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107"/>
  </p:notesMasterIdLst>
  <p:handoutMasterIdLst>
    <p:handoutMasterId r:id="rId108"/>
  </p:handoutMasterIdLst>
  <p:sldIdLst>
    <p:sldId id="446" r:id="rId5"/>
    <p:sldId id="770" r:id="rId6"/>
    <p:sldId id="5572" r:id="rId7"/>
    <p:sldId id="5565" r:id="rId8"/>
    <p:sldId id="5568" r:id="rId9"/>
    <p:sldId id="449" r:id="rId10"/>
    <p:sldId id="769" r:id="rId11"/>
    <p:sldId id="5567" r:id="rId12"/>
    <p:sldId id="265" r:id="rId13"/>
    <p:sldId id="467" r:id="rId14"/>
    <p:sldId id="468" r:id="rId15"/>
    <p:sldId id="469" r:id="rId16"/>
    <p:sldId id="470" r:id="rId17"/>
    <p:sldId id="308" r:id="rId18"/>
    <p:sldId id="309" r:id="rId19"/>
    <p:sldId id="310" r:id="rId20"/>
    <p:sldId id="311" r:id="rId21"/>
    <p:sldId id="312" r:id="rId22"/>
    <p:sldId id="313" r:id="rId23"/>
    <p:sldId id="314" r:id="rId24"/>
    <p:sldId id="315" r:id="rId25"/>
    <p:sldId id="471" r:id="rId26"/>
    <p:sldId id="518" r:id="rId27"/>
    <p:sldId id="472" r:id="rId28"/>
    <p:sldId id="473" r:id="rId29"/>
    <p:sldId id="474" r:id="rId30"/>
    <p:sldId id="519" r:id="rId31"/>
    <p:sldId id="475" r:id="rId32"/>
    <p:sldId id="476" r:id="rId33"/>
    <p:sldId id="477" r:id="rId34"/>
    <p:sldId id="478" r:id="rId35"/>
    <p:sldId id="479" r:id="rId36"/>
    <p:sldId id="480" r:id="rId37"/>
    <p:sldId id="481" r:id="rId38"/>
    <p:sldId id="482" r:id="rId39"/>
    <p:sldId id="483" r:id="rId40"/>
    <p:sldId id="484" r:id="rId41"/>
    <p:sldId id="527" r:id="rId42"/>
    <p:sldId id="520" r:id="rId43"/>
    <p:sldId id="485" r:id="rId44"/>
    <p:sldId id="486" r:id="rId45"/>
    <p:sldId id="487" r:id="rId46"/>
    <p:sldId id="488" r:id="rId47"/>
    <p:sldId id="489" r:id="rId48"/>
    <p:sldId id="490" r:id="rId49"/>
    <p:sldId id="491" r:id="rId50"/>
    <p:sldId id="523" r:id="rId51"/>
    <p:sldId id="492" r:id="rId52"/>
    <p:sldId id="493" r:id="rId53"/>
    <p:sldId id="494" r:id="rId54"/>
    <p:sldId id="495" r:id="rId55"/>
    <p:sldId id="496" r:id="rId56"/>
    <p:sldId id="497" r:id="rId57"/>
    <p:sldId id="498" r:id="rId58"/>
    <p:sldId id="528" r:id="rId59"/>
    <p:sldId id="499" r:id="rId60"/>
    <p:sldId id="500" r:id="rId61"/>
    <p:sldId id="524" r:id="rId62"/>
    <p:sldId id="501" r:id="rId63"/>
    <p:sldId id="502" r:id="rId64"/>
    <p:sldId id="503" r:id="rId65"/>
    <p:sldId id="526" r:id="rId66"/>
    <p:sldId id="504" r:id="rId67"/>
    <p:sldId id="505" r:id="rId68"/>
    <p:sldId id="506" r:id="rId69"/>
    <p:sldId id="507" r:id="rId70"/>
    <p:sldId id="508" r:id="rId71"/>
    <p:sldId id="509" r:id="rId72"/>
    <p:sldId id="510" r:id="rId73"/>
    <p:sldId id="511" r:id="rId74"/>
    <p:sldId id="512" r:id="rId75"/>
    <p:sldId id="529" r:id="rId76"/>
    <p:sldId id="330" r:id="rId77"/>
    <p:sldId id="331" r:id="rId78"/>
    <p:sldId id="332" r:id="rId79"/>
    <p:sldId id="333" r:id="rId80"/>
    <p:sldId id="334" r:id="rId81"/>
    <p:sldId id="335" r:id="rId82"/>
    <p:sldId id="336" r:id="rId83"/>
    <p:sldId id="337" r:id="rId84"/>
    <p:sldId id="338" r:id="rId85"/>
    <p:sldId id="339" r:id="rId86"/>
    <p:sldId id="514" r:id="rId87"/>
    <p:sldId id="341" r:id="rId88"/>
    <p:sldId id="342" r:id="rId89"/>
    <p:sldId id="343" r:id="rId90"/>
    <p:sldId id="344" r:id="rId91"/>
    <p:sldId id="345" r:id="rId92"/>
    <p:sldId id="346" r:id="rId93"/>
    <p:sldId id="347" r:id="rId94"/>
    <p:sldId id="348" r:id="rId95"/>
    <p:sldId id="5738" r:id="rId96"/>
    <p:sldId id="1669" r:id="rId97"/>
    <p:sldId id="5673" r:id="rId98"/>
    <p:sldId id="5680" r:id="rId99"/>
    <p:sldId id="5681" r:id="rId100"/>
    <p:sldId id="5709" r:id="rId101"/>
    <p:sldId id="5715" r:id="rId102"/>
    <p:sldId id="5736" r:id="rId103"/>
    <p:sldId id="5737" r:id="rId104"/>
    <p:sldId id="4511" r:id="rId105"/>
    <p:sldId id="4518" r:id="rId106"/>
  </p:sldIdLst>
  <p:sldSz cx="9144000" cy="5143500" type="screen16x9"/>
  <p:notesSz cx="6858000" cy="9144000"/>
  <p:custDataLst>
    <p:tags r:id="rId10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57DC69AD-A26E-47D6-B65E-46E672F711FE}">
          <p14:sldIdLst/>
        </p14:section>
        <p14:section name="Segue" id="{769C1531-1D68-44DE-9081-A6548BE7F9DF}">
          <p14:sldIdLst/>
        </p14:section>
        <p14:section name="Quote slides" id="{6ADCA1DA-4FD2-4119-BAF5-64D136DA2684}">
          <p14:sldIdLst/>
        </p14:section>
        <p14:section name="Text Slides" id="{291AD1F2-09EC-4502-AA26-4C6E419F9E62}">
          <p14:sldIdLst/>
        </p14:section>
        <p14:section name="Charts and Tables" id="{B39E9D49-010E-44C0-9FA7-333FF1AC4CEB}">
          <p14:sldIdLst/>
        </p14:section>
        <p14:section name="Photo Slides" id="{D234F0B1-B17B-478A-B377-718D1A2B486D}">
          <p14:sldIdLst>
            <p14:sldId id="446"/>
            <p14:sldId id="770"/>
            <p14:sldId id="5572"/>
            <p14:sldId id="5565"/>
            <p14:sldId id="5568"/>
            <p14:sldId id="449"/>
            <p14:sldId id="769"/>
            <p14:sldId id="5567"/>
            <p14:sldId id="265"/>
            <p14:sldId id="467"/>
            <p14:sldId id="468"/>
            <p14:sldId id="469"/>
            <p14:sldId id="470"/>
            <p14:sldId id="308"/>
            <p14:sldId id="309"/>
            <p14:sldId id="310"/>
            <p14:sldId id="311"/>
            <p14:sldId id="312"/>
            <p14:sldId id="313"/>
            <p14:sldId id="314"/>
            <p14:sldId id="315"/>
            <p14:sldId id="471"/>
            <p14:sldId id="518"/>
            <p14:sldId id="472"/>
            <p14:sldId id="473"/>
            <p14:sldId id="474"/>
            <p14:sldId id="519"/>
            <p14:sldId id="475"/>
            <p14:sldId id="476"/>
            <p14:sldId id="477"/>
            <p14:sldId id="478"/>
            <p14:sldId id="479"/>
            <p14:sldId id="480"/>
            <p14:sldId id="481"/>
            <p14:sldId id="482"/>
            <p14:sldId id="483"/>
            <p14:sldId id="484"/>
            <p14:sldId id="527"/>
            <p14:sldId id="520"/>
            <p14:sldId id="485"/>
            <p14:sldId id="486"/>
            <p14:sldId id="487"/>
            <p14:sldId id="488"/>
            <p14:sldId id="489"/>
            <p14:sldId id="490"/>
            <p14:sldId id="491"/>
            <p14:sldId id="523"/>
            <p14:sldId id="492"/>
            <p14:sldId id="493"/>
            <p14:sldId id="494"/>
            <p14:sldId id="495"/>
            <p14:sldId id="496"/>
            <p14:sldId id="497"/>
            <p14:sldId id="498"/>
            <p14:sldId id="528"/>
            <p14:sldId id="499"/>
            <p14:sldId id="500"/>
            <p14:sldId id="524"/>
            <p14:sldId id="501"/>
            <p14:sldId id="502"/>
            <p14:sldId id="503"/>
            <p14:sldId id="526"/>
            <p14:sldId id="504"/>
            <p14:sldId id="505"/>
            <p14:sldId id="506"/>
            <p14:sldId id="507"/>
            <p14:sldId id="508"/>
            <p14:sldId id="509"/>
            <p14:sldId id="510"/>
            <p14:sldId id="511"/>
            <p14:sldId id="512"/>
            <p14:sldId id="529"/>
            <p14:sldId id="330"/>
            <p14:sldId id="331"/>
            <p14:sldId id="332"/>
            <p14:sldId id="333"/>
            <p14:sldId id="334"/>
            <p14:sldId id="335"/>
            <p14:sldId id="336"/>
            <p14:sldId id="337"/>
            <p14:sldId id="338"/>
            <p14:sldId id="339"/>
            <p14:sldId id="514"/>
            <p14:sldId id="341"/>
            <p14:sldId id="342"/>
            <p14:sldId id="343"/>
            <p14:sldId id="344"/>
            <p14:sldId id="345"/>
            <p14:sldId id="346"/>
            <p14:sldId id="347"/>
            <p14:sldId id="348"/>
            <p14:sldId id="5738"/>
            <p14:sldId id="1669"/>
            <p14:sldId id="5673"/>
            <p14:sldId id="5680"/>
            <p14:sldId id="5681"/>
            <p14:sldId id="5709"/>
            <p14:sldId id="5715"/>
            <p14:sldId id="5736"/>
            <p14:sldId id="5737"/>
            <p14:sldId id="4511"/>
            <p14:sldId id="4518"/>
          </p14:sldIdLst>
        </p14:section>
        <p14:section name="Best Practices" id="{B16B0119-F592-42F7-9D01-1C22FDD9DB10}">
          <p14:sldIdLst/>
        </p14:section>
      </p14:sectionLst>
    </p:ex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C1C32-A519-D3A8-33D8-409B1465E9C8}" v="1" dt="2020-05-19T15:53:15.416"/>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gs" Target="tags/tag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commentAuthors" Target="commentAuthors.xml"/><Relationship Id="rId115"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11/23/22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11/23/22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If your use case applies to </a:t>
            </a:r>
            <a:r>
              <a:rPr lang="en-US" err="1"/>
              <a:t>morer</a:t>
            </a:r>
            <a:r>
              <a:rPr lang="en-US"/>
              <a:t> than one or even all industries please keep all the industries and BOLD the industry where the </a:t>
            </a:r>
            <a:r>
              <a:rPr lang="en-US" err="1"/>
              <a:t>PoV</a:t>
            </a:r>
            <a:r>
              <a:rPr lang="en-US"/>
              <a:t> fits. </a:t>
            </a:r>
          </a:p>
          <a:p>
            <a:endParaRPr lang="en-US"/>
          </a:p>
          <a:p>
            <a:r>
              <a:rPr lang="en-US" sz="1200" b="0" i="0" kern="120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For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applies the same : if there is just one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delete others, and bold the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Please only keep the Architectural Plays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a:solidFill>
                <a:schemeClr val="tx1"/>
              </a:solidFill>
              <a:effectLst/>
              <a:latin typeface="+mn-lt"/>
              <a:ea typeface="ＭＳ Ｐゴシック" charset="0"/>
              <a:cs typeface="ＭＳ Ｐゴシック" charset="0"/>
            </a:endParaRPr>
          </a:p>
          <a:p>
            <a:endParaRPr lang="en-US" sz="1200" b="0" i="0"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2152776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3570308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6CF443E-614D-4D86-B04B-CC788512FB92}" type="slidenum">
              <a:rPr lang="en-US"/>
              <a:pPr/>
              <a:t>78</a:t>
            </a:fld>
            <a:endParaRPr lang="en-US"/>
          </a:p>
        </p:txBody>
      </p:sp>
      <p:sp>
        <p:nvSpPr>
          <p:cNvPr id="124930" name="Rectangle 7"/>
          <p:cNvSpPr txBox="1">
            <a:spLocks noGrp="1" noChangeArrowheads="1"/>
          </p:cNvSpPr>
          <p:nvPr/>
        </p:nvSpPr>
        <p:spPr bwMode="auto">
          <a:xfrm>
            <a:off x="3884613" y="8937625"/>
            <a:ext cx="2971800" cy="204788"/>
          </a:xfrm>
          <a:prstGeom prst="rect">
            <a:avLst/>
          </a:prstGeom>
          <a:noFill/>
          <a:ln w="9525">
            <a:noFill/>
            <a:miter lim="800000"/>
            <a:headEnd/>
            <a:tailEnd/>
          </a:ln>
        </p:spPr>
        <p:txBody>
          <a:bodyPr lIns="91435" tIns="45718" rIns="91435" bIns="45718" anchor="b"/>
          <a:lstStyle/>
          <a:p>
            <a:pPr algn="r" eaLnBrk="1" hangingPunct="1">
              <a:lnSpc>
                <a:spcPct val="100000"/>
              </a:lnSpc>
            </a:pPr>
            <a:fld id="{D802C4C3-1C6D-4EB4-A996-64BB72DBD4C7}" type="slidenum">
              <a:rPr lang="en-US" sz="1200"/>
              <a:pPr algn="r" eaLnBrk="1" hangingPunct="1">
                <a:lnSpc>
                  <a:spcPct val="100000"/>
                </a:lnSpc>
              </a:pPr>
              <a:t>78</a:t>
            </a:fld>
            <a:endParaRPr lang="en-US" sz="1200"/>
          </a:p>
        </p:txBody>
      </p:sp>
      <p:sp>
        <p:nvSpPr>
          <p:cNvPr id="124931" name="Rectangle 6"/>
          <p:cNvSpPr>
            <a:spLocks noGrp="1" noRot="1" noChangeAspect="1" noChangeArrowheads="1" noTextEdit="1"/>
          </p:cNvSpPr>
          <p:nvPr>
            <p:ph type="sldImg"/>
          </p:nvPr>
        </p:nvSpPr>
        <p:spPr>
          <a:xfrm>
            <a:off x="703263" y="368300"/>
            <a:ext cx="5451475" cy="3067050"/>
          </a:xfrm>
          <a:ln/>
        </p:spPr>
      </p:sp>
      <p:sp>
        <p:nvSpPr>
          <p:cNvPr id="124932" name="Rectangle 7"/>
          <p:cNvSpPr>
            <a:spLocks noGrp="1" noChangeArrowheads="1"/>
          </p:cNvSpPr>
          <p:nvPr>
            <p:ph type="body" idx="1"/>
          </p:nvPr>
        </p:nvSpPr>
        <p:spPr>
          <a:xfrm>
            <a:off x="300039" y="3452814"/>
            <a:ext cx="6257925" cy="5370512"/>
          </a:xfrm>
        </p:spPr>
        <p:txBody>
          <a:bodyPr lIns="91435" tIns="45718" rIns="91435" bIns="45718"/>
          <a:lstStyle/>
          <a:p>
            <a:endParaRPr lang="en-US"/>
          </a:p>
        </p:txBody>
      </p:sp>
    </p:spTree>
    <p:extLst>
      <p:ext uri="{BB962C8B-B14F-4D97-AF65-F5344CB8AC3E}">
        <p14:creationId xmlns:p14="http://schemas.microsoft.com/office/powerpoint/2010/main" val="274468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336552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42451-FA8C-4060-8BF6-1E88590CA2D3}" type="slidenum">
              <a:rPr lang="en-US"/>
              <a:pPr/>
              <a:t>81</a:t>
            </a:fld>
            <a:endParaRPr lang="en-US"/>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4880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EEA51-64D0-49E5-A2BE-E35069C82156}" type="slidenum">
              <a:rPr/>
              <a:pPr/>
              <a:t>82</a:t>
            </a:fld>
            <a:endParaRPr lang="en-GB"/>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1438954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92</a:t>
            </a:fld>
            <a:endParaRPr lang="en-US"/>
          </a:p>
        </p:txBody>
      </p:sp>
    </p:spTree>
    <p:extLst>
      <p:ext uri="{BB962C8B-B14F-4D97-AF65-F5344CB8AC3E}">
        <p14:creationId xmlns:p14="http://schemas.microsoft.com/office/powerpoint/2010/main" val="321582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PoV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94</a:t>
            </a:fld>
            <a:endParaRPr lang="en-US"/>
          </a:p>
        </p:txBody>
      </p:sp>
    </p:spTree>
    <p:extLst>
      <p:ext uri="{BB962C8B-B14F-4D97-AF65-F5344CB8AC3E}">
        <p14:creationId xmlns:p14="http://schemas.microsoft.com/office/powerpoint/2010/main" val="3522216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95</a:t>
            </a:fld>
            <a:endParaRPr lang="en-US"/>
          </a:p>
        </p:txBody>
      </p:sp>
    </p:spTree>
    <p:extLst>
      <p:ext uri="{BB962C8B-B14F-4D97-AF65-F5344CB8AC3E}">
        <p14:creationId xmlns:p14="http://schemas.microsoft.com/office/powerpoint/2010/main" val="17755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96</a:t>
            </a:fld>
            <a:endParaRPr lang="en-US"/>
          </a:p>
        </p:txBody>
      </p:sp>
    </p:spTree>
    <p:extLst>
      <p:ext uri="{BB962C8B-B14F-4D97-AF65-F5344CB8AC3E}">
        <p14:creationId xmlns:p14="http://schemas.microsoft.com/office/powerpoint/2010/main" val="246952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97</a:t>
            </a:fld>
            <a:endParaRPr lang="en-US"/>
          </a:p>
        </p:txBody>
      </p:sp>
    </p:spTree>
    <p:extLst>
      <p:ext uri="{BB962C8B-B14F-4D97-AF65-F5344CB8AC3E}">
        <p14:creationId xmlns:p14="http://schemas.microsoft.com/office/powerpoint/2010/main" val="3897217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98</a:t>
            </a:fld>
            <a:endParaRPr lang="en-US"/>
          </a:p>
        </p:txBody>
      </p:sp>
    </p:spTree>
    <p:extLst>
      <p:ext uri="{BB962C8B-B14F-4D97-AF65-F5344CB8AC3E}">
        <p14:creationId xmlns:p14="http://schemas.microsoft.com/office/powerpoint/2010/main" val="4196529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PoV was created as well LoB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99</a:t>
            </a:fld>
            <a:endParaRPr lang="en-US"/>
          </a:p>
        </p:txBody>
      </p:sp>
    </p:spTree>
    <p:extLst>
      <p:ext uri="{BB962C8B-B14F-4D97-AF65-F5344CB8AC3E}">
        <p14:creationId xmlns:p14="http://schemas.microsoft.com/office/powerpoint/2010/main" val="3585648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Mid market retail workshop</a:t>
            </a:r>
          </a:p>
        </p:txBody>
      </p:sp>
      <p:sp>
        <p:nvSpPr>
          <p:cNvPr id="4" name="Slide Number Placeholder 3"/>
          <p:cNvSpPr>
            <a:spLocks noGrp="1"/>
          </p:cNvSpPr>
          <p:nvPr>
            <p:ph type="sldNum" sz="quarter" idx="5"/>
          </p:nvPr>
        </p:nvSpPr>
        <p:spPr/>
        <p:txBody>
          <a:bodyPr/>
          <a:lstStyle/>
          <a:p>
            <a:pPr>
              <a:defRPr/>
            </a:pPr>
            <a:fld id="{3F6C1005-B323-4A04-B0D1-DB577C3C2ECA}" type="slidenum">
              <a:rPr lang="en-US" smtClean="0"/>
              <a:pPr>
                <a:defRPr/>
              </a:pPr>
              <a:t>101</a:t>
            </a:fld>
            <a:endParaRPr lang="en-US"/>
          </a:p>
        </p:txBody>
      </p:sp>
    </p:spTree>
    <p:extLst>
      <p:ext uri="{BB962C8B-B14F-4D97-AF65-F5344CB8AC3E}">
        <p14:creationId xmlns:p14="http://schemas.microsoft.com/office/powerpoint/2010/main" val="4211921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At the top Select a short name of the </a:t>
            </a:r>
            <a:r>
              <a:rPr lang="en-US" err="1"/>
              <a:t>PoV</a:t>
            </a:r>
            <a:r>
              <a:rPr lang="en-US"/>
              <a:t> naming product or products involved </a:t>
            </a:r>
          </a:p>
          <a:p>
            <a:endParaRPr lang="en-US"/>
          </a:p>
          <a:p>
            <a:r>
              <a:rPr lang="en-US"/>
              <a:t>Insert the logo f the customer when applies (if it is a general use case ignore the insert logo)</a:t>
            </a:r>
          </a:p>
          <a:p>
            <a:endParaRPr lang="en-US"/>
          </a:p>
          <a:p>
            <a:r>
              <a:rPr lang="en-US"/>
              <a:t>For Business Needs/Challenges : </a:t>
            </a:r>
          </a:p>
          <a:p>
            <a:endParaRPr lang="en-US"/>
          </a:p>
          <a:p>
            <a:r>
              <a:rPr lang="en-US"/>
              <a:t>For bullet Need : Write a small sentence that in an objective way to express the problem to solve when you refer to this problem, avoid to use technical words, uses business language as C-Level</a:t>
            </a:r>
          </a:p>
          <a:p>
            <a:r>
              <a:rPr lang="en-US"/>
              <a:t>For bullet Challenge : Write the main challenge and drawback the customer has to solve the problem (also avoid technical words, make a message in C-Level)</a:t>
            </a:r>
          </a:p>
          <a:p>
            <a:endParaRPr lang="en-US"/>
          </a:p>
          <a:p>
            <a:endParaRPr lang="en-US"/>
          </a:p>
          <a:p>
            <a:r>
              <a:rPr lang="en-US"/>
              <a:t>Solution : </a:t>
            </a:r>
          </a:p>
          <a:p>
            <a:endParaRPr lang="en-US"/>
          </a:p>
          <a:p>
            <a:r>
              <a:rPr lang="en-US"/>
              <a:t>Describe in a small sentence what is the solution about to deal with the problem referred, again, please avoid to uses technical words and use C-Level language</a:t>
            </a:r>
          </a:p>
          <a:p>
            <a:endParaRPr lang="en-US"/>
          </a:p>
          <a:p>
            <a:r>
              <a:rPr lang="en-US"/>
              <a:t>Business Outcomes:</a:t>
            </a:r>
          </a:p>
          <a:p>
            <a:endParaRPr lang="en-US"/>
          </a:p>
          <a:p>
            <a:r>
              <a:rPr lang="en-US" sz="1200">
                <a:solidFill>
                  <a:schemeClr val="bg2"/>
                </a:solidFill>
                <a:latin typeface="+mn-lt"/>
              </a:rPr>
              <a:t>Use small paragraph to show the benefits and gains with the solution explained above, please </a:t>
            </a:r>
            <a:r>
              <a:rPr lang="en-US" sz="1200" err="1">
                <a:solidFill>
                  <a:schemeClr val="bg2"/>
                </a:solidFill>
                <a:latin typeface="+mn-lt"/>
              </a:rPr>
              <a:t>avoide</a:t>
            </a:r>
            <a:r>
              <a:rPr lang="en-US" sz="1200">
                <a:solidFill>
                  <a:schemeClr val="bg2"/>
                </a:solidFill>
                <a:latin typeface="+mn-lt"/>
              </a:rPr>
              <a:t> to uses technical words and use C-Level language</a:t>
            </a:r>
          </a:p>
          <a:p>
            <a:endParaRPr lang="en-US" sz="1200">
              <a:solidFill>
                <a:schemeClr val="bg2"/>
              </a:solidFill>
              <a:latin typeface="+mn-lt"/>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Use this slide to explain the story around your solution.  It is a prototype in high level point of view. Think about a explanation of your solution to an executive that does not know Cisco and deep dive technology</a:t>
            </a:r>
          </a:p>
          <a:p>
            <a:endParaRPr lang="en-US"/>
          </a:p>
          <a:p>
            <a:r>
              <a:rPr lang="en-US"/>
              <a:t>This slide it is also to share knowledge with a non-technical guy (like BDM or sales  or C-Level) what is the solution about and how will work .  You can do as many steps as you need to describe the main flow of the solution</a:t>
            </a:r>
          </a:p>
          <a:p>
            <a:endParaRPr lang="en-US"/>
          </a:p>
          <a:p>
            <a:r>
              <a:rPr lang="en-US"/>
              <a:t>LINK for Icons </a:t>
            </a:r>
            <a:r>
              <a:rPr lang="en-US">
                <a:hlinkClick r:id="rId3"/>
              </a:rPr>
              <a:t>https://www.flaticon.com/</a:t>
            </a:r>
            <a:endParaRPr lang="en-US"/>
          </a:p>
          <a:p>
            <a:endParaRPr lang="en-US"/>
          </a:p>
          <a:p>
            <a:endParaRPr lang="en-US"/>
          </a:p>
          <a:p>
            <a:endParaRPr lang="en-US"/>
          </a:p>
          <a:p>
            <a:r>
              <a:rPr lang="en-US"/>
              <a:t> </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 From the side to the rest you can use all technical wording and reference from Cisco  APIs, integrations and tools </a:t>
            </a:r>
          </a:p>
          <a:p>
            <a:endParaRPr lang="en-US"/>
          </a:p>
          <a:p>
            <a:r>
              <a:rPr lang="en-US"/>
              <a:t>Please fill the slide thinking about technical people and the scope of this </a:t>
            </a:r>
            <a:r>
              <a:rPr lang="en-US" err="1"/>
              <a:t>PoV</a:t>
            </a:r>
            <a:r>
              <a:rPr lang="en-US"/>
              <a:t> (what it is cover from the solution proposed and if there is a limitation or need a special integration to be </a:t>
            </a:r>
            <a:r>
              <a:rPr lang="en-US" err="1"/>
              <a:t>awared</a:t>
            </a:r>
            <a:endParaRPr lang="en-US"/>
          </a:p>
          <a:p>
            <a:endParaRPr lang="en-US"/>
          </a:p>
          <a:p>
            <a:r>
              <a:rPr lang="en-US"/>
              <a:t>Align the bullet   </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a:t>What are the benefits to the customer?</a:t>
            </a:r>
          </a:p>
          <a:p>
            <a:endParaRPr lang="en-US"/>
          </a:p>
          <a:p>
            <a:r>
              <a:rPr lang="en-US"/>
              <a:t>With the Business Outcomes that you explain in the business case slide. And also you can add technical benefits on this slide or future steps to be added later as following steps</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endParaRPr lang="en-US"/>
          </a:p>
          <a:p>
            <a:r>
              <a:rPr lang="en-US"/>
              <a:t>Describe the High level design and flow for the </a:t>
            </a:r>
            <a:r>
              <a:rPr lang="en-US" err="1"/>
              <a:t>PoV</a:t>
            </a:r>
            <a:r>
              <a:rPr lang="en-US"/>
              <a:t> and mentioned the tools used </a:t>
            </a:r>
          </a:p>
          <a:p>
            <a:endParaRPr lang="en-US"/>
          </a:p>
          <a:p>
            <a:r>
              <a:rPr lang="en-US"/>
              <a:t>Do not forget to add the link to </a:t>
            </a:r>
            <a:r>
              <a:rPr lang="en-US" err="1"/>
              <a:t>github</a:t>
            </a:r>
            <a:r>
              <a:rPr lang="en-US"/>
              <a:t> repository or other </a:t>
            </a:r>
            <a:r>
              <a:rPr lang="en-US" err="1"/>
              <a:t>specifcs</a:t>
            </a:r>
            <a:r>
              <a:rPr lang="en-US"/>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s-ES"/>
              <a:t>Describe </a:t>
            </a:r>
            <a:r>
              <a:rPr lang="es-ES" err="1"/>
              <a:t>all</a:t>
            </a:r>
            <a:r>
              <a:rPr lang="es-ES"/>
              <a:t> </a:t>
            </a:r>
            <a:r>
              <a:rPr lang="es-ES" err="1"/>
              <a:t>the</a:t>
            </a:r>
            <a:r>
              <a:rPr lang="es-ES"/>
              <a:t> </a:t>
            </a:r>
            <a:r>
              <a:rPr lang="es-ES" err="1"/>
              <a:t>tools</a:t>
            </a:r>
            <a:r>
              <a:rPr lang="es-ES"/>
              <a:t>, </a:t>
            </a:r>
          </a:p>
          <a:p>
            <a:endParaRPr lang="es-ES"/>
          </a:p>
          <a:p>
            <a:r>
              <a:rPr lang="es-ES" err="1"/>
              <a:t>If</a:t>
            </a:r>
            <a:r>
              <a:rPr lang="es-ES"/>
              <a:t> </a:t>
            </a:r>
            <a:r>
              <a:rPr lang="es-ES" err="1"/>
              <a:t>there</a:t>
            </a:r>
            <a:r>
              <a:rPr lang="es-ES"/>
              <a:t> </a:t>
            </a:r>
            <a:r>
              <a:rPr lang="es-ES" err="1"/>
              <a:t>is</a:t>
            </a:r>
            <a:r>
              <a:rPr lang="es-ES"/>
              <a:t> a </a:t>
            </a:r>
            <a:r>
              <a:rPr lang="es-ES" err="1"/>
              <a:t>need</a:t>
            </a:r>
            <a:r>
              <a:rPr lang="es-ES"/>
              <a:t> </a:t>
            </a:r>
            <a:r>
              <a:rPr lang="es-ES" err="1"/>
              <a:t>for</a:t>
            </a:r>
            <a:r>
              <a:rPr lang="es-ES"/>
              <a:t> a </a:t>
            </a:r>
            <a:r>
              <a:rPr lang="es-ES" err="1"/>
              <a:t>specific</a:t>
            </a:r>
            <a:r>
              <a:rPr lang="es-ES"/>
              <a:t> </a:t>
            </a:r>
            <a:r>
              <a:rPr lang="es-ES" err="1"/>
              <a:t>licenses</a:t>
            </a:r>
            <a:r>
              <a:rPr lang="es-ES"/>
              <a:t> </a:t>
            </a:r>
            <a:r>
              <a:rPr lang="es-ES" err="1"/>
              <a:t>or</a:t>
            </a:r>
            <a:r>
              <a:rPr lang="es-ES"/>
              <a:t> </a:t>
            </a:r>
            <a:r>
              <a:rPr lang="es-ES" err="1"/>
              <a:t>code</a:t>
            </a:r>
            <a:r>
              <a:rPr lang="es-ES"/>
              <a:t> versión </a:t>
            </a:r>
            <a:r>
              <a:rPr lang="es-ES" err="1"/>
              <a:t>or</a:t>
            </a:r>
            <a:r>
              <a:rPr lang="es-ES"/>
              <a:t> hardware </a:t>
            </a:r>
            <a:r>
              <a:rPr lang="es-ES" err="1"/>
              <a:t>specifications</a:t>
            </a:r>
            <a:r>
              <a:rPr lang="es-ES"/>
              <a:t> </a:t>
            </a:r>
            <a:r>
              <a:rPr lang="es-ES" err="1"/>
              <a:t>mentioned</a:t>
            </a:r>
            <a:r>
              <a:rPr lang="es-ES"/>
              <a:t> </a:t>
            </a:r>
            <a:r>
              <a:rPr lang="es-ES" err="1"/>
              <a:t>here</a:t>
            </a:r>
            <a:r>
              <a:rPr lang="es-ES"/>
              <a:t> </a:t>
            </a:r>
          </a:p>
          <a:p>
            <a:endParaRPr lang="es-ES"/>
          </a:p>
          <a:p>
            <a:endParaRPr lang="ru-RU"/>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276416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2727989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8" name="Rectangle 4">
            <a:extLst>
              <a:ext uri="{FF2B5EF4-FFF2-40B4-BE49-F238E27FC236}">
                <a16:creationId xmlns:a16="http://schemas.microsoft.com/office/drawing/2014/main" id="{94408EAF-B85C-3A48-8BAB-C5792E8A8316}"/>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97996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a:p>
        </p:txBody>
      </p:sp>
      <p:sp>
        <p:nvSpPr>
          <p:cNvPr id="7" name="Rectangle 6">
            <a:extLst>
              <a:ext uri="{FF2B5EF4-FFF2-40B4-BE49-F238E27FC236}">
                <a16:creationId xmlns:a16="http://schemas.microsoft.com/office/drawing/2014/main" id="{6A32F021-8327-C544-9775-B2E219983E6B}"/>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5001064"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C4C5A39-7967-8043-B812-AA794BAFA130}"/>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160A2B2B-56C5-DB44-B081-C8A03F008A39}"/>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24138218-DFB6-8244-935D-1169D052ACDE}"/>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8" name="Rectangle 7">
            <a:extLst>
              <a:ext uri="{FF2B5EF4-FFF2-40B4-BE49-F238E27FC236}">
                <a16:creationId xmlns:a16="http://schemas.microsoft.com/office/drawing/2014/main" id="{4BB9B9D9-238C-A943-9DCD-2DB6E5CD7C17}"/>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3B36E562-817E-1948-B5F4-C7E49F34E219}"/>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0"/>
            <a:ext cx="4986997"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5" name="Rectangle 4">
            <a:extLst>
              <a:ext uri="{FF2B5EF4-FFF2-40B4-BE49-F238E27FC236}">
                <a16:creationId xmlns:a16="http://schemas.microsoft.com/office/drawing/2014/main" id="{C5FD114E-5D2A-FC42-87B1-675303D7952F}"/>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6EC14AD5-853B-F949-8256-DAF8068C34F1}"/>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95886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7" name="Rectangle 6">
            <a:extLst>
              <a:ext uri="{FF2B5EF4-FFF2-40B4-BE49-F238E27FC236}">
                <a16:creationId xmlns:a16="http://schemas.microsoft.com/office/drawing/2014/main" id="{EC5E743A-04DD-7A45-8602-6CD7AD467489}"/>
              </a:ext>
            </a:extLst>
          </p:cNvPr>
          <p:cNvSpPr>
            <a:spLocks noChangeArrowheads="1"/>
          </p:cNvSpPr>
          <p:nvPr userDrawn="1"/>
        </p:nvSpPr>
        <p:spPr bwMode="ltGray">
          <a:xfrm>
            <a:off x="-62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6" name="Rectangle 5">
            <a:extLst>
              <a:ext uri="{FF2B5EF4-FFF2-40B4-BE49-F238E27FC236}">
                <a16:creationId xmlns:a16="http://schemas.microsoft.com/office/drawing/2014/main" id="{C9BEB659-C44B-7A42-966C-A884797068BC}"/>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12889"/>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Rectangle 5">
            <a:extLst>
              <a:ext uri="{FF2B5EF4-FFF2-40B4-BE49-F238E27FC236}">
                <a16:creationId xmlns:a16="http://schemas.microsoft.com/office/drawing/2014/main" id="{E4E7160B-5472-1E46-A5AE-40F2EC2807E2}"/>
              </a:ext>
            </a:extLst>
          </p:cNvPr>
          <p:cNvSpPr>
            <a:spLocks noChangeArrowheads="1"/>
          </p:cNvSpPr>
          <p:nvPr userDrawn="1"/>
        </p:nvSpPr>
        <p:spPr bwMode="ltGray">
          <a:xfrm>
            <a:off x="0" y="4976093"/>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958759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chemeClr val="tx2"/>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360797043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33EFF3F4-E32F-5540-8FF9-B55DA6984D5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D115E24B-C24B-3E48-80DC-F4AC66C753E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E6A17DC0-A74D-9942-8305-0A739DEAE6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
        <p:nvSpPr>
          <p:cNvPr id="4" name="Rectangle 4">
            <a:extLst>
              <a:ext uri="{FF2B5EF4-FFF2-40B4-BE49-F238E27FC236}">
                <a16:creationId xmlns:a16="http://schemas.microsoft.com/office/drawing/2014/main" id="{C98A6EB0-2A94-3C47-BCDA-9D60A9ADA761}"/>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Rectangle 4">
            <a:extLst>
              <a:ext uri="{FF2B5EF4-FFF2-40B4-BE49-F238E27FC236}">
                <a16:creationId xmlns:a16="http://schemas.microsoft.com/office/drawing/2014/main" id="{6B3CAD42-8E73-4340-98D1-73F15D95F0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0" y="4964425"/>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 id="2147484015" r:id="rId27"/>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7.jpe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bx.cisco.com/cbx-portal/"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wmf"/><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wmf"/><Relationship Id="rId10" Type="http://schemas.openxmlformats.org/officeDocument/2006/relationships/image" Target="../media/image15.png"/><Relationship Id="rId4" Type="http://schemas.openxmlformats.org/officeDocument/2006/relationships/image" Target="../media/image9.wmf"/><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wmf"/></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image" Target="../media/image37.wmf"/><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wmf"/><Relationship Id="rId1" Type="http://schemas.openxmlformats.org/officeDocument/2006/relationships/slideLayout" Target="../slideLayouts/slideLayout1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wmf"/><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emf"/><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emf"/><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wmf"/><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wmf"/><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91.emf"/><Relationship Id="rId11" Type="http://schemas.openxmlformats.org/officeDocument/2006/relationships/image" Target="../media/image96.png"/><Relationship Id="rId5" Type="http://schemas.openxmlformats.org/officeDocument/2006/relationships/image" Target="../media/image90.wmf"/><Relationship Id="rId10" Type="http://schemas.openxmlformats.org/officeDocument/2006/relationships/image" Target="../media/image95.wmf"/><Relationship Id="rId4" Type="http://schemas.openxmlformats.org/officeDocument/2006/relationships/image" Target="../media/image89.png"/><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 Id="rId5" Type="http://schemas.openxmlformats.org/officeDocument/2006/relationships/image" Target="../media/image110.png"/><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wmf"/><Relationship Id="rId2" Type="http://schemas.openxmlformats.org/officeDocument/2006/relationships/image" Target="../media/image111.png"/><Relationship Id="rId1" Type="http://schemas.openxmlformats.org/officeDocument/2006/relationships/slideLayout" Target="../slideLayouts/slideLayout12.xml"/><Relationship Id="rId6" Type="http://schemas.openxmlformats.org/officeDocument/2006/relationships/image" Target="../media/image115.wmf"/><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1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wmf"/><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s>
</file>

<file path=ppt/slides/_rels/slide3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wmf"/><Relationship Id="rId2" Type="http://schemas.openxmlformats.org/officeDocument/2006/relationships/image" Target="../media/image133.wmf"/><Relationship Id="rId1" Type="http://schemas.openxmlformats.org/officeDocument/2006/relationships/slideLayout" Target="../slideLayouts/slideLayout12.xml"/><Relationship Id="rId6" Type="http://schemas.openxmlformats.org/officeDocument/2006/relationships/image" Target="../media/image137.wmf"/><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3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12.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1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1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wmf"/></Relationships>
</file>

<file path=ppt/slides/_rels/slide41.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1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4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emf"/><Relationship Id="rId7"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12.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s>
</file>

<file path=ppt/slides/_rels/slide43.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1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png"/></Relationships>
</file>

<file path=ppt/slides/_rels/slide44.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12.xml"/><Relationship Id="rId6" Type="http://schemas.openxmlformats.org/officeDocument/2006/relationships/image" Target="../media/image209.emf"/><Relationship Id="rId11" Type="http://schemas.openxmlformats.org/officeDocument/2006/relationships/image" Target="../media/image214.png"/><Relationship Id="rId5" Type="http://schemas.openxmlformats.org/officeDocument/2006/relationships/image" Target="../media/image208.emf"/><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png"/></Relationships>
</file>

<file path=ppt/slides/_rels/slide45.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46.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12.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s>
</file>

<file path=ppt/slides/_rels/slide47.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12.xml"/><Relationship Id="rId6" Type="http://schemas.openxmlformats.org/officeDocument/2006/relationships/image" Target="../media/image239.wmf"/><Relationship Id="rId11" Type="http://schemas.openxmlformats.org/officeDocument/2006/relationships/image" Target="../media/image244.png"/><Relationship Id="rId5" Type="http://schemas.openxmlformats.org/officeDocument/2006/relationships/image" Target="../media/image23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png"/></Relationships>
</file>

<file path=ppt/slides/_rels/slide4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45.png"/><Relationship Id="rId1" Type="http://schemas.openxmlformats.org/officeDocument/2006/relationships/slideLayout" Target="../slideLayouts/slideLayout12.xml"/><Relationship Id="rId6" Type="http://schemas.openxmlformats.org/officeDocument/2006/relationships/image" Target="../media/image249.png"/><Relationship Id="rId11" Type="http://schemas.openxmlformats.org/officeDocument/2006/relationships/image" Target="../media/image254.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2.xml"/><Relationship Id="rId5" Type="http://schemas.openxmlformats.org/officeDocument/2006/relationships/image" Target="../media/image258.png"/><Relationship Id="rId4" Type="http://schemas.openxmlformats.org/officeDocument/2006/relationships/image" Target="../media/image25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wmf"/><Relationship Id="rId2" Type="http://schemas.openxmlformats.org/officeDocument/2006/relationships/image" Target="../media/image259.png"/><Relationship Id="rId1" Type="http://schemas.openxmlformats.org/officeDocument/2006/relationships/slideLayout" Target="../slideLayouts/slideLayout12.xml"/><Relationship Id="rId6" Type="http://schemas.openxmlformats.org/officeDocument/2006/relationships/image" Target="../media/image263.wmf"/><Relationship Id="rId11" Type="http://schemas.openxmlformats.org/officeDocument/2006/relationships/image" Target="../media/image268.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s>
</file>

<file path=ppt/slides/_rels/slide51.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0.wmf"/><Relationship Id="rId7" Type="http://schemas.openxmlformats.org/officeDocument/2006/relationships/image" Target="../media/image274.png"/><Relationship Id="rId2" Type="http://schemas.openxmlformats.org/officeDocument/2006/relationships/image" Target="../media/image269.png"/><Relationship Id="rId1" Type="http://schemas.openxmlformats.org/officeDocument/2006/relationships/slideLayout" Target="../slideLayouts/slideLayout12.xml"/><Relationship Id="rId6" Type="http://schemas.openxmlformats.org/officeDocument/2006/relationships/image" Target="../media/image273.png"/><Relationship Id="rId11" Type="http://schemas.openxmlformats.org/officeDocument/2006/relationships/image" Target="../media/image278.png"/><Relationship Id="rId5" Type="http://schemas.openxmlformats.org/officeDocument/2006/relationships/image" Target="../media/image272.png"/><Relationship Id="rId10" Type="http://schemas.openxmlformats.org/officeDocument/2006/relationships/image" Target="../media/image277.png"/><Relationship Id="rId4" Type="http://schemas.openxmlformats.org/officeDocument/2006/relationships/image" Target="../media/image271.png"/><Relationship Id="rId9" Type="http://schemas.openxmlformats.org/officeDocument/2006/relationships/image" Target="../media/image276.png"/></Relationships>
</file>

<file path=ppt/slides/_rels/slide5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287.wmf"/><Relationship Id="rId3" Type="http://schemas.openxmlformats.org/officeDocument/2006/relationships/image" Target="../media/image282.png"/><Relationship Id="rId7" Type="http://schemas.openxmlformats.org/officeDocument/2006/relationships/image" Target="../media/image286.wmf"/><Relationship Id="rId2" Type="http://schemas.openxmlformats.org/officeDocument/2006/relationships/image" Target="../media/image281.wmf"/><Relationship Id="rId1" Type="http://schemas.openxmlformats.org/officeDocument/2006/relationships/slideLayout" Target="../slideLayouts/slideLayout12.xml"/><Relationship Id="rId6" Type="http://schemas.openxmlformats.org/officeDocument/2006/relationships/image" Target="../media/image285.wmf"/><Relationship Id="rId11" Type="http://schemas.openxmlformats.org/officeDocument/2006/relationships/image" Target="../media/image290.png"/><Relationship Id="rId5" Type="http://schemas.openxmlformats.org/officeDocument/2006/relationships/image" Target="../media/image284.png"/><Relationship Id="rId10" Type="http://schemas.openxmlformats.org/officeDocument/2006/relationships/image" Target="../media/image289.png"/><Relationship Id="rId4" Type="http://schemas.openxmlformats.org/officeDocument/2006/relationships/image" Target="../media/image283.wmf"/><Relationship Id="rId9" Type="http://schemas.openxmlformats.org/officeDocument/2006/relationships/image" Target="../media/image288.wmf"/></Relationships>
</file>

<file path=ppt/slides/_rels/slide54.x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slideLayout" Target="../slideLayouts/slideLayout12.xml"/><Relationship Id="rId4" Type="http://schemas.openxmlformats.org/officeDocument/2006/relationships/image" Target="../media/image293.png"/></Relationships>
</file>

<file path=ppt/slides/_rels/slide55.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95.png"/><Relationship Id="rId7" Type="http://schemas.openxmlformats.org/officeDocument/2006/relationships/image" Target="../media/image299.png"/><Relationship Id="rId2" Type="http://schemas.openxmlformats.org/officeDocument/2006/relationships/image" Target="../media/image294.png"/><Relationship Id="rId1" Type="http://schemas.openxmlformats.org/officeDocument/2006/relationships/slideLayout" Target="../slideLayouts/slideLayout12.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png"/><Relationship Id="rId4" Type="http://schemas.openxmlformats.org/officeDocument/2006/relationships/image" Target="../media/image296.png"/><Relationship Id="rId9" Type="http://schemas.openxmlformats.org/officeDocument/2006/relationships/image" Target="../media/image301.png"/></Relationships>
</file>

<file path=ppt/slides/_rels/slide56.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12.xml"/><Relationship Id="rId6" Type="http://schemas.openxmlformats.org/officeDocument/2006/relationships/image" Target="../media/image307.png"/><Relationship Id="rId11" Type="http://schemas.openxmlformats.org/officeDocument/2006/relationships/image" Target="../media/image312.png"/><Relationship Id="rId5" Type="http://schemas.openxmlformats.org/officeDocument/2006/relationships/image" Target="../media/image306.png"/><Relationship Id="rId10" Type="http://schemas.openxmlformats.org/officeDocument/2006/relationships/image" Target="../media/image311.png"/><Relationship Id="rId4" Type="http://schemas.openxmlformats.org/officeDocument/2006/relationships/image" Target="../media/image305.png"/><Relationship Id="rId9" Type="http://schemas.openxmlformats.org/officeDocument/2006/relationships/image" Target="../media/image310.png"/></Relationships>
</file>

<file path=ppt/slides/_rels/slide57.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4.png"/><Relationship Id="rId7" Type="http://schemas.openxmlformats.org/officeDocument/2006/relationships/image" Target="../media/image318.png"/><Relationship Id="rId2" Type="http://schemas.openxmlformats.org/officeDocument/2006/relationships/image" Target="../media/image313.wmf"/><Relationship Id="rId1" Type="http://schemas.openxmlformats.org/officeDocument/2006/relationships/slideLayout" Target="../slideLayouts/slideLayout12.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0" Type="http://schemas.openxmlformats.org/officeDocument/2006/relationships/image" Target="../media/image321.png"/><Relationship Id="rId4" Type="http://schemas.openxmlformats.org/officeDocument/2006/relationships/image" Target="../media/image315.png"/><Relationship Id="rId9"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png"/><Relationship Id="rId1" Type="http://schemas.openxmlformats.org/officeDocument/2006/relationships/slideLayout" Target="../slideLayouts/slideLayout12.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326.png"/><Relationship Id="rId10" Type="http://schemas.openxmlformats.org/officeDocument/2006/relationships/image" Target="../media/image331.png"/><Relationship Id="rId4" Type="http://schemas.openxmlformats.org/officeDocument/2006/relationships/image" Target="../media/image325.png"/><Relationship Id="rId9" Type="http://schemas.openxmlformats.org/officeDocument/2006/relationships/image" Target="../media/image330.png"/></Relationships>
</file>

<file path=ppt/slides/_rels/slide59.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emf"/><Relationship Id="rId7" Type="http://schemas.openxmlformats.org/officeDocument/2006/relationships/image" Target="../media/image338.png"/><Relationship Id="rId2" Type="http://schemas.openxmlformats.org/officeDocument/2006/relationships/image" Target="../media/image333.png"/><Relationship Id="rId1" Type="http://schemas.openxmlformats.org/officeDocument/2006/relationships/slideLayout" Target="../slideLayouts/slideLayout12.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image" Target="../media/image343.png"/><Relationship Id="rId1" Type="http://schemas.openxmlformats.org/officeDocument/2006/relationships/slideLayout" Target="../slideLayouts/slideLayout12.xml"/><Relationship Id="rId6" Type="http://schemas.openxmlformats.org/officeDocument/2006/relationships/image" Target="../media/image347.png"/><Relationship Id="rId11" Type="http://schemas.openxmlformats.org/officeDocument/2006/relationships/image" Target="../media/image352.png"/><Relationship Id="rId5" Type="http://schemas.openxmlformats.org/officeDocument/2006/relationships/image" Target="../media/image346.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s>
</file>

<file path=ppt/slides/_rels/slide61.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4.png"/><Relationship Id="rId7" Type="http://schemas.openxmlformats.org/officeDocument/2006/relationships/image" Target="../media/image358.png"/><Relationship Id="rId2" Type="http://schemas.openxmlformats.org/officeDocument/2006/relationships/image" Target="../media/image353.png"/><Relationship Id="rId1" Type="http://schemas.openxmlformats.org/officeDocument/2006/relationships/slideLayout" Target="../slideLayouts/slideLayout12.xml"/><Relationship Id="rId6" Type="http://schemas.openxmlformats.org/officeDocument/2006/relationships/image" Target="../media/image357.emf"/><Relationship Id="rId11" Type="http://schemas.openxmlformats.org/officeDocument/2006/relationships/image" Target="../media/image362.png"/><Relationship Id="rId5" Type="http://schemas.openxmlformats.org/officeDocument/2006/relationships/image" Target="../media/image356.emf"/><Relationship Id="rId10" Type="http://schemas.openxmlformats.org/officeDocument/2006/relationships/image" Target="../media/image361.png"/><Relationship Id="rId4" Type="http://schemas.openxmlformats.org/officeDocument/2006/relationships/image" Target="../media/image355.png"/><Relationship Id="rId9" Type="http://schemas.openxmlformats.org/officeDocument/2006/relationships/image" Target="../media/image360.png"/></Relationships>
</file>

<file path=ppt/slides/_rels/slide62.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image" Target="../media/image363.png"/><Relationship Id="rId1" Type="http://schemas.openxmlformats.org/officeDocument/2006/relationships/slideLayout" Target="../slideLayouts/slideLayout12.xml"/><Relationship Id="rId6" Type="http://schemas.openxmlformats.org/officeDocument/2006/relationships/image" Target="../media/image367.png"/><Relationship Id="rId11" Type="http://schemas.openxmlformats.org/officeDocument/2006/relationships/image" Target="../media/image372.png"/><Relationship Id="rId5" Type="http://schemas.openxmlformats.org/officeDocument/2006/relationships/image" Target="../media/image366.png"/><Relationship Id="rId10" Type="http://schemas.openxmlformats.org/officeDocument/2006/relationships/image" Target="../media/image371.png"/><Relationship Id="rId4" Type="http://schemas.openxmlformats.org/officeDocument/2006/relationships/image" Target="../media/image365.png"/><Relationship Id="rId9" Type="http://schemas.openxmlformats.org/officeDocument/2006/relationships/image" Target="../media/image370.png"/></Relationships>
</file>

<file path=ppt/slides/_rels/slide63.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png"/><Relationship Id="rId7" Type="http://schemas.openxmlformats.org/officeDocument/2006/relationships/image" Target="../media/image378.png"/><Relationship Id="rId2" Type="http://schemas.openxmlformats.org/officeDocument/2006/relationships/image" Target="../media/image373.png"/><Relationship Id="rId1" Type="http://schemas.openxmlformats.org/officeDocument/2006/relationships/slideLayout" Target="../slideLayouts/slideLayout12.xml"/><Relationship Id="rId6" Type="http://schemas.openxmlformats.org/officeDocument/2006/relationships/image" Target="../media/image377.png"/><Relationship Id="rId11" Type="http://schemas.openxmlformats.org/officeDocument/2006/relationships/image" Target="../media/image382.png"/><Relationship Id="rId5" Type="http://schemas.openxmlformats.org/officeDocument/2006/relationships/image" Target="../media/image376.png"/><Relationship Id="rId10" Type="http://schemas.openxmlformats.org/officeDocument/2006/relationships/image" Target="../media/image381.png"/><Relationship Id="rId4" Type="http://schemas.openxmlformats.org/officeDocument/2006/relationships/image" Target="../media/image375.png"/><Relationship Id="rId9" Type="http://schemas.openxmlformats.org/officeDocument/2006/relationships/image" Target="../media/image380.png"/></Relationships>
</file>

<file path=ppt/slides/_rels/slide64.xml.rels><?xml version="1.0" encoding="UTF-8" standalone="yes"?>
<Relationships xmlns="http://schemas.openxmlformats.org/package/2006/relationships"><Relationship Id="rId8" Type="http://schemas.openxmlformats.org/officeDocument/2006/relationships/image" Target="../media/image389.png"/><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image" Target="../media/image383.png"/><Relationship Id="rId1" Type="http://schemas.openxmlformats.org/officeDocument/2006/relationships/slideLayout" Target="../slideLayouts/slideLayout12.xml"/><Relationship Id="rId6" Type="http://schemas.openxmlformats.org/officeDocument/2006/relationships/image" Target="../media/image387.png"/><Relationship Id="rId11" Type="http://schemas.openxmlformats.org/officeDocument/2006/relationships/image" Target="../media/image392.png"/><Relationship Id="rId5" Type="http://schemas.openxmlformats.org/officeDocument/2006/relationships/image" Target="../media/image386.png"/><Relationship Id="rId10" Type="http://schemas.openxmlformats.org/officeDocument/2006/relationships/image" Target="../media/image391.png"/><Relationship Id="rId4" Type="http://schemas.openxmlformats.org/officeDocument/2006/relationships/image" Target="../media/image385.png"/><Relationship Id="rId9" Type="http://schemas.openxmlformats.org/officeDocument/2006/relationships/image" Target="../media/image390.wmf"/></Relationships>
</file>

<file path=ppt/slides/_rels/slide65.xml.rels><?xml version="1.0" encoding="UTF-8" standalone="yes"?>
<Relationships xmlns="http://schemas.openxmlformats.org/package/2006/relationships"><Relationship Id="rId8" Type="http://schemas.openxmlformats.org/officeDocument/2006/relationships/image" Target="../media/image399.png"/><Relationship Id="rId3" Type="http://schemas.openxmlformats.org/officeDocument/2006/relationships/image" Target="../media/image394.png"/><Relationship Id="rId7"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12.xml"/><Relationship Id="rId6" Type="http://schemas.openxmlformats.org/officeDocument/2006/relationships/image" Target="../media/image397.png"/><Relationship Id="rId11" Type="http://schemas.openxmlformats.org/officeDocument/2006/relationships/image" Target="../media/image402.png"/><Relationship Id="rId5" Type="http://schemas.openxmlformats.org/officeDocument/2006/relationships/image" Target="../media/image396.png"/><Relationship Id="rId10" Type="http://schemas.openxmlformats.org/officeDocument/2006/relationships/image" Target="../media/image401.png"/><Relationship Id="rId4" Type="http://schemas.openxmlformats.org/officeDocument/2006/relationships/image" Target="../media/image395.png"/><Relationship Id="rId9" Type="http://schemas.openxmlformats.org/officeDocument/2006/relationships/image" Target="../media/image400.png"/></Relationships>
</file>

<file path=ppt/slides/_rels/slide66.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12.xml"/><Relationship Id="rId5" Type="http://schemas.openxmlformats.org/officeDocument/2006/relationships/image" Target="../media/image406.png"/><Relationship Id="rId4" Type="http://schemas.openxmlformats.org/officeDocument/2006/relationships/image" Target="../media/image405.png"/></Relationships>
</file>

<file path=ppt/slides/_rels/slide67.xml.rels><?xml version="1.0" encoding="UTF-8" standalone="yes"?>
<Relationships xmlns="http://schemas.openxmlformats.org/package/2006/relationships"><Relationship Id="rId8" Type="http://schemas.openxmlformats.org/officeDocument/2006/relationships/image" Target="../media/image413.wmf"/><Relationship Id="rId3" Type="http://schemas.openxmlformats.org/officeDocument/2006/relationships/image" Target="../media/image408.wmf"/><Relationship Id="rId7" Type="http://schemas.openxmlformats.org/officeDocument/2006/relationships/image" Target="../media/image412.wmf"/><Relationship Id="rId2" Type="http://schemas.openxmlformats.org/officeDocument/2006/relationships/image" Target="../media/image407.wmf"/><Relationship Id="rId1" Type="http://schemas.openxmlformats.org/officeDocument/2006/relationships/slideLayout" Target="../slideLayouts/slideLayout12.xml"/><Relationship Id="rId6" Type="http://schemas.openxmlformats.org/officeDocument/2006/relationships/image" Target="../media/image411.wmf"/><Relationship Id="rId11" Type="http://schemas.openxmlformats.org/officeDocument/2006/relationships/image" Target="../media/image416.wmf"/><Relationship Id="rId5" Type="http://schemas.openxmlformats.org/officeDocument/2006/relationships/image" Target="../media/image410.wmf"/><Relationship Id="rId10" Type="http://schemas.openxmlformats.org/officeDocument/2006/relationships/image" Target="../media/image415.wmf"/><Relationship Id="rId4" Type="http://schemas.openxmlformats.org/officeDocument/2006/relationships/image" Target="../media/image409.wmf"/><Relationship Id="rId9" Type="http://schemas.openxmlformats.org/officeDocument/2006/relationships/image" Target="../media/image414.wmf"/></Relationships>
</file>

<file path=ppt/slides/_rels/slide68.xml.rels><?xml version="1.0" encoding="UTF-8" standalone="yes"?>
<Relationships xmlns="http://schemas.openxmlformats.org/package/2006/relationships"><Relationship Id="rId8" Type="http://schemas.openxmlformats.org/officeDocument/2006/relationships/image" Target="../media/image423.wmf"/><Relationship Id="rId3" Type="http://schemas.openxmlformats.org/officeDocument/2006/relationships/image" Target="../media/image418.wmf"/><Relationship Id="rId7" Type="http://schemas.openxmlformats.org/officeDocument/2006/relationships/image" Target="../media/image422.wmf"/><Relationship Id="rId2" Type="http://schemas.openxmlformats.org/officeDocument/2006/relationships/image" Target="../media/image417.wmf"/><Relationship Id="rId1" Type="http://schemas.openxmlformats.org/officeDocument/2006/relationships/slideLayout" Target="../slideLayouts/slideLayout12.xml"/><Relationship Id="rId6" Type="http://schemas.openxmlformats.org/officeDocument/2006/relationships/image" Target="../media/image421.wmf"/><Relationship Id="rId11" Type="http://schemas.openxmlformats.org/officeDocument/2006/relationships/image" Target="../media/image426.png"/><Relationship Id="rId5" Type="http://schemas.openxmlformats.org/officeDocument/2006/relationships/image" Target="../media/image420.wmf"/><Relationship Id="rId10" Type="http://schemas.openxmlformats.org/officeDocument/2006/relationships/image" Target="../media/image425.png"/><Relationship Id="rId4" Type="http://schemas.openxmlformats.org/officeDocument/2006/relationships/image" Target="../media/image419.wmf"/><Relationship Id="rId9" Type="http://schemas.openxmlformats.org/officeDocument/2006/relationships/image" Target="../media/image424.wmf"/></Relationships>
</file>

<file path=ppt/slides/_rels/slide69.xml.rels><?xml version="1.0" encoding="UTF-8" standalone="yes"?>
<Relationships xmlns="http://schemas.openxmlformats.org/package/2006/relationships"><Relationship Id="rId3" Type="http://schemas.openxmlformats.org/officeDocument/2006/relationships/image" Target="../media/image428.wmf"/><Relationship Id="rId2" Type="http://schemas.openxmlformats.org/officeDocument/2006/relationships/image" Target="../media/image427.w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435.wmf"/><Relationship Id="rId3" Type="http://schemas.openxmlformats.org/officeDocument/2006/relationships/image" Target="../media/image430.wmf"/><Relationship Id="rId7" Type="http://schemas.openxmlformats.org/officeDocument/2006/relationships/image" Target="../media/image434.wmf"/><Relationship Id="rId2" Type="http://schemas.openxmlformats.org/officeDocument/2006/relationships/image" Target="../media/image429.wmf"/><Relationship Id="rId1" Type="http://schemas.openxmlformats.org/officeDocument/2006/relationships/slideLayout" Target="../slideLayouts/slideLayout12.xml"/><Relationship Id="rId6" Type="http://schemas.openxmlformats.org/officeDocument/2006/relationships/image" Target="../media/image433.wmf"/><Relationship Id="rId11" Type="http://schemas.openxmlformats.org/officeDocument/2006/relationships/image" Target="../media/image424.wmf"/><Relationship Id="rId5" Type="http://schemas.openxmlformats.org/officeDocument/2006/relationships/image" Target="../media/image432.wmf"/><Relationship Id="rId10" Type="http://schemas.openxmlformats.org/officeDocument/2006/relationships/image" Target="../media/image437.wmf"/><Relationship Id="rId4" Type="http://schemas.openxmlformats.org/officeDocument/2006/relationships/image" Target="../media/image431.wmf"/><Relationship Id="rId9" Type="http://schemas.openxmlformats.org/officeDocument/2006/relationships/image" Target="../media/image436.wmf"/></Relationships>
</file>

<file path=ppt/slides/_rels/slide71.xml.rels><?xml version="1.0" encoding="UTF-8" standalone="yes"?>
<Relationships xmlns="http://schemas.openxmlformats.org/package/2006/relationships"><Relationship Id="rId3" Type="http://schemas.openxmlformats.org/officeDocument/2006/relationships/image" Target="../media/image439.wmf"/><Relationship Id="rId2" Type="http://schemas.openxmlformats.org/officeDocument/2006/relationships/image" Target="../media/image438.wmf"/><Relationship Id="rId1" Type="http://schemas.openxmlformats.org/officeDocument/2006/relationships/slideLayout" Target="../slideLayouts/slideLayout12.xml"/><Relationship Id="rId4" Type="http://schemas.openxmlformats.org/officeDocument/2006/relationships/image" Target="../media/image440.png"/></Relationships>
</file>

<file path=ppt/slides/_rels/slide72.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image" Target="../media/image442.png"/><Relationship Id="rId7" Type="http://schemas.openxmlformats.org/officeDocument/2006/relationships/image" Target="../media/image446.png"/><Relationship Id="rId2" Type="http://schemas.openxmlformats.org/officeDocument/2006/relationships/image" Target="../media/image441.png"/><Relationship Id="rId1" Type="http://schemas.openxmlformats.org/officeDocument/2006/relationships/slideLayout" Target="../slideLayouts/slideLayout12.xml"/><Relationship Id="rId6" Type="http://schemas.openxmlformats.org/officeDocument/2006/relationships/image" Target="../media/image445.png"/><Relationship Id="rId5" Type="http://schemas.openxmlformats.org/officeDocument/2006/relationships/image" Target="../media/image444.png"/><Relationship Id="rId10" Type="http://schemas.openxmlformats.org/officeDocument/2006/relationships/image" Target="../media/image449.png"/><Relationship Id="rId4" Type="http://schemas.openxmlformats.org/officeDocument/2006/relationships/image" Target="../media/image443.png"/><Relationship Id="rId9" Type="http://schemas.openxmlformats.org/officeDocument/2006/relationships/image" Target="../media/image448.png"/></Relationships>
</file>

<file path=ppt/slides/_rels/slide7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18" Type="http://schemas.openxmlformats.org/officeDocument/2006/relationships/image" Target="../media/image466.png"/><Relationship Id="rId26" Type="http://schemas.openxmlformats.org/officeDocument/2006/relationships/image" Target="../media/image474.png"/><Relationship Id="rId3" Type="http://schemas.openxmlformats.org/officeDocument/2006/relationships/image" Target="../media/image451.png"/><Relationship Id="rId21" Type="http://schemas.openxmlformats.org/officeDocument/2006/relationships/image" Target="../media/image469.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5" Type="http://schemas.openxmlformats.org/officeDocument/2006/relationships/image" Target="../media/image473.png"/><Relationship Id="rId2" Type="http://schemas.openxmlformats.org/officeDocument/2006/relationships/image" Target="../media/image450.png"/><Relationship Id="rId16" Type="http://schemas.openxmlformats.org/officeDocument/2006/relationships/image" Target="../media/image464.png"/><Relationship Id="rId20" Type="http://schemas.openxmlformats.org/officeDocument/2006/relationships/image" Target="../media/image468.png"/><Relationship Id="rId29" Type="http://schemas.openxmlformats.org/officeDocument/2006/relationships/image" Target="../media/image477.png"/><Relationship Id="rId1" Type="http://schemas.openxmlformats.org/officeDocument/2006/relationships/slideLayout" Target="../slideLayouts/slideLayout12.xml"/><Relationship Id="rId6" Type="http://schemas.openxmlformats.org/officeDocument/2006/relationships/image" Target="../media/image454.png"/><Relationship Id="rId11" Type="http://schemas.openxmlformats.org/officeDocument/2006/relationships/image" Target="../media/image459.png"/><Relationship Id="rId24" Type="http://schemas.openxmlformats.org/officeDocument/2006/relationships/image" Target="../media/image472.png"/><Relationship Id="rId5" Type="http://schemas.openxmlformats.org/officeDocument/2006/relationships/image" Target="../media/image453.png"/><Relationship Id="rId15" Type="http://schemas.openxmlformats.org/officeDocument/2006/relationships/image" Target="../media/image463.png"/><Relationship Id="rId23" Type="http://schemas.openxmlformats.org/officeDocument/2006/relationships/image" Target="../media/image471.png"/><Relationship Id="rId28" Type="http://schemas.openxmlformats.org/officeDocument/2006/relationships/image" Target="../media/image476.png"/><Relationship Id="rId10" Type="http://schemas.openxmlformats.org/officeDocument/2006/relationships/image" Target="../media/image458.png"/><Relationship Id="rId19" Type="http://schemas.openxmlformats.org/officeDocument/2006/relationships/image" Target="../media/image467.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 Id="rId22" Type="http://schemas.openxmlformats.org/officeDocument/2006/relationships/image" Target="../media/image470.png"/><Relationship Id="rId27" Type="http://schemas.openxmlformats.org/officeDocument/2006/relationships/image" Target="../media/image475.png"/><Relationship Id="rId30" Type="http://schemas.openxmlformats.org/officeDocument/2006/relationships/image" Target="../media/image478.png"/></Relationships>
</file>

<file path=ppt/slides/_rels/slide74.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image" Target="../media/image457.png"/><Relationship Id="rId7" Type="http://schemas.openxmlformats.org/officeDocument/2006/relationships/image" Target="../media/image456.png"/><Relationship Id="rId2" Type="http://schemas.openxmlformats.org/officeDocument/2006/relationships/image" Target="../media/image450.png"/><Relationship Id="rId1" Type="http://schemas.openxmlformats.org/officeDocument/2006/relationships/slideLayout" Target="../slideLayouts/slideLayout12.xml"/><Relationship Id="rId6" Type="http://schemas.openxmlformats.org/officeDocument/2006/relationships/image" Target="../media/image453.png"/><Relationship Id="rId5" Type="http://schemas.openxmlformats.org/officeDocument/2006/relationships/image" Target="../media/image459.png"/><Relationship Id="rId4" Type="http://schemas.openxmlformats.org/officeDocument/2006/relationships/image" Target="../media/image45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6.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8" Type="http://schemas.openxmlformats.org/officeDocument/2006/relationships/image" Target="../media/image466.png"/><Relationship Id="rId13" Type="http://schemas.openxmlformats.org/officeDocument/2006/relationships/image" Target="../media/image471.png"/><Relationship Id="rId18" Type="http://schemas.openxmlformats.org/officeDocument/2006/relationships/image" Target="../media/image476.png"/><Relationship Id="rId3" Type="http://schemas.openxmlformats.org/officeDocument/2006/relationships/image" Target="../media/image461.png"/><Relationship Id="rId7" Type="http://schemas.openxmlformats.org/officeDocument/2006/relationships/image" Target="../media/image465.png"/><Relationship Id="rId12" Type="http://schemas.openxmlformats.org/officeDocument/2006/relationships/image" Target="../media/image470.png"/><Relationship Id="rId17" Type="http://schemas.openxmlformats.org/officeDocument/2006/relationships/image" Target="../media/image475.png"/><Relationship Id="rId2" Type="http://schemas.openxmlformats.org/officeDocument/2006/relationships/image" Target="../media/image460.png"/><Relationship Id="rId16" Type="http://schemas.openxmlformats.org/officeDocument/2006/relationships/image" Target="../media/image474.png"/><Relationship Id="rId20" Type="http://schemas.openxmlformats.org/officeDocument/2006/relationships/image" Target="../media/image478.png"/><Relationship Id="rId1" Type="http://schemas.openxmlformats.org/officeDocument/2006/relationships/slideLayout" Target="../slideLayouts/slideLayout13.xml"/><Relationship Id="rId6" Type="http://schemas.openxmlformats.org/officeDocument/2006/relationships/image" Target="../media/image464.png"/><Relationship Id="rId11" Type="http://schemas.openxmlformats.org/officeDocument/2006/relationships/image" Target="../media/image469.png"/><Relationship Id="rId5" Type="http://schemas.openxmlformats.org/officeDocument/2006/relationships/image" Target="../media/image463.png"/><Relationship Id="rId15" Type="http://schemas.openxmlformats.org/officeDocument/2006/relationships/image" Target="../media/image473.png"/><Relationship Id="rId10" Type="http://schemas.openxmlformats.org/officeDocument/2006/relationships/image" Target="../media/image468.png"/><Relationship Id="rId19" Type="http://schemas.openxmlformats.org/officeDocument/2006/relationships/image" Target="../media/image477.png"/><Relationship Id="rId4" Type="http://schemas.openxmlformats.org/officeDocument/2006/relationships/image" Target="../media/image462.png"/><Relationship Id="rId9" Type="http://schemas.openxmlformats.org/officeDocument/2006/relationships/image" Target="../media/image467.png"/><Relationship Id="rId14" Type="http://schemas.openxmlformats.org/officeDocument/2006/relationships/image" Target="../media/image472.png"/></Relationships>
</file>

<file path=ppt/slides/_rels/slide92.xml.rels><?xml version="1.0" encoding="UTF-8" standalone="yes"?>
<Relationships xmlns="http://schemas.openxmlformats.org/package/2006/relationships"><Relationship Id="rId3" Type="http://schemas.openxmlformats.org/officeDocument/2006/relationships/image" Target="../media/image479.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480.tiff"/><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481.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483.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484.tif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485.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486.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242" y="4141445"/>
            <a:ext cx="8296421" cy="288131"/>
          </a:xfrm>
        </p:spPr>
        <p:txBody>
          <a:bodyPr/>
          <a:lstStyle/>
          <a:p>
            <a:r>
              <a:rPr lang="en-US" sz="1200"/>
              <a:t>Name</a:t>
            </a:r>
          </a:p>
        </p:txBody>
      </p:sp>
      <p:sp>
        <p:nvSpPr>
          <p:cNvPr id="3" name="Text Placeholder 2"/>
          <p:cNvSpPr>
            <a:spLocks noGrp="1"/>
          </p:cNvSpPr>
          <p:nvPr>
            <p:ph type="body" sz="quarter" idx="11"/>
          </p:nvPr>
        </p:nvSpPr>
        <p:spPr>
          <a:xfrm>
            <a:off x="335244" y="4354660"/>
            <a:ext cx="8296421" cy="288131"/>
          </a:xfrm>
        </p:spPr>
        <p:txBody>
          <a:bodyPr/>
          <a:lstStyle/>
          <a:p>
            <a:r>
              <a:rPr lang="en-US" sz="1200"/>
              <a:t>Job title</a:t>
            </a:r>
          </a:p>
        </p:txBody>
      </p:sp>
      <p:sp>
        <p:nvSpPr>
          <p:cNvPr id="4" name="Text Placeholder 3"/>
          <p:cNvSpPr>
            <a:spLocks noGrp="1"/>
          </p:cNvSpPr>
          <p:nvPr>
            <p:ph type="body" sz="quarter" idx="12"/>
          </p:nvPr>
        </p:nvSpPr>
        <p:spPr>
          <a:xfrm>
            <a:off x="328246" y="4567874"/>
            <a:ext cx="6059773" cy="288131"/>
          </a:xfrm>
        </p:spPr>
        <p:txBody>
          <a:bodyPr/>
          <a:lstStyle/>
          <a:p>
            <a:r>
              <a:rPr lang="en-US" sz="1200"/>
              <a:t>Date – Ex. Jan 2020</a:t>
            </a:r>
          </a:p>
        </p:txBody>
      </p:sp>
      <p:sp>
        <p:nvSpPr>
          <p:cNvPr id="6" name="Title 5"/>
          <p:cNvSpPr>
            <a:spLocks noGrp="1"/>
          </p:cNvSpPr>
          <p:nvPr>
            <p:ph type="ctrTitle"/>
          </p:nvPr>
        </p:nvSpPr>
        <p:spPr>
          <a:xfrm>
            <a:off x="335244" y="1248587"/>
            <a:ext cx="8340152" cy="644730"/>
          </a:xfrm>
        </p:spPr>
        <p:txBody>
          <a:bodyPr/>
          <a:lstStyle/>
          <a:p>
            <a:r>
              <a:rPr lang="en-US" err="1"/>
              <a:t>Product_Name</a:t>
            </a:r>
            <a:r>
              <a:rPr lang="en-US"/>
              <a:t> Use Solution</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1949894"/>
            <a:ext cx="8777917" cy="2083136"/>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Service Provider/ Global Enterprise/Global Public Sector/Global Commercial and Small </a:t>
            </a:r>
          </a:p>
          <a:p>
            <a:r>
              <a:rPr lang="en-US" sz="1100" dirty="0"/>
              <a:t>Industries : Cities and Communities/Education/Financial Services/Government/Health Care/Legal/Manufacturing/Oil and Gas/Retail/Transportation/Utilities</a:t>
            </a:r>
          </a:p>
          <a:p>
            <a:r>
              <a:rPr lang="en-US" sz="1100" dirty="0" err="1"/>
              <a:t>LoB</a:t>
            </a:r>
            <a:r>
              <a:rPr lang="en-US" sz="1100" dirty="0"/>
              <a:t> : Safe and Security/Operations Automation/Human Resources/Operation Analytics</a:t>
            </a:r>
          </a:p>
          <a:p>
            <a:r>
              <a:rPr lang="en-US" sz="1100" dirty="0"/>
              <a:t>Architectural Plays : Enterprise/Data Center/Security/Collaboration/Service Provider</a:t>
            </a:r>
          </a:p>
          <a:p>
            <a:r>
              <a:rPr lang="en-US" sz="1100" dirty="0"/>
              <a:t>Sales Plays : Secure SD-WAN/Enable Secure Access/Secure DC/Breach Defense Modernize the Workforce Experience for Enterprise/Enable Secure Access for Enterprise/Secure SD-MPLS for Enterprise/Secure SD-WAN for Enterprise/Secure DC Network for Enterprise/Transform Customer Experience/Breach Defense/Independent </a:t>
            </a:r>
            <a:r>
              <a:rPr lang="en-US" sz="1100" dirty="0" err="1"/>
              <a:t>Multicloud</a:t>
            </a:r>
            <a:r>
              <a:rPr lang="en-US" sz="1100" dirty="0"/>
              <a:t>/Manage the Application Experience Secure SD-WAN for PS/Secure SD-WAN for Core for PS Intent-Based Networking Enabling Secure Access/High Velocity Managed Services for SMBs/Other</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a:t>GVE </a:t>
            </a:r>
            <a:r>
              <a:rPr lang="en-US" sz="1400" err="1"/>
              <a:t>DevNet</a:t>
            </a:r>
            <a:r>
              <a:rPr lang="en-US" sz="140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1" name="Group 980"/>
          <p:cNvGrpSpPr>
            <a:grpSpLocks noChangeAspect="1"/>
          </p:cNvGrpSpPr>
          <p:nvPr/>
        </p:nvGrpSpPr>
        <p:grpSpPr>
          <a:xfrm>
            <a:off x="3129904" y="2233343"/>
            <a:ext cx="500858" cy="505209"/>
            <a:chOff x="12587345" y="2301556"/>
            <a:chExt cx="114999" cy="115998"/>
          </a:xfrm>
          <a:solidFill>
            <a:schemeClr val="accent3"/>
          </a:solidFill>
        </p:grpSpPr>
        <p:sp>
          <p:nvSpPr>
            <p:cNvPr id="626" name="Freeform 36"/>
            <p:cNvSpPr>
              <a:spLocks noChangeAspect="1"/>
            </p:cNvSpPr>
            <p:nvPr/>
          </p:nvSpPr>
          <p:spPr bwMode="auto">
            <a:xfrm>
              <a:off x="12634348" y="2325555"/>
              <a:ext cx="20999" cy="22999"/>
            </a:xfrm>
            <a:custGeom>
              <a:avLst/>
              <a:gdLst>
                <a:gd name="T0" fmla="*/ 9 w 9"/>
                <a:gd name="T1" fmla="*/ 0 h 10"/>
                <a:gd name="T2" fmla="*/ 7 w 9"/>
                <a:gd name="T3" fmla="*/ 0 h 10"/>
                <a:gd name="T4" fmla="*/ 0 w 9"/>
                <a:gd name="T5" fmla="*/ 0 h 10"/>
                <a:gd name="T6" fmla="*/ 0 w 9"/>
                <a:gd name="T7" fmla="*/ 10 h 10"/>
                <a:gd name="T8" fmla="*/ 9 w 9"/>
                <a:gd name="T9" fmla="*/ 10 h 10"/>
                <a:gd name="T10" fmla="*/ 9 w 9"/>
                <a:gd name="T11" fmla="*/ 0 h 10"/>
              </a:gdLst>
              <a:ahLst/>
              <a:cxnLst>
                <a:cxn ang="0">
                  <a:pos x="T0" y="T1"/>
                </a:cxn>
                <a:cxn ang="0">
                  <a:pos x="T2" y="T3"/>
                </a:cxn>
                <a:cxn ang="0">
                  <a:pos x="T4" y="T5"/>
                </a:cxn>
                <a:cxn ang="0">
                  <a:pos x="T6" y="T7"/>
                </a:cxn>
                <a:cxn ang="0">
                  <a:pos x="T8" y="T9"/>
                </a:cxn>
                <a:cxn ang="0">
                  <a:pos x="T10" y="T11"/>
                </a:cxn>
              </a:cxnLst>
              <a:rect l="0" t="0" r="r" b="b"/>
              <a:pathLst>
                <a:path w="9" h="10">
                  <a:moveTo>
                    <a:pt x="9" y="0"/>
                  </a:moveTo>
                  <a:cubicBezTo>
                    <a:pt x="9" y="0"/>
                    <a:pt x="8" y="0"/>
                    <a:pt x="7" y="0"/>
                  </a:cubicBezTo>
                  <a:cubicBezTo>
                    <a:pt x="0" y="0"/>
                    <a:pt x="0" y="0"/>
                    <a:pt x="0" y="0"/>
                  </a:cubicBezTo>
                  <a:cubicBezTo>
                    <a:pt x="0" y="10"/>
                    <a:pt x="0" y="10"/>
                    <a:pt x="0" y="10"/>
                  </a:cubicBezTo>
                  <a:cubicBezTo>
                    <a:pt x="9" y="10"/>
                    <a:pt x="9" y="10"/>
                    <a:pt x="9" y="1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37"/>
            <p:cNvSpPr>
              <a:spLocks noChangeAspect="1"/>
            </p:cNvSpPr>
            <p:nvPr/>
          </p:nvSpPr>
          <p:spPr bwMode="auto">
            <a:xfrm>
              <a:off x="12634348" y="2301556"/>
              <a:ext cx="20999" cy="23999"/>
            </a:xfrm>
            <a:custGeom>
              <a:avLst/>
              <a:gdLst>
                <a:gd name="T0" fmla="*/ 4 w 9"/>
                <a:gd name="T1" fmla="*/ 0 h 10"/>
                <a:gd name="T2" fmla="*/ 0 w 9"/>
                <a:gd name="T3" fmla="*/ 5 h 10"/>
                <a:gd name="T4" fmla="*/ 0 w 9"/>
                <a:gd name="T5" fmla="*/ 10 h 10"/>
                <a:gd name="T6" fmla="*/ 7 w 9"/>
                <a:gd name="T7" fmla="*/ 10 h 10"/>
                <a:gd name="T8" fmla="*/ 9 w 9"/>
                <a:gd name="T9" fmla="*/ 10 h 10"/>
                <a:gd name="T10" fmla="*/ 9 w 9"/>
                <a:gd name="T11" fmla="*/ 5 h 10"/>
                <a:gd name="T12" fmla="*/ 4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4" y="0"/>
                  </a:moveTo>
                  <a:cubicBezTo>
                    <a:pt x="2" y="0"/>
                    <a:pt x="0" y="2"/>
                    <a:pt x="0" y="5"/>
                  </a:cubicBezTo>
                  <a:cubicBezTo>
                    <a:pt x="0" y="10"/>
                    <a:pt x="0" y="10"/>
                    <a:pt x="0" y="10"/>
                  </a:cubicBezTo>
                  <a:cubicBezTo>
                    <a:pt x="7" y="10"/>
                    <a:pt x="7" y="10"/>
                    <a:pt x="7" y="10"/>
                  </a:cubicBezTo>
                  <a:cubicBezTo>
                    <a:pt x="8" y="10"/>
                    <a:pt x="9" y="10"/>
                    <a:pt x="9" y="10"/>
                  </a:cubicBezTo>
                  <a:cubicBezTo>
                    <a:pt x="9" y="5"/>
                    <a:pt x="9" y="5"/>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38"/>
            <p:cNvSpPr>
              <a:spLocks noChangeAspect="1"/>
            </p:cNvSpPr>
            <p:nvPr/>
          </p:nvSpPr>
          <p:spPr bwMode="auto">
            <a:xfrm>
              <a:off x="12634348" y="2377554"/>
              <a:ext cx="20999" cy="39999"/>
            </a:xfrm>
            <a:custGeom>
              <a:avLst/>
              <a:gdLst>
                <a:gd name="T0" fmla="*/ 9 w 9"/>
                <a:gd name="T1" fmla="*/ 0 h 17"/>
                <a:gd name="T2" fmla="*/ 0 w 9"/>
                <a:gd name="T3" fmla="*/ 0 h 17"/>
                <a:gd name="T4" fmla="*/ 0 w 9"/>
                <a:gd name="T5" fmla="*/ 13 h 17"/>
                <a:gd name="T6" fmla="*/ 4 w 9"/>
                <a:gd name="T7" fmla="*/ 17 h 17"/>
                <a:gd name="T8" fmla="*/ 9 w 9"/>
                <a:gd name="T9" fmla="*/ 13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0" y="0"/>
                    <a:pt x="0" y="0"/>
                    <a:pt x="0" y="0"/>
                  </a:cubicBezTo>
                  <a:cubicBezTo>
                    <a:pt x="0" y="13"/>
                    <a:pt x="0" y="13"/>
                    <a:pt x="0" y="13"/>
                  </a:cubicBezTo>
                  <a:cubicBezTo>
                    <a:pt x="0" y="15"/>
                    <a:pt x="2" y="17"/>
                    <a:pt x="4" y="17"/>
                  </a:cubicBezTo>
                  <a:cubicBezTo>
                    <a:pt x="7" y="17"/>
                    <a:pt x="9" y="15"/>
                    <a:pt x="9" y="13"/>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Rectangle 39"/>
            <p:cNvSpPr>
              <a:spLocks noChangeAspect="1" noChangeArrowheads="1"/>
            </p:cNvSpPr>
            <p:nvPr/>
          </p:nvSpPr>
          <p:spPr bwMode="auto">
            <a:xfrm>
              <a:off x="12634348" y="2370554"/>
              <a:ext cx="20999" cy="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Rectangle 40"/>
            <p:cNvSpPr>
              <a:spLocks noChangeAspect="1" noChangeArrowheads="1"/>
            </p:cNvSpPr>
            <p:nvPr/>
          </p:nvSpPr>
          <p:spPr bwMode="auto">
            <a:xfrm>
              <a:off x="12634348" y="2370554"/>
              <a:ext cx="20999" cy="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41"/>
            <p:cNvSpPr>
              <a:spLocks noChangeAspect="1" noEditPoints="1"/>
            </p:cNvSpPr>
            <p:nvPr/>
          </p:nvSpPr>
          <p:spPr bwMode="auto">
            <a:xfrm>
              <a:off x="12587348" y="2348555"/>
              <a:ext cx="114996" cy="21999"/>
            </a:xfrm>
            <a:custGeom>
              <a:avLst/>
              <a:gdLst>
                <a:gd name="T0" fmla="*/ 20 w 49"/>
                <a:gd name="T1" fmla="*/ 0 h 9"/>
                <a:gd name="T2" fmla="*/ 4 w 49"/>
                <a:gd name="T3" fmla="*/ 0 h 9"/>
                <a:gd name="T4" fmla="*/ 0 w 49"/>
                <a:gd name="T5" fmla="*/ 5 h 9"/>
                <a:gd name="T6" fmla="*/ 4 w 49"/>
                <a:gd name="T7" fmla="*/ 9 h 9"/>
                <a:gd name="T8" fmla="*/ 20 w 49"/>
                <a:gd name="T9" fmla="*/ 9 h 9"/>
                <a:gd name="T10" fmla="*/ 20 w 49"/>
                <a:gd name="T11" fmla="*/ 0 h 9"/>
                <a:gd name="T12" fmla="*/ 44 w 49"/>
                <a:gd name="T13" fmla="*/ 0 h 9"/>
                <a:gd name="T14" fmla="*/ 29 w 49"/>
                <a:gd name="T15" fmla="*/ 0 h 9"/>
                <a:gd name="T16" fmla="*/ 29 w 49"/>
                <a:gd name="T17" fmla="*/ 9 h 9"/>
                <a:gd name="T18" fmla="*/ 44 w 49"/>
                <a:gd name="T19" fmla="*/ 9 h 9"/>
                <a:gd name="T20" fmla="*/ 49 w 49"/>
                <a:gd name="T21" fmla="*/ 5 h 9"/>
                <a:gd name="T22" fmla="*/ 44 w 49"/>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
                  <a:moveTo>
                    <a:pt x="20" y="0"/>
                  </a:moveTo>
                  <a:cubicBezTo>
                    <a:pt x="4" y="0"/>
                    <a:pt x="4" y="0"/>
                    <a:pt x="4" y="0"/>
                  </a:cubicBezTo>
                  <a:cubicBezTo>
                    <a:pt x="2" y="0"/>
                    <a:pt x="0" y="2"/>
                    <a:pt x="0" y="5"/>
                  </a:cubicBezTo>
                  <a:cubicBezTo>
                    <a:pt x="0" y="7"/>
                    <a:pt x="2" y="9"/>
                    <a:pt x="4" y="9"/>
                  </a:cubicBezTo>
                  <a:cubicBezTo>
                    <a:pt x="20" y="9"/>
                    <a:pt x="20" y="9"/>
                    <a:pt x="20" y="9"/>
                  </a:cubicBezTo>
                  <a:cubicBezTo>
                    <a:pt x="20" y="0"/>
                    <a:pt x="20" y="0"/>
                    <a:pt x="20" y="0"/>
                  </a:cubicBezTo>
                  <a:moveTo>
                    <a:pt x="44" y="0"/>
                  </a:moveTo>
                  <a:cubicBezTo>
                    <a:pt x="29" y="0"/>
                    <a:pt x="29" y="0"/>
                    <a:pt x="29" y="0"/>
                  </a:cubicBezTo>
                  <a:cubicBezTo>
                    <a:pt x="29" y="9"/>
                    <a:pt x="29" y="9"/>
                    <a:pt x="29" y="9"/>
                  </a:cubicBezTo>
                  <a:cubicBezTo>
                    <a:pt x="44" y="9"/>
                    <a:pt x="44" y="9"/>
                    <a:pt x="44" y="9"/>
                  </a:cubicBezTo>
                  <a:cubicBezTo>
                    <a:pt x="47" y="9"/>
                    <a:pt x="49" y="7"/>
                    <a:pt x="49" y="5"/>
                  </a:cubicBezTo>
                  <a:cubicBezTo>
                    <a:pt x="49" y="2"/>
                    <a:pt x="47"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Rectangle 42"/>
            <p:cNvSpPr>
              <a:spLocks noChangeAspect="1" noChangeArrowheads="1"/>
            </p:cNvSpPr>
            <p:nvPr/>
          </p:nvSpPr>
          <p:spPr bwMode="auto">
            <a:xfrm>
              <a:off x="12634347" y="2348555"/>
              <a:ext cx="20999" cy="2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43"/>
            <p:cNvSpPr>
              <a:spLocks noChangeAspect="1" noChangeArrowheads="1"/>
            </p:cNvSpPr>
            <p:nvPr/>
          </p:nvSpPr>
          <p:spPr bwMode="auto">
            <a:xfrm>
              <a:off x="12634347" y="2348555"/>
              <a:ext cx="20999" cy="2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44"/>
            <p:cNvSpPr>
              <a:spLocks noChangeAspect="1"/>
            </p:cNvSpPr>
            <p:nvPr/>
          </p:nvSpPr>
          <p:spPr bwMode="auto">
            <a:xfrm>
              <a:off x="12634347" y="2301558"/>
              <a:ext cx="20999" cy="115996"/>
            </a:xfrm>
            <a:custGeom>
              <a:avLst/>
              <a:gdLst>
                <a:gd name="T0" fmla="*/ 0 w 9"/>
                <a:gd name="T1" fmla="*/ 45 h 49"/>
                <a:gd name="T2" fmla="*/ 0 w 9"/>
                <a:gd name="T3" fmla="*/ 5 h 49"/>
                <a:gd name="T4" fmla="*/ 4 w 9"/>
                <a:gd name="T5" fmla="*/ 0 h 49"/>
                <a:gd name="T6" fmla="*/ 9 w 9"/>
                <a:gd name="T7" fmla="*/ 5 h 49"/>
                <a:gd name="T8" fmla="*/ 9 w 9"/>
                <a:gd name="T9" fmla="*/ 45 h 49"/>
                <a:gd name="T10" fmla="*/ 4 w 9"/>
                <a:gd name="T11" fmla="*/ 49 h 49"/>
                <a:gd name="T12" fmla="*/ 0 w 9"/>
                <a:gd name="T13" fmla="*/ 45 h 49"/>
              </a:gdLst>
              <a:ahLst/>
              <a:cxnLst>
                <a:cxn ang="0">
                  <a:pos x="T0" y="T1"/>
                </a:cxn>
                <a:cxn ang="0">
                  <a:pos x="T2" y="T3"/>
                </a:cxn>
                <a:cxn ang="0">
                  <a:pos x="T4" y="T5"/>
                </a:cxn>
                <a:cxn ang="0">
                  <a:pos x="T6" y="T7"/>
                </a:cxn>
                <a:cxn ang="0">
                  <a:pos x="T8" y="T9"/>
                </a:cxn>
                <a:cxn ang="0">
                  <a:pos x="T10" y="T11"/>
                </a:cxn>
                <a:cxn ang="0">
                  <a:pos x="T12" y="T13"/>
                </a:cxn>
              </a:cxnLst>
              <a:rect l="0" t="0" r="r" b="b"/>
              <a:pathLst>
                <a:path w="9" h="49">
                  <a:moveTo>
                    <a:pt x="0" y="45"/>
                  </a:moveTo>
                  <a:cubicBezTo>
                    <a:pt x="0" y="5"/>
                    <a:pt x="0" y="5"/>
                    <a:pt x="0" y="5"/>
                  </a:cubicBezTo>
                  <a:cubicBezTo>
                    <a:pt x="0" y="2"/>
                    <a:pt x="2" y="0"/>
                    <a:pt x="4" y="0"/>
                  </a:cubicBezTo>
                  <a:cubicBezTo>
                    <a:pt x="7" y="0"/>
                    <a:pt x="9" y="2"/>
                    <a:pt x="9" y="5"/>
                  </a:cubicBezTo>
                  <a:cubicBezTo>
                    <a:pt x="9" y="45"/>
                    <a:pt x="9" y="45"/>
                    <a:pt x="9" y="45"/>
                  </a:cubicBezTo>
                  <a:cubicBezTo>
                    <a:pt x="9" y="47"/>
                    <a:pt x="7" y="49"/>
                    <a:pt x="4" y="49"/>
                  </a:cubicBezTo>
                  <a:cubicBezTo>
                    <a:pt x="2" y="49"/>
                    <a:pt x="0" y="47"/>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45"/>
            <p:cNvSpPr>
              <a:spLocks noChangeAspect="1"/>
            </p:cNvSpPr>
            <p:nvPr/>
          </p:nvSpPr>
          <p:spPr bwMode="auto">
            <a:xfrm>
              <a:off x="12587373" y="2348557"/>
              <a:ext cx="114996" cy="21999"/>
            </a:xfrm>
            <a:custGeom>
              <a:avLst/>
              <a:gdLst>
                <a:gd name="T0" fmla="*/ 4 w 49"/>
                <a:gd name="T1" fmla="*/ 0 h 9"/>
                <a:gd name="T2" fmla="*/ 44 w 49"/>
                <a:gd name="T3" fmla="*/ 0 h 9"/>
                <a:gd name="T4" fmla="*/ 49 w 49"/>
                <a:gd name="T5" fmla="*/ 5 h 9"/>
                <a:gd name="T6" fmla="*/ 44 w 49"/>
                <a:gd name="T7" fmla="*/ 9 h 9"/>
                <a:gd name="T8" fmla="*/ 4 w 49"/>
                <a:gd name="T9" fmla="*/ 9 h 9"/>
                <a:gd name="T10" fmla="*/ 0 w 49"/>
                <a:gd name="T11" fmla="*/ 5 h 9"/>
                <a:gd name="T12" fmla="*/ 4 w 4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9" h="9">
                  <a:moveTo>
                    <a:pt x="4" y="0"/>
                  </a:moveTo>
                  <a:cubicBezTo>
                    <a:pt x="44" y="0"/>
                    <a:pt x="44" y="0"/>
                    <a:pt x="44" y="0"/>
                  </a:cubicBezTo>
                  <a:cubicBezTo>
                    <a:pt x="47" y="0"/>
                    <a:pt x="49" y="2"/>
                    <a:pt x="49" y="5"/>
                  </a:cubicBezTo>
                  <a:cubicBezTo>
                    <a:pt x="49" y="7"/>
                    <a:pt x="47" y="9"/>
                    <a:pt x="44" y="9"/>
                  </a:cubicBezTo>
                  <a:cubicBezTo>
                    <a:pt x="4" y="9"/>
                    <a:pt x="4" y="9"/>
                    <a:pt x="4" y="9"/>
                  </a:cubicBezTo>
                  <a:cubicBezTo>
                    <a:pt x="2" y="9"/>
                    <a:pt x="0" y="7"/>
                    <a:pt x="0" y="5"/>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46"/>
            <p:cNvSpPr>
              <a:spLocks noChangeAspect="1"/>
            </p:cNvSpPr>
            <p:nvPr/>
          </p:nvSpPr>
          <p:spPr bwMode="auto">
            <a:xfrm>
              <a:off x="12598381" y="2313558"/>
              <a:ext cx="92997" cy="91997"/>
            </a:xfrm>
            <a:custGeom>
              <a:avLst/>
              <a:gdLst>
                <a:gd name="T0" fmla="*/ 2 w 39"/>
                <a:gd name="T1" fmla="*/ 30 h 39"/>
                <a:gd name="T2" fmla="*/ 30 w 39"/>
                <a:gd name="T3" fmla="*/ 2 h 39"/>
                <a:gd name="T4" fmla="*/ 37 w 39"/>
                <a:gd name="T5" fmla="*/ 2 h 39"/>
                <a:gd name="T6" fmla="*/ 37 w 39"/>
                <a:gd name="T7" fmla="*/ 9 h 39"/>
                <a:gd name="T8" fmla="*/ 9 w 39"/>
                <a:gd name="T9" fmla="*/ 37 h 39"/>
                <a:gd name="T10" fmla="*/ 2 w 39"/>
                <a:gd name="T11" fmla="*/ 37 h 39"/>
                <a:gd name="T12" fmla="*/ 2 w 39"/>
                <a:gd name="T13" fmla="*/ 30 h 39"/>
              </a:gdLst>
              <a:ahLst/>
              <a:cxnLst>
                <a:cxn ang="0">
                  <a:pos x="T0" y="T1"/>
                </a:cxn>
                <a:cxn ang="0">
                  <a:pos x="T2" y="T3"/>
                </a:cxn>
                <a:cxn ang="0">
                  <a:pos x="T4" y="T5"/>
                </a:cxn>
                <a:cxn ang="0">
                  <a:pos x="T6" y="T7"/>
                </a:cxn>
                <a:cxn ang="0">
                  <a:pos x="T8" y="T9"/>
                </a:cxn>
                <a:cxn ang="0">
                  <a:pos x="T10" y="T11"/>
                </a:cxn>
                <a:cxn ang="0">
                  <a:pos x="T12" y="T13"/>
                </a:cxn>
              </a:cxnLst>
              <a:rect l="0" t="0" r="r" b="b"/>
              <a:pathLst>
                <a:path w="39" h="39">
                  <a:moveTo>
                    <a:pt x="2" y="30"/>
                  </a:moveTo>
                  <a:cubicBezTo>
                    <a:pt x="30" y="2"/>
                    <a:pt x="30" y="2"/>
                    <a:pt x="30" y="2"/>
                  </a:cubicBezTo>
                  <a:cubicBezTo>
                    <a:pt x="32" y="0"/>
                    <a:pt x="35" y="0"/>
                    <a:pt x="37" y="2"/>
                  </a:cubicBezTo>
                  <a:cubicBezTo>
                    <a:pt x="39" y="4"/>
                    <a:pt x="39" y="7"/>
                    <a:pt x="37" y="9"/>
                  </a:cubicBezTo>
                  <a:cubicBezTo>
                    <a:pt x="9" y="37"/>
                    <a:pt x="9" y="37"/>
                    <a:pt x="9" y="37"/>
                  </a:cubicBezTo>
                  <a:cubicBezTo>
                    <a:pt x="7" y="39"/>
                    <a:pt x="4" y="39"/>
                    <a:pt x="2" y="37"/>
                  </a:cubicBezTo>
                  <a:cubicBezTo>
                    <a:pt x="0" y="35"/>
                    <a:pt x="0" y="32"/>
                    <a:pt x="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47"/>
            <p:cNvSpPr>
              <a:spLocks noChangeAspect="1"/>
            </p:cNvSpPr>
            <p:nvPr/>
          </p:nvSpPr>
          <p:spPr bwMode="auto">
            <a:xfrm>
              <a:off x="12598373" y="2313558"/>
              <a:ext cx="92997" cy="91997"/>
            </a:xfrm>
            <a:custGeom>
              <a:avLst/>
              <a:gdLst>
                <a:gd name="T0" fmla="*/ 9 w 39"/>
                <a:gd name="T1" fmla="*/ 2 h 39"/>
                <a:gd name="T2" fmla="*/ 37 w 39"/>
                <a:gd name="T3" fmla="*/ 30 h 39"/>
                <a:gd name="T4" fmla="*/ 37 w 39"/>
                <a:gd name="T5" fmla="*/ 37 h 39"/>
                <a:gd name="T6" fmla="*/ 30 w 39"/>
                <a:gd name="T7" fmla="*/ 37 h 39"/>
                <a:gd name="T8" fmla="*/ 2 w 39"/>
                <a:gd name="T9" fmla="*/ 9 h 39"/>
                <a:gd name="T10" fmla="*/ 2 w 39"/>
                <a:gd name="T11" fmla="*/ 2 h 39"/>
                <a:gd name="T12" fmla="*/ 9 w 39"/>
                <a:gd name="T13" fmla="*/ 2 h 39"/>
              </a:gdLst>
              <a:ahLst/>
              <a:cxnLst>
                <a:cxn ang="0">
                  <a:pos x="T0" y="T1"/>
                </a:cxn>
                <a:cxn ang="0">
                  <a:pos x="T2" y="T3"/>
                </a:cxn>
                <a:cxn ang="0">
                  <a:pos x="T4" y="T5"/>
                </a:cxn>
                <a:cxn ang="0">
                  <a:pos x="T6" y="T7"/>
                </a:cxn>
                <a:cxn ang="0">
                  <a:pos x="T8" y="T9"/>
                </a:cxn>
                <a:cxn ang="0">
                  <a:pos x="T10" y="T11"/>
                </a:cxn>
                <a:cxn ang="0">
                  <a:pos x="T12" y="T13"/>
                </a:cxn>
              </a:cxnLst>
              <a:rect l="0" t="0" r="r" b="b"/>
              <a:pathLst>
                <a:path w="39" h="39">
                  <a:moveTo>
                    <a:pt x="9" y="2"/>
                  </a:moveTo>
                  <a:cubicBezTo>
                    <a:pt x="37" y="30"/>
                    <a:pt x="37" y="30"/>
                    <a:pt x="37" y="30"/>
                  </a:cubicBezTo>
                  <a:cubicBezTo>
                    <a:pt x="39" y="32"/>
                    <a:pt x="39" y="35"/>
                    <a:pt x="37" y="37"/>
                  </a:cubicBezTo>
                  <a:cubicBezTo>
                    <a:pt x="35" y="39"/>
                    <a:pt x="32" y="39"/>
                    <a:pt x="30" y="37"/>
                  </a:cubicBezTo>
                  <a:cubicBezTo>
                    <a:pt x="2" y="9"/>
                    <a:pt x="2" y="9"/>
                    <a:pt x="2" y="9"/>
                  </a:cubicBezTo>
                  <a:cubicBezTo>
                    <a:pt x="0" y="7"/>
                    <a:pt x="0" y="4"/>
                    <a:pt x="2" y="2"/>
                  </a:cubicBezTo>
                  <a:cubicBezTo>
                    <a:pt x="4" y="0"/>
                    <a:pt x="7"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48"/>
            <p:cNvSpPr>
              <a:spLocks noChangeAspect="1" noChangeArrowheads="1"/>
            </p:cNvSpPr>
            <p:nvPr/>
          </p:nvSpPr>
          <p:spPr bwMode="auto">
            <a:xfrm>
              <a:off x="12627372" y="2341557"/>
              <a:ext cx="34999" cy="3599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49"/>
            <p:cNvSpPr>
              <a:spLocks noChangeAspect="1" noEditPoints="1"/>
            </p:cNvSpPr>
            <p:nvPr/>
          </p:nvSpPr>
          <p:spPr bwMode="auto">
            <a:xfrm>
              <a:off x="12608373" y="2325559"/>
              <a:ext cx="70998" cy="70998"/>
            </a:xfrm>
            <a:custGeom>
              <a:avLst/>
              <a:gdLst>
                <a:gd name="T0" fmla="*/ 15 w 30"/>
                <a:gd name="T1" fmla="*/ 7 h 30"/>
                <a:gd name="T2" fmla="*/ 23 w 30"/>
                <a:gd name="T3" fmla="*/ 15 h 30"/>
                <a:gd name="T4" fmla="*/ 15 w 30"/>
                <a:gd name="T5" fmla="*/ 22 h 30"/>
                <a:gd name="T6" fmla="*/ 8 w 30"/>
                <a:gd name="T7" fmla="*/ 15 h 30"/>
                <a:gd name="T8" fmla="*/ 15 w 30"/>
                <a:gd name="T9" fmla="*/ 7 h 30"/>
                <a:gd name="T10" fmla="*/ 15 w 30"/>
                <a:gd name="T11" fmla="*/ 0 h 30"/>
                <a:gd name="T12" fmla="*/ 0 w 30"/>
                <a:gd name="T13" fmla="*/ 15 h 30"/>
                <a:gd name="T14" fmla="*/ 15 w 30"/>
                <a:gd name="T15" fmla="*/ 30 h 30"/>
                <a:gd name="T16" fmla="*/ 30 w 30"/>
                <a:gd name="T17" fmla="*/ 15 h 30"/>
                <a:gd name="T18" fmla="*/ 15 w 30"/>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7"/>
                  </a:moveTo>
                  <a:cubicBezTo>
                    <a:pt x="20" y="7"/>
                    <a:pt x="23" y="10"/>
                    <a:pt x="23" y="15"/>
                  </a:cubicBezTo>
                  <a:cubicBezTo>
                    <a:pt x="23" y="19"/>
                    <a:pt x="20" y="22"/>
                    <a:pt x="15" y="22"/>
                  </a:cubicBezTo>
                  <a:cubicBezTo>
                    <a:pt x="11" y="22"/>
                    <a:pt x="8" y="19"/>
                    <a:pt x="8" y="15"/>
                  </a:cubicBezTo>
                  <a:cubicBezTo>
                    <a:pt x="8" y="10"/>
                    <a:pt x="11" y="7"/>
                    <a:pt x="15" y="7"/>
                  </a:cubicBezTo>
                  <a:moveTo>
                    <a:pt x="15" y="0"/>
                  </a:moveTo>
                  <a:cubicBezTo>
                    <a:pt x="7" y="0"/>
                    <a:pt x="0" y="6"/>
                    <a:pt x="0" y="15"/>
                  </a:cubicBezTo>
                  <a:cubicBezTo>
                    <a:pt x="0" y="23"/>
                    <a:pt x="7" y="30"/>
                    <a:pt x="15" y="30"/>
                  </a:cubicBezTo>
                  <a:cubicBezTo>
                    <a:pt x="24" y="30"/>
                    <a:pt x="30" y="23"/>
                    <a:pt x="30" y="15"/>
                  </a:cubicBezTo>
                  <a:cubicBezTo>
                    <a:pt x="30" y="6"/>
                    <a:pt x="24"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8" name="Freeform 977"/>
          <p:cNvSpPr>
            <a:spLocks noChangeAspect="1" noChangeArrowheads="1"/>
          </p:cNvSpPr>
          <p:nvPr/>
        </p:nvSpPr>
        <p:spPr bwMode="auto">
          <a:xfrm>
            <a:off x="4551282" y="4044894"/>
            <a:ext cx="499623" cy="312264"/>
          </a:xfrm>
          <a:custGeom>
            <a:avLst/>
            <a:gdLst>
              <a:gd name="connsiteX0" fmla="*/ 54998 w 295991"/>
              <a:gd name="connsiteY0" fmla="*/ 0 h 184994"/>
              <a:gd name="connsiteX1" fmla="*/ 123453 w 295991"/>
              <a:gd name="connsiteY1" fmla="*/ 0 h 184994"/>
              <a:gd name="connsiteX2" fmla="*/ 115997 w 295991"/>
              <a:gd name="connsiteY2" fmla="*/ 18000 h 184994"/>
              <a:gd name="connsiteX3" fmla="*/ 147996 w 295991"/>
              <a:gd name="connsiteY3" fmla="*/ 49999 h 184994"/>
              <a:gd name="connsiteX4" fmla="*/ 179995 w 295991"/>
              <a:gd name="connsiteY4" fmla="*/ 18000 h 184994"/>
              <a:gd name="connsiteX5" fmla="*/ 172539 w 295991"/>
              <a:gd name="connsiteY5" fmla="*/ 0 h 184994"/>
              <a:gd name="connsiteX6" fmla="*/ 240992 w 295991"/>
              <a:gd name="connsiteY6" fmla="*/ 0 h 184994"/>
              <a:gd name="connsiteX7" fmla="*/ 240992 w 295991"/>
              <a:gd name="connsiteY7" fmla="*/ 73555 h 184994"/>
              <a:gd name="connsiteX8" fmla="*/ 243072 w 295991"/>
              <a:gd name="connsiteY8" fmla="*/ 68370 h 184994"/>
              <a:gd name="connsiteX9" fmla="*/ 264992 w 295991"/>
              <a:gd name="connsiteY9" fmla="*/ 58998 h 184994"/>
              <a:gd name="connsiteX10" fmla="*/ 295991 w 295991"/>
              <a:gd name="connsiteY10" fmla="*/ 90997 h 184994"/>
              <a:gd name="connsiteX11" fmla="*/ 264992 w 295991"/>
              <a:gd name="connsiteY11" fmla="*/ 122996 h 184994"/>
              <a:gd name="connsiteX12" fmla="*/ 243072 w 295991"/>
              <a:gd name="connsiteY12" fmla="*/ 113624 h 184994"/>
              <a:gd name="connsiteX13" fmla="*/ 240992 w 295991"/>
              <a:gd name="connsiteY13" fmla="*/ 108439 h 184994"/>
              <a:gd name="connsiteX14" fmla="*/ 240992 w 295991"/>
              <a:gd name="connsiteY14" fmla="*/ 184994 h 184994"/>
              <a:gd name="connsiteX15" fmla="*/ 171521 w 295991"/>
              <a:gd name="connsiteY15" fmla="*/ 184994 h 184994"/>
              <a:gd name="connsiteX16" fmla="*/ 179995 w 295991"/>
              <a:gd name="connsiteY16" fmla="*/ 165495 h 184994"/>
              <a:gd name="connsiteX17" fmla="*/ 147996 w 295991"/>
              <a:gd name="connsiteY17" fmla="*/ 134996 h 184994"/>
              <a:gd name="connsiteX18" fmla="*/ 115997 w 295991"/>
              <a:gd name="connsiteY18" fmla="*/ 165495 h 184994"/>
              <a:gd name="connsiteX19" fmla="*/ 124471 w 295991"/>
              <a:gd name="connsiteY19" fmla="*/ 184994 h 184994"/>
              <a:gd name="connsiteX20" fmla="*/ 54998 w 295991"/>
              <a:gd name="connsiteY20" fmla="*/ 184994 h 184994"/>
              <a:gd name="connsiteX21" fmla="*/ 54998 w 295991"/>
              <a:gd name="connsiteY21" fmla="*/ 108442 h 184994"/>
              <a:gd name="connsiteX22" fmla="*/ 52919 w 295991"/>
              <a:gd name="connsiteY22" fmla="*/ 113624 h 184994"/>
              <a:gd name="connsiteX23" fmla="*/ 30999 w 295991"/>
              <a:gd name="connsiteY23" fmla="*/ 122996 h 184994"/>
              <a:gd name="connsiteX24" fmla="*/ 0 w 295991"/>
              <a:gd name="connsiteY24" fmla="*/ 90997 h 184994"/>
              <a:gd name="connsiteX25" fmla="*/ 30999 w 295991"/>
              <a:gd name="connsiteY25" fmla="*/ 58998 h 184994"/>
              <a:gd name="connsiteX26" fmla="*/ 52919 w 295991"/>
              <a:gd name="connsiteY26" fmla="*/ 68370 h 184994"/>
              <a:gd name="connsiteX27" fmla="*/ 54998 w 295991"/>
              <a:gd name="connsiteY27" fmla="*/ 73553 h 1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5991" h="184994">
                <a:moveTo>
                  <a:pt x="54998" y="0"/>
                </a:moveTo>
                <a:lnTo>
                  <a:pt x="123453" y="0"/>
                </a:lnTo>
                <a:lnTo>
                  <a:pt x="115997" y="18000"/>
                </a:lnTo>
                <a:cubicBezTo>
                  <a:pt x="115997" y="35673"/>
                  <a:pt x="130323" y="49999"/>
                  <a:pt x="147996" y="49999"/>
                </a:cubicBezTo>
                <a:cubicBezTo>
                  <a:pt x="165669" y="49999"/>
                  <a:pt x="179995" y="35673"/>
                  <a:pt x="179995" y="18000"/>
                </a:cubicBezTo>
                <a:lnTo>
                  <a:pt x="172539" y="0"/>
                </a:lnTo>
                <a:lnTo>
                  <a:pt x="240992" y="0"/>
                </a:lnTo>
                <a:lnTo>
                  <a:pt x="240992" y="73555"/>
                </a:lnTo>
                <a:lnTo>
                  <a:pt x="243072" y="68370"/>
                </a:lnTo>
                <a:cubicBezTo>
                  <a:pt x="248682" y="62580"/>
                  <a:pt x="256432" y="58998"/>
                  <a:pt x="264992" y="58998"/>
                </a:cubicBezTo>
                <a:cubicBezTo>
                  <a:pt x="282112" y="58998"/>
                  <a:pt x="295991" y="73324"/>
                  <a:pt x="295991" y="90997"/>
                </a:cubicBezTo>
                <a:cubicBezTo>
                  <a:pt x="295991" y="108670"/>
                  <a:pt x="282112" y="122996"/>
                  <a:pt x="264992" y="122996"/>
                </a:cubicBezTo>
                <a:cubicBezTo>
                  <a:pt x="256432" y="122996"/>
                  <a:pt x="248682" y="119415"/>
                  <a:pt x="243072" y="113624"/>
                </a:cubicBezTo>
                <a:lnTo>
                  <a:pt x="240992" y="108439"/>
                </a:lnTo>
                <a:lnTo>
                  <a:pt x="240992" y="184994"/>
                </a:lnTo>
                <a:lnTo>
                  <a:pt x="171521" y="184994"/>
                </a:lnTo>
                <a:lnTo>
                  <a:pt x="179995" y="165495"/>
                </a:lnTo>
                <a:cubicBezTo>
                  <a:pt x="179995" y="148651"/>
                  <a:pt x="165669" y="134996"/>
                  <a:pt x="147996" y="134996"/>
                </a:cubicBezTo>
                <a:cubicBezTo>
                  <a:pt x="130323" y="134996"/>
                  <a:pt x="115997" y="148651"/>
                  <a:pt x="115997" y="165495"/>
                </a:cubicBezTo>
                <a:lnTo>
                  <a:pt x="124471" y="184994"/>
                </a:lnTo>
                <a:lnTo>
                  <a:pt x="54998" y="184994"/>
                </a:lnTo>
                <a:lnTo>
                  <a:pt x="54998" y="108442"/>
                </a:lnTo>
                <a:lnTo>
                  <a:pt x="52919" y="113624"/>
                </a:lnTo>
                <a:cubicBezTo>
                  <a:pt x="47309" y="119415"/>
                  <a:pt x="39559" y="122996"/>
                  <a:pt x="30999" y="122996"/>
                </a:cubicBezTo>
                <a:cubicBezTo>
                  <a:pt x="13879" y="122996"/>
                  <a:pt x="0" y="108670"/>
                  <a:pt x="0" y="90997"/>
                </a:cubicBezTo>
                <a:cubicBezTo>
                  <a:pt x="0" y="73324"/>
                  <a:pt x="13879" y="58998"/>
                  <a:pt x="30999" y="58998"/>
                </a:cubicBezTo>
                <a:cubicBezTo>
                  <a:pt x="39559" y="58998"/>
                  <a:pt x="47309" y="62580"/>
                  <a:pt x="52919" y="68370"/>
                </a:cubicBezTo>
                <a:lnTo>
                  <a:pt x="54998" y="7355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6" name="Group 15"/>
          <p:cNvGrpSpPr>
            <a:grpSpLocks noChangeAspect="1"/>
          </p:cNvGrpSpPr>
          <p:nvPr/>
        </p:nvGrpSpPr>
        <p:grpSpPr>
          <a:xfrm>
            <a:off x="7853039" y="4045417"/>
            <a:ext cx="709979" cy="404988"/>
            <a:chOff x="4217644" y="2466553"/>
            <a:chExt cx="709979" cy="404988"/>
          </a:xfrm>
        </p:grpSpPr>
        <p:sp>
          <p:nvSpPr>
            <p:cNvPr id="689" name="Freeform 99"/>
            <p:cNvSpPr>
              <a:spLocks/>
            </p:cNvSpPr>
            <p:nvPr/>
          </p:nvSpPr>
          <p:spPr bwMode="auto">
            <a:xfrm>
              <a:off x="4449637" y="2639548"/>
              <a:ext cx="474985" cy="44999"/>
            </a:xfrm>
            <a:custGeom>
              <a:avLst/>
              <a:gdLst>
                <a:gd name="T0" fmla="*/ 191 w 201"/>
                <a:gd name="T1" fmla="*/ 19 h 19"/>
                <a:gd name="T2" fmla="*/ 10 w 201"/>
                <a:gd name="T3" fmla="*/ 19 h 19"/>
                <a:gd name="T4" fmla="*/ 0 w 201"/>
                <a:gd name="T5" fmla="*/ 10 h 19"/>
                <a:gd name="T6" fmla="*/ 10 w 201"/>
                <a:gd name="T7" fmla="*/ 0 h 19"/>
                <a:gd name="T8" fmla="*/ 191 w 201"/>
                <a:gd name="T9" fmla="*/ 0 h 19"/>
                <a:gd name="T10" fmla="*/ 201 w 201"/>
                <a:gd name="T11" fmla="*/ 10 h 19"/>
                <a:gd name="T12" fmla="*/ 191 w 20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01" h="19">
                  <a:moveTo>
                    <a:pt x="191" y="19"/>
                  </a:moveTo>
                  <a:cubicBezTo>
                    <a:pt x="10" y="19"/>
                    <a:pt x="10" y="19"/>
                    <a:pt x="10" y="19"/>
                  </a:cubicBezTo>
                  <a:cubicBezTo>
                    <a:pt x="5" y="19"/>
                    <a:pt x="0" y="15"/>
                    <a:pt x="0" y="10"/>
                  </a:cubicBezTo>
                  <a:cubicBezTo>
                    <a:pt x="0" y="4"/>
                    <a:pt x="5" y="0"/>
                    <a:pt x="10" y="0"/>
                  </a:cubicBezTo>
                  <a:cubicBezTo>
                    <a:pt x="191" y="0"/>
                    <a:pt x="191" y="0"/>
                    <a:pt x="191" y="0"/>
                  </a:cubicBezTo>
                  <a:cubicBezTo>
                    <a:pt x="197" y="0"/>
                    <a:pt x="201" y="4"/>
                    <a:pt x="201" y="10"/>
                  </a:cubicBezTo>
                  <a:cubicBezTo>
                    <a:pt x="201" y="15"/>
                    <a:pt x="197" y="19"/>
                    <a:pt x="191" y="1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100"/>
            <p:cNvSpPr>
              <a:spLocks/>
            </p:cNvSpPr>
            <p:nvPr/>
          </p:nvSpPr>
          <p:spPr bwMode="auto">
            <a:xfrm>
              <a:off x="4792627" y="2551551"/>
              <a:ext cx="134996" cy="132996"/>
            </a:xfrm>
            <a:custGeom>
              <a:avLst/>
              <a:gdLst>
                <a:gd name="T0" fmla="*/ 46 w 57"/>
                <a:gd name="T1" fmla="*/ 56 h 56"/>
                <a:gd name="T2" fmla="*/ 40 w 57"/>
                <a:gd name="T3" fmla="*/ 53 h 56"/>
                <a:gd name="T4" fmla="*/ 4 w 57"/>
                <a:gd name="T5" fmla="*/ 17 h 56"/>
                <a:gd name="T6" fmla="*/ 4 w 57"/>
                <a:gd name="T7" fmla="*/ 4 h 56"/>
                <a:gd name="T8" fmla="*/ 17 w 57"/>
                <a:gd name="T9" fmla="*/ 4 h 56"/>
                <a:gd name="T10" fmla="*/ 53 w 57"/>
                <a:gd name="T11" fmla="*/ 40 h 56"/>
                <a:gd name="T12" fmla="*/ 53 w 57"/>
                <a:gd name="T13" fmla="*/ 53 h 56"/>
                <a:gd name="T14" fmla="*/ 46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6" y="56"/>
                  </a:moveTo>
                  <a:cubicBezTo>
                    <a:pt x="44" y="56"/>
                    <a:pt x="42" y="55"/>
                    <a:pt x="40" y="53"/>
                  </a:cubicBezTo>
                  <a:cubicBezTo>
                    <a:pt x="4" y="17"/>
                    <a:pt x="4" y="17"/>
                    <a:pt x="4" y="17"/>
                  </a:cubicBezTo>
                  <a:cubicBezTo>
                    <a:pt x="0" y="13"/>
                    <a:pt x="0" y="7"/>
                    <a:pt x="4" y="4"/>
                  </a:cubicBezTo>
                  <a:cubicBezTo>
                    <a:pt x="7" y="0"/>
                    <a:pt x="13" y="0"/>
                    <a:pt x="17" y="4"/>
                  </a:cubicBezTo>
                  <a:cubicBezTo>
                    <a:pt x="53" y="40"/>
                    <a:pt x="53" y="40"/>
                    <a:pt x="53" y="40"/>
                  </a:cubicBezTo>
                  <a:cubicBezTo>
                    <a:pt x="57" y="44"/>
                    <a:pt x="57" y="50"/>
                    <a:pt x="53" y="53"/>
                  </a:cubicBezTo>
                  <a:cubicBezTo>
                    <a:pt x="51" y="55"/>
                    <a:pt x="49" y="56"/>
                    <a:pt x="46"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101"/>
            <p:cNvSpPr>
              <a:spLocks/>
            </p:cNvSpPr>
            <p:nvPr/>
          </p:nvSpPr>
          <p:spPr bwMode="auto">
            <a:xfrm>
              <a:off x="4792627" y="2637548"/>
              <a:ext cx="134996" cy="131996"/>
            </a:xfrm>
            <a:custGeom>
              <a:avLst/>
              <a:gdLst>
                <a:gd name="T0" fmla="*/ 10 w 57"/>
                <a:gd name="T1" fmla="*/ 56 h 56"/>
                <a:gd name="T2" fmla="*/ 4 w 57"/>
                <a:gd name="T3" fmla="*/ 53 h 56"/>
                <a:gd name="T4" fmla="*/ 4 w 57"/>
                <a:gd name="T5" fmla="*/ 40 h 56"/>
                <a:gd name="T6" fmla="*/ 40 w 57"/>
                <a:gd name="T7" fmla="*/ 4 h 56"/>
                <a:gd name="T8" fmla="*/ 53 w 57"/>
                <a:gd name="T9" fmla="*/ 4 h 56"/>
                <a:gd name="T10" fmla="*/ 53 w 57"/>
                <a:gd name="T11" fmla="*/ 17 h 56"/>
                <a:gd name="T12" fmla="*/ 17 w 57"/>
                <a:gd name="T13" fmla="*/ 53 h 56"/>
                <a:gd name="T14" fmla="*/ 10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10" y="56"/>
                  </a:moveTo>
                  <a:cubicBezTo>
                    <a:pt x="8" y="56"/>
                    <a:pt x="5" y="55"/>
                    <a:pt x="4" y="53"/>
                  </a:cubicBezTo>
                  <a:cubicBezTo>
                    <a:pt x="0" y="50"/>
                    <a:pt x="0" y="44"/>
                    <a:pt x="4" y="40"/>
                  </a:cubicBezTo>
                  <a:cubicBezTo>
                    <a:pt x="40" y="4"/>
                    <a:pt x="40" y="4"/>
                    <a:pt x="40" y="4"/>
                  </a:cubicBezTo>
                  <a:cubicBezTo>
                    <a:pt x="43" y="0"/>
                    <a:pt x="49" y="0"/>
                    <a:pt x="53" y="4"/>
                  </a:cubicBezTo>
                  <a:cubicBezTo>
                    <a:pt x="57" y="8"/>
                    <a:pt x="57" y="14"/>
                    <a:pt x="53" y="17"/>
                  </a:cubicBezTo>
                  <a:cubicBezTo>
                    <a:pt x="17" y="53"/>
                    <a:pt x="17" y="53"/>
                    <a:pt x="17" y="53"/>
                  </a:cubicBezTo>
                  <a:cubicBezTo>
                    <a:pt x="15" y="55"/>
                    <a:pt x="13" y="56"/>
                    <a:pt x="1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102"/>
            <p:cNvSpPr>
              <a:spLocks/>
            </p:cNvSpPr>
            <p:nvPr/>
          </p:nvSpPr>
          <p:spPr bwMode="auto">
            <a:xfrm>
              <a:off x="4648631" y="2826542"/>
              <a:ext cx="174995" cy="44999"/>
            </a:xfrm>
            <a:custGeom>
              <a:avLst/>
              <a:gdLst>
                <a:gd name="T0" fmla="*/ 64 w 74"/>
                <a:gd name="T1" fmla="*/ 19 h 19"/>
                <a:gd name="T2" fmla="*/ 9 w 74"/>
                <a:gd name="T3" fmla="*/ 19 h 19"/>
                <a:gd name="T4" fmla="*/ 0 w 74"/>
                <a:gd name="T5" fmla="*/ 10 h 19"/>
                <a:gd name="T6" fmla="*/ 9 w 74"/>
                <a:gd name="T7" fmla="*/ 0 h 19"/>
                <a:gd name="T8" fmla="*/ 64 w 74"/>
                <a:gd name="T9" fmla="*/ 0 h 19"/>
                <a:gd name="T10" fmla="*/ 74 w 74"/>
                <a:gd name="T11" fmla="*/ 10 h 19"/>
                <a:gd name="T12" fmla="*/ 64 w 7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4" h="19">
                  <a:moveTo>
                    <a:pt x="64" y="19"/>
                  </a:moveTo>
                  <a:cubicBezTo>
                    <a:pt x="9" y="19"/>
                    <a:pt x="9" y="19"/>
                    <a:pt x="9" y="19"/>
                  </a:cubicBezTo>
                  <a:cubicBezTo>
                    <a:pt x="4" y="19"/>
                    <a:pt x="0" y="15"/>
                    <a:pt x="0" y="10"/>
                  </a:cubicBezTo>
                  <a:cubicBezTo>
                    <a:pt x="0" y="4"/>
                    <a:pt x="4" y="0"/>
                    <a:pt x="9" y="0"/>
                  </a:cubicBezTo>
                  <a:cubicBezTo>
                    <a:pt x="64" y="0"/>
                    <a:pt x="64" y="0"/>
                    <a:pt x="64" y="0"/>
                  </a:cubicBezTo>
                  <a:cubicBezTo>
                    <a:pt x="70" y="0"/>
                    <a:pt x="74" y="4"/>
                    <a:pt x="74" y="10"/>
                  </a:cubicBezTo>
                  <a:cubicBezTo>
                    <a:pt x="74" y="15"/>
                    <a:pt x="70" y="19"/>
                    <a:pt x="64" y="19"/>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103"/>
            <p:cNvSpPr>
              <a:spLocks/>
            </p:cNvSpPr>
            <p:nvPr/>
          </p:nvSpPr>
          <p:spPr bwMode="auto">
            <a:xfrm>
              <a:off x="4217644" y="2466553"/>
              <a:ext cx="430987" cy="44999"/>
            </a:xfrm>
            <a:custGeom>
              <a:avLst/>
              <a:gdLst>
                <a:gd name="T0" fmla="*/ 172 w 182"/>
                <a:gd name="T1" fmla="*/ 19 h 19"/>
                <a:gd name="T2" fmla="*/ 10 w 182"/>
                <a:gd name="T3" fmla="*/ 19 h 19"/>
                <a:gd name="T4" fmla="*/ 0 w 182"/>
                <a:gd name="T5" fmla="*/ 10 h 19"/>
                <a:gd name="T6" fmla="*/ 10 w 182"/>
                <a:gd name="T7" fmla="*/ 0 h 19"/>
                <a:gd name="T8" fmla="*/ 172 w 182"/>
                <a:gd name="T9" fmla="*/ 0 h 19"/>
                <a:gd name="T10" fmla="*/ 182 w 182"/>
                <a:gd name="T11" fmla="*/ 10 h 19"/>
                <a:gd name="T12" fmla="*/ 172 w 18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82" h="19">
                  <a:moveTo>
                    <a:pt x="172" y="19"/>
                  </a:moveTo>
                  <a:cubicBezTo>
                    <a:pt x="10" y="19"/>
                    <a:pt x="10" y="19"/>
                    <a:pt x="10" y="19"/>
                  </a:cubicBezTo>
                  <a:cubicBezTo>
                    <a:pt x="5" y="19"/>
                    <a:pt x="0" y="15"/>
                    <a:pt x="0" y="10"/>
                  </a:cubicBezTo>
                  <a:cubicBezTo>
                    <a:pt x="0" y="5"/>
                    <a:pt x="5" y="0"/>
                    <a:pt x="10" y="0"/>
                  </a:cubicBezTo>
                  <a:cubicBezTo>
                    <a:pt x="172" y="0"/>
                    <a:pt x="172" y="0"/>
                    <a:pt x="172" y="0"/>
                  </a:cubicBezTo>
                  <a:cubicBezTo>
                    <a:pt x="178" y="0"/>
                    <a:pt x="182" y="5"/>
                    <a:pt x="182" y="10"/>
                  </a:cubicBezTo>
                  <a:cubicBezTo>
                    <a:pt x="182" y="15"/>
                    <a:pt x="178" y="19"/>
                    <a:pt x="172" y="19"/>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9" name="Group 928"/>
          <p:cNvGrpSpPr>
            <a:grpSpLocks noChangeAspect="1"/>
          </p:cNvGrpSpPr>
          <p:nvPr/>
        </p:nvGrpSpPr>
        <p:grpSpPr>
          <a:xfrm>
            <a:off x="6433473" y="3963191"/>
            <a:ext cx="519984" cy="574982"/>
            <a:chOff x="5345610" y="2367556"/>
            <a:chExt cx="519984" cy="574982"/>
          </a:xfrm>
        </p:grpSpPr>
        <p:sp>
          <p:nvSpPr>
            <p:cNvPr id="695" name="Freeform 105"/>
            <p:cNvSpPr>
              <a:spLocks noChangeAspect="1"/>
            </p:cNvSpPr>
            <p:nvPr/>
          </p:nvSpPr>
          <p:spPr bwMode="auto">
            <a:xfrm>
              <a:off x="5345610" y="2367556"/>
              <a:ext cx="491985" cy="574982"/>
            </a:xfrm>
            <a:custGeom>
              <a:avLst/>
              <a:gdLst>
                <a:gd name="T0" fmla="*/ 200 w 208"/>
                <a:gd name="T1" fmla="*/ 206 h 243"/>
                <a:gd name="T2" fmla="*/ 188 w 208"/>
                <a:gd name="T3" fmla="*/ 217 h 243"/>
                <a:gd name="T4" fmla="*/ 174 w 208"/>
                <a:gd name="T5" fmla="*/ 226 h 243"/>
                <a:gd name="T6" fmla="*/ 158 w 208"/>
                <a:gd name="T7" fmla="*/ 234 h 243"/>
                <a:gd name="T8" fmla="*/ 142 w 208"/>
                <a:gd name="T9" fmla="*/ 238 h 243"/>
                <a:gd name="T10" fmla="*/ 75 w 208"/>
                <a:gd name="T11" fmla="*/ 233 h 243"/>
                <a:gd name="T12" fmla="*/ 22 w 208"/>
                <a:gd name="T13" fmla="*/ 191 h 243"/>
                <a:gd name="T14" fmla="*/ 0 w 208"/>
                <a:gd name="T15" fmla="*/ 125 h 243"/>
                <a:gd name="T16" fmla="*/ 19 w 208"/>
                <a:gd name="T17" fmla="*/ 58 h 243"/>
                <a:gd name="T18" fmla="*/ 73 w 208"/>
                <a:gd name="T19" fmla="*/ 12 h 243"/>
                <a:gd name="T20" fmla="*/ 144 w 208"/>
                <a:gd name="T21" fmla="*/ 4 h 243"/>
                <a:gd name="T22" fmla="*/ 162 w 208"/>
                <a:gd name="T23" fmla="*/ 8 h 243"/>
                <a:gd name="T24" fmla="*/ 178 w 208"/>
                <a:gd name="T25" fmla="*/ 16 h 243"/>
                <a:gd name="T26" fmla="*/ 194 w 208"/>
                <a:gd name="T27" fmla="*/ 25 h 243"/>
                <a:gd name="T28" fmla="*/ 208 w 208"/>
                <a:gd name="T29" fmla="*/ 37 h 243"/>
                <a:gd name="T30" fmla="*/ 192 w 208"/>
                <a:gd name="T31" fmla="*/ 53 h 243"/>
                <a:gd name="T32" fmla="*/ 140 w 208"/>
                <a:gd name="T33" fmla="*/ 24 h 243"/>
                <a:gd name="T34" fmla="*/ 79 w 208"/>
                <a:gd name="T35" fmla="*/ 28 h 243"/>
                <a:gd name="T36" fmla="*/ 31 w 208"/>
                <a:gd name="T37" fmla="*/ 66 h 243"/>
                <a:gd name="T38" fmla="*/ 12 w 208"/>
                <a:gd name="T39" fmla="*/ 125 h 243"/>
                <a:gd name="T40" fmla="*/ 29 w 208"/>
                <a:gd name="T41" fmla="*/ 186 h 243"/>
                <a:gd name="T42" fmla="*/ 77 w 208"/>
                <a:gd name="T43" fmla="*/ 228 h 243"/>
                <a:gd name="T44" fmla="*/ 142 w 208"/>
                <a:gd name="T45" fmla="*/ 236 h 243"/>
                <a:gd name="T46" fmla="*/ 158 w 208"/>
                <a:gd name="T47" fmla="*/ 232 h 243"/>
                <a:gd name="T48" fmla="*/ 173 w 208"/>
                <a:gd name="T49" fmla="*/ 225 h 243"/>
                <a:gd name="T50" fmla="*/ 187 w 208"/>
                <a:gd name="T51" fmla="*/ 216 h 243"/>
                <a:gd name="T52" fmla="*/ 200 w 208"/>
                <a:gd name="T53" fmla="*/ 20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8" h="243">
                  <a:moveTo>
                    <a:pt x="200" y="206"/>
                  </a:moveTo>
                  <a:cubicBezTo>
                    <a:pt x="196" y="210"/>
                    <a:pt x="192" y="214"/>
                    <a:pt x="188" y="217"/>
                  </a:cubicBezTo>
                  <a:cubicBezTo>
                    <a:pt x="183" y="220"/>
                    <a:pt x="179" y="224"/>
                    <a:pt x="174" y="226"/>
                  </a:cubicBezTo>
                  <a:cubicBezTo>
                    <a:pt x="169" y="229"/>
                    <a:pt x="164" y="232"/>
                    <a:pt x="158" y="234"/>
                  </a:cubicBezTo>
                  <a:cubicBezTo>
                    <a:pt x="153" y="235"/>
                    <a:pt x="148" y="237"/>
                    <a:pt x="142" y="238"/>
                  </a:cubicBezTo>
                  <a:cubicBezTo>
                    <a:pt x="120" y="243"/>
                    <a:pt x="96" y="242"/>
                    <a:pt x="75" y="233"/>
                  </a:cubicBezTo>
                  <a:cubicBezTo>
                    <a:pt x="54" y="225"/>
                    <a:pt x="35" y="210"/>
                    <a:pt x="22" y="191"/>
                  </a:cubicBezTo>
                  <a:cubicBezTo>
                    <a:pt x="8" y="172"/>
                    <a:pt x="1" y="149"/>
                    <a:pt x="0" y="125"/>
                  </a:cubicBezTo>
                  <a:cubicBezTo>
                    <a:pt x="0" y="102"/>
                    <a:pt x="6" y="78"/>
                    <a:pt x="19" y="58"/>
                  </a:cubicBezTo>
                  <a:cubicBezTo>
                    <a:pt x="32" y="38"/>
                    <a:pt x="51" y="22"/>
                    <a:pt x="73" y="12"/>
                  </a:cubicBezTo>
                  <a:cubicBezTo>
                    <a:pt x="95" y="3"/>
                    <a:pt x="120" y="0"/>
                    <a:pt x="144" y="4"/>
                  </a:cubicBezTo>
                  <a:cubicBezTo>
                    <a:pt x="150" y="5"/>
                    <a:pt x="156" y="7"/>
                    <a:pt x="162" y="8"/>
                  </a:cubicBezTo>
                  <a:cubicBezTo>
                    <a:pt x="167" y="10"/>
                    <a:pt x="173" y="13"/>
                    <a:pt x="178" y="16"/>
                  </a:cubicBezTo>
                  <a:cubicBezTo>
                    <a:pt x="184" y="18"/>
                    <a:pt x="189" y="22"/>
                    <a:pt x="194" y="25"/>
                  </a:cubicBezTo>
                  <a:cubicBezTo>
                    <a:pt x="199" y="29"/>
                    <a:pt x="204" y="33"/>
                    <a:pt x="208" y="37"/>
                  </a:cubicBezTo>
                  <a:cubicBezTo>
                    <a:pt x="192" y="53"/>
                    <a:pt x="192" y="53"/>
                    <a:pt x="192" y="53"/>
                  </a:cubicBezTo>
                  <a:cubicBezTo>
                    <a:pt x="178" y="38"/>
                    <a:pt x="160" y="28"/>
                    <a:pt x="140" y="24"/>
                  </a:cubicBezTo>
                  <a:cubicBezTo>
                    <a:pt x="120" y="19"/>
                    <a:pt x="99" y="21"/>
                    <a:pt x="79" y="28"/>
                  </a:cubicBezTo>
                  <a:cubicBezTo>
                    <a:pt x="60" y="36"/>
                    <a:pt x="43" y="49"/>
                    <a:pt x="31" y="66"/>
                  </a:cubicBezTo>
                  <a:cubicBezTo>
                    <a:pt x="19" y="83"/>
                    <a:pt x="12" y="104"/>
                    <a:pt x="12" y="125"/>
                  </a:cubicBezTo>
                  <a:cubicBezTo>
                    <a:pt x="11" y="147"/>
                    <a:pt x="17" y="168"/>
                    <a:pt x="29" y="186"/>
                  </a:cubicBezTo>
                  <a:cubicBezTo>
                    <a:pt x="40" y="204"/>
                    <a:pt x="57" y="219"/>
                    <a:pt x="77" y="228"/>
                  </a:cubicBezTo>
                  <a:cubicBezTo>
                    <a:pt x="97" y="237"/>
                    <a:pt x="120" y="239"/>
                    <a:pt x="142" y="236"/>
                  </a:cubicBezTo>
                  <a:cubicBezTo>
                    <a:pt x="147" y="235"/>
                    <a:pt x="152" y="233"/>
                    <a:pt x="158" y="232"/>
                  </a:cubicBezTo>
                  <a:cubicBezTo>
                    <a:pt x="163" y="230"/>
                    <a:pt x="168" y="228"/>
                    <a:pt x="173" y="225"/>
                  </a:cubicBezTo>
                  <a:cubicBezTo>
                    <a:pt x="178" y="223"/>
                    <a:pt x="183" y="220"/>
                    <a:pt x="187" y="216"/>
                  </a:cubicBezTo>
                  <a:cubicBezTo>
                    <a:pt x="192" y="213"/>
                    <a:pt x="196" y="210"/>
                    <a:pt x="200" y="2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106"/>
            <p:cNvSpPr>
              <a:spLocks noChangeAspect="1"/>
            </p:cNvSpPr>
            <p:nvPr/>
          </p:nvSpPr>
          <p:spPr bwMode="auto">
            <a:xfrm>
              <a:off x="5572603" y="2426554"/>
              <a:ext cx="292991" cy="292991"/>
            </a:xfrm>
            <a:custGeom>
              <a:avLst/>
              <a:gdLst>
                <a:gd name="T0" fmla="*/ 7 w 124"/>
                <a:gd name="T1" fmla="*/ 117 h 124"/>
                <a:gd name="T2" fmla="*/ 7 w 124"/>
                <a:gd name="T3" fmla="*/ 117 h 124"/>
                <a:gd name="T4" fmla="*/ 7 w 124"/>
                <a:gd name="T5" fmla="*/ 90 h 124"/>
                <a:gd name="T6" fmla="*/ 124 w 124"/>
                <a:gd name="T7" fmla="*/ 0 h 124"/>
                <a:gd name="T8" fmla="*/ 35 w 124"/>
                <a:gd name="T9" fmla="*/ 117 h 124"/>
                <a:gd name="T10" fmla="*/ 7 w 124"/>
                <a:gd name="T11" fmla="*/ 117 h 124"/>
              </a:gdLst>
              <a:ahLst/>
              <a:cxnLst>
                <a:cxn ang="0">
                  <a:pos x="T0" y="T1"/>
                </a:cxn>
                <a:cxn ang="0">
                  <a:pos x="T2" y="T3"/>
                </a:cxn>
                <a:cxn ang="0">
                  <a:pos x="T4" y="T5"/>
                </a:cxn>
                <a:cxn ang="0">
                  <a:pos x="T6" y="T7"/>
                </a:cxn>
                <a:cxn ang="0">
                  <a:pos x="T8" y="T9"/>
                </a:cxn>
                <a:cxn ang="0">
                  <a:pos x="T10" y="T11"/>
                </a:cxn>
              </a:cxnLst>
              <a:rect l="0" t="0" r="r" b="b"/>
              <a:pathLst>
                <a:path w="124" h="124">
                  <a:moveTo>
                    <a:pt x="7" y="117"/>
                  </a:moveTo>
                  <a:cubicBezTo>
                    <a:pt x="7" y="117"/>
                    <a:pt x="7" y="117"/>
                    <a:pt x="7" y="117"/>
                  </a:cubicBezTo>
                  <a:cubicBezTo>
                    <a:pt x="0" y="109"/>
                    <a:pt x="0" y="97"/>
                    <a:pt x="7" y="90"/>
                  </a:cubicBezTo>
                  <a:cubicBezTo>
                    <a:pt x="124" y="0"/>
                    <a:pt x="124" y="0"/>
                    <a:pt x="124" y="0"/>
                  </a:cubicBezTo>
                  <a:cubicBezTo>
                    <a:pt x="35" y="117"/>
                    <a:pt x="35" y="117"/>
                    <a:pt x="35" y="117"/>
                  </a:cubicBezTo>
                  <a:cubicBezTo>
                    <a:pt x="27" y="124"/>
                    <a:pt x="15" y="124"/>
                    <a:pt x="7" y="1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a:grpSpLocks noChangeAspect="1"/>
          </p:cNvGrpSpPr>
          <p:nvPr/>
        </p:nvGrpSpPr>
        <p:grpSpPr>
          <a:xfrm>
            <a:off x="1540641" y="2224505"/>
            <a:ext cx="524984" cy="519984"/>
            <a:chOff x="7217552" y="3327527"/>
            <a:chExt cx="524984" cy="519984"/>
          </a:xfrm>
          <a:solidFill>
            <a:schemeClr val="accent1"/>
          </a:solidFill>
        </p:grpSpPr>
        <p:sp>
          <p:nvSpPr>
            <p:cNvPr id="698" name="Freeform 108"/>
            <p:cNvSpPr>
              <a:spLocks/>
            </p:cNvSpPr>
            <p:nvPr/>
          </p:nvSpPr>
          <p:spPr bwMode="auto">
            <a:xfrm>
              <a:off x="7225552" y="3327527"/>
              <a:ext cx="516984" cy="387988"/>
            </a:xfrm>
            <a:custGeom>
              <a:avLst/>
              <a:gdLst>
                <a:gd name="T0" fmla="*/ 199 w 219"/>
                <a:gd name="T1" fmla="*/ 164 h 164"/>
                <a:gd name="T2" fmla="*/ 197 w 219"/>
                <a:gd name="T3" fmla="*/ 164 h 164"/>
                <a:gd name="T4" fmla="*/ 194 w 219"/>
                <a:gd name="T5" fmla="*/ 156 h 164"/>
                <a:gd name="T6" fmla="*/ 199 w 219"/>
                <a:gd name="T7" fmla="*/ 81 h 164"/>
                <a:gd name="T8" fmla="*/ 150 w 219"/>
                <a:gd name="T9" fmla="*/ 25 h 164"/>
                <a:gd name="T10" fmla="*/ 75 w 219"/>
                <a:gd name="T11" fmla="*/ 20 h 164"/>
                <a:gd name="T12" fmla="*/ 19 w 219"/>
                <a:gd name="T13" fmla="*/ 70 h 164"/>
                <a:gd name="T14" fmla="*/ 12 w 219"/>
                <a:gd name="T15" fmla="*/ 90 h 164"/>
                <a:gd name="T16" fmla="*/ 5 w 219"/>
                <a:gd name="T17" fmla="*/ 94 h 164"/>
                <a:gd name="T18" fmla="*/ 0 w 219"/>
                <a:gd name="T19" fmla="*/ 87 h 164"/>
                <a:gd name="T20" fmla="*/ 9 w 219"/>
                <a:gd name="T21" fmla="*/ 65 h 164"/>
                <a:gd name="T22" fmla="*/ 71 w 219"/>
                <a:gd name="T23" fmla="*/ 10 h 164"/>
                <a:gd name="T24" fmla="*/ 155 w 219"/>
                <a:gd name="T25" fmla="*/ 15 h 164"/>
                <a:gd name="T26" fmla="*/ 210 w 219"/>
                <a:gd name="T27" fmla="*/ 78 h 164"/>
                <a:gd name="T28" fmla="*/ 204 w 219"/>
                <a:gd name="T29" fmla="*/ 161 h 164"/>
                <a:gd name="T30" fmla="*/ 199 w 219"/>
                <a:gd name="T3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164">
                  <a:moveTo>
                    <a:pt x="199" y="164"/>
                  </a:moveTo>
                  <a:cubicBezTo>
                    <a:pt x="198" y="164"/>
                    <a:pt x="197" y="164"/>
                    <a:pt x="197" y="164"/>
                  </a:cubicBezTo>
                  <a:cubicBezTo>
                    <a:pt x="194" y="162"/>
                    <a:pt x="193" y="159"/>
                    <a:pt x="194" y="156"/>
                  </a:cubicBezTo>
                  <a:cubicBezTo>
                    <a:pt x="206" y="133"/>
                    <a:pt x="207" y="106"/>
                    <a:pt x="199" y="81"/>
                  </a:cubicBezTo>
                  <a:cubicBezTo>
                    <a:pt x="191" y="57"/>
                    <a:pt x="173" y="37"/>
                    <a:pt x="150" y="25"/>
                  </a:cubicBezTo>
                  <a:cubicBezTo>
                    <a:pt x="126" y="14"/>
                    <a:pt x="100" y="12"/>
                    <a:pt x="75" y="20"/>
                  </a:cubicBezTo>
                  <a:cubicBezTo>
                    <a:pt x="50" y="29"/>
                    <a:pt x="31" y="46"/>
                    <a:pt x="19" y="70"/>
                  </a:cubicBezTo>
                  <a:cubicBezTo>
                    <a:pt x="16" y="76"/>
                    <a:pt x="13" y="83"/>
                    <a:pt x="12" y="90"/>
                  </a:cubicBezTo>
                  <a:cubicBezTo>
                    <a:pt x="11" y="93"/>
                    <a:pt x="8" y="95"/>
                    <a:pt x="5" y="94"/>
                  </a:cubicBezTo>
                  <a:cubicBezTo>
                    <a:pt x="2" y="94"/>
                    <a:pt x="0" y="90"/>
                    <a:pt x="0" y="87"/>
                  </a:cubicBezTo>
                  <a:cubicBezTo>
                    <a:pt x="2" y="80"/>
                    <a:pt x="5" y="72"/>
                    <a:pt x="9" y="65"/>
                  </a:cubicBezTo>
                  <a:cubicBezTo>
                    <a:pt x="22" y="38"/>
                    <a:pt x="44" y="19"/>
                    <a:pt x="71" y="10"/>
                  </a:cubicBezTo>
                  <a:cubicBezTo>
                    <a:pt x="99" y="0"/>
                    <a:pt x="129" y="2"/>
                    <a:pt x="155" y="15"/>
                  </a:cubicBezTo>
                  <a:cubicBezTo>
                    <a:pt x="181" y="28"/>
                    <a:pt x="200" y="50"/>
                    <a:pt x="210" y="78"/>
                  </a:cubicBezTo>
                  <a:cubicBezTo>
                    <a:pt x="219" y="105"/>
                    <a:pt x="217" y="135"/>
                    <a:pt x="204" y="161"/>
                  </a:cubicBezTo>
                  <a:cubicBezTo>
                    <a:pt x="203" y="163"/>
                    <a:pt x="201" y="164"/>
                    <a:pt x="19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109"/>
            <p:cNvSpPr>
              <a:spLocks/>
            </p:cNvSpPr>
            <p:nvPr/>
          </p:nvSpPr>
          <p:spPr bwMode="auto">
            <a:xfrm>
              <a:off x="7255551" y="3509521"/>
              <a:ext cx="302991" cy="316990"/>
            </a:xfrm>
            <a:custGeom>
              <a:avLst/>
              <a:gdLst>
                <a:gd name="T0" fmla="*/ 50 w 128"/>
                <a:gd name="T1" fmla="*/ 134 h 134"/>
                <a:gd name="T2" fmla="*/ 45 w 128"/>
                <a:gd name="T3" fmla="*/ 131 h 134"/>
                <a:gd name="T4" fmla="*/ 47 w 128"/>
                <a:gd name="T5" fmla="*/ 123 h 134"/>
                <a:gd name="T6" fmla="*/ 94 w 128"/>
                <a:gd name="T7" fmla="*/ 81 h 134"/>
                <a:gd name="T8" fmla="*/ 113 w 128"/>
                <a:gd name="T9" fmla="*/ 40 h 134"/>
                <a:gd name="T10" fmla="*/ 102 w 128"/>
                <a:gd name="T11" fmla="*/ 18 h 134"/>
                <a:gd name="T12" fmla="*/ 76 w 128"/>
                <a:gd name="T13" fmla="*/ 27 h 134"/>
                <a:gd name="T14" fmla="*/ 71 w 128"/>
                <a:gd name="T15" fmla="*/ 37 h 134"/>
                <a:gd name="T16" fmla="*/ 53 w 128"/>
                <a:gd name="T17" fmla="*/ 70 h 134"/>
                <a:gd name="T18" fmla="*/ 8 w 128"/>
                <a:gd name="T19" fmla="*/ 96 h 134"/>
                <a:gd name="T20" fmla="*/ 1 w 128"/>
                <a:gd name="T21" fmla="*/ 92 h 134"/>
                <a:gd name="T22" fmla="*/ 4 w 128"/>
                <a:gd name="T23" fmla="*/ 85 h 134"/>
                <a:gd name="T24" fmla="*/ 44 w 128"/>
                <a:gd name="T25" fmla="*/ 63 h 134"/>
                <a:gd name="T26" fmla="*/ 61 w 128"/>
                <a:gd name="T27" fmla="*/ 32 h 134"/>
                <a:gd name="T28" fmla="*/ 65 w 128"/>
                <a:gd name="T29" fmla="*/ 22 h 134"/>
                <a:gd name="T30" fmla="*/ 107 w 128"/>
                <a:gd name="T31" fmla="*/ 8 h 134"/>
                <a:gd name="T32" fmla="*/ 123 w 128"/>
                <a:gd name="T33" fmla="*/ 44 h 134"/>
                <a:gd name="T34" fmla="*/ 104 w 128"/>
                <a:gd name="T35" fmla="*/ 88 h 134"/>
                <a:gd name="T36" fmla="*/ 52 w 128"/>
                <a:gd name="T37" fmla="*/ 133 h 134"/>
                <a:gd name="T38" fmla="*/ 50 w 128"/>
                <a:gd name="T3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4">
                  <a:moveTo>
                    <a:pt x="50" y="134"/>
                  </a:moveTo>
                  <a:cubicBezTo>
                    <a:pt x="48" y="134"/>
                    <a:pt x="46" y="133"/>
                    <a:pt x="45" y="131"/>
                  </a:cubicBezTo>
                  <a:cubicBezTo>
                    <a:pt x="43" y="128"/>
                    <a:pt x="44" y="125"/>
                    <a:pt x="47" y="123"/>
                  </a:cubicBezTo>
                  <a:cubicBezTo>
                    <a:pt x="47" y="123"/>
                    <a:pt x="78" y="106"/>
                    <a:pt x="94" y="81"/>
                  </a:cubicBezTo>
                  <a:cubicBezTo>
                    <a:pt x="104" y="67"/>
                    <a:pt x="110" y="48"/>
                    <a:pt x="113" y="40"/>
                  </a:cubicBezTo>
                  <a:cubicBezTo>
                    <a:pt x="116" y="30"/>
                    <a:pt x="113" y="23"/>
                    <a:pt x="102" y="18"/>
                  </a:cubicBezTo>
                  <a:cubicBezTo>
                    <a:pt x="93" y="13"/>
                    <a:pt x="81" y="17"/>
                    <a:pt x="76" y="27"/>
                  </a:cubicBezTo>
                  <a:cubicBezTo>
                    <a:pt x="74" y="30"/>
                    <a:pt x="73" y="33"/>
                    <a:pt x="71" y="37"/>
                  </a:cubicBezTo>
                  <a:cubicBezTo>
                    <a:pt x="66" y="47"/>
                    <a:pt x="61" y="60"/>
                    <a:pt x="53" y="70"/>
                  </a:cubicBezTo>
                  <a:cubicBezTo>
                    <a:pt x="41" y="86"/>
                    <a:pt x="9" y="96"/>
                    <a:pt x="8" y="96"/>
                  </a:cubicBezTo>
                  <a:cubicBezTo>
                    <a:pt x="5" y="97"/>
                    <a:pt x="2" y="95"/>
                    <a:pt x="1" y="92"/>
                  </a:cubicBezTo>
                  <a:cubicBezTo>
                    <a:pt x="0" y="89"/>
                    <a:pt x="1" y="86"/>
                    <a:pt x="4" y="85"/>
                  </a:cubicBezTo>
                  <a:cubicBezTo>
                    <a:pt x="13" y="83"/>
                    <a:pt x="36" y="74"/>
                    <a:pt x="44" y="63"/>
                  </a:cubicBezTo>
                  <a:cubicBezTo>
                    <a:pt x="51" y="54"/>
                    <a:pt x="56" y="42"/>
                    <a:pt x="61" y="32"/>
                  </a:cubicBezTo>
                  <a:cubicBezTo>
                    <a:pt x="62" y="28"/>
                    <a:pt x="64" y="25"/>
                    <a:pt x="65" y="22"/>
                  </a:cubicBezTo>
                  <a:cubicBezTo>
                    <a:pt x="73" y="6"/>
                    <a:pt x="92" y="0"/>
                    <a:pt x="107" y="8"/>
                  </a:cubicBezTo>
                  <a:cubicBezTo>
                    <a:pt x="123" y="15"/>
                    <a:pt x="128" y="28"/>
                    <a:pt x="123" y="44"/>
                  </a:cubicBezTo>
                  <a:cubicBezTo>
                    <a:pt x="121" y="52"/>
                    <a:pt x="114" y="72"/>
                    <a:pt x="104" y="88"/>
                  </a:cubicBezTo>
                  <a:cubicBezTo>
                    <a:pt x="86" y="115"/>
                    <a:pt x="54" y="132"/>
                    <a:pt x="52" y="133"/>
                  </a:cubicBezTo>
                  <a:cubicBezTo>
                    <a:pt x="51" y="134"/>
                    <a:pt x="51" y="134"/>
                    <a:pt x="50"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110"/>
            <p:cNvSpPr>
              <a:spLocks/>
            </p:cNvSpPr>
            <p:nvPr/>
          </p:nvSpPr>
          <p:spPr bwMode="auto">
            <a:xfrm>
              <a:off x="7227552" y="3455523"/>
              <a:ext cx="398988" cy="391988"/>
            </a:xfrm>
            <a:custGeom>
              <a:avLst/>
              <a:gdLst>
                <a:gd name="T0" fmla="*/ 94 w 169"/>
                <a:gd name="T1" fmla="*/ 166 h 166"/>
                <a:gd name="T2" fmla="*/ 89 w 169"/>
                <a:gd name="T3" fmla="*/ 164 h 166"/>
                <a:gd name="T4" fmla="*/ 90 w 169"/>
                <a:gd name="T5" fmla="*/ 156 h 166"/>
                <a:gd name="T6" fmla="*/ 129 w 169"/>
                <a:gd name="T7" fmla="*/ 117 h 166"/>
                <a:gd name="T8" fmla="*/ 147 w 169"/>
                <a:gd name="T9" fmla="*/ 77 h 166"/>
                <a:gd name="T10" fmla="*/ 126 w 169"/>
                <a:gd name="T11" fmla="*/ 18 h 166"/>
                <a:gd name="T12" fmla="*/ 64 w 169"/>
                <a:gd name="T13" fmla="*/ 39 h 166"/>
                <a:gd name="T14" fmla="*/ 63 w 169"/>
                <a:gd name="T15" fmla="*/ 42 h 166"/>
                <a:gd name="T16" fmla="*/ 49 w 169"/>
                <a:gd name="T17" fmla="*/ 71 h 166"/>
                <a:gd name="T18" fmla="*/ 7 w 169"/>
                <a:gd name="T19" fmla="*/ 96 h 166"/>
                <a:gd name="T20" fmla="*/ 0 w 169"/>
                <a:gd name="T21" fmla="*/ 92 h 166"/>
                <a:gd name="T22" fmla="*/ 5 w 169"/>
                <a:gd name="T23" fmla="*/ 85 h 166"/>
                <a:gd name="T24" fmla="*/ 40 w 169"/>
                <a:gd name="T25" fmla="*/ 65 h 166"/>
                <a:gd name="T26" fmla="*/ 52 w 169"/>
                <a:gd name="T27" fmla="*/ 39 h 166"/>
                <a:gd name="T28" fmla="*/ 54 w 169"/>
                <a:gd name="T29" fmla="*/ 33 h 166"/>
                <a:gd name="T30" fmla="*/ 87 w 169"/>
                <a:gd name="T31" fmla="*/ 5 h 166"/>
                <a:gd name="T32" fmla="*/ 131 w 169"/>
                <a:gd name="T33" fmla="*/ 7 h 166"/>
                <a:gd name="T34" fmla="*/ 158 w 169"/>
                <a:gd name="T35" fmla="*/ 81 h 166"/>
                <a:gd name="T36" fmla="*/ 138 w 169"/>
                <a:gd name="T37" fmla="*/ 123 h 166"/>
                <a:gd name="T38" fmla="*/ 97 w 169"/>
                <a:gd name="T39" fmla="*/ 165 h 166"/>
                <a:gd name="T40" fmla="*/ 94 w 169"/>
                <a:gd name="T4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166">
                  <a:moveTo>
                    <a:pt x="94" y="166"/>
                  </a:moveTo>
                  <a:cubicBezTo>
                    <a:pt x="92" y="166"/>
                    <a:pt x="91" y="166"/>
                    <a:pt x="89" y="164"/>
                  </a:cubicBezTo>
                  <a:cubicBezTo>
                    <a:pt x="87" y="162"/>
                    <a:pt x="88" y="158"/>
                    <a:pt x="90" y="156"/>
                  </a:cubicBezTo>
                  <a:cubicBezTo>
                    <a:pt x="91" y="156"/>
                    <a:pt x="115" y="137"/>
                    <a:pt x="129" y="117"/>
                  </a:cubicBezTo>
                  <a:cubicBezTo>
                    <a:pt x="136" y="106"/>
                    <a:pt x="142" y="93"/>
                    <a:pt x="147" y="77"/>
                  </a:cubicBezTo>
                  <a:cubicBezTo>
                    <a:pt x="157" y="48"/>
                    <a:pt x="150" y="29"/>
                    <a:pt x="126" y="18"/>
                  </a:cubicBezTo>
                  <a:cubicBezTo>
                    <a:pt x="103" y="6"/>
                    <a:pt x="77" y="16"/>
                    <a:pt x="64" y="39"/>
                  </a:cubicBezTo>
                  <a:cubicBezTo>
                    <a:pt x="64" y="39"/>
                    <a:pt x="63" y="41"/>
                    <a:pt x="63" y="42"/>
                  </a:cubicBezTo>
                  <a:cubicBezTo>
                    <a:pt x="60" y="49"/>
                    <a:pt x="56" y="60"/>
                    <a:pt x="49" y="71"/>
                  </a:cubicBezTo>
                  <a:cubicBezTo>
                    <a:pt x="39" y="88"/>
                    <a:pt x="9" y="96"/>
                    <a:pt x="7" y="96"/>
                  </a:cubicBezTo>
                  <a:cubicBezTo>
                    <a:pt x="4" y="97"/>
                    <a:pt x="1" y="95"/>
                    <a:pt x="0" y="92"/>
                  </a:cubicBezTo>
                  <a:cubicBezTo>
                    <a:pt x="0" y="89"/>
                    <a:pt x="2" y="86"/>
                    <a:pt x="5" y="85"/>
                  </a:cubicBezTo>
                  <a:cubicBezTo>
                    <a:pt x="12" y="83"/>
                    <a:pt x="33" y="76"/>
                    <a:pt x="40" y="65"/>
                  </a:cubicBezTo>
                  <a:cubicBezTo>
                    <a:pt x="46" y="55"/>
                    <a:pt x="50" y="45"/>
                    <a:pt x="52" y="39"/>
                  </a:cubicBezTo>
                  <a:cubicBezTo>
                    <a:pt x="53" y="36"/>
                    <a:pt x="53" y="34"/>
                    <a:pt x="54" y="33"/>
                  </a:cubicBezTo>
                  <a:cubicBezTo>
                    <a:pt x="62" y="20"/>
                    <a:pt x="73" y="10"/>
                    <a:pt x="87" y="5"/>
                  </a:cubicBezTo>
                  <a:cubicBezTo>
                    <a:pt x="102" y="0"/>
                    <a:pt x="117" y="1"/>
                    <a:pt x="131" y="7"/>
                  </a:cubicBezTo>
                  <a:cubicBezTo>
                    <a:pt x="160" y="22"/>
                    <a:pt x="169" y="46"/>
                    <a:pt x="158" y="81"/>
                  </a:cubicBezTo>
                  <a:cubicBezTo>
                    <a:pt x="152" y="98"/>
                    <a:pt x="146" y="112"/>
                    <a:pt x="138" y="123"/>
                  </a:cubicBezTo>
                  <a:cubicBezTo>
                    <a:pt x="123" y="145"/>
                    <a:pt x="98" y="164"/>
                    <a:pt x="97" y="165"/>
                  </a:cubicBezTo>
                  <a:cubicBezTo>
                    <a:pt x="96" y="166"/>
                    <a:pt x="95" y="166"/>
                    <a:pt x="9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111"/>
            <p:cNvSpPr>
              <a:spLocks/>
            </p:cNvSpPr>
            <p:nvPr/>
          </p:nvSpPr>
          <p:spPr bwMode="auto">
            <a:xfrm>
              <a:off x="7217552" y="3370526"/>
              <a:ext cx="479985" cy="464986"/>
            </a:xfrm>
            <a:custGeom>
              <a:avLst/>
              <a:gdLst>
                <a:gd name="T0" fmla="*/ 141 w 203"/>
                <a:gd name="T1" fmla="*/ 197 h 197"/>
                <a:gd name="T2" fmla="*/ 137 w 203"/>
                <a:gd name="T3" fmla="*/ 196 h 197"/>
                <a:gd name="T4" fmla="*/ 137 w 203"/>
                <a:gd name="T5" fmla="*/ 188 h 197"/>
                <a:gd name="T6" fmla="*/ 171 w 203"/>
                <a:gd name="T7" fmla="*/ 133 h 197"/>
                <a:gd name="T8" fmla="*/ 141 w 203"/>
                <a:gd name="T9" fmla="*/ 30 h 197"/>
                <a:gd name="T10" fmla="*/ 45 w 203"/>
                <a:gd name="T11" fmla="*/ 63 h 197"/>
                <a:gd name="T12" fmla="*/ 41 w 203"/>
                <a:gd name="T13" fmla="*/ 75 h 197"/>
                <a:gd name="T14" fmla="*/ 38 w 203"/>
                <a:gd name="T15" fmla="*/ 82 h 197"/>
                <a:gd name="T16" fmla="*/ 7 w 203"/>
                <a:gd name="T17" fmla="*/ 106 h 197"/>
                <a:gd name="T18" fmla="*/ 0 w 203"/>
                <a:gd name="T19" fmla="*/ 102 h 197"/>
                <a:gd name="T20" fmla="*/ 5 w 203"/>
                <a:gd name="T21" fmla="*/ 95 h 197"/>
                <a:gd name="T22" fmla="*/ 28 w 203"/>
                <a:gd name="T23" fmla="*/ 78 h 197"/>
                <a:gd name="T24" fmla="*/ 30 w 203"/>
                <a:gd name="T25" fmla="*/ 72 h 197"/>
                <a:gd name="T26" fmla="*/ 35 w 203"/>
                <a:gd name="T27" fmla="*/ 58 h 197"/>
                <a:gd name="T28" fmla="*/ 146 w 203"/>
                <a:gd name="T29" fmla="*/ 20 h 197"/>
                <a:gd name="T30" fmla="*/ 182 w 203"/>
                <a:gd name="T31" fmla="*/ 137 h 197"/>
                <a:gd name="T32" fmla="*/ 146 w 203"/>
                <a:gd name="T33" fmla="*/ 195 h 197"/>
                <a:gd name="T34" fmla="*/ 141 w 203"/>
                <a:gd name="T3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197">
                  <a:moveTo>
                    <a:pt x="141" y="197"/>
                  </a:moveTo>
                  <a:cubicBezTo>
                    <a:pt x="140" y="197"/>
                    <a:pt x="139" y="197"/>
                    <a:pt x="137" y="196"/>
                  </a:cubicBezTo>
                  <a:cubicBezTo>
                    <a:pt x="135" y="194"/>
                    <a:pt x="135" y="190"/>
                    <a:pt x="137" y="188"/>
                  </a:cubicBezTo>
                  <a:cubicBezTo>
                    <a:pt x="137" y="188"/>
                    <a:pt x="159" y="163"/>
                    <a:pt x="171" y="133"/>
                  </a:cubicBezTo>
                  <a:cubicBezTo>
                    <a:pt x="190" y="86"/>
                    <a:pt x="179" y="49"/>
                    <a:pt x="141" y="30"/>
                  </a:cubicBezTo>
                  <a:cubicBezTo>
                    <a:pt x="106" y="13"/>
                    <a:pt x="62" y="27"/>
                    <a:pt x="45" y="63"/>
                  </a:cubicBezTo>
                  <a:cubicBezTo>
                    <a:pt x="43" y="67"/>
                    <a:pt x="42" y="71"/>
                    <a:pt x="41" y="75"/>
                  </a:cubicBezTo>
                  <a:cubicBezTo>
                    <a:pt x="40" y="77"/>
                    <a:pt x="39" y="80"/>
                    <a:pt x="38" y="82"/>
                  </a:cubicBezTo>
                  <a:cubicBezTo>
                    <a:pt x="32" y="100"/>
                    <a:pt x="8" y="106"/>
                    <a:pt x="7" y="106"/>
                  </a:cubicBezTo>
                  <a:cubicBezTo>
                    <a:pt x="4" y="107"/>
                    <a:pt x="1" y="105"/>
                    <a:pt x="0" y="102"/>
                  </a:cubicBezTo>
                  <a:cubicBezTo>
                    <a:pt x="0" y="99"/>
                    <a:pt x="1" y="96"/>
                    <a:pt x="5" y="95"/>
                  </a:cubicBezTo>
                  <a:cubicBezTo>
                    <a:pt x="5" y="95"/>
                    <a:pt x="24" y="91"/>
                    <a:pt x="28" y="78"/>
                  </a:cubicBezTo>
                  <a:cubicBezTo>
                    <a:pt x="28" y="76"/>
                    <a:pt x="29" y="74"/>
                    <a:pt x="30" y="72"/>
                  </a:cubicBezTo>
                  <a:cubicBezTo>
                    <a:pt x="31" y="67"/>
                    <a:pt x="32" y="63"/>
                    <a:pt x="35" y="58"/>
                  </a:cubicBezTo>
                  <a:cubicBezTo>
                    <a:pt x="55" y="17"/>
                    <a:pt x="105" y="0"/>
                    <a:pt x="146" y="20"/>
                  </a:cubicBezTo>
                  <a:cubicBezTo>
                    <a:pt x="190" y="41"/>
                    <a:pt x="203" y="85"/>
                    <a:pt x="182" y="137"/>
                  </a:cubicBezTo>
                  <a:cubicBezTo>
                    <a:pt x="169" y="169"/>
                    <a:pt x="146" y="194"/>
                    <a:pt x="146" y="195"/>
                  </a:cubicBezTo>
                  <a:cubicBezTo>
                    <a:pt x="144" y="197"/>
                    <a:pt x="143" y="197"/>
                    <a:pt x="14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112"/>
            <p:cNvSpPr>
              <a:spLocks/>
            </p:cNvSpPr>
            <p:nvPr/>
          </p:nvSpPr>
          <p:spPr bwMode="auto">
            <a:xfrm>
              <a:off x="7295550" y="3585519"/>
              <a:ext cx="191994" cy="202994"/>
            </a:xfrm>
            <a:custGeom>
              <a:avLst/>
              <a:gdLst>
                <a:gd name="T0" fmla="*/ 7 w 81"/>
                <a:gd name="T1" fmla="*/ 86 h 86"/>
                <a:gd name="T2" fmla="*/ 2 w 81"/>
                <a:gd name="T3" fmla="*/ 83 h 86"/>
                <a:gd name="T4" fmla="*/ 4 w 81"/>
                <a:gd name="T5" fmla="*/ 75 h 86"/>
                <a:gd name="T6" fmla="*/ 45 w 81"/>
                <a:gd name="T7" fmla="*/ 48 h 86"/>
                <a:gd name="T8" fmla="*/ 69 w 81"/>
                <a:gd name="T9" fmla="*/ 5 h 86"/>
                <a:gd name="T10" fmla="*/ 76 w 81"/>
                <a:gd name="T11" fmla="*/ 0 h 86"/>
                <a:gd name="T12" fmla="*/ 81 w 81"/>
                <a:gd name="T13" fmla="*/ 7 h 86"/>
                <a:gd name="T14" fmla="*/ 54 w 81"/>
                <a:gd name="T15" fmla="*/ 56 h 86"/>
                <a:gd name="T16" fmla="*/ 9 w 81"/>
                <a:gd name="T17" fmla="*/ 86 h 86"/>
                <a:gd name="T18" fmla="*/ 7 w 81"/>
                <a:gd name="T19"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6">
                  <a:moveTo>
                    <a:pt x="7" y="86"/>
                  </a:moveTo>
                  <a:cubicBezTo>
                    <a:pt x="5" y="86"/>
                    <a:pt x="3" y="85"/>
                    <a:pt x="2" y="83"/>
                  </a:cubicBezTo>
                  <a:cubicBezTo>
                    <a:pt x="0" y="80"/>
                    <a:pt x="2" y="76"/>
                    <a:pt x="4" y="75"/>
                  </a:cubicBezTo>
                  <a:cubicBezTo>
                    <a:pt x="5" y="75"/>
                    <a:pt x="33" y="62"/>
                    <a:pt x="45" y="48"/>
                  </a:cubicBezTo>
                  <a:cubicBezTo>
                    <a:pt x="65" y="26"/>
                    <a:pt x="69" y="5"/>
                    <a:pt x="69" y="5"/>
                  </a:cubicBezTo>
                  <a:cubicBezTo>
                    <a:pt x="70" y="2"/>
                    <a:pt x="73" y="0"/>
                    <a:pt x="76" y="0"/>
                  </a:cubicBezTo>
                  <a:cubicBezTo>
                    <a:pt x="79" y="1"/>
                    <a:pt x="81" y="4"/>
                    <a:pt x="81" y="7"/>
                  </a:cubicBezTo>
                  <a:cubicBezTo>
                    <a:pt x="80" y="8"/>
                    <a:pt x="75" y="31"/>
                    <a:pt x="54" y="56"/>
                  </a:cubicBezTo>
                  <a:cubicBezTo>
                    <a:pt x="39" y="72"/>
                    <a:pt x="10" y="85"/>
                    <a:pt x="9" y="86"/>
                  </a:cubicBezTo>
                  <a:cubicBezTo>
                    <a:pt x="8" y="86"/>
                    <a:pt x="8" y="86"/>
                    <a:pt x="7"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a:grpSpLocks noChangeAspect="1"/>
          </p:cNvGrpSpPr>
          <p:nvPr/>
        </p:nvGrpSpPr>
        <p:grpSpPr>
          <a:xfrm>
            <a:off x="4637417" y="2329307"/>
            <a:ext cx="844580" cy="349853"/>
            <a:chOff x="5357609" y="613610"/>
            <a:chExt cx="547984" cy="226993"/>
          </a:xfrm>
        </p:grpSpPr>
        <p:sp>
          <p:nvSpPr>
            <p:cNvPr id="776" name="Oval 186"/>
            <p:cNvSpPr>
              <a:spLocks noChangeArrowheads="1"/>
            </p:cNvSpPr>
            <p:nvPr/>
          </p:nvSpPr>
          <p:spPr bwMode="auto">
            <a:xfrm>
              <a:off x="5560603" y="613610"/>
              <a:ext cx="141996" cy="138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Oval 187"/>
            <p:cNvSpPr>
              <a:spLocks noChangeArrowheads="1"/>
            </p:cNvSpPr>
            <p:nvPr/>
          </p:nvSpPr>
          <p:spPr bwMode="auto">
            <a:xfrm>
              <a:off x="5357609" y="662608"/>
              <a:ext cx="141996" cy="141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Oval 188"/>
            <p:cNvSpPr>
              <a:spLocks noChangeArrowheads="1"/>
            </p:cNvSpPr>
            <p:nvPr/>
          </p:nvSpPr>
          <p:spPr bwMode="auto">
            <a:xfrm>
              <a:off x="5383609" y="622610"/>
              <a:ext cx="219993" cy="21799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Oval 189"/>
            <p:cNvSpPr>
              <a:spLocks noChangeArrowheads="1"/>
            </p:cNvSpPr>
            <p:nvPr/>
          </p:nvSpPr>
          <p:spPr bwMode="auto">
            <a:xfrm>
              <a:off x="5764597" y="662608"/>
              <a:ext cx="140996" cy="141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Oval 190"/>
            <p:cNvSpPr>
              <a:spLocks noChangeArrowheads="1"/>
            </p:cNvSpPr>
            <p:nvPr/>
          </p:nvSpPr>
          <p:spPr bwMode="auto">
            <a:xfrm>
              <a:off x="5660600" y="622610"/>
              <a:ext cx="218993" cy="21799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Oval 191"/>
            <p:cNvSpPr>
              <a:spLocks noChangeArrowheads="1"/>
            </p:cNvSpPr>
            <p:nvPr/>
          </p:nvSpPr>
          <p:spPr bwMode="auto">
            <a:xfrm>
              <a:off x="5418608" y="655609"/>
              <a:ext cx="148995" cy="150995"/>
            </a:xfrm>
            <a:prstGeom prst="ellipse">
              <a:avLst/>
            </a:pr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Oval 192"/>
            <p:cNvSpPr>
              <a:spLocks noChangeArrowheads="1"/>
            </p:cNvSpPr>
            <p:nvPr/>
          </p:nvSpPr>
          <p:spPr bwMode="auto">
            <a:xfrm>
              <a:off x="5695599" y="655609"/>
              <a:ext cx="148995" cy="150995"/>
            </a:xfrm>
            <a:prstGeom prst="ellipse">
              <a:avLst/>
            </a:pr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0" name="Group 899"/>
          <p:cNvGrpSpPr>
            <a:grpSpLocks noChangeAspect="1"/>
          </p:cNvGrpSpPr>
          <p:nvPr/>
        </p:nvGrpSpPr>
        <p:grpSpPr>
          <a:xfrm>
            <a:off x="1714525" y="3944776"/>
            <a:ext cx="661223" cy="511536"/>
            <a:chOff x="2534696" y="4341496"/>
            <a:chExt cx="507985" cy="392988"/>
          </a:xfrm>
        </p:grpSpPr>
        <p:sp>
          <p:nvSpPr>
            <p:cNvPr id="468" name="Freeform 279"/>
            <p:cNvSpPr>
              <a:spLocks noChangeAspect="1"/>
            </p:cNvSpPr>
            <p:nvPr/>
          </p:nvSpPr>
          <p:spPr bwMode="auto">
            <a:xfrm>
              <a:off x="2610694" y="4431493"/>
              <a:ext cx="356989" cy="302991"/>
            </a:xfrm>
            <a:custGeom>
              <a:avLst/>
              <a:gdLst>
                <a:gd name="T0" fmla="*/ 75 w 151"/>
                <a:gd name="T1" fmla="*/ 0 h 128"/>
                <a:gd name="T2" fmla="*/ 0 w 151"/>
                <a:gd name="T3" fmla="*/ 58 h 128"/>
                <a:gd name="T4" fmla="*/ 0 w 151"/>
                <a:gd name="T5" fmla="*/ 128 h 128"/>
                <a:gd name="T6" fmla="*/ 55 w 151"/>
                <a:gd name="T7" fmla="*/ 128 h 128"/>
                <a:gd name="T8" fmla="*/ 55 w 151"/>
                <a:gd name="T9" fmla="*/ 98 h 128"/>
                <a:gd name="T10" fmla="*/ 75 w 151"/>
                <a:gd name="T11" fmla="*/ 78 h 128"/>
                <a:gd name="T12" fmla="*/ 75 w 151"/>
                <a:gd name="T13" fmla="*/ 78 h 128"/>
                <a:gd name="T14" fmla="*/ 96 w 151"/>
                <a:gd name="T15" fmla="*/ 98 h 128"/>
                <a:gd name="T16" fmla="*/ 96 w 151"/>
                <a:gd name="T17" fmla="*/ 128 h 128"/>
                <a:gd name="T18" fmla="*/ 151 w 151"/>
                <a:gd name="T19" fmla="*/ 128 h 128"/>
                <a:gd name="T20" fmla="*/ 151 w 151"/>
                <a:gd name="T21" fmla="*/ 58 h 128"/>
                <a:gd name="T22" fmla="*/ 75 w 151"/>
                <a:gd name="T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128">
                  <a:moveTo>
                    <a:pt x="75" y="0"/>
                  </a:moveTo>
                  <a:cubicBezTo>
                    <a:pt x="0" y="58"/>
                    <a:pt x="0" y="58"/>
                    <a:pt x="0" y="58"/>
                  </a:cubicBezTo>
                  <a:cubicBezTo>
                    <a:pt x="0" y="128"/>
                    <a:pt x="0" y="128"/>
                    <a:pt x="0" y="128"/>
                  </a:cubicBezTo>
                  <a:cubicBezTo>
                    <a:pt x="55" y="128"/>
                    <a:pt x="55" y="128"/>
                    <a:pt x="55" y="128"/>
                  </a:cubicBezTo>
                  <a:cubicBezTo>
                    <a:pt x="55" y="98"/>
                    <a:pt x="55" y="98"/>
                    <a:pt x="55" y="98"/>
                  </a:cubicBezTo>
                  <a:cubicBezTo>
                    <a:pt x="55" y="87"/>
                    <a:pt x="64" y="78"/>
                    <a:pt x="75" y="78"/>
                  </a:cubicBezTo>
                  <a:cubicBezTo>
                    <a:pt x="75" y="78"/>
                    <a:pt x="75" y="78"/>
                    <a:pt x="75" y="78"/>
                  </a:cubicBezTo>
                  <a:cubicBezTo>
                    <a:pt x="87" y="78"/>
                    <a:pt x="96" y="87"/>
                    <a:pt x="96" y="98"/>
                  </a:cubicBezTo>
                  <a:cubicBezTo>
                    <a:pt x="96" y="128"/>
                    <a:pt x="96" y="128"/>
                    <a:pt x="96" y="128"/>
                  </a:cubicBezTo>
                  <a:cubicBezTo>
                    <a:pt x="151" y="128"/>
                    <a:pt x="151" y="128"/>
                    <a:pt x="151" y="128"/>
                  </a:cubicBezTo>
                  <a:cubicBezTo>
                    <a:pt x="151" y="58"/>
                    <a:pt x="151" y="58"/>
                    <a:pt x="151" y="58"/>
                  </a:cubicBezTo>
                  <a:lnTo>
                    <a:pt x="75"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80"/>
            <p:cNvSpPr>
              <a:spLocks noChangeAspect="1"/>
            </p:cNvSpPr>
            <p:nvPr/>
          </p:nvSpPr>
          <p:spPr bwMode="auto">
            <a:xfrm>
              <a:off x="2766689" y="4341496"/>
              <a:ext cx="275992" cy="217993"/>
            </a:xfrm>
            <a:custGeom>
              <a:avLst/>
              <a:gdLst>
                <a:gd name="T0" fmla="*/ 107 w 117"/>
                <a:gd name="T1" fmla="*/ 92 h 92"/>
                <a:gd name="T2" fmla="*/ 102 w 117"/>
                <a:gd name="T3" fmla="*/ 90 h 92"/>
                <a:gd name="T4" fmla="*/ 4 w 117"/>
                <a:gd name="T5" fmla="*/ 16 h 92"/>
                <a:gd name="T6" fmla="*/ 3 w 117"/>
                <a:gd name="T7" fmla="*/ 5 h 92"/>
                <a:gd name="T8" fmla="*/ 15 w 117"/>
                <a:gd name="T9" fmla="*/ 3 h 92"/>
                <a:gd name="T10" fmla="*/ 113 w 117"/>
                <a:gd name="T11" fmla="*/ 77 h 92"/>
                <a:gd name="T12" fmla="*/ 114 w 117"/>
                <a:gd name="T13" fmla="*/ 89 h 92"/>
                <a:gd name="T14" fmla="*/ 107 w 117"/>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92">
                  <a:moveTo>
                    <a:pt x="107" y="92"/>
                  </a:moveTo>
                  <a:cubicBezTo>
                    <a:pt x="106" y="92"/>
                    <a:pt x="104" y="92"/>
                    <a:pt x="102" y="90"/>
                  </a:cubicBezTo>
                  <a:cubicBezTo>
                    <a:pt x="4" y="16"/>
                    <a:pt x="4" y="16"/>
                    <a:pt x="4" y="16"/>
                  </a:cubicBezTo>
                  <a:cubicBezTo>
                    <a:pt x="1" y="14"/>
                    <a:pt x="0" y="8"/>
                    <a:pt x="3" y="5"/>
                  </a:cubicBezTo>
                  <a:cubicBezTo>
                    <a:pt x="6" y="1"/>
                    <a:pt x="11" y="0"/>
                    <a:pt x="15" y="3"/>
                  </a:cubicBezTo>
                  <a:cubicBezTo>
                    <a:pt x="113" y="77"/>
                    <a:pt x="113" y="77"/>
                    <a:pt x="113" y="77"/>
                  </a:cubicBezTo>
                  <a:cubicBezTo>
                    <a:pt x="116" y="80"/>
                    <a:pt x="117" y="85"/>
                    <a:pt x="114" y="89"/>
                  </a:cubicBezTo>
                  <a:cubicBezTo>
                    <a:pt x="113" y="91"/>
                    <a:pt x="110" y="92"/>
                    <a:pt x="107" y="9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81"/>
            <p:cNvSpPr>
              <a:spLocks noChangeAspect="1"/>
            </p:cNvSpPr>
            <p:nvPr/>
          </p:nvSpPr>
          <p:spPr bwMode="auto">
            <a:xfrm>
              <a:off x="2534696" y="4341496"/>
              <a:ext cx="276992" cy="217993"/>
            </a:xfrm>
            <a:custGeom>
              <a:avLst/>
              <a:gdLst>
                <a:gd name="T0" fmla="*/ 10 w 117"/>
                <a:gd name="T1" fmla="*/ 92 h 92"/>
                <a:gd name="T2" fmla="*/ 3 w 117"/>
                <a:gd name="T3" fmla="*/ 89 h 92"/>
                <a:gd name="T4" fmla="*/ 4 w 117"/>
                <a:gd name="T5" fmla="*/ 77 h 92"/>
                <a:gd name="T6" fmla="*/ 102 w 117"/>
                <a:gd name="T7" fmla="*/ 3 h 92"/>
                <a:gd name="T8" fmla="*/ 114 w 117"/>
                <a:gd name="T9" fmla="*/ 5 h 92"/>
                <a:gd name="T10" fmla="*/ 113 w 117"/>
                <a:gd name="T11" fmla="*/ 16 h 92"/>
                <a:gd name="T12" fmla="*/ 15 w 117"/>
                <a:gd name="T13" fmla="*/ 90 h 92"/>
                <a:gd name="T14" fmla="*/ 10 w 117"/>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92">
                  <a:moveTo>
                    <a:pt x="10" y="92"/>
                  </a:moveTo>
                  <a:cubicBezTo>
                    <a:pt x="7" y="92"/>
                    <a:pt x="4" y="91"/>
                    <a:pt x="3" y="89"/>
                  </a:cubicBezTo>
                  <a:cubicBezTo>
                    <a:pt x="0" y="85"/>
                    <a:pt x="1" y="80"/>
                    <a:pt x="4" y="77"/>
                  </a:cubicBezTo>
                  <a:cubicBezTo>
                    <a:pt x="102" y="3"/>
                    <a:pt x="102" y="3"/>
                    <a:pt x="102" y="3"/>
                  </a:cubicBezTo>
                  <a:cubicBezTo>
                    <a:pt x="106" y="0"/>
                    <a:pt x="111" y="1"/>
                    <a:pt x="114" y="5"/>
                  </a:cubicBezTo>
                  <a:cubicBezTo>
                    <a:pt x="117" y="8"/>
                    <a:pt x="116" y="14"/>
                    <a:pt x="113" y="16"/>
                  </a:cubicBezTo>
                  <a:cubicBezTo>
                    <a:pt x="15" y="90"/>
                    <a:pt x="15" y="90"/>
                    <a:pt x="15" y="90"/>
                  </a:cubicBezTo>
                  <a:cubicBezTo>
                    <a:pt x="13" y="92"/>
                    <a:pt x="11" y="92"/>
                    <a:pt x="10" y="9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1" name="Group 900"/>
          <p:cNvGrpSpPr>
            <a:grpSpLocks noChangeAspect="1"/>
          </p:cNvGrpSpPr>
          <p:nvPr/>
        </p:nvGrpSpPr>
        <p:grpSpPr>
          <a:xfrm>
            <a:off x="952465" y="3972326"/>
            <a:ext cx="630981" cy="483986"/>
            <a:chOff x="1487728" y="4297497"/>
            <a:chExt cx="630981" cy="483986"/>
          </a:xfrm>
        </p:grpSpPr>
        <p:sp>
          <p:nvSpPr>
            <p:cNvPr id="474" name="Freeform 285"/>
            <p:cNvSpPr>
              <a:spLocks noChangeAspect="1"/>
            </p:cNvSpPr>
            <p:nvPr/>
          </p:nvSpPr>
          <p:spPr bwMode="auto">
            <a:xfrm>
              <a:off x="1579725" y="4405494"/>
              <a:ext cx="446986" cy="375989"/>
            </a:xfrm>
            <a:custGeom>
              <a:avLst/>
              <a:gdLst>
                <a:gd name="T0" fmla="*/ 95 w 189"/>
                <a:gd name="T1" fmla="*/ 0 h 159"/>
                <a:gd name="T2" fmla="*/ 0 w 189"/>
                <a:gd name="T3" fmla="*/ 72 h 159"/>
                <a:gd name="T4" fmla="*/ 0 w 189"/>
                <a:gd name="T5" fmla="*/ 159 h 159"/>
                <a:gd name="T6" fmla="*/ 69 w 189"/>
                <a:gd name="T7" fmla="*/ 159 h 159"/>
                <a:gd name="T8" fmla="*/ 69 w 189"/>
                <a:gd name="T9" fmla="*/ 122 h 159"/>
                <a:gd name="T10" fmla="*/ 95 w 189"/>
                <a:gd name="T11" fmla="*/ 96 h 159"/>
                <a:gd name="T12" fmla="*/ 120 w 189"/>
                <a:gd name="T13" fmla="*/ 122 h 159"/>
                <a:gd name="T14" fmla="*/ 120 w 189"/>
                <a:gd name="T15" fmla="*/ 159 h 159"/>
                <a:gd name="T16" fmla="*/ 189 w 189"/>
                <a:gd name="T17" fmla="*/ 159 h 159"/>
                <a:gd name="T18" fmla="*/ 189 w 189"/>
                <a:gd name="T19" fmla="*/ 72 h 159"/>
                <a:gd name="T20" fmla="*/ 95 w 189"/>
                <a:gd name="T2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59">
                  <a:moveTo>
                    <a:pt x="95" y="0"/>
                  </a:moveTo>
                  <a:cubicBezTo>
                    <a:pt x="0" y="72"/>
                    <a:pt x="0" y="72"/>
                    <a:pt x="0" y="72"/>
                  </a:cubicBezTo>
                  <a:cubicBezTo>
                    <a:pt x="0" y="159"/>
                    <a:pt x="0" y="159"/>
                    <a:pt x="0" y="159"/>
                  </a:cubicBezTo>
                  <a:cubicBezTo>
                    <a:pt x="69" y="159"/>
                    <a:pt x="69" y="159"/>
                    <a:pt x="69" y="159"/>
                  </a:cubicBezTo>
                  <a:cubicBezTo>
                    <a:pt x="69" y="122"/>
                    <a:pt x="69" y="122"/>
                    <a:pt x="69" y="122"/>
                  </a:cubicBezTo>
                  <a:cubicBezTo>
                    <a:pt x="69" y="108"/>
                    <a:pt x="80" y="96"/>
                    <a:pt x="95" y="96"/>
                  </a:cubicBezTo>
                  <a:cubicBezTo>
                    <a:pt x="109" y="96"/>
                    <a:pt x="120" y="108"/>
                    <a:pt x="120" y="122"/>
                  </a:cubicBezTo>
                  <a:cubicBezTo>
                    <a:pt x="120" y="159"/>
                    <a:pt x="120" y="159"/>
                    <a:pt x="120" y="159"/>
                  </a:cubicBezTo>
                  <a:cubicBezTo>
                    <a:pt x="189" y="159"/>
                    <a:pt x="189" y="159"/>
                    <a:pt x="189" y="159"/>
                  </a:cubicBezTo>
                  <a:cubicBezTo>
                    <a:pt x="189" y="72"/>
                    <a:pt x="189" y="72"/>
                    <a:pt x="189" y="72"/>
                  </a:cubicBezTo>
                  <a:lnTo>
                    <a:pt x="95"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286"/>
            <p:cNvSpPr>
              <a:spLocks noChangeAspect="1" noEditPoints="1"/>
            </p:cNvSpPr>
            <p:nvPr/>
          </p:nvSpPr>
          <p:spPr bwMode="auto">
            <a:xfrm>
              <a:off x="1787719" y="4297497"/>
              <a:ext cx="330990" cy="266992"/>
            </a:xfrm>
            <a:custGeom>
              <a:avLst/>
              <a:gdLst>
                <a:gd name="T0" fmla="*/ 13 w 140"/>
                <a:gd name="T1" fmla="*/ 3 h 113"/>
                <a:gd name="T2" fmla="*/ 15 w 140"/>
                <a:gd name="T3" fmla="*/ 4 h 113"/>
                <a:gd name="T4" fmla="*/ 13 w 140"/>
                <a:gd name="T5" fmla="*/ 19 h 113"/>
                <a:gd name="T6" fmla="*/ 7 w 140"/>
                <a:gd name="T7" fmla="*/ 24 h 113"/>
                <a:gd name="T8" fmla="*/ 122 w 140"/>
                <a:gd name="T9" fmla="*/ 111 h 113"/>
                <a:gd name="T10" fmla="*/ 128 w 140"/>
                <a:gd name="T11" fmla="*/ 113 h 113"/>
                <a:gd name="T12" fmla="*/ 137 w 140"/>
                <a:gd name="T13" fmla="*/ 109 h 113"/>
                <a:gd name="T14" fmla="*/ 135 w 140"/>
                <a:gd name="T15" fmla="*/ 94 h 113"/>
                <a:gd name="T16" fmla="*/ 13 w 140"/>
                <a:gd name="T17" fmla="*/ 3 h 113"/>
                <a:gd name="T18" fmla="*/ 2 w 140"/>
                <a:gd name="T19" fmla="*/ 1 h 113"/>
                <a:gd name="T20" fmla="*/ 0 w 140"/>
                <a:gd name="T21" fmla="*/ 3 h 113"/>
                <a:gd name="T22" fmla="*/ 0 w 140"/>
                <a:gd name="T23" fmla="*/ 2 h 113"/>
                <a:gd name="T24" fmla="*/ 2 w 140"/>
                <a:gd name="T25" fmla="*/ 1 h 113"/>
                <a:gd name="T26" fmla="*/ 2 w 140"/>
                <a:gd name="T27" fmla="*/ 1 h 113"/>
                <a:gd name="T28" fmla="*/ 2 w 140"/>
                <a:gd name="T29" fmla="*/ 1 h 113"/>
                <a:gd name="T30" fmla="*/ 2 w 140"/>
                <a:gd name="T31" fmla="*/ 1 h 113"/>
                <a:gd name="T32" fmla="*/ 7 w 140"/>
                <a:gd name="T33" fmla="*/ 0 h 113"/>
                <a:gd name="T34" fmla="*/ 11 w 140"/>
                <a:gd name="T35" fmla="*/ 1 h 113"/>
                <a:gd name="T36" fmla="*/ 7 w 140"/>
                <a:gd name="T37" fmla="*/ 0 h 113"/>
                <a:gd name="T38" fmla="*/ 7 w 140"/>
                <a:gd name="T39" fmla="*/ 0 h 113"/>
                <a:gd name="T40" fmla="*/ 7 w 140"/>
                <a:gd name="T41" fmla="*/ 0 h 113"/>
                <a:gd name="T42" fmla="*/ 7 w 140"/>
                <a:gd name="T43" fmla="*/ 0 h 113"/>
                <a:gd name="T44" fmla="*/ 7 w 140"/>
                <a:gd name="T45" fmla="*/ 0 h 113"/>
                <a:gd name="T46" fmla="*/ 7 w 140"/>
                <a:gd name="T47" fmla="*/ 0 h 113"/>
                <a:gd name="T48" fmla="*/ 7 w 140"/>
                <a:gd name="T49" fmla="*/ 0 h 113"/>
                <a:gd name="T50" fmla="*/ 7 w 140"/>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13">
                  <a:moveTo>
                    <a:pt x="13" y="3"/>
                  </a:moveTo>
                  <a:cubicBezTo>
                    <a:pt x="14" y="3"/>
                    <a:pt x="14" y="4"/>
                    <a:pt x="15" y="4"/>
                  </a:cubicBezTo>
                  <a:cubicBezTo>
                    <a:pt x="18" y="9"/>
                    <a:pt x="18" y="16"/>
                    <a:pt x="13" y="19"/>
                  </a:cubicBezTo>
                  <a:cubicBezTo>
                    <a:pt x="7" y="24"/>
                    <a:pt x="7" y="24"/>
                    <a:pt x="7" y="24"/>
                  </a:cubicBezTo>
                  <a:cubicBezTo>
                    <a:pt x="122" y="111"/>
                    <a:pt x="122" y="111"/>
                    <a:pt x="122" y="111"/>
                  </a:cubicBezTo>
                  <a:cubicBezTo>
                    <a:pt x="124" y="113"/>
                    <a:pt x="126" y="113"/>
                    <a:pt x="128" y="113"/>
                  </a:cubicBezTo>
                  <a:cubicBezTo>
                    <a:pt x="131" y="113"/>
                    <a:pt x="135" y="112"/>
                    <a:pt x="137" y="109"/>
                  </a:cubicBezTo>
                  <a:cubicBezTo>
                    <a:pt x="140" y="105"/>
                    <a:pt x="139" y="98"/>
                    <a:pt x="135" y="94"/>
                  </a:cubicBezTo>
                  <a:cubicBezTo>
                    <a:pt x="13" y="3"/>
                    <a:pt x="13" y="3"/>
                    <a:pt x="13" y="3"/>
                  </a:cubicBezTo>
                  <a:moveTo>
                    <a:pt x="2" y="1"/>
                  </a:moveTo>
                  <a:cubicBezTo>
                    <a:pt x="1" y="2"/>
                    <a:pt x="1" y="2"/>
                    <a:pt x="0" y="3"/>
                  </a:cubicBezTo>
                  <a:cubicBezTo>
                    <a:pt x="0" y="2"/>
                    <a:pt x="0" y="2"/>
                    <a:pt x="0" y="2"/>
                  </a:cubicBezTo>
                  <a:cubicBezTo>
                    <a:pt x="1" y="2"/>
                    <a:pt x="2" y="2"/>
                    <a:pt x="2" y="1"/>
                  </a:cubicBezTo>
                  <a:moveTo>
                    <a:pt x="2" y="1"/>
                  </a:moveTo>
                  <a:cubicBezTo>
                    <a:pt x="2" y="1"/>
                    <a:pt x="2" y="1"/>
                    <a:pt x="2" y="1"/>
                  </a:cubicBezTo>
                  <a:cubicBezTo>
                    <a:pt x="2" y="1"/>
                    <a:pt x="2" y="1"/>
                    <a:pt x="2" y="1"/>
                  </a:cubicBezTo>
                  <a:moveTo>
                    <a:pt x="7" y="0"/>
                  </a:moveTo>
                  <a:cubicBezTo>
                    <a:pt x="8" y="0"/>
                    <a:pt x="10" y="1"/>
                    <a:pt x="11" y="1"/>
                  </a:cubicBezTo>
                  <a:cubicBezTo>
                    <a:pt x="10" y="1"/>
                    <a:pt x="8"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cubicBezTo>
                    <a:pt x="7" y="0"/>
                    <a:pt x="7" y="0"/>
                    <a:pt x="7" y="0"/>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76" name="Freeform 287"/>
            <p:cNvSpPr>
              <a:spLocks noChangeAspect="1" noEditPoints="1"/>
            </p:cNvSpPr>
            <p:nvPr/>
          </p:nvSpPr>
          <p:spPr bwMode="auto">
            <a:xfrm>
              <a:off x="1487728" y="4297497"/>
              <a:ext cx="330990" cy="266992"/>
            </a:xfrm>
            <a:custGeom>
              <a:avLst/>
              <a:gdLst>
                <a:gd name="T0" fmla="*/ 127 w 140"/>
                <a:gd name="T1" fmla="*/ 3 h 113"/>
                <a:gd name="T2" fmla="*/ 6 w 140"/>
                <a:gd name="T3" fmla="*/ 94 h 113"/>
                <a:gd name="T4" fmla="*/ 4 w 140"/>
                <a:gd name="T5" fmla="*/ 109 h 113"/>
                <a:gd name="T6" fmla="*/ 12 w 140"/>
                <a:gd name="T7" fmla="*/ 113 h 113"/>
                <a:gd name="T8" fmla="*/ 18 w 140"/>
                <a:gd name="T9" fmla="*/ 111 h 113"/>
                <a:gd name="T10" fmla="*/ 134 w 140"/>
                <a:gd name="T11" fmla="*/ 24 h 113"/>
                <a:gd name="T12" fmla="*/ 127 w 140"/>
                <a:gd name="T13" fmla="*/ 19 h 113"/>
                <a:gd name="T14" fmla="*/ 125 w 140"/>
                <a:gd name="T15" fmla="*/ 4 h 113"/>
                <a:gd name="T16" fmla="*/ 127 w 140"/>
                <a:gd name="T17" fmla="*/ 3 h 113"/>
                <a:gd name="T18" fmla="*/ 129 w 140"/>
                <a:gd name="T19" fmla="*/ 1 h 113"/>
                <a:gd name="T20" fmla="*/ 129 w 140"/>
                <a:gd name="T21" fmla="*/ 1 h 113"/>
                <a:gd name="T22" fmla="*/ 129 w 140"/>
                <a:gd name="T23" fmla="*/ 1 h 113"/>
                <a:gd name="T24" fmla="*/ 138 w 140"/>
                <a:gd name="T25" fmla="*/ 1 h 113"/>
                <a:gd name="T26" fmla="*/ 140 w 140"/>
                <a:gd name="T27" fmla="*/ 2 h 113"/>
                <a:gd name="T28" fmla="*/ 140 w 140"/>
                <a:gd name="T29" fmla="*/ 3 h 113"/>
                <a:gd name="T30" fmla="*/ 138 w 140"/>
                <a:gd name="T31" fmla="*/ 1 h 113"/>
                <a:gd name="T32" fmla="*/ 134 w 140"/>
                <a:gd name="T33" fmla="*/ 0 h 113"/>
                <a:gd name="T34" fmla="*/ 129 w 140"/>
                <a:gd name="T35" fmla="*/ 1 h 113"/>
                <a:gd name="T36" fmla="*/ 134 w 140"/>
                <a:gd name="T37" fmla="*/ 0 h 113"/>
                <a:gd name="T38" fmla="*/ 134 w 140"/>
                <a:gd name="T39" fmla="*/ 0 h 113"/>
                <a:gd name="T40" fmla="*/ 134 w 140"/>
                <a:gd name="T41" fmla="*/ 0 h 113"/>
                <a:gd name="T42" fmla="*/ 134 w 140"/>
                <a:gd name="T43" fmla="*/ 0 h 113"/>
                <a:gd name="T44" fmla="*/ 134 w 140"/>
                <a:gd name="T45" fmla="*/ 0 h 113"/>
                <a:gd name="T46" fmla="*/ 134 w 140"/>
                <a:gd name="T47" fmla="*/ 0 h 113"/>
                <a:gd name="T48" fmla="*/ 134 w 140"/>
                <a:gd name="T49" fmla="*/ 0 h 113"/>
                <a:gd name="T50" fmla="*/ 134 w 140"/>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13">
                  <a:moveTo>
                    <a:pt x="127" y="3"/>
                  </a:moveTo>
                  <a:cubicBezTo>
                    <a:pt x="6" y="94"/>
                    <a:pt x="6" y="94"/>
                    <a:pt x="6" y="94"/>
                  </a:cubicBezTo>
                  <a:cubicBezTo>
                    <a:pt x="1" y="98"/>
                    <a:pt x="0" y="105"/>
                    <a:pt x="4" y="109"/>
                  </a:cubicBezTo>
                  <a:cubicBezTo>
                    <a:pt x="6" y="112"/>
                    <a:pt x="9" y="113"/>
                    <a:pt x="12" y="113"/>
                  </a:cubicBezTo>
                  <a:cubicBezTo>
                    <a:pt x="14" y="113"/>
                    <a:pt x="16" y="113"/>
                    <a:pt x="18" y="111"/>
                  </a:cubicBezTo>
                  <a:cubicBezTo>
                    <a:pt x="134" y="24"/>
                    <a:pt x="134" y="24"/>
                    <a:pt x="134" y="24"/>
                  </a:cubicBezTo>
                  <a:cubicBezTo>
                    <a:pt x="127" y="19"/>
                    <a:pt x="127" y="19"/>
                    <a:pt x="127" y="19"/>
                  </a:cubicBezTo>
                  <a:cubicBezTo>
                    <a:pt x="123" y="16"/>
                    <a:pt x="122" y="9"/>
                    <a:pt x="125" y="4"/>
                  </a:cubicBezTo>
                  <a:cubicBezTo>
                    <a:pt x="126" y="4"/>
                    <a:pt x="126" y="3"/>
                    <a:pt x="127" y="3"/>
                  </a:cubicBezTo>
                  <a:moveTo>
                    <a:pt x="129" y="1"/>
                  </a:moveTo>
                  <a:cubicBezTo>
                    <a:pt x="129" y="1"/>
                    <a:pt x="129" y="1"/>
                    <a:pt x="129" y="1"/>
                  </a:cubicBezTo>
                  <a:cubicBezTo>
                    <a:pt x="129" y="1"/>
                    <a:pt x="129" y="1"/>
                    <a:pt x="129" y="1"/>
                  </a:cubicBezTo>
                  <a:moveTo>
                    <a:pt x="138" y="1"/>
                  </a:moveTo>
                  <a:cubicBezTo>
                    <a:pt x="139" y="2"/>
                    <a:pt x="139" y="2"/>
                    <a:pt x="140" y="2"/>
                  </a:cubicBezTo>
                  <a:cubicBezTo>
                    <a:pt x="140" y="3"/>
                    <a:pt x="140" y="3"/>
                    <a:pt x="140" y="3"/>
                  </a:cubicBezTo>
                  <a:cubicBezTo>
                    <a:pt x="139" y="2"/>
                    <a:pt x="139" y="2"/>
                    <a:pt x="138" y="1"/>
                  </a:cubicBezTo>
                  <a:moveTo>
                    <a:pt x="134" y="0"/>
                  </a:moveTo>
                  <a:cubicBezTo>
                    <a:pt x="132" y="0"/>
                    <a:pt x="131" y="1"/>
                    <a:pt x="129" y="1"/>
                  </a:cubicBezTo>
                  <a:cubicBezTo>
                    <a:pt x="131" y="1"/>
                    <a:pt x="132" y="0"/>
                    <a:pt x="134" y="0"/>
                  </a:cubicBezTo>
                  <a:moveTo>
                    <a:pt x="134" y="0"/>
                  </a:moveTo>
                  <a:cubicBezTo>
                    <a:pt x="134" y="0"/>
                    <a:pt x="134" y="0"/>
                    <a:pt x="134" y="0"/>
                  </a:cubicBezTo>
                  <a:cubicBezTo>
                    <a:pt x="134" y="0"/>
                    <a:pt x="134" y="0"/>
                    <a:pt x="134" y="0"/>
                  </a:cubicBezTo>
                  <a:moveTo>
                    <a:pt x="134" y="0"/>
                  </a:moveTo>
                  <a:cubicBezTo>
                    <a:pt x="134" y="0"/>
                    <a:pt x="134" y="0"/>
                    <a:pt x="134" y="0"/>
                  </a:cubicBezTo>
                  <a:cubicBezTo>
                    <a:pt x="134" y="0"/>
                    <a:pt x="134" y="0"/>
                    <a:pt x="134" y="0"/>
                  </a:cubicBezTo>
                  <a:cubicBezTo>
                    <a:pt x="134" y="0"/>
                    <a:pt x="134" y="0"/>
                    <a:pt x="134" y="0"/>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77" name="Freeform 288"/>
            <p:cNvSpPr>
              <a:spLocks noChangeAspect="1"/>
            </p:cNvSpPr>
            <p:nvPr/>
          </p:nvSpPr>
          <p:spPr bwMode="auto">
            <a:xfrm>
              <a:off x="1775719" y="4297497"/>
              <a:ext cx="54998" cy="55998"/>
            </a:xfrm>
            <a:custGeom>
              <a:avLst/>
              <a:gdLst>
                <a:gd name="T0" fmla="*/ 12 w 23"/>
                <a:gd name="T1" fmla="*/ 0 h 24"/>
                <a:gd name="T2" fmla="*/ 12 w 23"/>
                <a:gd name="T3" fmla="*/ 0 h 24"/>
                <a:gd name="T4" fmla="*/ 12 w 23"/>
                <a:gd name="T5" fmla="*/ 0 h 24"/>
                <a:gd name="T6" fmla="*/ 7 w 23"/>
                <a:gd name="T7" fmla="*/ 1 h 24"/>
                <a:gd name="T8" fmla="*/ 7 w 23"/>
                <a:gd name="T9" fmla="*/ 1 h 24"/>
                <a:gd name="T10" fmla="*/ 7 w 23"/>
                <a:gd name="T11" fmla="*/ 1 h 24"/>
                <a:gd name="T12" fmla="*/ 5 w 23"/>
                <a:gd name="T13" fmla="*/ 2 h 24"/>
                <a:gd name="T14" fmla="*/ 5 w 23"/>
                <a:gd name="T15" fmla="*/ 3 h 24"/>
                <a:gd name="T16" fmla="*/ 3 w 23"/>
                <a:gd name="T17" fmla="*/ 4 h 24"/>
                <a:gd name="T18" fmla="*/ 5 w 23"/>
                <a:gd name="T19" fmla="*/ 19 h 24"/>
                <a:gd name="T20" fmla="*/ 12 w 23"/>
                <a:gd name="T21" fmla="*/ 24 h 24"/>
                <a:gd name="T22" fmla="*/ 18 w 23"/>
                <a:gd name="T23" fmla="*/ 19 h 24"/>
                <a:gd name="T24" fmla="*/ 20 w 23"/>
                <a:gd name="T25" fmla="*/ 4 h 24"/>
                <a:gd name="T26" fmla="*/ 18 w 23"/>
                <a:gd name="T27" fmla="*/ 3 h 24"/>
                <a:gd name="T28" fmla="*/ 18 w 23"/>
                <a:gd name="T29" fmla="*/ 2 h 24"/>
                <a:gd name="T30" fmla="*/ 16 w 23"/>
                <a:gd name="T31" fmla="*/ 1 h 24"/>
                <a:gd name="T32" fmla="*/ 12 w 23"/>
                <a:gd name="T33" fmla="*/ 0 h 24"/>
                <a:gd name="T34" fmla="*/ 12 w 23"/>
                <a:gd name="T35" fmla="*/ 0 h 24"/>
                <a:gd name="T36" fmla="*/ 12 w 23"/>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0"/>
                  </a:moveTo>
                  <a:cubicBezTo>
                    <a:pt x="12" y="0"/>
                    <a:pt x="12" y="0"/>
                    <a:pt x="12" y="0"/>
                  </a:cubicBezTo>
                  <a:cubicBezTo>
                    <a:pt x="12" y="0"/>
                    <a:pt x="12" y="0"/>
                    <a:pt x="12" y="0"/>
                  </a:cubicBezTo>
                  <a:cubicBezTo>
                    <a:pt x="10" y="0"/>
                    <a:pt x="9" y="1"/>
                    <a:pt x="7" y="1"/>
                  </a:cubicBezTo>
                  <a:cubicBezTo>
                    <a:pt x="7" y="1"/>
                    <a:pt x="7" y="1"/>
                    <a:pt x="7" y="1"/>
                  </a:cubicBezTo>
                  <a:cubicBezTo>
                    <a:pt x="7" y="1"/>
                    <a:pt x="7" y="1"/>
                    <a:pt x="7" y="1"/>
                  </a:cubicBezTo>
                  <a:cubicBezTo>
                    <a:pt x="7" y="2"/>
                    <a:pt x="6" y="2"/>
                    <a:pt x="5" y="2"/>
                  </a:cubicBezTo>
                  <a:cubicBezTo>
                    <a:pt x="5" y="3"/>
                    <a:pt x="5" y="3"/>
                    <a:pt x="5" y="3"/>
                  </a:cubicBezTo>
                  <a:cubicBezTo>
                    <a:pt x="4" y="3"/>
                    <a:pt x="4" y="4"/>
                    <a:pt x="3" y="4"/>
                  </a:cubicBezTo>
                  <a:cubicBezTo>
                    <a:pt x="0" y="9"/>
                    <a:pt x="1" y="16"/>
                    <a:pt x="5" y="19"/>
                  </a:cubicBezTo>
                  <a:cubicBezTo>
                    <a:pt x="12" y="24"/>
                    <a:pt x="12" y="24"/>
                    <a:pt x="12" y="24"/>
                  </a:cubicBezTo>
                  <a:cubicBezTo>
                    <a:pt x="18" y="19"/>
                    <a:pt x="18" y="19"/>
                    <a:pt x="18" y="19"/>
                  </a:cubicBezTo>
                  <a:cubicBezTo>
                    <a:pt x="23" y="16"/>
                    <a:pt x="23" y="9"/>
                    <a:pt x="20" y="4"/>
                  </a:cubicBezTo>
                  <a:cubicBezTo>
                    <a:pt x="19" y="4"/>
                    <a:pt x="19" y="3"/>
                    <a:pt x="18" y="3"/>
                  </a:cubicBezTo>
                  <a:cubicBezTo>
                    <a:pt x="18" y="2"/>
                    <a:pt x="18" y="2"/>
                    <a:pt x="18" y="2"/>
                  </a:cubicBezTo>
                  <a:cubicBezTo>
                    <a:pt x="17" y="2"/>
                    <a:pt x="17" y="2"/>
                    <a:pt x="16" y="1"/>
                  </a:cubicBezTo>
                  <a:cubicBezTo>
                    <a:pt x="15" y="1"/>
                    <a:pt x="13" y="0"/>
                    <a:pt x="12" y="0"/>
                  </a:cubicBezTo>
                  <a:cubicBezTo>
                    <a:pt x="12" y="0"/>
                    <a:pt x="12" y="0"/>
                    <a:pt x="12" y="0"/>
                  </a:cubicBezTo>
                  <a:cubicBezTo>
                    <a:pt x="12" y="0"/>
                    <a:pt x="12" y="0"/>
                    <a:pt x="12" y="0"/>
                  </a:cubicBezTo>
                </a:path>
              </a:pathLst>
            </a:custGeom>
            <a:solidFill>
              <a:srgbClr val="017E18"/>
            </a:solidFill>
            <a:ln w="3175">
              <a:solidFill>
                <a:srgbClr val="017E18"/>
              </a:solidFill>
            </a:ln>
          </p:spPr>
          <p:txBody>
            <a:bodyPr vert="horz" wrap="square" lIns="91440" tIns="45720" rIns="91440" bIns="45720" numCol="1" anchor="t" anchorCtr="0" compatLnSpc="1">
              <a:prstTxWarp prst="textNoShape">
                <a:avLst/>
              </a:prstTxWarp>
            </a:bodyPr>
            <a:lstStyle/>
            <a:p>
              <a:endParaRPr lang="en-US"/>
            </a:p>
          </p:txBody>
        </p:sp>
        <p:sp>
          <p:nvSpPr>
            <p:cNvPr id="481" name="Freeform 292"/>
            <p:cNvSpPr>
              <a:spLocks noChangeAspect="1"/>
            </p:cNvSpPr>
            <p:nvPr/>
          </p:nvSpPr>
          <p:spPr bwMode="auto">
            <a:xfrm>
              <a:off x="1766720" y="4661486"/>
              <a:ext cx="72998" cy="119996"/>
            </a:xfrm>
            <a:custGeom>
              <a:avLst/>
              <a:gdLst>
                <a:gd name="T0" fmla="*/ 31 w 31"/>
                <a:gd name="T1" fmla="*/ 51 h 51"/>
                <a:gd name="T2" fmla="*/ 31 w 31"/>
                <a:gd name="T3" fmla="*/ 16 h 51"/>
                <a:gd name="T4" fmla="*/ 16 w 31"/>
                <a:gd name="T5" fmla="*/ 0 h 51"/>
                <a:gd name="T6" fmla="*/ 0 w 31"/>
                <a:gd name="T7" fmla="*/ 16 h 51"/>
                <a:gd name="T8" fmla="*/ 0 w 31"/>
                <a:gd name="T9" fmla="*/ 51 h 51"/>
                <a:gd name="T10" fmla="*/ 31 w 31"/>
                <a:gd name="T11" fmla="*/ 51 h 51"/>
              </a:gdLst>
              <a:ahLst/>
              <a:cxnLst>
                <a:cxn ang="0">
                  <a:pos x="T0" y="T1"/>
                </a:cxn>
                <a:cxn ang="0">
                  <a:pos x="T2" y="T3"/>
                </a:cxn>
                <a:cxn ang="0">
                  <a:pos x="T4" y="T5"/>
                </a:cxn>
                <a:cxn ang="0">
                  <a:pos x="T6" y="T7"/>
                </a:cxn>
                <a:cxn ang="0">
                  <a:pos x="T8" y="T9"/>
                </a:cxn>
                <a:cxn ang="0">
                  <a:pos x="T10" y="T11"/>
                </a:cxn>
              </a:cxnLst>
              <a:rect l="0" t="0" r="r" b="b"/>
              <a:pathLst>
                <a:path w="31" h="51">
                  <a:moveTo>
                    <a:pt x="31" y="51"/>
                  </a:moveTo>
                  <a:cubicBezTo>
                    <a:pt x="31" y="16"/>
                    <a:pt x="31" y="16"/>
                    <a:pt x="31" y="16"/>
                  </a:cubicBezTo>
                  <a:cubicBezTo>
                    <a:pt x="31" y="7"/>
                    <a:pt x="24" y="0"/>
                    <a:pt x="16" y="0"/>
                  </a:cubicBezTo>
                  <a:cubicBezTo>
                    <a:pt x="7" y="0"/>
                    <a:pt x="0" y="7"/>
                    <a:pt x="0" y="16"/>
                  </a:cubicBezTo>
                  <a:cubicBezTo>
                    <a:pt x="0" y="51"/>
                    <a:pt x="0" y="51"/>
                    <a:pt x="0" y="51"/>
                  </a:cubicBezTo>
                  <a:lnTo>
                    <a:pt x="31" y="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a:grpSpLocks noChangeAspect="1"/>
          </p:cNvGrpSpPr>
          <p:nvPr/>
        </p:nvGrpSpPr>
        <p:grpSpPr>
          <a:xfrm>
            <a:off x="4037922" y="3105412"/>
            <a:ext cx="608452" cy="488934"/>
            <a:chOff x="839748" y="4443493"/>
            <a:chExt cx="167995" cy="134996"/>
          </a:xfrm>
        </p:grpSpPr>
        <p:sp>
          <p:nvSpPr>
            <p:cNvPr id="485" name="Freeform 296"/>
            <p:cNvSpPr>
              <a:spLocks noChangeAspect="1"/>
            </p:cNvSpPr>
            <p:nvPr/>
          </p:nvSpPr>
          <p:spPr bwMode="auto">
            <a:xfrm>
              <a:off x="839748" y="4443493"/>
              <a:ext cx="167995" cy="56998"/>
            </a:xfrm>
            <a:custGeom>
              <a:avLst/>
              <a:gdLst>
                <a:gd name="T0" fmla="*/ 36 w 71"/>
                <a:gd name="T1" fmla="*/ 0 h 24"/>
                <a:gd name="T2" fmla="*/ 2 w 71"/>
                <a:gd name="T3" fmla="*/ 14 h 24"/>
                <a:gd name="T4" fmla="*/ 2 w 71"/>
                <a:gd name="T5" fmla="*/ 22 h 24"/>
                <a:gd name="T6" fmla="*/ 9 w 71"/>
                <a:gd name="T7" fmla="*/ 22 h 24"/>
                <a:gd name="T8" fmla="*/ 36 w 71"/>
                <a:gd name="T9" fmla="*/ 11 h 24"/>
                <a:gd name="T10" fmla="*/ 62 w 71"/>
                <a:gd name="T11" fmla="*/ 22 h 24"/>
                <a:gd name="T12" fmla="*/ 65 w 71"/>
                <a:gd name="T13" fmla="*/ 23 h 24"/>
                <a:gd name="T14" fmla="*/ 69 w 71"/>
                <a:gd name="T15" fmla="*/ 22 h 24"/>
                <a:gd name="T16" fmla="*/ 69 w 71"/>
                <a:gd name="T17" fmla="*/ 14 h 24"/>
                <a:gd name="T18" fmla="*/ 36 w 7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24">
                  <a:moveTo>
                    <a:pt x="36" y="0"/>
                  </a:moveTo>
                  <a:cubicBezTo>
                    <a:pt x="23" y="0"/>
                    <a:pt x="11" y="5"/>
                    <a:pt x="2" y="14"/>
                  </a:cubicBezTo>
                  <a:cubicBezTo>
                    <a:pt x="0" y="16"/>
                    <a:pt x="0" y="20"/>
                    <a:pt x="2" y="22"/>
                  </a:cubicBezTo>
                  <a:cubicBezTo>
                    <a:pt x="4" y="24"/>
                    <a:pt x="7" y="24"/>
                    <a:pt x="9" y="22"/>
                  </a:cubicBezTo>
                  <a:cubicBezTo>
                    <a:pt x="16" y="15"/>
                    <a:pt x="26" y="11"/>
                    <a:pt x="36" y="11"/>
                  </a:cubicBezTo>
                  <a:cubicBezTo>
                    <a:pt x="45" y="11"/>
                    <a:pt x="55" y="15"/>
                    <a:pt x="62" y="22"/>
                  </a:cubicBezTo>
                  <a:cubicBezTo>
                    <a:pt x="63" y="23"/>
                    <a:pt x="64" y="23"/>
                    <a:pt x="65" y="23"/>
                  </a:cubicBezTo>
                  <a:cubicBezTo>
                    <a:pt x="67" y="23"/>
                    <a:pt x="68" y="23"/>
                    <a:pt x="69" y="22"/>
                  </a:cubicBezTo>
                  <a:cubicBezTo>
                    <a:pt x="71" y="20"/>
                    <a:pt x="71" y="16"/>
                    <a:pt x="69" y="14"/>
                  </a:cubicBezTo>
                  <a:cubicBezTo>
                    <a:pt x="60" y="5"/>
                    <a:pt x="48" y="0"/>
                    <a:pt x="36" y="0"/>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297"/>
            <p:cNvSpPr>
              <a:spLocks noChangeAspect="1"/>
            </p:cNvSpPr>
            <p:nvPr/>
          </p:nvSpPr>
          <p:spPr bwMode="auto">
            <a:xfrm>
              <a:off x="872747" y="4483492"/>
              <a:ext cx="101997" cy="49998"/>
            </a:xfrm>
            <a:custGeom>
              <a:avLst/>
              <a:gdLst>
                <a:gd name="T0" fmla="*/ 2 w 43"/>
                <a:gd name="T1" fmla="*/ 11 h 21"/>
                <a:gd name="T2" fmla="*/ 2 w 43"/>
                <a:gd name="T3" fmla="*/ 18 h 21"/>
                <a:gd name="T4" fmla="*/ 9 w 43"/>
                <a:gd name="T5" fmla="*/ 18 h 21"/>
                <a:gd name="T6" fmla="*/ 34 w 43"/>
                <a:gd name="T7" fmla="*/ 18 h 21"/>
                <a:gd name="T8" fmla="*/ 38 w 43"/>
                <a:gd name="T9" fmla="*/ 20 h 21"/>
                <a:gd name="T10" fmla="*/ 41 w 43"/>
                <a:gd name="T11" fmla="*/ 18 h 21"/>
                <a:gd name="T12" fmla="*/ 41 w 43"/>
                <a:gd name="T13" fmla="*/ 11 h 21"/>
                <a:gd name="T14" fmla="*/ 2 w 4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1">
                  <a:moveTo>
                    <a:pt x="2" y="11"/>
                  </a:moveTo>
                  <a:cubicBezTo>
                    <a:pt x="0" y="13"/>
                    <a:pt x="0" y="16"/>
                    <a:pt x="2" y="18"/>
                  </a:cubicBezTo>
                  <a:cubicBezTo>
                    <a:pt x="4" y="21"/>
                    <a:pt x="7" y="21"/>
                    <a:pt x="9" y="18"/>
                  </a:cubicBezTo>
                  <a:cubicBezTo>
                    <a:pt x="16" y="12"/>
                    <a:pt x="27" y="12"/>
                    <a:pt x="34" y="18"/>
                  </a:cubicBezTo>
                  <a:cubicBezTo>
                    <a:pt x="35" y="20"/>
                    <a:pt x="36" y="20"/>
                    <a:pt x="38" y="20"/>
                  </a:cubicBezTo>
                  <a:cubicBezTo>
                    <a:pt x="39" y="20"/>
                    <a:pt x="40" y="20"/>
                    <a:pt x="41" y="18"/>
                  </a:cubicBezTo>
                  <a:cubicBezTo>
                    <a:pt x="43" y="16"/>
                    <a:pt x="43" y="13"/>
                    <a:pt x="41" y="11"/>
                  </a:cubicBezTo>
                  <a:cubicBezTo>
                    <a:pt x="30" y="0"/>
                    <a:pt x="13" y="0"/>
                    <a:pt x="2" y="11"/>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298"/>
            <p:cNvSpPr>
              <a:spLocks noChangeAspect="1"/>
            </p:cNvSpPr>
            <p:nvPr/>
          </p:nvSpPr>
          <p:spPr bwMode="auto">
            <a:xfrm>
              <a:off x="905746" y="4542490"/>
              <a:ext cx="35999" cy="35999"/>
            </a:xfrm>
            <a:custGeom>
              <a:avLst/>
              <a:gdLst>
                <a:gd name="T0" fmla="*/ 8 w 15"/>
                <a:gd name="T1" fmla="*/ 0 h 15"/>
                <a:gd name="T2" fmla="*/ 0 w 15"/>
                <a:gd name="T3" fmla="*/ 7 h 15"/>
                <a:gd name="T4" fmla="*/ 8 w 15"/>
                <a:gd name="T5" fmla="*/ 15 h 15"/>
                <a:gd name="T6" fmla="*/ 15 w 15"/>
                <a:gd name="T7" fmla="*/ 7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cubicBezTo>
                    <a:pt x="4" y="0"/>
                    <a:pt x="0" y="3"/>
                    <a:pt x="0" y="7"/>
                  </a:cubicBezTo>
                  <a:cubicBezTo>
                    <a:pt x="0" y="11"/>
                    <a:pt x="4" y="14"/>
                    <a:pt x="8" y="15"/>
                  </a:cubicBezTo>
                  <a:cubicBezTo>
                    <a:pt x="12" y="14"/>
                    <a:pt x="15" y="11"/>
                    <a:pt x="15" y="7"/>
                  </a:cubicBezTo>
                  <a:cubicBezTo>
                    <a:pt x="15" y="3"/>
                    <a:pt x="12" y="0"/>
                    <a:pt x="8" y="0"/>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1" name="Group 830"/>
          <p:cNvGrpSpPr>
            <a:grpSpLocks noChangeAspect="1"/>
          </p:cNvGrpSpPr>
          <p:nvPr/>
        </p:nvGrpSpPr>
        <p:grpSpPr>
          <a:xfrm>
            <a:off x="5936048" y="2270717"/>
            <a:ext cx="368989" cy="593982"/>
            <a:chOff x="8085527" y="2367556"/>
            <a:chExt cx="368989" cy="593982"/>
          </a:xfrm>
        </p:grpSpPr>
        <p:sp>
          <p:nvSpPr>
            <p:cNvPr id="318" name="Freeform 530"/>
            <p:cNvSpPr>
              <a:spLocks noChangeAspect="1"/>
            </p:cNvSpPr>
            <p:nvPr/>
          </p:nvSpPr>
          <p:spPr bwMode="auto">
            <a:xfrm>
              <a:off x="8085527" y="236755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19" name="Oval 531"/>
            <p:cNvSpPr>
              <a:spLocks noChangeAspect="1" noChangeArrowheads="1"/>
            </p:cNvSpPr>
            <p:nvPr/>
          </p:nvSpPr>
          <p:spPr bwMode="auto">
            <a:xfrm>
              <a:off x="8210523" y="2845542"/>
              <a:ext cx="115996" cy="115996"/>
            </a:xfrm>
            <a:prstGeom prst="ellipse">
              <a:avLst/>
            </a:pr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20" name="Freeform 532"/>
            <p:cNvSpPr>
              <a:spLocks noChangeAspect="1"/>
            </p:cNvSpPr>
            <p:nvPr/>
          </p:nvSpPr>
          <p:spPr bwMode="auto">
            <a:xfrm>
              <a:off x="8208523" y="25515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21" name="Freeform 533"/>
            <p:cNvSpPr>
              <a:spLocks noChangeAspect="1"/>
            </p:cNvSpPr>
            <p:nvPr/>
          </p:nvSpPr>
          <p:spPr bwMode="auto">
            <a:xfrm>
              <a:off x="8333519" y="2490552"/>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rgbClr val="49DAFF"/>
            </a:solidFill>
            <a:ln w="3175">
              <a:solidFill>
                <a:srgbClr val="49DAFF"/>
              </a:solidFill>
            </a:ln>
          </p:spPr>
          <p:txBody>
            <a:bodyPr vert="horz" wrap="square" lIns="91440" tIns="45720" rIns="91440" bIns="45720" numCol="1" anchor="t" anchorCtr="0" compatLnSpc="1">
              <a:prstTxWarp prst="textNoShape">
                <a:avLst/>
              </a:prstTxWarp>
            </a:bodyPr>
            <a:lstStyle/>
            <a:p>
              <a:endParaRPr lang="en-US"/>
            </a:p>
          </p:txBody>
        </p:sp>
      </p:grpSp>
      <p:grpSp>
        <p:nvGrpSpPr>
          <p:cNvPr id="832" name="Group 831"/>
          <p:cNvGrpSpPr>
            <a:grpSpLocks noChangeAspect="1"/>
          </p:cNvGrpSpPr>
          <p:nvPr/>
        </p:nvGrpSpPr>
        <p:grpSpPr>
          <a:xfrm>
            <a:off x="6439315" y="2267348"/>
            <a:ext cx="367989" cy="593982"/>
            <a:chOff x="8556512" y="2367556"/>
            <a:chExt cx="367989" cy="593982"/>
          </a:xfrm>
        </p:grpSpPr>
        <p:sp>
          <p:nvSpPr>
            <p:cNvPr id="322" name="Freeform 534"/>
            <p:cNvSpPr>
              <a:spLocks noChangeAspect="1"/>
            </p:cNvSpPr>
            <p:nvPr/>
          </p:nvSpPr>
          <p:spPr bwMode="auto">
            <a:xfrm>
              <a:off x="8556512" y="2367556"/>
              <a:ext cx="367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23" name="Oval 535"/>
            <p:cNvSpPr>
              <a:spLocks noChangeAspect="1" noChangeArrowheads="1"/>
            </p:cNvSpPr>
            <p:nvPr/>
          </p:nvSpPr>
          <p:spPr bwMode="auto">
            <a:xfrm>
              <a:off x="8681508" y="2845542"/>
              <a:ext cx="115996" cy="115996"/>
            </a:xfrm>
            <a:prstGeom prst="ellipse">
              <a:avLst/>
            </a:prstGeom>
            <a:solidFill>
              <a:srgbClr val="005073"/>
            </a:solidFill>
            <a:ln w="3175">
              <a:solidFill>
                <a:schemeClr val="tx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36"/>
            <p:cNvSpPr>
              <a:spLocks noChangeAspect="1"/>
            </p:cNvSpPr>
            <p:nvPr/>
          </p:nvSpPr>
          <p:spPr bwMode="auto">
            <a:xfrm>
              <a:off x="8678508" y="25515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25" name="Freeform 537"/>
            <p:cNvSpPr>
              <a:spLocks noChangeAspect="1"/>
            </p:cNvSpPr>
            <p:nvPr/>
          </p:nvSpPr>
          <p:spPr bwMode="auto">
            <a:xfrm>
              <a:off x="8804505" y="2490552"/>
              <a:ext cx="119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rgbClr val="008C44"/>
            </a:solidFill>
            <a:ln w="3175">
              <a:solidFill>
                <a:srgbClr val="017E18"/>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5" name="Group 874"/>
          <p:cNvGrpSpPr>
            <a:grpSpLocks noChangeAspect="1"/>
          </p:cNvGrpSpPr>
          <p:nvPr/>
        </p:nvGrpSpPr>
        <p:grpSpPr>
          <a:xfrm>
            <a:off x="4887909" y="3126375"/>
            <a:ext cx="794644" cy="499408"/>
            <a:chOff x="7422522" y="3487019"/>
            <a:chExt cx="540983" cy="339990"/>
          </a:xfrm>
        </p:grpSpPr>
        <p:sp>
          <p:nvSpPr>
            <p:cNvPr id="326" name="Freeform 538"/>
            <p:cNvSpPr>
              <a:spLocks noChangeAspect="1"/>
            </p:cNvSpPr>
            <p:nvPr/>
          </p:nvSpPr>
          <p:spPr bwMode="auto">
            <a:xfrm>
              <a:off x="7422522" y="3487019"/>
              <a:ext cx="540983" cy="339990"/>
            </a:xfrm>
            <a:custGeom>
              <a:avLst/>
              <a:gdLst>
                <a:gd name="T0" fmla="*/ 219 w 229"/>
                <a:gd name="T1" fmla="*/ 144 h 144"/>
                <a:gd name="T2" fmla="*/ 10 w 229"/>
                <a:gd name="T3" fmla="*/ 144 h 144"/>
                <a:gd name="T4" fmla="*/ 0 w 229"/>
                <a:gd name="T5" fmla="*/ 135 h 144"/>
                <a:gd name="T6" fmla="*/ 0 w 229"/>
                <a:gd name="T7" fmla="*/ 10 h 144"/>
                <a:gd name="T8" fmla="*/ 10 w 229"/>
                <a:gd name="T9" fmla="*/ 0 h 144"/>
                <a:gd name="T10" fmla="*/ 219 w 229"/>
                <a:gd name="T11" fmla="*/ 0 h 144"/>
                <a:gd name="T12" fmla="*/ 229 w 229"/>
                <a:gd name="T13" fmla="*/ 10 h 144"/>
                <a:gd name="T14" fmla="*/ 229 w 229"/>
                <a:gd name="T15" fmla="*/ 135 h 144"/>
                <a:gd name="T16" fmla="*/ 219 w 229"/>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44">
                  <a:moveTo>
                    <a:pt x="219" y="144"/>
                  </a:moveTo>
                  <a:cubicBezTo>
                    <a:pt x="10" y="144"/>
                    <a:pt x="10" y="144"/>
                    <a:pt x="10" y="144"/>
                  </a:cubicBezTo>
                  <a:cubicBezTo>
                    <a:pt x="4" y="144"/>
                    <a:pt x="0" y="140"/>
                    <a:pt x="0" y="135"/>
                  </a:cubicBezTo>
                  <a:cubicBezTo>
                    <a:pt x="0" y="10"/>
                    <a:pt x="0" y="10"/>
                    <a:pt x="0" y="10"/>
                  </a:cubicBezTo>
                  <a:cubicBezTo>
                    <a:pt x="0" y="4"/>
                    <a:pt x="4" y="0"/>
                    <a:pt x="10" y="0"/>
                  </a:cubicBezTo>
                  <a:cubicBezTo>
                    <a:pt x="219" y="0"/>
                    <a:pt x="219" y="0"/>
                    <a:pt x="219" y="0"/>
                  </a:cubicBezTo>
                  <a:cubicBezTo>
                    <a:pt x="224" y="0"/>
                    <a:pt x="229" y="4"/>
                    <a:pt x="229" y="10"/>
                  </a:cubicBezTo>
                  <a:cubicBezTo>
                    <a:pt x="229" y="135"/>
                    <a:pt x="229" y="135"/>
                    <a:pt x="229" y="135"/>
                  </a:cubicBezTo>
                  <a:cubicBezTo>
                    <a:pt x="229" y="140"/>
                    <a:pt x="224" y="144"/>
                    <a:pt x="219"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539"/>
            <p:cNvSpPr>
              <a:spLocks noChangeAspect="1" noChangeArrowheads="1"/>
            </p:cNvSpPr>
            <p:nvPr/>
          </p:nvSpPr>
          <p:spPr bwMode="auto">
            <a:xfrm>
              <a:off x="7422522" y="3532018"/>
              <a:ext cx="540983" cy="48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540"/>
            <p:cNvSpPr>
              <a:spLocks noChangeAspect="1"/>
            </p:cNvSpPr>
            <p:nvPr/>
          </p:nvSpPr>
          <p:spPr bwMode="auto">
            <a:xfrm>
              <a:off x="7462521" y="3624015"/>
              <a:ext cx="103997" cy="65998"/>
            </a:xfrm>
            <a:custGeom>
              <a:avLst/>
              <a:gdLst>
                <a:gd name="T0" fmla="*/ 37 w 44"/>
                <a:gd name="T1" fmla="*/ 28 h 28"/>
                <a:gd name="T2" fmla="*/ 7 w 44"/>
                <a:gd name="T3" fmla="*/ 28 h 28"/>
                <a:gd name="T4" fmla="*/ 0 w 44"/>
                <a:gd name="T5" fmla="*/ 21 h 28"/>
                <a:gd name="T6" fmla="*/ 0 w 44"/>
                <a:gd name="T7" fmla="*/ 7 h 28"/>
                <a:gd name="T8" fmla="*/ 7 w 44"/>
                <a:gd name="T9" fmla="*/ 0 h 28"/>
                <a:gd name="T10" fmla="*/ 37 w 44"/>
                <a:gd name="T11" fmla="*/ 0 h 28"/>
                <a:gd name="T12" fmla="*/ 44 w 44"/>
                <a:gd name="T13" fmla="*/ 7 h 28"/>
                <a:gd name="T14" fmla="*/ 44 w 44"/>
                <a:gd name="T15" fmla="*/ 21 h 28"/>
                <a:gd name="T16" fmla="*/ 37 w 4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
                  <a:moveTo>
                    <a:pt x="37" y="28"/>
                  </a:moveTo>
                  <a:cubicBezTo>
                    <a:pt x="7" y="28"/>
                    <a:pt x="7" y="28"/>
                    <a:pt x="7" y="28"/>
                  </a:cubicBezTo>
                  <a:cubicBezTo>
                    <a:pt x="3" y="28"/>
                    <a:pt x="0" y="25"/>
                    <a:pt x="0" y="21"/>
                  </a:cubicBezTo>
                  <a:cubicBezTo>
                    <a:pt x="0" y="7"/>
                    <a:pt x="0" y="7"/>
                    <a:pt x="0" y="7"/>
                  </a:cubicBezTo>
                  <a:cubicBezTo>
                    <a:pt x="0" y="3"/>
                    <a:pt x="3" y="0"/>
                    <a:pt x="7" y="0"/>
                  </a:cubicBezTo>
                  <a:cubicBezTo>
                    <a:pt x="37" y="0"/>
                    <a:pt x="37" y="0"/>
                    <a:pt x="37" y="0"/>
                  </a:cubicBezTo>
                  <a:cubicBezTo>
                    <a:pt x="41" y="0"/>
                    <a:pt x="44" y="3"/>
                    <a:pt x="44" y="7"/>
                  </a:cubicBezTo>
                  <a:cubicBezTo>
                    <a:pt x="44" y="21"/>
                    <a:pt x="44" y="21"/>
                    <a:pt x="44" y="21"/>
                  </a:cubicBezTo>
                  <a:cubicBezTo>
                    <a:pt x="44" y="25"/>
                    <a:pt x="41" y="28"/>
                    <a:pt x="37"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6" name="Group 925"/>
          <p:cNvGrpSpPr>
            <a:grpSpLocks noChangeAspect="1"/>
          </p:cNvGrpSpPr>
          <p:nvPr/>
        </p:nvGrpSpPr>
        <p:grpSpPr>
          <a:xfrm>
            <a:off x="5811165" y="3126375"/>
            <a:ext cx="794646" cy="502346"/>
            <a:chOff x="8234522" y="4368495"/>
            <a:chExt cx="540983" cy="341990"/>
          </a:xfrm>
        </p:grpSpPr>
        <p:sp>
          <p:nvSpPr>
            <p:cNvPr id="329" name="Freeform 541"/>
            <p:cNvSpPr>
              <a:spLocks noChangeAspect="1"/>
            </p:cNvSpPr>
            <p:nvPr/>
          </p:nvSpPr>
          <p:spPr bwMode="auto">
            <a:xfrm>
              <a:off x="8234522" y="4368495"/>
              <a:ext cx="540983" cy="341990"/>
            </a:xfrm>
            <a:custGeom>
              <a:avLst/>
              <a:gdLst>
                <a:gd name="T0" fmla="*/ 219 w 229"/>
                <a:gd name="T1" fmla="*/ 145 h 145"/>
                <a:gd name="T2" fmla="*/ 10 w 229"/>
                <a:gd name="T3" fmla="*/ 145 h 145"/>
                <a:gd name="T4" fmla="*/ 0 w 229"/>
                <a:gd name="T5" fmla="*/ 135 h 145"/>
                <a:gd name="T6" fmla="*/ 0 w 229"/>
                <a:gd name="T7" fmla="*/ 10 h 145"/>
                <a:gd name="T8" fmla="*/ 10 w 229"/>
                <a:gd name="T9" fmla="*/ 0 h 145"/>
                <a:gd name="T10" fmla="*/ 219 w 229"/>
                <a:gd name="T11" fmla="*/ 0 h 145"/>
                <a:gd name="T12" fmla="*/ 229 w 229"/>
                <a:gd name="T13" fmla="*/ 10 h 145"/>
                <a:gd name="T14" fmla="*/ 229 w 229"/>
                <a:gd name="T15" fmla="*/ 135 h 145"/>
                <a:gd name="T16" fmla="*/ 219 w 229"/>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45">
                  <a:moveTo>
                    <a:pt x="219" y="145"/>
                  </a:moveTo>
                  <a:cubicBezTo>
                    <a:pt x="10" y="145"/>
                    <a:pt x="10" y="145"/>
                    <a:pt x="10" y="145"/>
                  </a:cubicBezTo>
                  <a:cubicBezTo>
                    <a:pt x="4" y="145"/>
                    <a:pt x="0" y="141"/>
                    <a:pt x="0" y="135"/>
                  </a:cubicBezTo>
                  <a:cubicBezTo>
                    <a:pt x="0" y="10"/>
                    <a:pt x="0" y="10"/>
                    <a:pt x="0" y="10"/>
                  </a:cubicBezTo>
                  <a:cubicBezTo>
                    <a:pt x="0" y="5"/>
                    <a:pt x="4" y="0"/>
                    <a:pt x="10" y="0"/>
                  </a:cubicBezTo>
                  <a:cubicBezTo>
                    <a:pt x="219" y="0"/>
                    <a:pt x="219" y="0"/>
                    <a:pt x="219" y="0"/>
                  </a:cubicBezTo>
                  <a:cubicBezTo>
                    <a:pt x="224" y="0"/>
                    <a:pt x="229" y="5"/>
                    <a:pt x="229" y="10"/>
                  </a:cubicBezTo>
                  <a:cubicBezTo>
                    <a:pt x="229" y="135"/>
                    <a:pt x="229" y="135"/>
                    <a:pt x="229" y="135"/>
                  </a:cubicBezTo>
                  <a:cubicBezTo>
                    <a:pt x="229" y="141"/>
                    <a:pt x="224" y="145"/>
                    <a:pt x="219" y="1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542"/>
            <p:cNvSpPr>
              <a:spLocks noChangeAspect="1"/>
            </p:cNvSpPr>
            <p:nvPr/>
          </p:nvSpPr>
          <p:spPr bwMode="auto">
            <a:xfrm>
              <a:off x="8274521" y="4443493"/>
              <a:ext cx="103997" cy="63998"/>
            </a:xfrm>
            <a:custGeom>
              <a:avLst/>
              <a:gdLst>
                <a:gd name="T0" fmla="*/ 37 w 44"/>
                <a:gd name="T1" fmla="*/ 27 h 27"/>
                <a:gd name="T2" fmla="*/ 7 w 44"/>
                <a:gd name="T3" fmla="*/ 27 h 27"/>
                <a:gd name="T4" fmla="*/ 0 w 44"/>
                <a:gd name="T5" fmla="*/ 21 h 27"/>
                <a:gd name="T6" fmla="*/ 0 w 44"/>
                <a:gd name="T7" fmla="*/ 7 h 27"/>
                <a:gd name="T8" fmla="*/ 7 w 44"/>
                <a:gd name="T9" fmla="*/ 0 h 27"/>
                <a:gd name="T10" fmla="*/ 37 w 44"/>
                <a:gd name="T11" fmla="*/ 0 h 27"/>
                <a:gd name="T12" fmla="*/ 44 w 44"/>
                <a:gd name="T13" fmla="*/ 7 h 27"/>
                <a:gd name="T14" fmla="*/ 44 w 44"/>
                <a:gd name="T15" fmla="*/ 21 h 27"/>
                <a:gd name="T16" fmla="*/ 37 w 44"/>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7">
                  <a:moveTo>
                    <a:pt x="37" y="27"/>
                  </a:moveTo>
                  <a:cubicBezTo>
                    <a:pt x="7" y="27"/>
                    <a:pt x="7" y="27"/>
                    <a:pt x="7" y="27"/>
                  </a:cubicBezTo>
                  <a:cubicBezTo>
                    <a:pt x="3" y="27"/>
                    <a:pt x="0" y="24"/>
                    <a:pt x="0" y="21"/>
                  </a:cubicBezTo>
                  <a:cubicBezTo>
                    <a:pt x="0" y="7"/>
                    <a:pt x="0" y="7"/>
                    <a:pt x="0" y="7"/>
                  </a:cubicBezTo>
                  <a:cubicBezTo>
                    <a:pt x="0" y="3"/>
                    <a:pt x="3" y="0"/>
                    <a:pt x="7" y="0"/>
                  </a:cubicBezTo>
                  <a:cubicBezTo>
                    <a:pt x="37" y="0"/>
                    <a:pt x="37" y="0"/>
                    <a:pt x="37" y="0"/>
                  </a:cubicBezTo>
                  <a:cubicBezTo>
                    <a:pt x="41" y="0"/>
                    <a:pt x="44" y="3"/>
                    <a:pt x="44" y="7"/>
                  </a:cubicBezTo>
                  <a:cubicBezTo>
                    <a:pt x="44" y="21"/>
                    <a:pt x="44" y="21"/>
                    <a:pt x="44" y="21"/>
                  </a:cubicBezTo>
                  <a:cubicBezTo>
                    <a:pt x="44" y="24"/>
                    <a:pt x="41" y="27"/>
                    <a:pt x="37" y="27"/>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43"/>
            <p:cNvSpPr>
              <a:spLocks noChangeAspect="1"/>
            </p:cNvSpPr>
            <p:nvPr/>
          </p:nvSpPr>
          <p:spPr bwMode="auto">
            <a:xfrm>
              <a:off x="8324519" y="4592488"/>
              <a:ext cx="30999" cy="12000"/>
            </a:xfrm>
            <a:custGeom>
              <a:avLst/>
              <a:gdLst>
                <a:gd name="T0" fmla="*/ 11 w 13"/>
                <a:gd name="T1" fmla="*/ 5 h 5"/>
                <a:gd name="T2" fmla="*/ 2 w 13"/>
                <a:gd name="T3" fmla="*/ 5 h 5"/>
                <a:gd name="T4" fmla="*/ 0 w 13"/>
                <a:gd name="T5" fmla="*/ 2 h 5"/>
                <a:gd name="T6" fmla="*/ 2 w 13"/>
                <a:gd name="T7" fmla="*/ 0 h 5"/>
                <a:gd name="T8" fmla="*/ 11 w 13"/>
                <a:gd name="T9" fmla="*/ 0 h 5"/>
                <a:gd name="T10" fmla="*/ 13 w 13"/>
                <a:gd name="T11" fmla="*/ 2 h 5"/>
                <a:gd name="T12" fmla="*/ 11 w 1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3" h="5">
                  <a:moveTo>
                    <a:pt x="11" y="5"/>
                  </a:moveTo>
                  <a:cubicBezTo>
                    <a:pt x="2" y="5"/>
                    <a:pt x="2" y="5"/>
                    <a:pt x="2" y="5"/>
                  </a:cubicBezTo>
                  <a:cubicBezTo>
                    <a:pt x="1" y="5"/>
                    <a:pt x="0" y="4"/>
                    <a:pt x="0" y="2"/>
                  </a:cubicBezTo>
                  <a:cubicBezTo>
                    <a:pt x="0" y="1"/>
                    <a:pt x="1" y="0"/>
                    <a:pt x="2" y="0"/>
                  </a:cubicBezTo>
                  <a:cubicBezTo>
                    <a:pt x="11" y="0"/>
                    <a:pt x="11" y="0"/>
                    <a:pt x="11" y="0"/>
                  </a:cubicBezTo>
                  <a:cubicBezTo>
                    <a:pt x="12" y="0"/>
                    <a:pt x="13" y="1"/>
                    <a:pt x="13" y="2"/>
                  </a:cubicBezTo>
                  <a:cubicBezTo>
                    <a:pt x="13" y="4"/>
                    <a:pt x="12" y="5"/>
                    <a:pt x="11"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544"/>
            <p:cNvSpPr>
              <a:spLocks noChangeAspect="1"/>
            </p:cNvSpPr>
            <p:nvPr/>
          </p:nvSpPr>
          <p:spPr bwMode="auto">
            <a:xfrm>
              <a:off x="8322519" y="4547490"/>
              <a:ext cx="20999" cy="12000"/>
            </a:xfrm>
            <a:custGeom>
              <a:avLst/>
              <a:gdLst>
                <a:gd name="T0" fmla="*/ 3 w 9"/>
                <a:gd name="T1" fmla="*/ 5 h 5"/>
                <a:gd name="T2" fmla="*/ 0 w 9"/>
                <a:gd name="T3" fmla="*/ 3 h 5"/>
                <a:gd name="T4" fmla="*/ 3 w 9"/>
                <a:gd name="T5" fmla="*/ 0 h 5"/>
                <a:gd name="T6" fmla="*/ 7 w 9"/>
                <a:gd name="T7" fmla="*/ 0 h 5"/>
                <a:gd name="T8" fmla="*/ 9 w 9"/>
                <a:gd name="T9" fmla="*/ 3 h 5"/>
                <a:gd name="T10" fmla="*/ 7 w 9"/>
                <a:gd name="T11" fmla="*/ 5 h 5"/>
                <a:gd name="T12" fmla="*/ 3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3" y="5"/>
                  </a:moveTo>
                  <a:cubicBezTo>
                    <a:pt x="2" y="5"/>
                    <a:pt x="0" y="4"/>
                    <a:pt x="0" y="3"/>
                  </a:cubicBezTo>
                  <a:cubicBezTo>
                    <a:pt x="0" y="2"/>
                    <a:pt x="1" y="0"/>
                    <a:pt x="3" y="0"/>
                  </a:cubicBezTo>
                  <a:cubicBezTo>
                    <a:pt x="7" y="0"/>
                    <a:pt x="7" y="0"/>
                    <a:pt x="7" y="0"/>
                  </a:cubicBezTo>
                  <a:cubicBezTo>
                    <a:pt x="8" y="0"/>
                    <a:pt x="9" y="1"/>
                    <a:pt x="9" y="3"/>
                  </a:cubicBezTo>
                  <a:cubicBezTo>
                    <a:pt x="9" y="4"/>
                    <a:pt x="8" y="5"/>
                    <a:pt x="7" y="5"/>
                  </a:cubicBezTo>
                  <a:cubicBezTo>
                    <a:pt x="3" y="5"/>
                    <a:pt x="3" y="5"/>
                    <a:pt x="3"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45"/>
            <p:cNvSpPr>
              <a:spLocks noChangeAspect="1"/>
            </p:cNvSpPr>
            <p:nvPr/>
          </p:nvSpPr>
          <p:spPr bwMode="auto">
            <a:xfrm>
              <a:off x="8333519" y="4547490"/>
              <a:ext cx="10000" cy="56998"/>
            </a:xfrm>
            <a:custGeom>
              <a:avLst/>
              <a:gdLst>
                <a:gd name="T0" fmla="*/ 2 w 4"/>
                <a:gd name="T1" fmla="*/ 24 h 24"/>
                <a:gd name="T2" fmla="*/ 0 w 4"/>
                <a:gd name="T3" fmla="*/ 21 h 24"/>
                <a:gd name="T4" fmla="*/ 0 w 4"/>
                <a:gd name="T5" fmla="*/ 3 h 24"/>
                <a:gd name="T6" fmla="*/ 2 w 4"/>
                <a:gd name="T7" fmla="*/ 0 h 24"/>
                <a:gd name="T8" fmla="*/ 4 w 4"/>
                <a:gd name="T9" fmla="*/ 3 h 24"/>
                <a:gd name="T10" fmla="*/ 4 w 4"/>
                <a:gd name="T11" fmla="*/ 21 h 24"/>
                <a:gd name="T12" fmla="*/ 2 w 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 h="24">
                  <a:moveTo>
                    <a:pt x="2" y="24"/>
                  </a:moveTo>
                  <a:cubicBezTo>
                    <a:pt x="1" y="24"/>
                    <a:pt x="0" y="23"/>
                    <a:pt x="0" y="21"/>
                  </a:cubicBezTo>
                  <a:cubicBezTo>
                    <a:pt x="0" y="3"/>
                    <a:pt x="0" y="3"/>
                    <a:pt x="0" y="3"/>
                  </a:cubicBezTo>
                  <a:cubicBezTo>
                    <a:pt x="0" y="2"/>
                    <a:pt x="1" y="0"/>
                    <a:pt x="2" y="0"/>
                  </a:cubicBezTo>
                  <a:cubicBezTo>
                    <a:pt x="3" y="0"/>
                    <a:pt x="4" y="2"/>
                    <a:pt x="4" y="3"/>
                  </a:cubicBezTo>
                  <a:cubicBezTo>
                    <a:pt x="4" y="21"/>
                    <a:pt x="4" y="21"/>
                    <a:pt x="4" y="21"/>
                  </a:cubicBezTo>
                  <a:cubicBezTo>
                    <a:pt x="4" y="23"/>
                    <a:pt x="3" y="24"/>
                    <a:pt x="2" y="24"/>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546"/>
            <p:cNvSpPr>
              <a:spLocks noChangeAspect="1"/>
            </p:cNvSpPr>
            <p:nvPr/>
          </p:nvSpPr>
          <p:spPr bwMode="auto">
            <a:xfrm>
              <a:off x="8357518" y="4592488"/>
              <a:ext cx="32999" cy="12000"/>
            </a:xfrm>
            <a:custGeom>
              <a:avLst/>
              <a:gdLst>
                <a:gd name="T0" fmla="*/ 11 w 14"/>
                <a:gd name="T1" fmla="*/ 5 h 5"/>
                <a:gd name="T2" fmla="*/ 2 w 14"/>
                <a:gd name="T3" fmla="*/ 5 h 5"/>
                <a:gd name="T4" fmla="*/ 0 w 14"/>
                <a:gd name="T5" fmla="*/ 2 h 5"/>
                <a:gd name="T6" fmla="*/ 2 w 14"/>
                <a:gd name="T7" fmla="*/ 0 h 5"/>
                <a:gd name="T8" fmla="*/ 11 w 14"/>
                <a:gd name="T9" fmla="*/ 0 h 5"/>
                <a:gd name="T10" fmla="*/ 14 w 14"/>
                <a:gd name="T11" fmla="*/ 2 h 5"/>
                <a:gd name="T12" fmla="*/ 11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1" y="5"/>
                  </a:moveTo>
                  <a:cubicBezTo>
                    <a:pt x="2" y="5"/>
                    <a:pt x="2" y="5"/>
                    <a:pt x="2" y="5"/>
                  </a:cubicBezTo>
                  <a:cubicBezTo>
                    <a:pt x="1" y="5"/>
                    <a:pt x="0" y="4"/>
                    <a:pt x="0" y="2"/>
                  </a:cubicBezTo>
                  <a:cubicBezTo>
                    <a:pt x="0" y="1"/>
                    <a:pt x="1" y="0"/>
                    <a:pt x="2" y="0"/>
                  </a:cubicBezTo>
                  <a:cubicBezTo>
                    <a:pt x="11" y="0"/>
                    <a:pt x="11" y="0"/>
                    <a:pt x="11" y="0"/>
                  </a:cubicBezTo>
                  <a:cubicBezTo>
                    <a:pt x="12" y="0"/>
                    <a:pt x="14" y="1"/>
                    <a:pt x="14" y="2"/>
                  </a:cubicBezTo>
                  <a:cubicBezTo>
                    <a:pt x="14" y="4"/>
                    <a:pt x="12" y="5"/>
                    <a:pt x="11"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47"/>
            <p:cNvSpPr>
              <a:spLocks noChangeAspect="1"/>
            </p:cNvSpPr>
            <p:nvPr/>
          </p:nvSpPr>
          <p:spPr bwMode="auto">
            <a:xfrm>
              <a:off x="8357518" y="4547490"/>
              <a:ext cx="20999" cy="12000"/>
            </a:xfrm>
            <a:custGeom>
              <a:avLst/>
              <a:gdLst>
                <a:gd name="T0" fmla="*/ 2 w 9"/>
                <a:gd name="T1" fmla="*/ 5 h 5"/>
                <a:gd name="T2" fmla="*/ 0 w 9"/>
                <a:gd name="T3" fmla="*/ 3 h 5"/>
                <a:gd name="T4" fmla="*/ 2 w 9"/>
                <a:gd name="T5" fmla="*/ 0 h 5"/>
                <a:gd name="T6" fmla="*/ 7 w 9"/>
                <a:gd name="T7" fmla="*/ 0 h 5"/>
                <a:gd name="T8" fmla="*/ 9 w 9"/>
                <a:gd name="T9" fmla="*/ 3 h 5"/>
                <a:gd name="T10" fmla="*/ 7 w 9"/>
                <a:gd name="T11" fmla="*/ 5 h 5"/>
                <a:gd name="T12" fmla="*/ 2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2" y="5"/>
                  </a:moveTo>
                  <a:cubicBezTo>
                    <a:pt x="1" y="5"/>
                    <a:pt x="0" y="4"/>
                    <a:pt x="0" y="3"/>
                  </a:cubicBezTo>
                  <a:cubicBezTo>
                    <a:pt x="0" y="2"/>
                    <a:pt x="1" y="0"/>
                    <a:pt x="2" y="0"/>
                  </a:cubicBezTo>
                  <a:cubicBezTo>
                    <a:pt x="7" y="0"/>
                    <a:pt x="7" y="0"/>
                    <a:pt x="7" y="0"/>
                  </a:cubicBezTo>
                  <a:cubicBezTo>
                    <a:pt x="8" y="0"/>
                    <a:pt x="9" y="1"/>
                    <a:pt x="9" y="3"/>
                  </a:cubicBezTo>
                  <a:cubicBezTo>
                    <a:pt x="9" y="4"/>
                    <a:pt x="8" y="5"/>
                    <a:pt x="7" y="5"/>
                  </a:cubicBezTo>
                  <a:cubicBezTo>
                    <a:pt x="2" y="5"/>
                    <a:pt x="2" y="5"/>
                    <a:pt x="2"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48"/>
            <p:cNvSpPr>
              <a:spLocks noChangeAspect="1"/>
            </p:cNvSpPr>
            <p:nvPr/>
          </p:nvSpPr>
          <p:spPr bwMode="auto">
            <a:xfrm>
              <a:off x="8366518" y="4547490"/>
              <a:ext cx="12000" cy="56998"/>
            </a:xfrm>
            <a:custGeom>
              <a:avLst/>
              <a:gdLst>
                <a:gd name="T0" fmla="*/ 3 w 5"/>
                <a:gd name="T1" fmla="*/ 24 h 24"/>
                <a:gd name="T2" fmla="*/ 0 w 5"/>
                <a:gd name="T3" fmla="*/ 21 h 24"/>
                <a:gd name="T4" fmla="*/ 0 w 5"/>
                <a:gd name="T5" fmla="*/ 3 h 24"/>
                <a:gd name="T6" fmla="*/ 3 w 5"/>
                <a:gd name="T7" fmla="*/ 0 h 24"/>
                <a:gd name="T8" fmla="*/ 5 w 5"/>
                <a:gd name="T9" fmla="*/ 3 h 24"/>
                <a:gd name="T10" fmla="*/ 5 w 5"/>
                <a:gd name="T11" fmla="*/ 21 h 24"/>
                <a:gd name="T12" fmla="*/ 3 w 5"/>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 h="24">
                  <a:moveTo>
                    <a:pt x="3" y="24"/>
                  </a:moveTo>
                  <a:cubicBezTo>
                    <a:pt x="1" y="24"/>
                    <a:pt x="0" y="23"/>
                    <a:pt x="0" y="21"/>
                  </a:cubicBezTo>
                  <a:cubicBezTo>
                    <a:pt x="0" y="3"/>
                    <a:pt x="0" y="3"/>
                    <a:pt x="0" y="3"/>
                  </a:cubicBezTo>
                  <a:cubicBezTo>
                    <a:pt x="0" y="2"/>
                    <a:pt x="1" y="0"/>
                    <a:pt x="3" y="0"/>
                  </a:cubicBezTo>
                  <a:cubicBezTo>
                    <a:pt x="4" y="0"/>
                    <a:pt x="5" y="2"/>
                    <a:pt x="5" y="3"/>
                  </a:cubicBezTo>
                  <a:cubicBezTo>
                    <a:pt x="5" y="21"/>
                    <a:pt x="5" y="21"/>
                    <a:pt x="5" y="21"/>
                  </a:cubicBezTo>
                  <a:cubicBezTo>
                    <a:pt x="5" y="23"/>
                    <a:pt x="4" y="24"/>
                    <a:pt x="3" y="24"/>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49"/>
            <p:cNvSpPr>
              <a:spLocks noChangeAspect="1"/>
            </p:cNvSpPr>
            <p:nvPr/>
          </p:nvSpPr>
          <p:spPr bwMode="auto">
            <a:xfrm>
              <a:off x="8435516" y="4592488"/>
              <a:ext cx="32999" cy="12000"/>
            </a:xfrm>
            <a:custGeom>
              <a:avLst/>
              <a:gdLst>
                <a:gd name="T0" fmla="*/ 11 w 14"/>
                <a:gd name="T1" fmla="*/ 5 h 5"/>
                <a:gd name="T2" fmla="*/ 3 w 14"/>
                <a:gd name="T3" fmla="*/ 5 h 5"/>
                <a:gd name="T4" fmla="*/ 0 w 14"/>
                <a:gd name="T5" fmla="*/ 2 h 5"/>
                <a:gd name="T6" fmla="*/ 3 w 14"/>
                <a:gd name="T7" fmla="*/ 0 h 5"/>
                <a:gd name="T8" fmla="*/ 11 w 14"/>
                <a:gd name="T9" fmla="*/ 0 h 5"/>
                <a:gd name="T10" fmla="*/ 14 w 14"/>
                <a:gd name="T11" fmla="*/ 2 h 5"/>
                <a:gd name="T12" fmla="*/ 11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1" y="5"/>
                  </a:moveTo>
                  <a:cubicBezTo>
                    <a:pt x="3" y="5"/>
                    <a:pt x="3" y="5"/>
                    <a:pt x="3" y="5"/>
                  </a:cubicBezTo>
                  <a:cubicBezTo>
                    <a:pt x="1" y="5"/>
                    <a:pt x="0" y="4"/>
                    <a:pt x="0" y="2"/>
                  </a:cubicBezTo>
                  <a:cubicBezTo>
                    <a:pt x="0" y="1"/>
                    <a:pt x="1" y="0"/>
                    <a:pt x="3" y="0"/>
                  </a:cubicBezTo>
                  <a:cubicBezTo>
                    <a:pt x="11" y="0"/>
                    <a:pt x="11" y="0"/>
                    <a:pt x="11" y="0"/>
                  </a:cubicBezTo>
                  <a:cubicBezTo>
                    <a:pt x="13" y="0"/>
                    <a:pt x="14" y="1"/>
                    <a:pt x="14" y="2"/>
                  </a:cubicBezTo>
                  <a:cubicBezTo>
                    <a:pt x="14" y="4"/>
                    <a:pt x="13" y="5"/>
                    <a:pt x="11"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50"/>
            <p:cNvSpPr>
              <a:spLocks noChangeAspect="1"/>
            </p:cNvSpPr>
            <p:nvPr/>
          </p:nvSpPr>
          <p:spPr bwMode="auto">
            <a:xfrm>
              <a:off x="8435516" y="4547490"/>
              <a:ext cx="20999" cy="12000"/>
            </a:xfrm>
            <a:custGeom>
              <a:avLst/>
              <a:gdLst>
                <a:gd name="T0" fmla="*/ 2 w 9"/>
                <a:gd name="T1" fmla="*/ 5 h 5"/>
                <a:gd name="T2" fmla="*/ 0 w 9"/>
                <a:gd name="T3" fmla="*/ 3 h 5"/>
                <a:gd name="T4" fmla="*/ 2 w 9"/>
                <a:gd name="T5" fmla="*/ 0 h 5"/>
                <a:gd name="T6" fmla="*/ 7 w 9"/>
                <a:gd name="T7" fmla="*/ 0 h 5"/>
                <a:gd name="T8" fmla="*/ 9 w 9"/>
                <a:gd name="T9" fmla="*/ 3 h 5"/>
                <a:gd name="T10" fmla="*/ 7 w 9"/>
                <a:gd name="T11" fmla="*/ 5 h 5"/>
                <a:gd name="T12" fmla="*/ 2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2" y="5"/>
                  </a:moveTo>
                  <a:cubicBezTo>
                    <a:pt x="1" y="5"/>
                    <a:pt x="0" y="4"/>
                    <a:pt x="0" y="3"/>
                  </a:cubicBezTo>
                  <a:cubicBezTo>
                    <a:pt x="0" y="2"/>
                    <a:pt x="1" y="0"/>
                    <a:pt x="2" y="0"/>
                  </a:cubicBezTo>
                  <a:cubicBezTo>
                    <a:pt x="7" y="0"/>
                    <a:pt x="7" y="0"/>
                    <a:pt x="7" y="0"/>
                  </a:cubicBezTo>
                  <a:cubicBezTo>
                    <a:pt x="8" y="0"/>
                    <a:pt x="9" y="1"/>
                    <a:pt x="9" y="3"/>
                  </a:cubicBezTo>
                  <a:cubicBezTo>
                    <a:pt x="9" y="4"/>
                    <a:pt x="8" y="5"/>
                    <a:pt x="7" y="5"/>
                  </a:cubicBezTo>
                  <a:cubicBezTo>
                    <a:pt x="2" y="5"/>
                    <a:pt x="2" y="5"/>
                    <a:pt x="2"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551"/>
            <p:cNvSpPr>
              <a:spLocks noChangeAspect="1"/>
            </p:cNvSpPr>
            <p:nvPr/>
          </p:nvSpPr>
          <p:spPr bwMode="auto">
            <a:xfrm>
              <a:off x="8444516" y="4547490"/>
              <a:ext cx="12000" cy="56998"/>
            </a:xfrm>
            <a:custGeom>
              <a:avLst/>
              <a:gdLst>
                <a:gd name="T0" fmla="*/ 3 w 5"/>
                <a:gd name="T1" fmla="*/ 24 h 24"/>
                <a:gd name="T2" fmla="*/ 0 w 5"/>
                <a:gd name="T3" fmla="*/ 21 h 24"/>
                <a:gd name="T4" fmla="*/ 0 w 5"/>
                <a:gd name="T5" fmla="*/ 3 h 24"/>
                <a:gd name="T6" fmla="*/ 3 w 5"/>
                <a:gd name="T7" fmla="*/ 0 h 24"/>
                <a:gd name="T8" fmla="*/ 5 w 5"/>
                <a:gd name="T9" fmla="*/ 3 h 24"/>
                <a:gd name="T10" fmla="*/ 5 w 5"/>
                <a:gd name="T11" fmla="*/ 21 h 24"/>
                <a:gd name="T12" fmla="*/ 3 w 5"/>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 h="24">
                  <a:moveTo>
                    <a:pt x="3" y="24"/>
                  </a:moveTo>
                  <a:cubicBezTo>
                    <a:pt x="1" y="24"/>
                    <a:pt x="0" y="23"/>
                    <a:pt x="0" y="21"/>
                  </a:cubicBezTo>
                  <a:cubicBezTo>
                    <a:pt x="0" y="3"/>
                    <a:pt x="0" y="3"/>
                    <a:pt x="0" y="3"/>
                  </a:cubicBezTo>
                  <a:cubicBezTo>
                    <a:pt x="0" y="2"/>
                    <a:pt x="1" y="0"/>
                    <a:pt x="3" y="0"/>
                  </a:cubicBezTo>
                  <a:cubicBezTo>
                    <a:pt x="4" y="0"/>
                    <a:pt x="5" y="2"/>
                    <a:pt x="5" y="3"/>
                  </a:cubicBezTo>
                  <a:cubicBezTo>
                    <a:pt x="5" y="21"/>
                    <a:pt x="5" y="21"/>
                    <a:pt x="5" y="21"/>
                  </a:cubicBezTo>
                  <a:cubicBezTo>
                    <a:pt x="5" y="23"/>
                    <a:pt x="4" y="24"/>
                    <a:pt x="3" y="24"/>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552"/>
            <p:cNvSpPr>
              <a:spLocks noChangeAspect="1"/>
            </p:cNvSpPr>
            <p:nvPr/>
          </p:nvSpPr>
          <p:spPr bwMode="auto">
            <a:xfrm>
              <a:off x="8281521" y="4547490"/>
              <a:ext cx="40999" cy="51998"/>
            </a:xfrm>
            <a:custGeom>
              <a:avLst/>
              <a:gdLst>
                <a:gd name="T0" fmla="*/ 12 w 17"/>
                <a:gd name="T1" fmla="*/ 22 h 22"/>
                <a:gd name="T2" fmla="*/ 10 w 17"/>
                <a:gd name="T3" fmla="*/ 21 h 22"/>
                <a:gd name="T4" fmla="*/ 10 w 17"/>
                <a:gd name="T5" fmla="*/ 18 h 22"/>
                <a:gd name="T6" fmla="*/ 12 w 17"/>
                <a:gd name="T7" fmla="*/ 12 h 22"/>
                <a:gd name="T8" fmla="*/ 7 w 17"/>
                <a:gd name="T9" fmla="*/ 5 h 22"/>
                <a:gd name="T10" fmla="*/ 4 w 17"/>
                <a:gd name="T11" fmla="*/ 6 h 22"/>
                <a:gd name="T12" fmla="*/ 1 w 17"/>
                <a:gd name="T13" fmla="*/ 6 h 22"/>
                <a:gd name="T14" fmla="*/ 1 w 17"/>
                <a:gd name="T15" fmla="*/ 3 h 22"/>
                <a:gd name="T16" fmla="*/ 7 w 17"/>
                <a:gd name="T17" fmla="*/ 0 h 22"/>
                <a:gd name="T18" fmla="*/ 17 w 17"/>
                <a:gd name="T19" fmla="*/ 12 h 22"/>
                <a:gd name="T20" fmla="*/ 13 w 17"/>
                <a:gd name="T21" fmla="*/ 21 h 22"/>
                <a:gd name="T22" fmla="*/ 12 w 17"/>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2">
                  <a:moveTo>
                    <a:pt x="12" y="22"/>
                  </a:moveTo>
                  <a:cubicBezTo>
                    <a:pt x="11" y="22"/>
                    <a:pt x="10" y="21"/>
                    <a:pt x="10" y="21"/>
                  </a:cubicBezTo>
                  <a:cubicBezTo>
                    <a:pt x="9" y="20"/>
                    <a:pt x="9" y="19"/>
                    <a:pt x="10" y="18"/>
                  </a:cubicBezTo>
                  <a:cubicBezTo>
                    <a:pt x="11" y="16"/>
                    <a:pt x="12" y="14"/>
                    <a:pt x="12" y="12"/>
                  </a:cubicBezTo>
                  <a:cubicBezTo>
                    <a:pt x="12" y="8"/>
                    <a:pt x="10" y="5"/>
                    <a:pt x="7" y="5"/>
                  </a:cubicBezTo>
                  <a:cubicBezTo>
                    <a:pt x="6" y="5"/>
                    <a:pt x="5" y="6"/>
                    <a:pt x="4" y="6"/>
                  </a:cubicBezTo>
                  <a:cubicBezTo>
                    <a:pt x="3" y="7"/>
                    <a:pt x="2" y="7"/>
                    <a:pt x="1" y="6"/>
                  </a:cubicBezTo>
                  <a:cubicBezTo>
                    <a:pt x="0" y="5"/>
                    <a:pt x="0" y="4"/>
                    <a:pt x="1" y="3"/>
                  </a:cubicBezTo>
                  <a:cubicBezTo>
                    <a:pt x="3" y="1"/>
                    <a:pt x="5" y="0"/>
                    <a:pt x="7" y="0"/>
                  </a:cubicBezTo>
                  <a:cubicBezTo>
                    <a:pt x="12" y="0"/>
                    <a:pt x="17" y="6"/>
                    <a:pt x="17" y="12"/>
                  </a:cubicBezTo>
                  <a:cubicBezTo>
                    <a:pt x="17" y="15"/>
                    <a:pt x="15" y="19"/>
                    <a:pt x="13" y="21"/>
                  </a:cubicBezTo>
                  <a:cubicBezTo>
                    <a:pt x="13" y="21"/>
                    <a:pt x="12" y="22"/>
                    <a:pt x="12"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553"/>
            <p:cNvSpPr>
              <a:spLocks noChangeAspect="1"/>
            </p:cNvSpPr>
            <p:nvPr/>
          </p:nvSpPr>
          <p:spPr bwMode="auto">
            <a:xfrm>
              <a:off x="8274521" y="4552490"/>
              <a:ext cx="39999" cy="51998"/>
            </a:xfrm>
            <a:custGeom>
              <a:avLst/>
              <a:gdLst>
                <a:gd name="T0" fmla="*/ 10 w 17"/>
                <a:gd name="T1" fmla="*/ 22 h 22"/>
                <a:gd name="T2" fmla="*/ 0 w 17"/>
                <a:gd name="T3" fmla="*/ 10 h 22"/>
                <a:gd name="T4" fmla="*/ 4 w 17"/>
                <a:gd name="T5" fmla="*/ 1 h 22"/>
                <a:gd name="T6" fmla="*/ 7 w 17"/>
                <a:gd name="T7" fmla="*/ 1 h 22"/>
                <a:gd name="T8" fmla="*/ 7 w 17"/>
                <a:gd name="T9" fmla="*/ 4 h 22"/>
                <a:gd name="T10" fmla="*/ 5 w 17"/>
                <a:gd name="T11" fmla="*/ 10 h 22"/>
                <a:gd name="T12" fmla="*/ 10 w 17"/>
                <a:gd name="T13" fmla="*/ 17 h 22"/>
                <a:gd name="T14" fmla="*/ 13 w 17"/>
                <a:gd name="T15" fmla="*/ 16 h 22"/>
                <a:gd name="T16" fmla="*/ 16 w 17"/>
                <a:gd name="T17" fmla="*/ 16 h 22"/>
                <a:gd name="T18" fmla="*/ 16 w 17"/>
                <a:gd name="T19" fmla="*/ 19 h 22"/>
                <a:gd name="T20" fmla="*/ 10 w 17"/>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2">
                  <a:moveTo>
                    <a:pt x="10" y="22"/>
                  </a:moveTo>
                  <a:cubicBezTo>
                    <a:pt x="5" y="22"/>
                    <a:pt x="0" y="16"/>
                    <a:pt x="0" y="10"/>
                  </a:cubicBezTo>
                  <a:cubicBezTo>
                    <a:pt x="0" y="6"/>
                    <a:pt x="2" y="3"/>
                    <a:pt x="4" y="1"/>
                  </a:cubicBezTo>
                  <a:cubicBezTo>
                    <a:pt x="5" y="0"/>
                    <a:pt x="6" y="0"/>
                    <a:pt x="7" y="1"/>
                  </a:cubicBezTo>
                  <a:cubicBezTo>
                    <a:pt x="8" y="2"/>
                    <a:pt x="8" y="3"/>
                    <a:pt x="7" y="4"/>
                  </a:cubicBezTo>
                  <a:cubicBezTo>
                    <a:pt x="6" y="6"/>
                    <a:pt x="5" y="8"/>
                    <a:pt x="5" y="10"/>
                  </a:cubicBezTo>
                  <a:cubicBezTo>
                    <a:pt x="5" y="14"/>
                    <a:pt x="7" y="17"/>
                    <a:pt x="10" y="17"/>
                  </a:cubicBezTo>
                  <a:cubicBezTo>
                    <a:pt x="11" y="17"/>
                    <a:pt x="12" y="16"/>
                    <a:pt x="13" y="16"/>
                  </a:cubicBezTo>
                  <a:cubicBezTo>
                    <a:pt x="14" y="15"/>
                    <a:pt x="15" y="15"/>
                    <a:pt x="16" y="16"/>
                  </a:cubicBezTo>
                  <a:cubicBezTo>
                    <a:pt x="17" y="16"/>
                    <a:pt x="17" y="18"/>
                    <a:pt x="16" y="19"/>
                  </a:cubicBezTo>
                  <a:cubicBezTo>
                    <a:pt x="14" y="21"/>
                    <a:pt x="12" y="22"/>
                    <a:pt x="10"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554"/>
            <p:cNvSpPr>
              <a:spLocks noChangeAspect="1"/>
            </p:cNvSpPr>
            <p:nvPr/>
          </p:nvSpPr>
          <p:spPr bwMode="auto">
            <a:xfrm>
              <a:off x="8395517" y="4547490"/>
              <a:ext cx="37999" cy="51998"/>
            </a:xfrm>
            <a:custGeom>
              <a:avLst/>
              <a:gdLst>
                <a:gd name="T0" fmla="*/ 11 w 16"/>
                <a:gd name="T1" fmla="*/ 22 h 22"/>
                <a:gd name="T2" fmla="*/ 10 w 16"/>
                <a:gd name="T3" fmla="*/ 21 h 22"/>
                <a:gd name="T4" fmla="*/ 10 w 16"/>
                <a:gd name="T5" fmla="*/ 18 h 22"/>
                <a:gd name="T6" fmla="*/ 12 w 16"/>
                <a:gd name="T7" fmla="*/ 12 h 22"/>
                <a:gd name="T8" fmla="*/ 7 w 16"/>
                <a:gd name="T9" fmla="*/ 5 h 22"/>
                <a:gd name="T10" fmla="*/ 4 w 16"/>
                <a:gd name="T11" fmla="*/ 6 h 22"/>
                <a:gd name="T12" fmla="*/ 1 w 16"/>
                <a:gd name="T13" fmla="*/ 6 h 22"/>
                <a:gd name="T14" fmla="*/ 1 w 16"/>
                <a:gd name="T15" fmla="*/ 3 h 22"/>
                <a:gd name="T16" fmla="*/ 7 w 16"/>
                <a:gd name="T17" fmla="*/ 0 h 22"/>
                <a:gd name="T18" fmla="*/ 16 w 16"/>
                <a:gd name="T19" fmla="*/ 12 h 22"/>
                <a:gd name="T20" fmla="*/ 13 w 16"/>
                <a:gd name="T21" fmla="*/ 21 h 22"/>
                <a:gd name="T22" fmla="*/ 11 w 16"/>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11" y="22"/>
                  </a:moveTo>
                  <a:cubicBezTo>
                    <a:pt x="11" y="22"/>
                    <a:pt x="10" y="21"/>
                    <a:pt x="10" y="21"/>
                  </a:cubicBezTo>
                  <a:cubicBezTo>
                    <a:pt x="9" y="20"/>
                    <a:pt x="9" y="19"/>
                    <a:pt x="10" y="18"/>
                  </a:cubicBezTo>
                  <a:cubicBezTo>
                    <a:pt x="11" y="16"/>
                    <a:pt x="12" y="14"/>
                    <a:pt x="12" y="12"/>
                  </a:cubicBezTo>
                  <a:cubicBezTo>
                    <a:pt x="12" y="8"/>
                    <a:pt x="10" y="5"/>
                    <a:pt x="7" y="5"/>
                  </a:cubicBezTo>
                  <a:cubicBezTo>
                    <a:pt x="6" y="5"/>
                    <a:pt x="5" y="6"/>
                    <a:pt x="4" y="6"/>
                  </a:cubicBezTo>
                  <a:cubicBezTo>
                    <a:pt x="3" y="7"/>
                    <a:pt x="2" y="7"/>
                    <a:pt x="1" y="6"/>
                  </a:cubicBezTo>
                  <a:cubicBezTo>
                    <a:pt x="0" y="5"/>
                    <a:pt x="0" y="4"/>
                    <a:pt x="1" y="3"/>
                  </a:cubicBezTo>
                  <a:cubicBezTo>
                    <a:pt x="3" y="1"/>
                    <a:pt x="5" y="0"/>
                    <a:pt x="7" y="0"/>
                  </a:cubicBezTo>
                  <a:cubicBezTo>
                    <a:pt x="12" y="0"/>
                    <a:pt x="16" y="6"/>
                    <a:pt x="16" y="12"/>
                  </a:cubicBezTo>
                  <a:cubicBezTo>
                    <a:pt x="16" y="15"/>
                    <a:pt x="15" y="19"/>
                    <a:pt x="13" y="21"/>
                  </a:cubicBezTo>
                  <a:cubicBezTo>
                    <a:pt x="13" y="21"/>
                    <a:pt x="12" y="22"/>
                    <a:pt x="11"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555"/>
            <p:cNvSpPr>
              <a:spLocks noChangeAspect="1"/>
            </p:cNvSpPr>
            <p:nvPr/>
          </p:nvSpPr>
          <p:spPr bwMode="auto">
            <a:xfrm>
              <a:off x="8388517" y="4552490"/>
              <a:ext cx="39999" cy="51998"/>
            </a:xfrm>
            <a:custGeom>
              <a:avLst/>
              <a:gdLst>
                <a:gd name="T0" fmla="*/ 10 w 17"/>
                <a:gd name="T1" fmla="*/ 22 h 22"/>
                <a:gd name="T2" fmla="*/ 0 w 17"/>
                <a:gd name="T3" fmla="*/ 10 h 22"/>
                <a:gd name="T4" fmla="*/ 4 w 17"/>
                <a:gd name="T5" fmla="*/ 1 h 22"/>
                <a:gd name="T6" fmla="*/ 7 w 17"/>
                <a:gd name="T7" fmla="*/ 1 h 22"/>
                <a:gd name="T8" fmla="*/ 7 w 17"/>
                <a:gd name="T9" fmla="*/ 4 h 22"/>
                <a:gd name="T10" fmla="*/ 5 w 17"/>
                <a:gd name="T11" fmla="*/ 10 h 22"/>
                <a:gd name="T12" fmla="*/ 10 w 17"/>
                <a:gd name="T13" fmla="*/ 17 h 22"/>
                <a:gd name="T14" fmla="*/ 13 w 17"/>
                <a:gd name="T15" fmla="*/ 16 h 22"/>
                <a:gd name="T16" fmla="*/ 16 w 17"/>
                <a:gd name="T17" fmla="*/ 16 h 22"/>
                <a:gd name="T18" fmla="*/ 16 w 17"/>
                <a:gd name="T19" fmla="*/ 19 h 22"/>
                <a:gd name="T20" fmla="*/ 10 w 17"/>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2">
                  <a:moveTo>
                    <a:pt x="10" y="22"/>
                  </a:moveTo>
                  <a:cubicBezTo>
                    <a:pt x="5" y="22"/>
                    <a:pt x="0" y="16"/>
                    <a:pt x="0" y="10"/>
                  </a:cubicBezTo>
                  <a:cubicBezTo>
                    <a:pt x="0" y="6"/>
                    <a:pt x="2" y="3"/>
                    <a:pt x="4" y="1"/>
                  </a:cubicBezTo>
                  <a:cubicBezTo>
                    <a:pt x="5" y="0"/>
                    <a:pt x="6" y="0"/>
                    <a:pt x="7" y="1"/>
                  </a:cubicBezTo>
                  <a:cubicBezTo>
                    <a:pt x="8" y="2"/>
                    <a:pt x="8" y="3"/>
                    <a:pt x="7" y="4"/>
                  </a:cubicBezTo>
                  <a:cubicBezTo>
                    <a:pt x="6" y="6"/>
                    <a:pt x="5" y="8"/>
                    <a:pt x="5" y="10"/>
                  </a:cubicBezTo>
                  <a:cubicBezTo>
                    <a:pt x="5" y="14"/>
                    <a:pt x="7" y="17"/>
                    <a:pt x="10" y="17"/>
                  </a:cubicBezTo>
                  <a:cubicBezTo>
                    <a:pt x="11" y="17"/>
                    <a:pt x="12" y="16"/>
                    <a:pt x="13" y="16"/>
                  </a:cubicBezTo>
                  <a:cubicBezTo>
                    <a:pt x="14" y="15"/>
                    <a:pt x="15" y="15"/>
                    <a:pt x="16" y="16"/>
                  </a:cubicBezTo>
                  <a:cubicBezTo>
                    <a:pt x="17" y="16"/>
                    <a:pt x="17" y="18"/>
                    <a:pt x="16" y="19"/>
                  </a:cubicBezTo>
                  <a:cubicBezTo>
                    <a:pt x="14" y="21"/>
                    <a:pt x="12" y="22"/>
                    <a:pt x="10"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556"/>
            <p:cNvSpPr>
              <a:spLocks noChangeAspect="1"/>
            </p:cNvSpPr>
            <p:nvPr/>
          </p:nvSpPr>
          <p:spPr bwMode="auto">
            <a:xfrm>
              <a:off x="8473515" y="4547490"/>
              <a:ext cx="39999" cy="51998"/>
            </a:xfrm>
            <a:custGeom>
              <a:avLst/>
              <a:gdLst>
                <a:gd name="T0" fmla="*/ 12 w 17"/>
                <a:gd name="T1" fmla="*/ 22 h 22"/>
                <a:gd name="T2" fmla="*/ 10 w 17"/>
                <a:gd name="T3" fmla="*/ 21 h 22"/>
                <a:gd name="T4" fmla="*/ 10 w 17"/>
                <a:gd name="T5" fmla="*/ 18 h 22"/>
                <a:gd name="T6" fmla="*/ 12 w 17"/>
                <a:gd name="T7" fmla="*/ 12 h 22"/>
                <a:gd name="T8" fmla="*/ 7 w 17"/>
                <a:gd name="T9" fmla="*/ 5 h 22"/>
                <a:gd name="T10" fmla="*/ 4 w 17"/>
                <a:gd name="T11" fmla="*/ 6 h 22"/>
                <a:gd name="T12" fmla="*/ 1 w 17"/>
                <a:gd name="T13" fmla="*/ 6 h 22"/>
                <a:gd name="T14" fmla="*/ 1 w 17"/>
                <a:gd name="T15" fmla="*/ 3 h 22"/>
                <a:gd name="T16" fmla="*/ 7 w 17"/>
                <a:gd name="T17" fmla="*/ 0 h 22"/>
                <a:gd name="T18" fmla="*/ 17 w 17"/>
                <a:gd name="T19" fmla="*/ 12 h 22"/>
                <a:gd name="T20" fmla="*/ 13 w 17"/>
                <a:gd name="T21" fmla="*/ 21 h 22"/>
                <a:gd name="T22" fmla="*/ 12 w 17"/>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2">
                  <a:moveTo>
                    <a:pt x="12" y="22"/>
                  </a:moveTo>
                  <a:cubicBezTo>
                    <a:pt x="11" y="22"/>
                    <a:pt x="10" y="21"/>
                    <a:pt x="10" y="21"/>
                  </a:cubicBezTo>
                  <a:cubicBezTo>
                    <a:pt x="9" y="20"/>
                    <a:pt x="9" y="19"/>
                    <a:pt x="10" y="18"/>
                  </a:cubicBezTo>
                  <a:cubicBezTo>
                    <a:pt x="11" y="16"/>
                    <a:pt x="12" y="14"/>
                    <a:pt x="12" y="12"/>
                  </a:cubicBezTo>
                  <a:cubicBezTo>
                    <a:pt x="12" y="8"/>
                    <a:pt x="10" y="5"/>
                    <a:pt x="7" y="5"/>
                  </a:cubicBezTo>
                  <a:cubicBezTo>
                    <a:pt x="6" y="5"/>
                    <a:pt x="5" y="6"/>
                    <a:pt x="4" y="6"/>
                  </a:cubicBezTo>
                  <a:cubicBezTo>
                    <a:pt x="3" y="7"/>
                    <a:pt x="2" y="7"/>
                    <a:pt x="1" y="6"/>
                  </a:cubicBezTo>
                  <a:cubicBezTo>
                    <a:pt x="0" y="5"/>
                    <a:pt x="0" y="4"/>
                    <a:pt x="1" y="3"/>
                  </a:cubicBezTo>
                  <a:cubicBezTo>
                    <a:pt x="3" y="1"/>
                    <a:pt x="5" y="0"/>
                    <a:pt x="7" y="0"/>
                  </a:cubicBezTo>
                  <a:cubicBezTo>
                    <a:pt x="12" y="0"/>
                    <a:pt x="17" y="6"/>
                    <a:pt x="17" y="12"/>
                  </a:cubicBezTo>
                  <a:cubicBezTo>
                    <a:pt x="17" y="15"/>
                    <a:pt x="15" y="19"/>
                    <a:pt x="13" y="21"/>
                  </a:cubicBezTo>
                  <a:cubicBezTo>
                    <a:pt x="13" y="21"/>
                    <a:pt x="12" y="22"/>
                    <a:pt x="12"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557"/>
            <p:cNvSpPr>
              <a:spLocks noChangeAspect="1"/>
            </p:cNvSpPr>
            <p:nvPr/>
          </p:nvSpPr>
          <p:spPr bwMode="auto">
            <a:xfrm>
              <a:off x="8466515" y="4552490"/>
              <a:ext cx="39999" cy="51998"/>
            </a:xfrm>
            <a:custGeom>
              <a:avLst/>
              <a:gdLst>
                <a:gd name="T0" fmla="*/ 10 w 17"/>
                <a:gd name="T1" fmla="*/ 22 h 22"/>
                <a:gd name="T2" fmla="*/ 0 w 17"/>
                <a:gd name="T3" fmla="*/ 10 h 22"/>
                <a:gd name="T4" fmla="*/ 4 w 17"/>
                <a:gd name="T5" fmla="*/ 1 h 22"/>
                <a:gd name="T6" fmla="*/ 7 w 17"/>
                <a:gd name="T7" fmla="*/ 1 h 22"/>
                <a:gd name="T8" fmla="*/ 7 w 17"/>
                <a:gd name="T9" fmla="*/ 4 h 22"/>
                <a:gd name="T10" fmla="*/ 5 w 17"/>
                <a:gd name="T11" fmla="*/ 10 h 22"/>
                <a:gd name="T12" fmla="*/ 10 w 17"/>
                <a:gd name="T13" fmla="*/ 17 h 22"/>
                <a:gd name="T14" fmla="*/ 13 w 17"/>
                <a:gd name="T15" fmla="*/ 16 h 22"/>
                <a:gd name="T16" fmla="*/ 16 w 17"/>
                <a:gd name="T17" fmla="*/ 16 h 22"/>
                <a:gd name="T18" fmla="*/ 16 w 17"/>
                <a:gd name="T19" fmla="*/ 19 h 22"/>
                <a:gd name="T20" fmla="*/ 10 w 17"/>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2">
                  <a:moveTo>
                    <a:pt x="10" y="22"/>
                  </a:moveTo>
                  <a:cubicBezTo>
                    <a:pt x="5" y="22"/>
                    <a:pt x="0" y="16"/>
                    <a:pt x="0" y="10"/>
                  </a:cubicBezTo>
                  <a:cubicBezTo>
                    <a:pt x="0" y="6"/>
                    <a:pt x="2" y="3"/>
                    <a:pt x="4" y="1"/>
                  </a:cubicBezTo>
                  <a:cubicBezTo>
                    <a:pt x="5" y="0"/>
                    <a:pt x="6" y="0"/>
                    <a:pt x="7" y="1"/>
                  </a:cubicBezTo>
                  <a:cubicBezTo>
                    <a:pt x="8" y="2"/>
                    <a:pt x="8" y="3"/>
                    <a:pt x="7" y="4"/>
                  </a:cubicBezTo>
                  <a:cubicBezTo>
                    <a:pt x="6" y="6"/>
                    <a:pt x="5" y="8"/>
                    <a:pt x="5" y="10"/>
                  </a:cubicBezTo>
                  <a:cubicBezTo>
                    <a:pt x="5" y="14"/>
                    <a:pt x="7" y="17"/>
                    <a:pt x="10" y="17"/>
                  </a:cubicBezTo>
                  <a:cubicBezTo>
                    <a:pt x="11" y="17"/>
                    <a:pt x="12" y="16"/>
                    <a:pt x="13" y="16"/>
                  </a:cubicBezTo>
                  <a:cubicBezTo>
                    <a:pt x="14" y="15"/>
                    <a:pt x="15" y="15"/>
                    <a:pt x="16" y="16"/>
                  </a:cubicBezTo>
                  <a:cubicBezTo>
                    <a:pt x="17" y="16"/>
                    <a:pt x="17" y="18"/>
                    <a:pt x="16" y="19"/>
                  </a:cubicBezTo>
                  <a:cubicBezTo>
                    <a:pt x="14" y="21"/>
                    <a:pt x="12" y="22"/>
                    <a:pt x="10"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558"/>
            <p:cNvSpPr>
              <a:spLocks noChangeAspect="1"/>
            </p:cNvSpPr>
            <p:nvPr/>
          </p:nvSpPr>
          <p:spPr bwMode="auto">
            <a:xfrm>
              <a:off x="8522513" y="4547490"/>
              <a:ext cx="37999" cy="51998"/>
            </a:xfrm>
            <a:custGeom>
              <a:avLst/>
              <a:gdLst>
                <a:gd name="T0" fmla="*/ 11 w 16"/>
                <a:gd name="T1" fmla="*/ 22 h 22"/>
                <a:gd name="T2" fmla="*/ 10 w 16"/>
                <a:gd name="T3" fmla="*/ 21 h 22"/>
                <a:gd name="T4" fmla="*/ 10 w 16"/>
                <a:gd name="T5" fmla="*/ 18 h 22"/>
                <a:gd name="T6" fmla="*/ 12 w 16"/>
                <a:gd name="T7" fmla="*/ 12 h 22"/>
                <a:gd name="T8" fmla="*/ 7 w 16"/>
                <a:gd name="T9" fmla="*/ 5 h 22"/>
                <a:gd name="T10" fmla="*/ 4 w 16"/>
                <a:gd name="T11" fmla="*/ 6 h 22"/>
                <a:gd name="T12" fmla="*/ 1 w 16"/>
                <a:gd name="T13" fmla="*/ 6 h 22"/>
                <a:gd name="T14" fmla="*/ 1 w 16"/>
                <a:gd name="T15" fmla="*/ 3 h 22"/>
                <a:gd name="T16" fmla="*/ 7 w 16"/>
                <a:gd name="T17" fmla="*/ 0 h 22"/>
                <a:gd name="T18" fmla="*/ 16 w 16"/>
                <a:gd name="T19" fmla="*/ 12 h 22"/>
                <a:gd name="T20" fmla="*/ 13 w 16"/>
                <a:gd name="T21" fmla="*/ 21 h 22"/>
                <a:gd name="T22" fmla="*/ 11 w 16"/>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11" y="22"/>
                  </a:moveTo>
                  <a:cubicBezTo>
                    <a:pt x="11" y="22"/>
                    <a:pt x="10" y="21"/>
                    <a:pt x="10" y="21"/>
                  </a:cubicBezTo>
                  <a:cubicBezTo>
                    <a:pt x="9" y="20"/>
                    <a:pt x="9" y="19"/>
                    <a:pt x="10" y="18"/>
                  </a:cubicBezTo>
                  <a:cubicBezTo>
                    <a:pt x="11" y="16"/>
                    <a:pt x="12" y="14"/>
                    <a:pt x="12" y="12"/>
                  </a:cubicBezTo>
                  <a:cubicBezTo>
                    <a:pt x="12" y="8"/>
                    <a:pt x="9" y="5"/>
                    <a:pt x="7" y="5"/>
                  </a:cubicBezTo>
                  <a:cubicBezTo>
                    <a:pt x="6" y="5"/>
                    <a:pt x="5" y="6"/>
                    <a:pt x="4" y="6"/>
                  </a:cubicBezTo>
                  <a:cubicBezTo>
                    <a:pt x="3" y="7"/>
                    <a:pt x="2" y="7"/>
                    <a:pt x="1" y="6"/>
                  </a:cubicBezTo>
                  <a:cubicBezTo>
                    <a:pt x="0" y="5"/>
                    <a:pt x="0" y="4"/>
                    <a:pt x="1" y="3"/>
                  </a:cubicBezTo>
                  <a:cubicBezTo>
                    <a:pt x="3" y="1"/>
                    <a:pt x="5" y="0"/>
                    <a:pt x="7" y="0"/>
                  </a:cubicBezTo>
                  <a:cubicBezTo>
                    <a:pt x="12" y="0"/>
                    <a:pt x="16" y="6"/>
                    <a:pt x="16" y="12"/>
                  </a:cubicBezTo>
                  <a:cubicBezTo>
                    <a:pt x="16" y="15"/>
                    <a:pt x="15" y="19"/>
                    <a:pt x="13" y="21"/>
                  </a:cubicBezTo>
                  <a:cubicBezTo>
                    <a:pt x="13" y="21"/>
                    <a:pt x="12" y="22"/>
                    <a:pt x="11"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559"/>
            <p:cNvSpPr>
              <a:spLocks noChangeAspect="1"/>
            </p:cNvSpPr>
            <p:nvPr/>
          </p:nvSpPr>
          <p:spPr bwMode="auto">
            <a:xfrm>
              <a:off x="8515513" y="4552490"/>
              <a:ext cx="40999" cy="51998"/>
            </a:xfrm>
            <a:custGeom>
              <a:avLst/>
              <a:gdLst>
                <a:gd name="T0" fmla="*/ 10 w 17"/>
                <a:gd name="T1" fmla="*/ 22 h 22"/>
                <a:gd name="T2" fmla="*/ 0 w 17"/>
                <a:gd name="T3" fmla="*/ 10 h 22"/>
                <a:gd name="T4" fmla="*/ 4 w 17"/>
                <a:gd name="T5" fmla="*/ 1 h 22"/>
                <a:gd name="T6" fmla="*/ 7 w 17"/>
                <a:gd name="T7" fmla="*/ 1 h 22"/>
                <a:gd name="T8" fmla="*/ 7 w 17"/>
                <a:gd name="T9" fmla="*/ 4 h 22"/>
                <a:gd name="T10" fmla="*/ 5 w 17"/>
                <a:gd name="T11" fmla="*/ 10 h 22"/>
                <a:gd name="T12" fmla="*/ 10 w 17"/>
                <a:gd name="T13" fmla="*/ 17 h 22"/>
                <a:gd name="T14" fmla="*/ 13 w 17"/>
                <a:gd name="T15" fmla="*/ 16 h 22"/>
                <a:gd name="T16" fmla="*/ 16 w 17"/>
                <a:gd name="T17" fmla="*/ 16 h 22"/>
                <a:gd name="T18" fmla="*/ 16 w 17"/>
                <a:gd name="T19" fmla="*/ 19 h 22"/>
                <a:gd name="T20" fmla="*/ 10 w 17"/>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2">
                  <a:moveTo>
                    <a:pt x="10" y="22"/>
                  </a:moveTo>
                  <a:cubicBezTo>
                    <a:pt x="4" y="22"/>
                    <a:pt x="0" y="16"/>
                    <a:pt x="0" y="10"/>
                  </a:cubicBezTo>
                  <a:cubicBezTo>
                    <a:pt x="0" y="6"/>
                    <a:pt x="2" y="3"/>
                    <a:pt x="4" y="1"/>
                  </a:cubicBezTo>
                  <a:cubicBezTo>
                    <a:pt x="5" y="0"/>
                    <a:pt x="6" y="0"/>
                    <a:pt x="7" y="1"/>
                  </a:cubicBezTo>
                  <a:cubicBezTo>
                    <a:pt x="8" y="2"/>
                    <a:pt x="8" y="3"/>
                    <a:pt x="7" y="4"/>
                  </a:cubicBezTo>
                  <a:cubicBezTo>
                    <a:pt x="6" y="6"/>
                    <a:pt x="5" y="8"/>
                    <a:pt x="5" y="10"/>
                  </a:cubicBezTo>
                  <a:cubicBezTo>
                    <a:pt x="5" y="14"/>
                    <a:pt x="7" y="17"/>
                    <a:pt x="10" y="17"/>
                  </a:cubicBezTo>
                  <a:cubicBezTo>
                    <a:pt x="11" y="17"/>
                    <a:pt x="12" y="16"/>
                    <a:pt x="13" y="16"/>
                  </a:cubicBezTo>
                  <a:cubicBezTo>
                    <a:pt x="14" y="15"/>
                    <a:pt x="15" y="15"/>
                    <a:pt x="16" y="16"/>
                  </a:cubicBezTo>
                  <a:cubicBezTo>
                    <a:pt x="17" y="16"/>
                    <a:pt x="17" y="18"/>
                    <a:pt x="16" y="19"/>
                  </a:cubicBezTo>
                  <a:cubicBezTo>
                    <a:pt x="14" y="21"/>
                    <a:pt x="12" y="22"/>
                    <a:pt x="10"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Freeform 594"/>
          <p:cNvSpPr>
            <a:spLocks noChangeAspect="1" noEditPoints="1"/>
          </p:cNvSpPr>
          <p:nvPr/>
        </p:nvSpPr>
        <p:spPr bwMode="auto">
          <a:xfrm>
            <a:off x="3284094" y="1400389"/>
            <a:ext cx="566983" cy="564983"/>
          </a:xfrm>
          <a:custGeom>
            <a:avLst/>
            <a:gdLst>
              <a:gd name="T0" fmla="*/ 120 w 240"/>
              <a:gd name="T1" fmla="*/ 0 h 239"/>
              <a:gd name="T2" fmla="*/ 0 w 240"/>
              <a:gd name="T3" fmla="*/ 119 h 239"/>
              <a:gd name="T4" fmla="*/ 120 w 240"/>
              <a:gd name="T5" fmla="*/ 239 h 239"/>
              <a:gd name="T6" fmla="*/ 240 w 240"/>
              <a:gd name="T7" fmla="*/ 119 h 239"/>
              <a:gd name="T8" fmla="*/ 211 w 240"/>
              <a:gd name="T9" fmla="*/ 59 h 239"/>
              <a:gd name="T10" fmla="*/ 185 w 240"/>
              <a:gd name="T11" fmla="*/ 114 h 239"/>
              <a:gd name="T12" fmla="*/ 211 w 240"/>
              <a:gd name="T13" fmla="*/ 59 h 239"/>
              <a:gd name="T14" fmla="*/ 177 w 240"/>
              <a:gd name="T15" fmla="*/ 60 h 239"/>
              <a:gd name="T16" fmla="*/ 203 w 240"/>
              <a:gd name="T17" fmla="*/ 49 h 239"/>
              <a:gd name="T18" fmla="*/ 163 w 240"/>
              <a:gd name="T19" fmla="*/ 63 h 239"/>
              <a:gd name="T20" fmla="*/ 127 w 240"/>
              <a:gd name="T21" fmla="*/ 13 h 239"/>
              <a:gd name="T22" fmla="*/ 167 w 240"/>
              <a:gd name="T23" fmla="*/ 74 h 239"/>
              <a:gd name="T24" fmla="*/ 127 w 240"/>
              <a:gd name="T25" fmla="*/ 114 h 239"/>
              <a:gd name="T26" fmla="*/ 127 w 240"/>
              <a:gd name="T27" fmla="*/ 127 h 239"/>
              <a:gd name="T28" fmla="*/ 167 w 240"/>
              <a:gd name="T29" fmla="*/ 166 h 239"/>
              <a:gd name="T30" fmla="*/ 127 w 240"/>
              <a:gd name="T31" fmla="*/ 127 h 239"/>
              <a:gd name="T32" fmla="*/ 63 w 240"/>
              <a:gd name="T33" fmla="*/ 60 h 239"/>
              <a:gd name="T34" fmla="*/ 84 w 240"/>
              <a:gd name="T35" fmla="*/ 18 h 239"/>
              <a:gd name="T36" fmla="*/ 60 w 240"/>
              <a:gd name="T37" fmla="*/ 71 h 239"/>
              <a:gd name="T38" fmla="*/ 11 w 240"/>
              <a:gd name="T39" fmla="*/ 114 h 239"/>
              <a:gd name="T40" fmla="*/ 30 w 240"/>
              <a:gd name="T41" fmla="*/ 181 h 239"/>
              <a:gd name="T42" fmla="*/ 55 w 240"/>
              <a:gd name="T43" fmla="*/ 127 h 239"/>
              <a:gd name="T44" fmla="*/ 30 w 240"/>
              <a:gd name="T45" fmla="*/ 181 h 239"/>
              <a:gd name="T46" fmla="*/ 63 w 240"/>
              <a:gd name="T47" fmla="*/ 179 h 239"/>
              <a:gd name="T48" fmla="*/ 37 w 240"/>
              <a:gd name="T49" fmla="*/ 190 h 239"/>
              <a:gd name="T50" fmla="*/ 77 w 240"/>
              <a:gd name="T51" fmla="*/ 176 h 239"/>
              <a:gd name="T52" fmla="*/ 113 w 240"/>
              <a:gd name="T53" fmla="*/ 226 h 239"/>
              <a:gd name="T54" fmla="*/ 73 w 240"/>
              <a:gd name="T55" fmla="*/ 166 h 239"/>
              <a:gd name="T56" fmla="*/ 113 w 240"/>
              <a:gd name="T57" fmla="*/ 127 h 239"/>
              <a:gd name="T58" fmla="*/ 113 w 240"/>
              <a:gd name="T59" fmla="*/ 114 h 239"/>
              <a:gd name="T60" fmla="*/ 73 w 240"/>
              <a:gd name="T61" fmla="*/ 74 h 239"/>
              <a:gd name="T62" fmla="*/ 113 w 240"/>
              <a:gd name="T63" fmla="*/ 114 h 239"/>
              <a:gd name="T64" fmla="*/ 77 w 240"/>
              <a:gd name="T65" fmla="*/ 63 h 239"/>
              <a:gd name="T66" fmla="*/ 113 w 240"/>
              <a:gd name="T67" fmla="*/ 67 h 239"/>
              <a:gd name="T68" fmla="*/ 127 w 240"/>
              <a:gd name="T69" fmla="*/ 172 h 239"/>
              <a:gd name="T70" fmla="*/ 127 w 240"/>
              <a:gd name="T71" fmla="*/ 226 h 239"/>
              <a:gd name="T72" fmla="*/ 177 w 240"/>
              <a:gd name="T73" fmla="*/ 179 h 239"/>
              <a:gd name="T74" fmla="*/ 156 w 240"/>
              <a:gd name="T75" fmla="*/ 221 h 239"/>
              <a:gd name="T76" fmla="*/ 180 w 240"/>
              <a:gd name="T77" fmla="*/ 170 h 239"/>
              <a:gd name="T78" fmla="*/ 229 w 240"/>
              <a:gd name="T79" fmla="*/ 1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0" h="239">
                <a:moveTo>
                  <a:pt x="121" y="0"/>
                </a:moveTo>
                <a:cubicBezTo>
                  <a:pt x="120" y="0"/>
                  <a:pt x="120" y="0"/>
                  <a:pt x="120" y="0"/>
                </a:cubicBezTo>
                <a:cubicBezTo>
                  <a:pt x="120" y="0"/>
                  <a:pt x="120" y="0"/>
                  <a:pt x="120" y="0"/>
                </a:cubicBezTo>
                <a:cubicBezTo>
                  <a:pt x="54" y="0"/>
                  <a:pt x="0" y="54"/>
                  <a:pt x="0" y="119"/>
                </a:cubicBezTo>
                <a:cubicBezTo>
                  <a:pt x="0" y="185"/>
                  <a:pt x="54" y="239"/>
                  <a:pt x="120" y="239"/>
                </a:cubicBezTo>
                <a:cubicBezTo>
                  <a:pt x="120" y="239"/>
                  <a:pt x="120" y="239"/>
                  <a:pt x="120" y="239"/>
                </a:cubicBezTo>
                <a:cubicBezTo>
                  <a:pt x="121" y="239"/>
                  <a:pt x="121" y="239"/>
                  <a:pt x="121" y="239"/>
                </a:cubicBezTo>
                <a:cubicBezTo>
                  <a:pt x="186" y="239"/>
                  <a:pt x="240" y="185"/>
                  <a:pt x="240" y="119"/>
                </a:cubicBezTo>
                <a:cubicBezTo>
                  <a:pt x="240" y="54"/>
                  <a:pt x="186" y="0"/>
                  <a:pt x="121" y="0"/>
                </a:cubicBezTo>
                <a:close/>
                <a:moveTo>
                  <a:pt x="211" y="59"/>
                </a:moveTo>
                <a:cubicBezTo>
                  <a:pt x="221" y="74"/>
                  <a:pt x="228" y="95"/>
                  <a:pt x="229" y="114"/>
                </a:cubicBezTo>
                <a:cubicBezTo>
                  <a:pt x="185" y="114"/>
                  <a:pt x="185" y="114"/>
                  <a:pt x="185" y="114"/>
                </a:cubicBezTo>
                <a:cubicBezTo>
                  <a:pt x="185" y="102"/>
                  <a:pt x="183" y="84"/>
                  <a:pt x="180" y="71"/>
                </a:cubicBezTo>
                <a:cubicBezTo>
                  <a:pt x="191" y="68"/>
                  <a:pt x="202" y="64"/>
                  <a:pt x="211" y="59"/>
                </a:cubicBezTo>
                <a:close/>
                <a:moveTo>
                  <a:pt x="203" y="49"/>
                </a:moveTo>
                <a:cubicBezTo>
                  <a:pt x="195" y="53"/>
                  <a:pt x="186" y="57"/>
                  <a:pt x="177" y="60"/>
                </a:cubicBezTo>
                <a:cubicBezTo>
                  <a:pt x="172" y="42"/>
                  <a:pt x="164" y="28"/>
                  <a:pt x="156" y="18"/>
                </a:cubicBezTo>
                <a:cubicBezTo>
                  <a:pt x="174" y="24"/>
                  <a:pt x="190" y="35"/>
                  <a:pt x="203" y="49"/>
                </a:cubicBezTo>
                <a:close/>
                <a:moveTo>
                  <a:pt x="127" y="13"/>
                </a:moveTo>
                <a:cubicBezTo>
                  <a:pt x="140" y="17"/>
                  <a:pt x="155" y="36"/>
                  <a:pt x="163" y="63"/>
                </a:cubicBezTo>
                <a:cubicBezTo>
                  <a:pt x="152" y="65"/>
                  <a:pt x="138" y="66"/>
                  <a:pt x="127" y="67"/>
                </a:cubicBezTo>
                <a:lnTo>
                  <a:pt x="127" y="13"/>
                </a:lnTo>
                <a:close/>
                <a:moveTo>
                  <a:pt x="127" y="79"/>
                </a:moveTo>
                <a:cubicBezTo>
                  <a:pt x="139" y="79"/>
                  <a:pt x="155" y="77"/>
                  <a:pt x="167" y="74"/>
                </a:cubicBezTo>
                <a:cubicBezTo>
                  <a:pt x="170" y="86"/>
                  <a:pt x="172" y="103"/>
                  <a:pt x="172" y="114"/>
                </a:cubicBezTo>
                <a:cubicBezTo>
                  <a:pt x="127" y="114"/>
                  <a:pt x="127" y="114"/>
                  <a:pt x="127" y="114"/>
                </a:cubicBezTo>
                <a:lnTo>
                  <a:pt x="127" y="79"/>
                </a:lnTo>
                <a:close/>
                <a:moveTo>
                  <a:pt x="127" y="127"/>
                </a:moveTo>
                <a:cubicBezTo>
                  <a:pt x="172" y="127"/>
                  <a:pt x="172" y="127"/>
                  <a:pt x="172" y="127"/>
                </a:cubicBezTo>
                <a:cubicBezTo>
                  <a:pt x="172" y="137"/>
                  <a:pt x="170" y="154"/>
                  <a:pt x="167" y="166"/>
                </a:cubicBezTo>
                <a:cubicBezTo>
                  <a:pt x="155" y="163"/>
                  <a:pt x="139" y="160"/>
                  <a:pt x="127" y="160"/>
                </a:cubicBezTo>
                <a:lnTo>
                  <a:pt x="127" y="127"/>
                </a:lnTo>
                <a:close/>
                <a:moveTo>
                  <a:pt x="84" y="18"/>
                </a:moveTo>
                <a:cubicBezTo>
                  <a:pt x="76" y="28"/>
                  <a:pt x="68" y="42"/>
                  <a:pt x="63" y="60"/>
                </a:cubicBezTo>
                <a:cubicBezTo>
                  <a:pt x="54" y="57"/>
                  <a:pt x="45" y="53"/>
                  <a:pt x="37" y="49"/>
                </a:cubicBezTo>
                <a:cubicBezTo>
                  <a:pt x="50" y="35"/>
                  <a:pt x="66" y="24"/>
                  <a:pt x="84" y="18"/>
                </a:cubicBezTo>
                <a:close/>
                <a:moveTo>
                  <a:pt x="30" y="59"/>
                </a:moveTo>
                <a:cubicBezTo>
                  <a:pt x="38" y="64"/>
                  <a:pt x="49" y="68"/>
                  <a:pt x="60" y="71"/>
                </a:cubicBezTo>
                <a:cubicBezTo>
                  <a:pt x="57" y="84"/>
                  <a:pt x="55" y="102"/>
                  <a:pt x="55" y="114"/>
                </a:cubicBezTo>
                <a:cubicBezTo>
                  <a:pt x="11" y="114"/>
                  <a:pt x="11" y="114"/>
                  <a:pt x="11" y="114"/>
                </a:cubicBezTo>
                <a:cubicBezTo>
                  <a:pt x="12" y="95"/>
                  <a:pt x="19" y="74"/>
                  <a:pt x="30" y="59"/>
                </a:cubicBezTo>
                <a:close/>
                <a:moveTo>
                  <a:pt x="30" y="181"/>
                </a:moveTo>
                <a:cubicBezTo>
                  <a:pt x="19" y="166"/>
                  <a:pt x="12" y="146"/>
                  <a:pt x="11" y="127"/>
                </a:cubicBezTo>
                <a:cubicBezTo>
                  <a:pt x="55" y="127"/>
                  <a:pt x="55" y="127"/>
                  <a:pt x="55" y="127"/>
                </a:cubicBezTo>
                <a:cubicBezTo>
                  <a:pt x="55" y="137"/>
                  <a:pt x="57" y="157"/>
                  <a:pt x="60" y="170"/>
                </a:cubicBezTo>
                <a:cubicBezTo>
                  <a:pt x="49" y="173"/>
                  <a:pt x="38" y="176"/>
                  <a:pt x="30" y="181"/>
                </a:cubicBezTo>
                <a:close/>
                <a:moveTo>
                  <a:pt x="37" y="190"/>
                </a:moveTo>
                <a:cubicBezTo>
                  <a:pt x="45" y="185"/>
                  <a:pt x="54" y="182"/>
                  <a:pt x="63" y="179"/>
                </a:cubicBezTo>
                <a:cubicBezTo>
                  <a:pt x="68" y="196"/>
                  <a:pt x="76" y="211"/>
                  <a:pt x="84" y="221"/>
                </a:cubicBezTo>
                <a:cubicBezTo>
                  <a:pt x="66" y="215"/>
                  <a:pt x="50" y="204"/>
                  <a:pt x="37" y="190"/>
                </a:cubicBezTo>
                <a:close/>
                <a:moveTo>
                  <a:pt x="113" y="226"/>
                </a:moveTo>
                <a:cubicBezTo>
                  <a:pt x="100" y="221"/>
                  <a:pt x="85" y="203"/>
                  <a:pt x="77" y="176"/>
                </a:cubicBezTo>
                <a:cubicBezTo>
                  <a:pt x="88" y="174"/>
                  <a:pt x="102" y="172"/>
                  <a:pt x="113" y="172"/>
                </a:cubicBezTo>
                <a:lnTo>
                  <a:pt x="113" y="226"/>
                </a:lnTo>
                <a:close/>
                <a:moveTo>
                  <a:pt x="113" y="160"/>
                </a:moveTo>
                <a:cubicBezTo>
                  <a:pt x="101" y="160"/>
                  <a:pt x="85" y="163"/>
                  <a:pt x="73" y="166"/>
                </a:cubicBezTo>
                <a:cubicBezTo>
                  <a:pt x="70" y="154"/>
                  <a:pt x="68" y="137"/>
                  <a:pt x="68" y="127"/>
                </a:cubicBezTo>
                <a:cubicBezTo>
                  <a:pt x="113" y="127"/>
                  <a:pt x="113" y="127"/>
                  <a:pt x="113" y="127"/>
                </a:cubicBezTo>
                <a:lnTo>
                  <a:pt x="113" y="160"/>
                </a:lnTo>
                <a:close/>
                <a:moveTo>
                  <a:pt x="113" y="114"/>
                </a:moveTo>
                <a:cubicBezTo>
                  <a:pt x="68" y="114"/>
                  <a:pt x="68" y="114"/>
                  <a:pt x="68" y="114"/>
                </a:cubicBezTo>
                <a:cubicBezTo>
                  <a:pt x="68" y="103"/>
                  <a:pt x="70" y="86"/>
                  <a:pt x="73" y="74"/>
                </a:cubicBezTo>
                <a:cubicBezTo>
                  <a:pt x="85" y="77"/>
                  <a:pt x="101" y="79"/>
                  <a:pt x="113" y="79"/>
                </a:cubicBezTo>
                <a:lnTo>
                  <a:pt x="113" y="114"/>
                </a:lnTo>
                <a:close/>
                <a:moveTo>
                  <a:pt x="113" y="67"/>
                </a:moveTo>
                <a:cubicBezTo>
                  <a:pt x="102" y="66"/>
                  <a:pt x="88" y="65"/>
                  <a:pt x="77" y="63"/>
                </a:cubicBezTo>
                <a:cubicBezTo>
                  <a:pt x="85" y="36"/>
                  <a:pt x="100" y="17"/>
                  <a:pt x="113" y="13"/>
                </a:cubicBezTo>
                <a:lnTo>
                  <a:pt x="113" y="67"/>
                </a:lnTo>
                <a:close/>
                <a:moveTo>
                  <a:pt x="127" y="226"/>
                </a:moveTo>
                <a:cubicBezTo>
                  <a:pt x="127" y="172"/>
                  <a:pt x="127" y="172"/>
                  <a:pt x="127" y="172"/>
                </a:cubicBezTo>
                <a:cubicBezTo>
                  <a:pt x="138" y="172"/>
                  <a:pt x="152" y="174"/>
                  <a:pt x="163" y="176"/>
                </a:cubicBezTo>
                <a:cubicBezTo>
                  <a:pt x="155" y="203"/>
                  <a:pt x="140" y="221"/>
                  <a:pt x="127" y="226"/>
                </a:cubicBezTo>
                <a:close/>
                <a:moveTo>
                  <a:pt x="156" y="221"/>
                </a:moveTo>
                <a:cubicBezTo>
                  <a:pt x="164" y="211"/>
                  <a:pt x="172" y="196"/>
                  <a:pt x="177" y="179"/>
                </a:cubicBezTo>
                <a:cubicBezTo>
                  <a:pt x="186" y="182"/>
                  <a:pt x="195" y="185"/>
                  <a:pt x="203" y="190"/>
                </a:cubicBezTo>
                <a:cubicBezTo>
                  <a:pt x="190" y="204"/>
                  <a:pt x="174" y="215"/>
                  <a:pt x="156" y="221"/>
                </a:cubicBezTo>
                <a:close/>
                <a:moveTo>
                  <a:pt x="211" y="181"/>
                </a:moveTo>
                <a:cubicBezTo>
                  <a:pt x="202" y="176"/>
                  <a:pt x="191" y="173"/>
                  <a:pt x="180" y="170"/>
                </a:cubicBezTo>
                <a:cubicBezTo>
                  <a:pt x="183" y="157"/>
                  <a:pt x="185" y="137"/>
                  <a:pt x="185" y="127"/>
                </a:cubicBezTo>
                <a:cubicBezTo>
                  <a:pt x="229" y="127"/>
                  <a:pt x="229" y="127"/>
                  <a:pt x="229" y="127"/>
                </a:cubicBezTo>
                <a:cubicBezTo>
                  <a:pt x="228" y="146"/>
                  <a:pt x="221" y="166"/>
                  <a:pt x="211" y="181"/>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a:grpSpLocks noChangeAspect="1"/>
          </p:cNvGrpSpPr>
          <p:nvPr/>
        </p:nvGrpSpPr>
        <p:grpSpPr>
          <a:xfrm>
            <a:off x="2480596" y="1369403"/>
            <a:ext cx="604982" cy="626957"/>
            <a:chOff x="3492667" y="1426585"/>
            <a:chExt cx="467986" cy="484985"/>
          </a:xfrm>
        </p:grpSpPr>
        <p:sp>
          <p:nvSpPr>
            <p:cNvPr id="385" name="Freeform 597"/>
            <p:cNvSpPr>
              <a:spLocks noEditPoints="1"/>
            </p:cNvSpPr>
            <p:nvPr/>
          </p:nvSpPr>
          <p:spPr bwMode="auto">
            <a:xfrm>
              <a:off x="3492667" y="1426585"/>
              <a:ext cx="221993" cy="484985"/>
            </a:xfrm>
            <a:custGeom>
              <a:avLst/>
              <a:gdLst>
                <a:gd name="T0" fmla="*/ 69 w 94"/>
                <a:gd name="T1" fmla="*/ 0 h 205"/>
                <a:gd name="T2" fmla="*/ 47 w 94"/>
                <a:gd name="T3" fmla="*/ 11 h 205"/>
                <a:gd name="T4" fmla="*/ 22 w 94"/>
                <a:gd name="T5" fmla="*/ 38 h 205"/>
                <a:gd name="T6" fmla="*/ 10 w 94"/>
                <a:gd name="T7" fmla="*/ 67 h 205"/>
                <a:gd name="T8" fmla="*/ 0 w 94"/>
                <a:gd name="T9" fmla="*/ 90 h 205"/>
                <a:gd name="T10" fmla="*/ 0 w 94"/>
                <a:gd name="T11" fmla="*/ 91 h 205"/>
                <a:gd name="T12" fmla="*/ 2 w 94"/>
                <a:gd name="T13" fmla="*/ 99 h 205"/>
                <a:gd name="T14" fmla="*/ 4 w 94"/>
                <a:gd name="T15" fmla="*/ 105 h 205"/>
                <a:gd name="T16" fmla="*/ 7 w 94"/>
                <a:gd name="T17" fmla="*/ 137 h 205"/>
                <a:gd name="T18" fmla="*/ 21 w 94"/>
                <a:gd name="T19" fmla="*/ 171 h 205"/>
                <a:gd name="T20" fmla="*/ 23 w 94"/>
                <a:gd name="T21" fmla="*/ 179 h 205"/>
                <a:gd name="T22" fmla="*/ 53 w 94"/>
                <a:gd name="T23" fmla="*/ 194 h 205"/>
                <a:gd name="T24" fmla="*/ 88 w 94"/>
                <a:gd name="T25" fmla="*/ 199 h 205"/>
                <a:gd name="T26" fmla="*/ 94 w 94"/>
                <a:gd name="T27" fmla="*/ 27 h 205"/>
                <a:gd name="T28" fmla="*/ 70 w 94"/>
                <a:gd name="T29" fmla="*/ 48 h 205"/>
                <a:gd name="T30" fmla="*/ 86 w 94"/>
                <a:gd name="T31" fmla="*/ 53 h 205"/>
                <a:gd name="T32" fmla="*/ 47 w 94"/>
                <a:gd name="T33" fmla="*/ 103 h 205"/>
                <a:gd name="T34" fmla="*/ 29 w 94"/>
                <a:gd name="T35" fmla="*/ 84 h 205"/>
                <a:gd name="T36" fmla="*/ 46 w 94"/>
                <a:gd name="T37" fmla="*/ 112 h 205"/>
                <a:gd name="T38" fmla="*/ 86 w 94"/>
                <a:gd name="T39" fmla="*/ 137 h 205"/>
                <a:gd name="T40" fmla="*/ 39 w 94"/>
                <a:gd name="T41" fmla="*/ 160 h 205"/>
                <a:gd name="T42" fmla="*/ 48 w 94"/>
                <a:gd name="T43" fmla="*/ 160 h 205"/>
                <a:gd name="T44" fmla="*/ 86 w 94"/>
                <a:gd name="T45" fmla="*/ 146 h 205"/>
                <a:gd name="T46" fmla="*/ 74 w 94"/>
                <a:gd name="T47" fmla="*/ 197 h 205"/>
                <a:gd name="T48" fmla="*/ 72 w 94"/>
                <a:gd name="T49" fmla="*/ 169 h 205"/>
                <a:gd name="T50" fmla="*/ 64 w 94"/>
                <a:gd name="T51" fmla="*/ 157 h 205"/>
                <a:gd name="T52" fmla="*/ 62 w 94"/>
                <a:gd name="T53" fmla="*/ 162 h 205"/>
                <a:gd name="T54" fmla="*/ 54 w 94"/>
                <a:gd name="T55" fmla="*/ 184 h 205"/>
                <a:gd name="T56" fmla="*/ 46 w 94"/>
                <a:gd name="T57" fmla="*/ 185 h 205"/>
                <a:gd name="T58" fmla="*/ 30 w 94"/>
                <a:gd name="T59" fmla="*/ 168 h 205"/>
                <a:gd name="T60" fmla="*/ 13 w 94"/>
                <a:gd name="T61" fmla="*/ 147 h 205"/>
                <a:gd name="T62" fmla="*/ 15 w 94"/>
                <a:gd name="T63" fmla="*/ 132 h 205"/>
                <a:gd name="T64" fmla="*/ 13 w 94"/>
                <a:gd name="T65" fmla="*/ 108 h 205"/>
                <a:gd name="T66" fmla="*/ 8 w 94"/>
                <a:gd name="T67" fmla="*/ 89 h 205"/>
                <a:gd name="T68" fmla="*/ 48 w 94"/>
                <a:gd name="T69" fmla="*/ 88 h 205"/>
                <a:gd name="T70" fmla="*/ 56 w 94"/>
                <a:gd name="T71" fmla="*/ 91 h 205"/>
                <a:gd name="T72" fmla="*/ 28 w 94"/>
                <a:gd name="T73" fmla="*/ 61 h 205"/>
                <a:gd name="T74" fmla="*/ 17 w 94"/>
                <a:gd name="T75" fmla="*/ 59 h 205"/>
                <a:gd name="T76" fmla="*/ 31 w 94"/>
                <a:gd name="T77" fmla="*/ 40 h 205"/>
                <a:gd name="T78" fmla="*/ 31 w 94"/>
                <a:gd name="T79" fmla="*/ 34 h 205"/>
                <a:gd name="T80" fmla="*/ 47 w 94"/>
                <a:gd name="T81" fmla="*/ 20 h 205"/>
                <a:gd name="T82" fmla="*/ 68 w 94"/>
                <a:gd name="T83" fmla="*/ 31 h 205"/>
                <a:gd name="T84" fmla="*/ 57 w 94"/>
                <a:gd name="T85" fmla="*/ 13 h 205"/>
                <a:gd name="T86" fmla="*/ 86 w 94"/>
                <a:gd name="T87" fmla="*/ 27 h 205"/>
                <a:gd name="T88" fmla="*/ 75 w 94"/>
                <a:gd name="T89" fmla="*/ 4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205">
                  <a:moveTo>
                    <a:pt x="87" y="7"/>
                  </a:moveTo>
                  <a:cubicBezTo>
                    <a:pt x="82" y="2"/>
                    <a:pt x="76" y="0"/>
                    <a:pt x="69" y="0"/>
                  </a:cubicBezTo>
                  <a:cubicBezTo>
                    <a:pt x="60" y="0"/>
                    <a:pt x="52" y="4"/>
                    <a:pt x="47" y="11"/>
                  </a:cubicBezTo>
                  <a:cubicBezTo>
                    <a:pt x="47" y="11"/>
                    <a:pt x="47" y="11"/>
                    <a:pt x="47" y="11"/>
                  </a:cubicBezTo>
                  <a:cubicBezTo>
                    <a:pt x="33" y="11"/>
                    <a:pt x="22" y="22"/>
                    <a:pt x="22" y="36"/>
                  </a:cubicBezTo>
                  <a:cubicBezTo>
                    <a:pt x="22" y="37"/>
                    <a:pt x="22" y="37"/>
                    <a:pt x="22" y="38"/>
                  </a:cubicBezTo>
                  <a:cubicBezTo>
                    <a:pt x="14" y="41"/>
                    <a:pt x="8" y="50"/>
                    <a:pt x="8" y="59"/>
                  </a:cubicBezTo>
                  <a:cubicBezTo>
                    <a:pt x="8" y="62"/>
                    <a:pt x="9" y="64"/>
                    <a:pt x="10" y="67"/>
                  </a:cubicBezTo>
                  <a:cubicBezTo>
                    <a:pt x="3" y="73"/>
                    <a:pt x="0" y="81"/>
                    <a:pt x="0" y="89"/>
                  </a:cubicBezTo>
                  <a:cubicBezTo>
                    <a:pt x="0" y="90"/>
                    <a:pt x="0" y="90"/>
                    <a:pt x="0" y="90"/>
                  </a:cubicBezTo>
                  <a:cubicBezTo>
                    <a:pt x="0" y="90"/>
                    <a:pt x="0" y="90"/>
                    <a:pt x="0" y="90"/>
                  </a:cubicBezTo>
                  <a:cubicBezTo>
                    <a:pt x="0" y="91"/>
                    <a:pt x="0" y="91"/>
                    <a:pt x="0" y="91"/>
                  </a:cubicBezTo>
                  <a:cubicBezTo>
                    <a:pt x="0" y="91"/>
                    <a:pt x="0" y="91"/>
                    <a:pt x="0" y="91"/>
                  </a:cubicBezTo>
                  <a:cubicBezTo>
                    <a:pt x="0" y="94"/>
                    <a:pt x="1" y="97"/>
                    <a:pt x="2" y="99"/>
                  </a:cubicBezTo>
                  <a:cubicBezTo>
                    <a:pt x="2" y="100"/>
                    <a:pt x="2" y="100"/>
                    <a:pt x="2" y="100"/>
                  </a:cubicBezTo>
                  <a:cubicBezTo>
                    <a:pt x="3" y="102"/>
                    <a:pt x="3" y="103"/>
                    <a:pt x="4" y="105"/>
                  </a:cubicBezTo>
                  <a:cubicBezTo>
                    <a:pt x="1" y="109"/>
                    <a:pt x="0" y="114"/>
                    <a:pt x="0" y="120"/>
                  </a:cubicBezTo>
                  <a:cubicBezTo>
                    <a:pt x="0" y="126"/>
                    <a:pt x="2" y="132"/>
                    <a:pt x="7" y="137"/>
                  </a:cubicBezTo>
                  <a:cubicBezTo>
                    <a:pt x="5" y="140"/>
                    <a:pt x="5" y="143"/>
                    <a:pt x="5" y="147"/>
                  </a:cubicBezTo>
                  <a:cubicBezTo>
                    <a:pt x="5" y="157"/>
                    <a:pt x="11" y="167"/>
                    <a:pt x="21" y="171"/>
                  </a:cubicBezTo>
                  <a:cubicBezTo>
                    <a:pt x="21" y="174"/>
                    <a:pt x="22" y="176"/>
                    <a:pt x="23" y="178"/>
                  </a:cubicBezTo>
                  <a:cubicBezTo>
                    <a:pt x="23" y="179"/>
                    <a:pt x="23" y="179"/>
                    <a:pt x="23" y="179"/>
                  </a:cubicBezTo>
                  <a:cubicBezTo>
                    <a:pt x="27" y="188"/>
                    <a:pt x="36" y="194"/>
                    <a:pt x="46" y="194"/>
                  </a:cubicBezTo>
                  <a:cubicBezTo>
                    <a:pt x="48" y="194"/>
                    <a:pt x="51" y="194"/>
                    <a:pt x="53" y="194"/>
                  </a:cubicBezTo>
                  <a:cubicBezTo>
                    <a:pt x="58" y="201"/>
                    <a:pt x="65" y="205"/>
                    <a:pt x="74" y="205"/>
                  </a:cubicBezTo>
                  <a:cubicBezTo>
                    <a:pt x="80" y="205"/>
                    <a:pt x="84" y="203"/>
                    <a:pt x="88" y="199"/>
                  </a:cubicBezTo>
                  <a:cubicBezTo>
                    <a:pt x="93" y="195"/>
                    <a:pt x="94" y="189"/>
                    <a:pt x="94" y="183"/>
                  </a:cubicBezTo>
                  <a:cubicBezTo>
                    <a:pt x="94" y="27"/>
                    <a:pt x="94" y="27"/>
                    <a:pt x="94" y="27"/>
                  </a:cubicBezTo>
                  <a:cubicBezTo>
                    <a:pt x="94" y="19"/>
                    <a:pt x="92" y="12"/>
                    <a:pt x="87" y="7"/>
                  </a:cubicBezTo>
                  <a:close/>
                  <a:moveTo>
                    <a:pt x="70" y="48"/>
                  </a:moveTo>
                  <a:cubicBezTo>
                    <a:pt x="70" y="51"/>
                    <a:pt x="72" y="53"/>
                    <a:pt x="75" y="53"/>
                  </a:cubicBezTo>
                  <a:cubicBezTo>
                    <a:pt x="86" y="53"/>
                    <a:pt x="86" y="53"/>
                    <a:pt x="86" y="53"/>
                  </a:cubicBezTo>
                  <a:cubicBezTo>
                    <a:pt x="86" y="103"/>
                    <a:pt x="86" y="103"/>
                    <a:pt x="86" y="103"/>
                  </a:cubicBezTo>
                  <a:cubicBezTo>
                    <a:pt x="86" y="103"/>
                    <a:pt x="55" y="103"/>
                    <a:pt x="47" y="103"/>
                  </a:cubicBezTo>
                  <a:cubicBezTo>
                    <a:pt x="40" y="103"/>
                    <a:pt x="33" y="97"/>
                    <a:pt x="33" y="89"/>
                  </a:cubicBezTo>
                  <a:cubicBezTo>
                    <a:pt x="33" y="86"/>
                    <a:pt x="31" y="84"/>
                    <a:pt x="29" y="84"/>
                  </a:cubicBezTo>
                  <a:cubicBezTo>
                    <a:pt x="26" y="84"/>
                    <a:pt x="25" y="86"/>
                    <a:pt x="25" y="89"/>
                  </a:cubicBezTo>
                  <a:cubicBezTo>
                    <a:pt x="25" y="101"/>
                    <a:pt x="35" y="112"/>
                    <a:pt x="46" y="112"/>
                  </a:cubicBezTo>
                  <a:cubicBezTo>
                    <a:pt x="58" y="112"/>
                    <a:pt x="86" y="113"/>
                    <a:pt x="86" y="113"/>
                  </a:cubicBezTo>
                  <a:cubicBezTo>
                    <a:pt x="86" y="137"/>
                    <a:pt x="86" y="137"/>
                    <a:pt x="86" y="137"/>
                  </a:cubicBezTo>
                  <a:cubicBezTo>
                    <a:pt x="86" y="137"/>
                    <a:pt x="75" y="137"/>
                    <a:pt x="62" y="137"/>
                  </a:cubicBezTo>
                  <a:cubicBezTo>
                    <a:pt x="49" y="137"/>
                    <a:pt x="39" y="147"/>
                    <a:pt x="39" y="160"/>
                  </a:cubicBezTo>
                  <a:cubicBezTo>
                    <a:pt x="39" y="162"/>
                    <a:pt x="41" y="164"/>
                    <a:pt x="44" y="164"/>
                  </a:cubicBezTo>
                  <a:cubicBezTo>
                    <a:pt x="46" y="164"/>
                    <a:pt x="48" y="162"/>
                    <a:pt x="48" y="160"/>
                  </a:cubicBezTo>
                  <a:cubicBezTo>
                    <a:pt x="48" y="152"/>
                    <a:pt x="54" y="146"/>
                    <a:pt x="62" y="146"/>
                  </a:cubicBezTo>
                  <a:cubicBezTo>
                    <a:pt x="70" y="146"/>
                    <a:pt x="86" y="146"/>
                    <a:pt x="86" y="146"/>
                  </a:cubicBezTo>
                  <a:cubicBezTo>
                    <a:pt x="86" y="183"/>
                    <a:pt x="86" y="183"/>
                    <a:pt x="86" y="183"/>
                  </a:cubicBezTo>
                  <a:cubicBezTo>
                    <a:pt x="86" y="191"/>
                    <a:pt x="80" y="197"/>
                    <a:pt x="74" y="197"/>
                  </a:cubicBezTo>
                  <a:cubicBezTo>
                    <a:pt x="68" y="197"/>
                    <a:pt x="64" y="194"/>
                    <a:pt x="60" y="190"/>
                  </a:cubicBezTo>
                  <a:cubicBezTo>
                    <a:pt x="67" y="185"/>
                    <a:pt x="72" y="177"/>
                    <a:pt x="72" y="169"/>
                  </a:cubicBezTo>
                  <a:cubicBezTo>
                    <a:pt x="72" y="165"/>
                    <a:pt x="71" y="162"/>
                    <a:pt x="70" y="159"/>
                  </a:cubicBezTo>
                  <a:cubicBezTo>
                    <a:pt x="69" y="157"/>
                    <a:pt x="66" y="156"/>
                    <a:pt x="64" y="157"/>
                  </a:cubicBezTo>
                  <a:cubicBezTo>
                    <a:pt x="63" y="157"/>
                    <a:pt x="62" y="158"/>
                    <a:pt x="62" y="159"/>
                  </a:cubicBezTo>
                  <a:cubicBezTo>
                    <a:pt x="61" y="160"/>
                    <a:pt x="61" y="161"/>
                    <a:pt x="62" y="162"/>
                  </a:cubicBezTo>
                  <a:cubicBezTo>
                    <a:pt x="63" y="164"/>
                    <a:pt x="63" y="167"/>
                    <a:pt x="63" y="169"/>
                  </a:cubicBezTo>
                  <a:cubicBezTo>
                    <a:pt x="63" y="175"/>
                    <a:pt x="59" y="181"/>
                    <a:pt x="54" y="184"/>
                  </a:cubicBezTo>
                  <a:cubicBezTo>
                    <a:pt x="53" y="184"/>
                    <a:pt x="53" y="184"/>
                    <a:pt x="53" y="184"/>
                  </a:cubicBezTo>
                  <a:cubicBezTo>
                    <a:pt x="51" y="185"/>
                    <a:pt x="49" y="185"/>
                    <a:pt x="46" y="185"/>
                  </a:cubicBezTo>
                  <a:cubicBezTo>
                    <a:pt x="37" y="185"/>
                    <a:pt x="30" y="178"/>
                    <a:pt x="30" y="169"/>
                  </a:cubicBezTo>
                  <a:cubicBezTo>
                    <a:pt x="30" y="168"/>
                    <a:pt x="30" y="168"/>
                    <a:pt x="30" y="168"/>
                  </a:cubicBezTo>
                  <a:cubicBezTo>
                    <a:pt x="30" y="166"/>
                    <a:pt x="28" y="164"/>
                    <a:pt x="26" y="164"/>
                  </a:cubicBezTo>
                  <a:cubicBezTo>
                    <a:pt x="19" y="162"/>
                    <a:pt x="13" y="154"/>
                    <a:pt x="13" y="147"/>
                  </a:cubicBezTo>
                  <a:cubicBezTo>
                    <a:pt x="13" y="144"/>
                    <a:pt x="14" y="141"/>
                    <a:pt x="16" y="138"/>
                  </a:cubicBezTo>
                  <a:cubicBezTo>
                    <a:pt x="17" y="136"/>
                    <a:pt x="16" y="134"/>
                    <a:pt x="15" y="132"/>
                  </a:cubicBezTo>
                  <a:cubicBezTo>
                    <a:pt x="11" y="129"/>
                    <a:pt x="8" y="125"/>
                    <a:pt x="8" y="120"/>
                  </a:cubicBezTo>
                  <a:cubicBezTo>
                    <a:pt x="8" y="115"/>
                    <a:pt x="10" y="111"/>
                    <a:pt x="13" y="108"/>
                  </a:cubicBezTo>
                  <a:cubicBezTo>
                    <a:pt x="15" y="106"/>
                    <a:pt x="15" y="104"/>
                    <a:pt x="13" y="102"/>
                  </a:cubicBezTo>
                  <a:cubicBezTo>
                    <a:pt x="10" y="99"/>
                    <a:pt x="8" y="94"/>
                    <a:pt x="8" y="89"/>
                  </a:cubicBezTo>
                  <a:cubicBezTo>
                    <a:pt x="8" y="78"/>
                    <a:pt x="17" y="69"/>
                    <a:pt x="28" y="69"/>
                  </a:cubicBezTo>
                  <a:cubicBezTo>
                    <a:pt x="39" y="69"/>
                    <a:pt x="48" y="78"/>
                    <a:pt x="48" y="88"/>
                  </a:cubicBezTo>
                  <a:cubicBezTo>
                    <a:pt x="49" y="91"/>
                    <a:pt x="51" y="92"/>
                    <a:pt x="53" y="92"/>
                  </a:cubicBezTo>
                  <a:cubicBezTo>
                    <a:pt x="54" y="92"/>
                    <a:pt x="55" y="92"/>
                    <a:pt x="56" y="91"/>
                  </a:cubicBezTo>
                  <a:cubicBezTo>
                    <a:pt x="57" y="90"/>
                    <a:pt x="57" y="89"/>
                    <a:pt x="57" y="88"/>
                  </a:cubicBezTo>
                  <a:cubicBezTo>
                    <a:pt x="56" y="72"/>
                    <a:pt x="44" y="61"/>
                    <a:pt x="28" y="61"/>
                  </a:cubicBezTo>
                  <a:cubicBezTo>
                    <a:pt x="25" y="61"/>
                    <a:pt x="21" y="61"/>
                    <a:pt x="18" y="63"/>
                  </a:cubicBezTo>
                  <a:cubicBezTo>
                    <a:pt x="17" y="61"/>
                    <a:pt x="17" y="60"/>
                    <a:pt x="17" y="59"/>
                  </a:cubicBezTo>
                  <a:cubicBezTo>
                    <a:pt x="17" y="52"/>
                    <a:pt x="21" y="47"/>
                    <a:pt x="28" y="45"/>
                  </a:cubicBezTo>
                  <a:cubicBezTo>
                    <a:pt x="30" y="44"/>
                    <a:pt x="31" y="42"/>
                    <a:pt x="31" y="40"/>
                  </a:cubicBezTo>
                  <a:cubicBezTo>
                    <a:pt x="31" y="39"/>
                    <a:pt x="30" y="38"/>
                    <a:pt x="30" y="36"/>
                  </a:cubicBezTo>
                  <a:cubicBezTo>
                    <a:pt x="30" y="36"/>
                    <a:pt x="31" y="35"/>
                    <a:pt x="31" y="34"/>
                  </a:cubicBezTo>
                  <a:cubicBezTo>
                    <a:pt x="31" y="34"/>
                    <a:pt x="31" y="34"/>
                    <a:pt x="31" y="34"/>
                  </a:cubicBezTo>
                  <a:cubicBezTo>
                    <a:pt x="32" y="26"/>
                    <a:pt x="39" y="20"/>
                    <a:pt x="47" y="20"/>
                  </a:cubicBezTo>
                  <a:cubicBezTo>
                    <a:pt x="53" y="20"/>
                    <a:pt x="59" y="23"/>
                    <a:pt x="62" y="29"/>
                  </a:cubicBezTo>
                  <a:cubicBezTo>
                    <a:pt x="63" y="31"/>
                    <a:pt x="66" y="32"/>
                    <a:pt x="68" y="31"/>
                  </a:cubicBezTo>
                  <a:cubicBezTo>
                    <a:pt x="70" y="30"/>
                    <a:pt x="71" y="27"/>
                    <a:pt x="70" y="25"/>
                  </a:cubicBezTo>
                  <a:cubicBezTo>
                    <a:pt x="67" y="20"/>
                    <a:pt x="62" y="15"/>
                    <a:pt x="57" y="13"/>
                  </a:cubicBezTo>
                  <a:cubicBezTo>
                    <a:pt x="60" y="10"/>
                    <a:pt x="64" y="8"/>
                    <a:pt x="69" y="8"/>
                  </a:cubicBezTo>
                  <a:cubicBezTo>
                    <a:pt x="79" y="8"/>
                    <a:pt x="86" y="16"/>
                    <a:pt x="86" y="27"/>
                  </a:cubicBezTo>
                  <a:cubicBezTo>
                    <a:pt x="86" y="44"/>
                    <a:pt x="86" y="44"/>
                    <a:pt x="86" y="44"/>
                  </a:cubicBezTo>
                  <a:cubicBezTo>
                    <a:pt x="75" y="44"/>
                    <a:pt x="75" y="44"/>
                    <a:pt x="75" y="44"/>
                  </a:cubicBezTo>
                  <a:cubicBezTo>
                    <a:pt x="72" y="44"/>
                    <a:pt x="70" y="46"/>
                    <a:pt x="70" y="48"/>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598"/>
            <p:cNvSpPr>
              <a:spLocks/>
            </p:cNvSpPr>
            <p:nvPr/>
          </p:nvSpPr>
          <p:spPr bwMode="auto">
            <a:xfrm>
              <a:off x="3641663" y="1563581"/>
              <a:ext cx="46999" cy="72998"/>
            </a:xfrm>
            <a:custGeom>
              <a:avLst/>
              <a:gdLst>
                <a:gd name="T0" fmla="*/ 0 w 20"/>
                <a:gd name="T1" fmla="*/ 5 h 31"/>
                <a:gd name="T2" fmla="*/ 4 w 20"/>
                <a:gd name="T3" fmla="*/ 9 h 31"/>
                <a:gd name="T4" fmla="*/ 11 w 20"/>
                <a:gd name="T5" fmla="*/ 16 h 31"/>
                <a:gd name="T6" fmla="*/ 4 w 20"/>
                <a:gd name="T7" fmla="*/ 22 h 31"/>
                <a:gd name="T8" fmla="*/ 0 w 20"/>
                <a:gd name="T9" fmla="*/ 27 h 31"/>
                <a:gd name="T10" fmla="*/ 4 w 20"/>
                <a:gd name="T11" fmla="*/ 31 h 31"/>
                <a:gd name="T12" fmla="*/ 20 w 20"/>
                <a:gd name="T13" fmla="*/ 16 h 31"/>
                <a:gd name="T14" fmla="*/ 4 w 20"/>
                <a:gd name="T15" fmla="*/ 0 h 31"/>
                <a:gd name="T16" fmla="*/ 0 w 20"/>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1">
                  <a:moveTo>
                    <a:pt x="0" y="5"/>
                  </a:moveTo>
                  <a:cubicBezTo>
                    <a:pt x="0" y="7"/>
                    <a:pt x="2" y="9"/>
                    <a:pt x="4" y="9"/>
                  </a:cubicBezTo>
                  <a:cubicBezTo>
                    <a:pt x="8" y="9"/>
                    <a:pt x="11" y="12"/>
                    <a:pt x="11" y="16"/>
                  </a:cubicBezTo>
                  <a:cubicBezTo>
                    <a:pt x="11" y="19"/>
                    <a:pt x="8" y="22"/>
                    <a:pt x="4" y="22"/>
                  </a:cubicBezTo>
                  <a:cubicBezTo>
                    <a:pt x="2" y="22"/>
                    <a:pt x="0" y="24"/>
                    <a:pt x="0" y="27"/>
                  </a:cubicBezTo>
                  <a:cubicBezTo>
                    <a:pt x="0" y="29"/>
                    <a:pt x="2" y="31"/>
                    <a:pt x="4" y="31"/>
                  </a:cubicBezTo>
                  <a:cubicBezTo>
                    <a:pt x="13" y="31"/>
                    <a:pt x="20" y="24"/>
                    <a:pt x="20" y="16"/>
                  </a:cubicBezTo>
                  <a:cubicBezTo>
                    <a:pt x="20" y="7"/>
                    <a:pt x="13" y="0"/>
                    <a:pt x="4" y="0"/>
                  </a:cubicBezTo>
                  <a:cubicBezTo>
                    <a:pt x="2" y="0"/>
                    <a:pt x="0" y="2"/>
                    <a:pt x="0" y="5"/>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599"/>
            <p:cNvSpPr>
              <a:spLocks/>
            </p:cNvSpPr>
            <p:nvPr/>
          </p:nvSpPr>
          <p:spPr bwMode="auto">
            <a:xfrm>
              <a:off x="3596664" y="1497583"/>
              <a:ext cx="46999" cy="49998"/>
            </a:xfrm>
            <a:custGeom>
              <a:avLst/>
              <a:gdLst>
                <a:gd name="T0" fmla="*/ 20 w 20"/>
                <a:gd name="T1" fmla="*/ 17 h 21"/>
                <a:gd name="T2" fmla="*/ 16 w 20"/>
                <a:gd name="T3" fmla="*/ 12 h 21"/>
                <a:gd name="T4" fmla="*/ 8 w 20"/>
                <a:gd name="T5" fmla="*/ 5 h 21"/>
                <a:gd name="T6" fmla="*/ 4 w 20"/>
                <a:gd name="T7" fmla="*/ 0 h 21"/>
                <a:gd name="T8" fmla="*/ 0 w 20"/>
                <a:gd name="T9" fmla="*/ 5 h 21"/>
                <a:gd name="T10" fmla="*/ 16 w 20"/>
                <a:gd name="T11" fmla="*/ 21 h 21"/>
                <a:gd name="T12" fmla="*/ 20 w 20"/>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17"/>
                  </a:moveTo>
                  <a:cubicBezTo>
                    <a:pt x="20" y="14"/>
                    <a:pt x="18" y="12"/>
                    <a:pt x="16" y="12"/>
                  </a:cubicBezTo>
                  <a:cubicBezTo>
                    <a:pt x="12" y="12"/>
                    <a:pt x="8" y="9"/>
                    <a:pt x="8" y="5"/>
                  </a:cubicBezTo>
                  <a:cubicBezTo>
                    <a:pt x="8" y="2"/>
                    <a:pt x="6" y="0"/>
                    <a:pt x="4" y="0"/>
                  </a:cubicBezTo>
                  <a:cubicBezTo>
                    <a:pt x="2" y="0"/>
                    <a:pt x="0" y="2"/>
                    <a:pt x="0" y="5"/>
                  </a:cubicBezTo>
                  <a:cubicBezTo>
                    <a:pt x="0" y="14"/>
                    <a:pt x="7" y="21"/>
                    <a:pt x="16" y="21"/>
                  </a:cubicBezTo>
                  <a:cubicBezTo>
                    <a:pt x="18" y="21"/>
                    <a:pt x="20" y="19"/>
                    <a:pt x="20" y="17"/>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600"/>
            <p:cNvSpPr>
              <a:spLocks/>
            </p:cNvSpPr>
            <p:nvPr/>
          </p:nvSpPr>
          <p:spPr bwMode="auto">
            <a:xfrm>
              <a:off x="3551665" y="1710576"/>
              <a:ext cx="46999" cy="48999"/>
            </a:xfrm>
            <a:custGeom>
              <a:avLst/>
              <a:gdLst>
                <a:gd name="T0" fmla="*/ 4 w 20"/>
                <a:gd name="T1" fmla="*/ 21 h 21"/>
                <a:gd name="T2" fmla="*/ 8 w 20"/>
                <a:gd name="T3" fmla="*/ 16 h 21"/>
                <a:gd name="T4" fmla="*/ 16 w 20"/>
                <a:gd name="T5" fmla="*/ 9 h 21"/>
                <a:gd name="T6" fmla="*/ 20 w 20"/>
                <a:gd name="T7" fmla="*/ 4 h 21"/>
                <a:gd name="T8" fmla="*/ 16 w 20"/>
                <a:gd name="T9" fmla="*/ 0 h 21"/>
                <a:gd name="T10" fmla="*/ 0 w 20"/>
                <a:gd name="T11" fmla="*/ 16 h 21"/>
                <a:gd name="T12" fmla="*/ 4 w 20"/>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4" y="21"/>
                  </a:moveTo>
                  <a:cubicBezTo>
                    <a:pt x="6" y="21"/>
                    <a:pt x="8" y="19"/>
                    <a:pt x="8" y="16"/>
                  </a:cubicBezTo>
                  <a:cubicBezTo>
                    <a:pt x="8" y="12"/>
                    <a:pt x="12" y="9"/>
                    <a:pt x="16" y="9"/>
                  </a:cubicBezTo>
                  <a:cubicBezTo>
                    <a:pt x="18" y="9"/>
                    <a:pt x="20" y="7"/>
                    <a:pt x="20" y="4"/>
                  </a:cubicBezTo>
                  <a:cubicBezTo>
                    <a:pt x="20" y="2"/>
                    <a:pt x="18" y="0"/>
                    <a:pt x="16" y="0"/>
                  </a:cubicBezTo>
                  <a:cubicBezTo>
                    <a:pt x="7" y="0"/>
                    <a:pt x="0" y="7"/>
                    <a:pt x="0" y="16"/>
                  </a:cubicBezTo>
                  <a:cubicBezTo>
                    <a:pt x="0" y="19"/>
                    <a:pt x="1" y="21"/>
                    <a:pt x="4" y="2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601"/>
            <p:cNvSpPr>
              <a:spLocks/>
            </p:cNvSpPr>
            <p:nvPr/>
          </p:nvSpPr>
          <p:spPr bwMode="auto">
            <a:xfrm>
              <a:off x="3612663" y="1710576"/>
              <a:ext cx="75998" cy="22999"/>
            </a:xfrm>
            <a:custGeom>
              <a:avLst/>
              <a:gdLst>
                <a:gd name="T0" fmla="*/ 4 w 32"/>
                <a:gd name="T1" fmla="*/ 10 h 10"/>
                <a:gd name="T2" fmla="*/ 28 w 32"/>
                <a:gd name="T3" fmla="*/ 10 h 10"/>
                <a:gd name="T4" fmla="*/ 32 w 32"/>
                <a:gd name="T5" fmla="*/ 5 h 10"/>
                <a:gd name="T6" fmla="*/ 28 w 32"/>
                <a:gd name="T7" fmla="*/ 0 h 10"/>
                <a:gd name="T8" fmla="*/ 4 w 32"/>
                <a:gd name="T9" fmla="*/ 0 h 10"/>
                <a:gd name="T10" fmla="*/ 0 w 32"/>
                <a:gd name="T11" fmla="*/ 5 h 10"/>
                <a:gd name="T12" fmla="*/ 4 w 3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4" y="10"/>
                  </a:moveTo>
                  <a:cubicBezTo>
                    <a:pt x="28" y="10"/>
                    <a:pt x="28" y="10"/>
                    <a:pt x="28" y="10"/>
                  </a:cubicBezTo>
                  <a:cubicBezTo>
                    <a:pt x="30" y="10"/>
                    <a:pt x="32" y="7"/>
                    <a:pt x="32" y="5"/>
                  </a:cubicBezTo>
                  <a:cubicBezTo>
                    <a:pt x="32" y="2"/>
                    <a:pt x="30" y="0"/>
                    <a:pt x="28" y="0"/>
                  </a:cubicBezTo>
                  <a:cubicBezTo>
                    <a:pt x="4" y="0"/>
                    <a:pt x="4" y="0"/>
                    <a:pt x="4" y="0"/>
                  </a:cubicBezTo>
                  <a:cubicBezTo>
                    <a:pt x="2" y="0"/>
                    <a:pt x="0" y="2"/>
                    <a:pt x="0" y="5"/>
                  </a:cubicBezTo>
                  <a:cubicBezTo>
                    <a:pt x="0" y="7"/>
                    <a:pt x="2" y="10"/>
                    <a:pt x="4" y="1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602"/>
            <p:cNvSpPr>
              <a:spLocks noEditPoints="1"/>
            </p:cNvSpPr>
            <p:nvPr/>
          </p:nvSpPr>
          <p:spPr bwMode="auto">
            <a:xfrm>
              <a:off x="3737660" y="1426585"/>
              <a:ext cx="222993" cy="484985"/>
            </a:xfrm>
            <a:custGeom>
              <a:avLst/>
              <a:gdLst>
                <a:gd name="T0" fmla="*/ 0 w 94"/>
                <a:gd name="T1" fmla="*/ 183 h 205"/>
                <a:gd name="T2" fmla="*/ 19 w 94"/>
                <a:gd name="T3" fmla="*/ 205 h 205"/>
                <a:gd name="T4" fmla="*/ 47 w 94"/>
                <a:gd name="T5" fmla="*/ 194 h 205"/>
                <a:gd name="T6" fmla="*/ 71 w 94"/>
                <a:gd name="T7" fmla="*/ 178 h 205"/>
                <a:gd name="T8" fmla="*/ 89 w 94"/>
                <a:gd name="T9" fmla="*/ 147 h 205"/>
                <a:gd name="T10" fmla="*/ 94 w 94"/>
                <a:gd name="T11" fmla="*/ 120 h 205"/>
                <a:gd name="T12" fmla="*/ 92 w 94"/>
                <a:gd name="T13" fmla="*/ 100 h 205"/>
                <a:gd name="T14" fmla="*/ 93 w 94"/>
                <a:gd name="T15" fmla="*/ 91 h 205"/>
                <a:gd name="T16" fmla="*/ 94 w 94"/>
                <a:gd name="T17" fmla="*/ 90 h 205"/>
                <a:gd name="T18" fmla="*/ 94 w 94"/>
                <a:gd name="T19" fmla="*/ 89 h 205"/>
                <a:gd name="T20" fmla="*/ 85 w 94"/>
                <a:gd name="T21" fmla="*/ 59 h 205"/>
                <a:gd name="T22" fmla="*/ 72 w 94"/>
                <a:gd name="T23" fmla="*/ 36 h 205"/>
                <a:gd name="T24" fmla="*/ 46 w 94"/>
                <a:gd name="T25" fmla="*/ 11 h 205"/>
                <a:gd name="T26" fmla="*/ 6 w 94"/>
                <a:gd name="T27" fmla="*/ 7 h 205"/>
                <a:gd name="T28" fmla="*/ 19 w 94"/>
                <a:gd name="T29" fmla="*/ 44 h 205"/>
                <a:gd name="T30" fmla="*/ 7 w 94"/>
                <a:gd name="T31" fmla="*/ 27 h 205"/>
                <a:gd name="T32" fmla="*/ 36 w 94"/>
                <a:gd name="T33" fmla="*/ 13 h 205"/>
                <a:gd name="T34" fmla="*/ 26 w 94"/>
                <a:gd name="T35" fmla="*/ 31 h 205"/>
                <a:gd name="T36" fmla="*/ 46 w 94"/>
                <a:gd name="T37" fmla="*/ 20 h 205"/>
                <a:gd name="T38" fmla="*/ 63 w 94"/>
                <a:gd name="T39" fmla="*/ 34 h 205"/>
                <a:gd name="T40" fmla="*/ 62 w 94"/>
                <a:gd name="T41" fmla="*/ 40 h 205"/>
                <a:gd name="T42" fmla="*/ 76 w 94"/>
                <a:gd name="T43" fmla="*/ 59 h 205"/>
                <a:gd name="T44" fmla="*/ 65 w 94"/>
                <a:gd name="T45" fmla="*/ 61 h 205"/>
                <a:gd name="T46" fmla="*/ 37 w 94"/>
                <a:gd name="T47" fmla="*/ 91 h 205"/>
                <a:gd name="T48" fmla="*/ 45 w 94"/>
                <a:gd name="T49" fmla="*/ 88 h 205"/>
                <a:gd name="T50" fmla="*/ 85 w 94"/>
                <a:gd name="T51" fmla="*/ 89 h 205"/>
                <a:gd name="T52" fmla="*/ 80 w 94"/>
                <a:gd name="T53" fmla="*/ 108 h 205"/>
                <a:gd name="T54" fmla="*/ 79 w 94"/>
                <a:gd name="T55" fmla="*/ 132 h 205"/>
                <a:gd name="T56" fmla="*/ 80 w 94"/>
                <a:gd name="T57" fmla="*/ 147 h 205"/>
                <a:gd name="T58" fmla="*/ 64 w 94"/>
                <a:gd name="T59" fmla="*/ 168 h 205"/>
                <a:gd name="T60" fmla="*/ 47 w 94"/>
                <a:gd name="T61" fmla="*/ 185 h 205"/>
                <a:gd name="T62" fmla="*/ 40 w 94"/>
                <a:gd name="T63" fmla="*/ 184 h 205"/>
                <a:gd name="T64" fmla="*/ 32 w 94"/>
                <a:gd name="T65" fmla="*/ 162 h 205"/>
                <a:gd name="T66" fmla="*/ 29 w 94"/>
                <a:gd name="T67" fmla="*/ 157 h 205"/>
                <a:gd name="T68" fmla="*/ 22 w 94"/>
                <a:gd name="T69" fmla="*/ 169 h 205"/>
                <a:gd name="T70" fmla="*/ 20 w 94"/>
                <a:gd name="T71" fmla="*/ 197 h 205"/>
                <a:gd name="T72" fmla="*/ 7 w 94"/>
                <a:gd name="T73" fmla="*/ 146 h 205"/>
                <a:gd name="T74" fmla="*/ 45 w 94"/>
                <a:gd name="T75" fmla="*/ 160 h 205"/>
                <a:gd name="T76" fmla="*/ 54 w 94"/>
                <a:gd name="T77" fmla="*/ 160 h 205"/>
                <a:gd name="T78" fmla="*/ 7 w 94"/>
                <a:gd name="T79" fmla="*/ 137 h 205"/>
                <a:gd name="T80" fmla="*/ 47 w 94"/>
                <a:gd name="T81" fmla="*/ 112 h 205"/>
                <a:gd name="T82" fmla="*/ 64 w 94"/>
                <a:gd name="T83" fmla="*/ 84 h 205"/>
                <a:gd name="T84" fmla="*/ 46 w 94"/>
                <a:gd name="T85" fmla="*/ 103 h 205"/>
                <a:gd name="T86" fmla="*/ 7 w 94"/>
                <a:gd name="T87" fmla="*/ 53 h 205"/>
                <a:gd name="T88" fmla="*/ 23 w 94"/>
                <a:gd name="T89" fmla="*/ 4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205">
                  <a:moveTo>
                    <a:pt x="0" y="27"/>
                  </a:moveTo>
                  <a:cubicBezTo>
                    <a:pt x="0" y="183"/>
                    <a:pt x="0" y="183"/>
                    <a:pt x="0" y="183"/>
                  </a:cubicBezTo>
                  <a:cubicBezTo>
                    <a:pt x="0" y="189"/>
                    <a:pt x="1" y="195"/>
                    <a:pt x="5" y="199"/>
                  </a:cubicBezTo>
                  <a:cubicBezTo>
                    <a:pt x="9" y="203"/>
                    <a:pt x="13" y="205"/>
                    <a:pt x="19" y="205"/>
                  </a:cubicBezTo>
                  <a:cubicBezTo>
                    <a:pt x="28" y="205"/>
                    <a:pt x="35" y="201"/>
                    <a:pt x="41" y="194"/>
                  </a:cubicBezTo>
                  <a:cubicBezTo>
                    <a:pt x="43" y="194"/>
                    <a:pt x="45" y="194"/>
                    <a:pt x="47" y="194"/>
                  </a:cubicBezTo>
                  <a:cubicBezTo>
                    <a:pt x="57" y="194"/>
                    <a:pt x="66" y="188"/>
                    <a:pt x="70" y="179"/>
                  </a:cubicBezTo>
                  <a:cubicBezTo>
                    <a:pt x="71" y="178"/>
                    <a:pt x="71" y="178"/>
                    <a:pt x="71" y="178"/>
                  </a:cubicBezTo>
                  <a:cubicBezTo>
                    <a:pt x="72" y="176"/>
                    <a:pt x="72" y="174"/>
                    <a:pt x="72" y="171"/>
                  </a:cubicBezTo>
                  <a:cubicBezTo>
                    <a:pt x="82" y="167"/>
                    <a:pt x="89" y="157"/>
                    <a:pt x="89" y="147"/>
                  </a:cubicBezTo>
                  <a:cubicBezTo>
                    <a:pt x="89" y="143"/>
                    <a:pt x="88" y="140"/>
                    <a:pt x="87" y="137"/>
                  </a:cubicBezTo>
                  <a:cubicBezTo>
                    <a:pt x="91" y="132"/>
                    <a:pt x="94" y="126"/>
                    <a:pt x="94" y="120"/>
                  </a:cubicBezTo>
                  <a:cubicBezTo>
                    <a:pt x="94" y="114"/>
                    <a:pt x="92" y="109"/>
                    <a:pt x="89" y="105"/>
                  </a:cubicBezTo>
                  <a:cubicBezTo>
                    <a:pt x="90" y="103"/>
                    <a:pt x="91" y="102"/>
                    <a:pt x="92" y="100"/>
                  </a:cubicBezTo>
                  <a:cubicBezTo>
                    <a:pt x="92" y="99"/>
                    <a:pt x="92" y="99"/>
                    <a:pt x="92" y="99"/>
                  </a:cubicBezTo>
                  <a:cubicBezTo>
                    <a:pt x="93" y="97"/>
                    <a:pt x="93" y="94"/>
                    <a:pt x="93" y="91"/>
                  </a:cubicBezTo>
                  <a:cubicBezTo>
                    <a:pt x="94" y="91"/>
                    <a:pt x="94" y="91"/>
                    <a:pt x="94" y="91"/>
                  </a:cubicBezTo>
                  <a:cubicBezTo>
                    <a:pt x="94" y="90"/>
                    <a:pt x="94" y="90"/>
                    <a:pt x="94" y="90"/>
                  </a:cubicBezTo>
                  <a:cubicBezTo>
                    <a:pt x="94" y="90"/>
                    <a:pt x="94" y="90"/>
                    <a:pt x="94" y="90"/>
                  </a:cubicBezTo>
                  <a:cubicBezTo>
                    <a:pt x="94" y="89"/>
                    <a:pt x="94" y="89"/>
                    <a:pt x="94" y="89"/>
                  </a:cubicBezTo>
                  <a:cubicBezTo>
                    <a:pt x="94" y="81"/>
                    <a:pt x="90" y="73"/>
                    <a:pt x="83" y="67"/>
                  </a:cubicBezTo>
                  <a:cubicBezTo>
                    <a:pt x="84" y="64"/>
                    <a:pt x="85" y="62"/>
                    <a:pt x="85" y="59"/>
                  </a:cubicBezTo>
                  <a:cubicBezTo>
                    <a:pt x="85" y="50"/>
                    <a:pt x="80" y="41"/>
                    <a:pt x="72" y="38"/>
                  </a:cubicBezTo>
                  <a:cubicBezTo>
                    <a:pt x="72" y="37"/>
                    <a:pt x="72" y="37"/>
                    <a:pt x="72" y="36"/>
                  </a:cubicBezTo>
                  <a:cubicBezTo>
                    <a:pt x="72" y="22"/>
                    <a:pt x="60" y="11"/>
                    <a:pt x="46" y="11"/>
                  </a:cubicBezTo>
                  <a:cubicBezTo>
                    <a:pt x="46" y="11"/>
                    <a:pt x="46" y="11"/>
                    <a:pt x="46" y="11"/>
                  </a:cubicBezTo>
                  <a:cubicBezTo>
                    <a:pt x="41" y="4"/>
                    <a:pt x="34" y="0"/>
                    <a:pt x="25" y="0"/>
                  </a:cubicBezTo>
                  <a:cubicBezTo>
                    <a:pt x="18" y="0"/>
                    <a:pt x="11" y="2"/>
                    <a:pt x="6" y="7"/>
                  </a:cubicBezTo>
                  <a:cubicBezTo>
                    <a:pt x="1" y="12"/>
                    <a:pt x="0" y="19"/>
                    <a:pt x="0" y="27"/>
                  </a:cubicBezTo>
                  <a:close/>
                  <a:moveTo>
                    <a:pt x="19" y="44"/>
                  </a:moveTo>
                  <a:cubicBezTo>
                    <a:pt x="7" y="44"/>
                    <a:pt x="7" y="44"/>
                    <a:pt x="7" y="44"/>
                  </a:cubicBezTo>
                  <a:cubicBezTo>
                    <a:pt x="7" y="27"/>
                    <a:pt x="7" y="27"/>
                    <a:pt x="7" y="27"/>
                  </a:cubicBezTo>
                  <a:cubicBezTo>
                    <a:pt x="7" y="16"/>
                    <a:pt x="15" y="8"/>
                    <a:pt x="25" y="8"/>
                  </a:cubicBezTo>
                  <a:cubicBezTo>
                    <a:pt x="29" y="8"/>
                    <a:pt x="33" y="10"/>
                    <a:pt x="36" y="13"/>
                  </a:cubicBezTo>
                  <a:cubicBezTo>
                    <a:pt x="31" y="15"/>
                    <a:pt x="26" y="20"/>
                    <a:pt x="24" y="25"/>
                  </a:cubicBezTo>
                  <a:cubicBezTo>
                    <a:pt x="23" y="27"/>
                    <a:pt x="23" y="30"/>
                    <a:pt x="26" y="31"/>
                  </a:cubicBezTo>
                  <a:cubicBezTo>
                    <a:pt x="28" y="32"/>
                    <a:pt x="30" y="31"/>
                    <a:pt x="31" y="29"/>
                  </a:cubicBezTo>
                  <a:cubicBezTo>
                    <a:pt x="34" y="23"/>
                    <a:pt x="40" y="20"/>
                    <a:pt x="46" y="20"/>
                  </a:cubicBezTo>
                  <a:cubicBezTo>
                    <a:pt x="55" y="20"/>
                    <a:pt x="62" y="26"/>
                    <a:pt x="63" y="34"/>
                  </a:cubicBezTo>
                  <a:cubicBezTo>
                    <a:pt x="63" y="34"/>
                    <a:pt x="63" y="34"/>
                    <a:pt x="63" y="34"/>
                  </a:cubicBezTo>
                  <a:cubicBezTo>
                    <a:pt x="63" y="35"/>
                    <a:pt x="63" y="36"/>
                    <a:pt x="63" y="36"/>
                  </a:cubicBezTo>
                  <a:cubicBezTo>
                    <a:pt x="63" y="38"/>
                    <a:pt x="63" y="39"/>
                    <a:pt x="62" y="40"/>
                  </a:cubicBezTo>
                  <a:cubicBezTo>
                    <a:pt x="62" y="42"/>
                    <a:pt x="63" y="44"/>
                    <a:pt x="66" y="45"/>
                  </a:cubicBezTo>
                  <a:cubicBezTo>
                    <a:pt x="72" y="47"/>
                    <a:pt x="76" y="52"/>
                    <a:pt x="76" y="59"/>
                  </a:cubicBezTo>
                  <a:cubicBezTo>
                    <a:pt x="76" y="60"/>
                    <a:pt x="76" y="61"/>
                    <a:pt x="76" y="63"/>
                  </a:cubicBezTo>
                  <a:cubicBezTo>
                    <a:pt x="72" y="61"/>
                    <a:pt x="69" y="61"/>
                    <a:pt x="65" y="61"/>
                  </a:cubicBezTo>
                  <a:cubicBezTo>
                    <a:pt x="50" y="61"/>
                    <a:pt x="37" y="72"/>
                    <a:pt x="36" y="88"/>
                  </a:cubicBezTo>
                  <a:cubicBezTo>
                    <a:pt x="36" y="89"/>
                    <a:pt x="37" y="90"/>
                    <a:pt x="37" y="91"/>
                  </a:cubicBezTo>
                  <a:cubicBezTo>
                    <a:pt x="38" y="92"/>
                    <a:pt x="39" y="92"/>
                    <a:pt x="40" y="92"/>
                  </a:cubicBezTo>
                  <a:cubicBezTo>
                    <a:pt x="43" y="92"/>
                    <a:pt x="45" y="91"/>
                    <a:pt x="45" y="88"/>
                  </a:cubicBezTo>
                  <a:cubicBezTo>
                    <a:pt x="45" y="78"/>
                    <a:pt x="54" y="69"/>
                    <a:pt x="65" y="69"/>
                  </a:cubicBezTo>
                  <a:cubicBezTo>
                    <a:pt x="76" y="69"/>
                    <a:pt x="85" y="78"/>
                    <a:pt x="85" y="89"/>
                  </a:cubicBezTo>
                  <a:cubicBezTo>
                    <a:pt x="85" y="94"/>
                    <a:pt x="83" y="99"/>
                    <a:pt x="80" y="102"/>
                  </a:cubicBezTo>
                  <a:cubicBezTo>
                    <a:pt x="79" y="104"/>
                    <a:pt x="79" y="106"/>
                    <a:pt x="80" y="108"/>
                  </a:cubicBezTo>
                  <a:cubicBezTo>
                    <a:pt x="83" y="111"/>
                    <a:pt x="85" y="115"/>
                    <a:pt x="85" y="120"/>
                  </a:cubicBezTo>
                  <a:cubicBezTo>
                    <a:pt x="85" y="125"/>
                    <a:pt x="83" y="129"/>
                    <a:pt x="79" y="132"/>
                  </a:cubicBezTo>
                  <a:cubicBezTo>
                    <a:pt x="77" y="134"/>
                    <a:pt x="77" y="136"/>
                    <a:pt x="78" y="138"/>
                  </a:cubicBezTo>
                  <a:cubicBezTo>
                    <a:pt x="79" y="141"/>
                    <a:pt x="80" y="144"/>
                    <a:pt x="80" y="147"/>
                  </a:cubicBezTo>
                  <a:cubicBezTo>
                    <a:pt x="80" y="154"/>
                    <a:pt x="75" y="162"/>
                    <a:pt x="67" y="164"/>
                  </a:cubicBezTo>
                  <a:cubicBezTo>
                    <a:pt x="65" y="164"/>
                    <a:pt x="64" y="166"/>
                    <a:pt x="64" y="168"/>
                  </a:cubicBezTo>
                  <a:cubicBezTo>
                    <a:pt x="64" y="169"/>
                    <a:pt x="64" y="169"/>
                    <a:pt x="64" y="169"/>
                  </a:cubicBezTo>
                  <a:cubicBezTo>
                    <a:pt x="64" y="178"/>
                    <a:pt x="56" y="185"/>
                    <a:pt x="47" y="185"/>
                  </a:cubicBezTo>
                  <a:cubicBezTo>
                    <a:pt x="45" y="185"/>
                    <a:pt x="43" y="185"/>
                    <a:pt x="41" y="184"/>
                  </a:cubicBezTo>
                  <a:cubicBezTo>
                    <a:pt x="40" y="184"/>
                    <a:pt x="40" y="184"/>
                    <a:pt x="40" y="184"/>
                  </a:cubicBezTo>
                  <a:cubicBezTo>
                    <a:pt x="34" y="181"/>
                    <a:pt x="30" y="175"/>
                    <a:pt x="30" y="169"/>
                  </a:cubicBezTo>
                  <a:cubicBezTo>
                    <a:pt x="30" y="167"/>
                    <a:pt x="31" y="164"/>
                    <a:pt x="32" y="162"/>
                  </a:cubicBezTo>
                  <a:cubicBezTo>
                    <a:pt x="32" y="161"/>
                    <a:pt x="32" y="160"/>
                    <a:pt x="32" y="159"/>
                  </a:cubicBezTo>
                  <a:cubicBezTo>
                    <a:pt x="31" y="158"/>
                    <a:pt x="30" y="157"/>
                    <a:pt x="29" y="157"/>
                  </a:cubicBezTo>
                  <a:cubicBezTo>
                    <a:pt x="27" y="156"/>
                    <a:pt x="25" y="157"/>
                    <a:pt x="24" y="159"/>
                  </a:cubicBezTo>
                  <a:cubicBezTo>
                    <a:pt x="22" y="162"/>
                    <a:pt x="22" y="165"/>
                    <a:pt x="22" y="169"/>
                  </a:cubicBezTo>
                  <a:cubicBezTo>
                    <a:pt x="22" y="177"/>
                    <a:pt x="26" y="185"/>
                    <a:pt x="33" y="190"/>
                  </a:cubicBezTo>
                  <a:cubicBezTo>
                    <a:pt x="29" y="194"/>
                    <a:pt x="25" y="197"/>
                    <a:pt x="20" y="197"/>
                  </a:cubicBezTo>
                  <a:cubicBezTo>
                    <a:pt x="13" y="197"/>
                    <a:pt x="7" y="191"/>
                    <a:pt x="7" y="183"/>
                  </a:cubicBezTo>
                  <a:cubicBezTo>
                    <a:pt x="7" y="146"/>
                    <a:pt x="7" y="146"/>
                    <a:pt x="7" y="146"/>
                  </a:cubicBezTo>
                  <a:cubicBezTo>
                    <a:pt x="7" y="146"/>
                    <a:pt x="23" y="146"/>
                    <a:pt x="31" y="146"/>
                  </a:cubicBezTo>
                  <a:cubicBezTo>
                    <a:pt x="39" y="146"/>
                    <a:pt x="45" y="152"/>
                    <a:pt x="45" y="160"/>
                  </a:cubicBezTo>
                  <a:cubicBezTo>
                    <a:pt x="45" y="162"/>
                    <a:pt x="47" y="164"/>
                    <a:pt x="50" y="164"/>
                  </a:cubicBezTo>
                  <a:cubicBezTo>
                    <a:pt x="52" y="164"/>
                    <a:pt x="54" y="162"/>
                    <a:pt x="54" y="160"/>
                  </a:cubicBezTo>
                  <a:cubicBezTo>
                    <a:pt x="54" y="147"/>
                    <a:pt x="44" y="137"/>
                    <a:pt x="31" y="137"/>
                  </a:cubicBezTo>
                  <a:cubicBezTo>
                    <a:pt x="19" y="137"/>
                    <a:pt x="7" y="137"/>
                    <a:pt x="7" y="137"/>
                  </a:cubicBezTo>
                  <a:cubicBezTo>
                    <a:pt x="7" y="113"/>
                    <a:pt x="7" y="113"/>
                    <a:pt x="7" y="113"/>
                  </a:cubicBezTo>
                  <a:cubicBezTo>
                    <a:pt x="7" y="113"/>
                    <a:pt x="35" y="112"/>
                    <a:pt x="47" y="112"/>
                  </a:cubicBezTo>
                  <a:cubicBezTo>
                    <a:pt x="59" y="112"/>
                    <a:pt x="69" y="101"/>
                    <a:pt x="69" y="89"/>
                  </a:cubicBezTo>
                  <a:cubicBezTo>
                    <a:pt x="69" y="86"/>
                    <a:pt x="67" y="84"/>
                    <a:pt x="64" y="84"/>
                  </a:cubicBezTo>
                  <a:cubicBezTo>
                    <a:pt x="62" y="84"/>
                    <a:pt x="60" y="86"/>
                    <a:pt x="60" y="89"/>
                  </a:cubicBezTo>
                  <a:cubicBezTo>
                    <a:pt x="60" y="97"/>
                    <a:pt x="54" y="103"/>
                    <a:pt x="46" y="103"/>
                  </a:cubicBezTo>
                  <a:cubicBezTo>
                    <a:pt x="38" y="103"/>
                    <a:pt x="7" y="103"/>
                    <a:pt x="7" y="103"/>
                  </a:cubicBezTo>
                  <a:cubicBezTo>
                    <a:pt x="7" y="53"/>
                    <a:pt x="7" y="53"/>
                    <a:pt x="7" y="53"/>
                  </a:cubicBezTo>
                  <a:cubicBezTo>
                    <a:pt x="19" y="53"/>
                    <a:pt x="19" y="53"/>
                    <a:pt x="19" y="53"/>
                  </a:cubicBezTo>
                  <a:cubicBezTo>
                    <a:pt x="21" y="53"/>
                    <a:pt x="23" y="51"/>
                    <a:pt x="23" y="48"/>
                  </a:cubicBezTo>
                  <a:cubicBezTo>
                    <a:pt x="23" y="46"/>
                    <a:pt x="21" y="44"/>
                    <a:pt x="19" y="44"/>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603"/>
            <p:cNvSpPr>
              <a:spLocks/>
            </p:cNvSpPr>
            <p:nvPr/>
          </p:nvSpPr>
          <p:spPr bwMode="auto">
            <a:xfrm>
              <a:off x="3763659" y="1563581"/>
              <a:ext cx="44999" cy="72998"/>
            </a:xfrm>
            <a:custGeom>
              <a:avLst/>
              <a:gdLst>
                <a:gd name="T0" fmla="*/ 19 w 19"/>
                <a:gd name="T1" fmla="*/ 5 h 31"/>
                <a:gd name="T2" fmla="*/ 15 w 19"/>
                <a:gd name="T3" fmla="*/ 9 h 31"/>
                <a:gd name="T4" fmla="*/ 8 w 19"/>
                <a:gd name="T5" fmla="*/ 16 h 31"/>
                <a:gd name="T6" fmla="*/ 15 w 19"/>
                <a:gd name="T7" fmla="*/ 22 h 31"/>
                <a:gd name="T8" fmla="*/ 19 w 19"/>
                <a:gd name="T9" fmla="*/ 27 h 31"/>
                <a:gd name="T10" fmla="*/ 15 w 19"/>
                <a:gd name="T11" fmla="*/ 31 h 31"/>
                <a:gd name="T12" fmla="*/ 0 w 19"/>
                <a:gd name="T13" fmla="*/ 16 h 31"/>
                <a:gd name="T14" fmla="*/ 15 w 19"/>
                <a:gd name="T15" fmla="*/ 0 h 31"/>
                <a:gd name="T16" fmla="*/ 19 w 19"/>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1">
                  <a:moveTo>
                    <a:pt x="19" y="5"/>
                  </a:moveTo>
                  <a:cubicBezTo>
                    <a:pt x="19" y="7"/>
                    <a:pt x="18" y="9"/>
                    <a:pt x="15" y="9"/>
                  </a:cubicBezTo>
                  <a:cubicBezTo>
                    <a:pt x="11" y="9"/>
                    <a:pt x="8" y="12"/>
                    <a:pt x="8" y="16"/>
                  </a:cubicBezTo>
                  <a:cubicBezTo>
                    <a:pt x="8" y="19"/>
                    <a:pt x="11" y="22"/>
                    <a:pt x="15" y="22"/>
                  </a:cubicBezTo>
                  <a:cubicBezTo>
                    <a:pt x="18" y="22"/>
                    <a:pt x="19" y="24"/>
                    <a:pt x="19" y="27"/>
                  </a:cubicBezTo>
                  <a:cubicBezTo>
                    <a:pt x="19" y="29"/>
                    <a:pt x="18" y="31"/>
                    <a:pt x="15" y="31"/>
                  </a:cubicBezTo>
                  <a:cubicBezTo>
                    <a:pt x="7" y="31"/>
                    <a:pt x="0" y="24"/>
                    <a:pt x="0" y="16"/>
                  </a:cubicBezTo>
                  <a:cubicBezTo>
                    <a:pt x="0" y="7"/>
                    <a:pt x="7" y="0"/>
                    <a:pt x="15" y="0"/>
                  </a:cubicBezTo>
                  <a:cubicBezTo>
                    <a:pt x="18" y="0"/>
                    <a:pt x="19" y="2"/>
                    <a:pt x="19" y="5"/>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604"/>
            <p:cNvSpPr>
              <a:spLocks/>
            </p:cNvSpPr>
            <p:nvPr/>
          </p:nvSpPr>
          <p:spPr bwMode="auto">
            <a:xfrm>
              <a:off x="3806658" y="1497583"/>
              <a:ext cx="49998" cy="49998"/>
            </a:xfrm>
            <a:custGeom>
              <a:avLst/>
              <a:gdLst>
                <a:gd name="T0" fmla="*/ 0 w 21"/>
                <a:gd name="T1" fmla="*/ 17 h 21"/>
                <a:gd name="T2" fmla="*/ 5 w 21"/>
                <a:gd name="T3" fmla="*/ 12 h 21"/>
                <a:gd name="T4" fmla="*/ 12 w 21"/>
                <a:gd name="T5" fmla="*/ 5 h 21"/>
                <a:gd name="T6" fmla="*/ 16 w 21"/>
                <a:gd name="T7" fmla="*/ 0 h 21"/>
                <a:gd name="T8" fmla="*/ 21 w 21"/>
                <a:gd name="T9" fmla="*/ 5 h 21"/>
                <a:gd name="T10" fmla="*/ 5 w 21"/>
                <a:gd name="T11" fmla="*/ 21 h 21"/>
                <a:gd name="T12" fmla="*/ 0 w 21"/>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0" y="17"/>
                  </a:moveTo>
                  <a:cubicBezTo>
                    <a:pt x="0" y="14"/>
                    <a:pt x="2" y="12"/>
                    <a:pt x="5" y="12"/>
                  </a:cubicBezTo>
                  <a:cubicBezTo>
                    <a:pt x="9" y="12"/>
                    <a:pt x="12" y="9"/>
                    <a:pt x="12" y="5"/>
                  </a:cubicBezTo>
                  <a:cubicBezTo>
                    <a:pt x="12" y="2"/>
                    <a:pt x="14" y="0"/>
                    <a:pt x="16" y="0"/>
                  </a:cubicBezTo>
                  <a:cubicBezTo>
                    <a:pt x="19" y="0"/>
                    <a:pt x="21" y="2"/>
                    <a:pt x="21" y="5"/>
                  </a:cubicBezTo>
                  <a:cubicBezTo>
                    <a:pt x="21" y="14"/>
                    <a:pt x="13" y="21"/>
                    <a:pt x="5" y="21"/>
                  </a:cubicBezTo>
                  <a:cubicBezTo>
                    <a:pt x="2" y="21"/>
                    <a:pt x="0" y="19"/>
                    <a:pt x="0" y="17"/>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605"/>
            <p:cNvSpPr>
              <a:spLocks/>
            </p:cNvSpPr>
            <p:nvPr/>
          </p:nvSpPr>
          <p:spPr bwMode="auto">
            <a:xfrm>
              <a:off x="3851656" y="1710576"/>
              <a:ext cx="49998" cy="48999"/>
            </a:xfrm>
            <a:custGeom>
              <a:avLst/>
              <a:gdLst>
                <a:gd name="T0" fmla="*/ 16 w 21"/>
                <a:gd name="T1" fmla="*/ 21 h 21"/>
                <a:gd name="T2" fmla="*/ 12 w 21"/>
                <a:gd name="T3" fmla="*/ 16 h 21"/>
                <a:gd name="T4" fmla="*/ 5 w 21"/>
                <a:gd name="T5" fmla="*/ 9 h 21"/>
                <a:gd name="T6" fmla="*/ 0 w 21"/>
                <a:gd name="T7" fmla="*/ 4 h 21"/>
                <a:gd name="T8" fmla="*/ 5 w 21"/>
                <a:gd name="T9" fmla="*/ 0 h 21"/>
                <a:gd name="T10" fmla="*/ 21 w 21"/>
                <a:gd name="T11" fmla="*/ 16 h 21"/>
                <a:gd name="T12" fmla="*/ 16 w 21"/>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16" y="21"/>
                  </a:moveTo>
                  <a:cubicBezTo>
                    <a:pt x="14" y="21"/>
                    <a:pt x="12" y="19"/>
                    <a:pt x="12" y="16"/>
                  </a:cubicBezTo>
                  <a:cubicBezTo>
                    <a:pt x="12" y="12"/>
                    <a:pt x="9" y="9"/>
                    <a:pt x="5" y="9"/>
                  </a:cubicBezTo>
                  <a:cubicBezTo>
                    <a:pt x="2" y="9"/>
                    <a:pt x="0" y="7"/>
                    <a:pt x="0" y="4"/>
                  </a:cubicBezTo>
                  <a:cubicBezTo>
                    <a:pt x="0" y="2"/>
                    <a:pt x="2" y="0"/>
                    <a:pt x="5" y="0"/>
                  </a:cubicBezTo>
                  <a:cubicBezTo>
                    <a:pt x="14" y="0"/>
                    <a:pt x="21" y="7"/>
                    <a:pt x="21" y="16"/>
                  </a:cubicBezTo>
                  <a:cubicBezTo>
                    <a:pt x="21" y="19"/>
                    <a:pt x="19" y="21"/>
                    <a:pt x="16" y="21"/>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606"/>
            <p:cNvSpPr>
              <a:spLocks/>
            </p:cNvSpPr>
            <p:nvPr/>
          </p:nvSpPr>
          <p:spPr bwMode="auto">
            <a:xfrm>
              <a:off x="3761659" y="1710576"/>
              <a:ext cx="77998" cy="22999"/>
            </a:xfrm>
            <a:custGeom>
              <a:avLst/>
              <a:gdLst>
                <a:gd name="T0" fmla="*/ 28 w 33"/>
                <a:gd name="T1" fmla="*/ 10 h 10"/>
                <a:gd name="T2" fmla="*/ 5 w 33"/>
                <a:gd name="T3" fmla="*/ 10 h 10"/>
                <a:gd name="T4" fmla="*/ 0 w 33"/>
                <a:gd name="T5" fmla="*/ 5 h 10"/>
                <a:gd name="T6" fmla="*/ 5 w 33"/>
                <a:gd name="T7" fmla="*/ 0 h 10"/>
                <a:gd name="T8" fmla="*/ 28 w 33"/>
                <a:gd name="T9" fmla="*/ 0 h 10"/>
                <a:gd name="T10" fmla="*/ 33 w 33"/>
                <a:gd name="T11" fmla="*/ 5 h 10"/>
                <a:gd name="T12" fmla="*/ 28 w 3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28" y="10"/>
                  </a:moveTo>
                  <a:cubicBezTo>
                    <a:pt x="5" y="10"/>
                    <a:pt x="5" y="10"/>
                    <a:pt x="5" y="10"/>
                  </a:cubicBezTo>
                  <a:cubicBezTo>
                    <a:pt x="2" y="10"/>
                    <a:pt x="0" y="7"/>
                    <a:pt x="0" y="5"/>
                  </a:cubicBezTo>
                  <a:cubicBezTo>
                    <a:pt x="0" y="2"/>
                    <a:pt x="2" y="0"/>
                    <a:pt x="5" y="0"/>
                  </a:cubicBezTo>
                  <a:cubicBezTo>
                    <a:pt x="28" y="0"/>
                    <a:pt x="28" y="0"/>
                    <a:pt x="28" y="0"/>
                  </a:cubicBezTo>
                  <a:cubicBezTo>
                    <a:pt x="31" y="0"/>
                    <a:pt x="33" y="2"/>
                    <a:pt x="33" y="5"/>
                  </a:cubicBezTo>
                  <a:cubicBezTo>
                    <a:pt x="33" y="7"/>
                    <a:pt x="31" y="10"/>
                    <a:pt x="28" y="10"/>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a:grpSpLocks noChangeAspect="1"/>
          </p:cNvGrpSpPr>
          <p:nvPr/>
        </p:nvGrpSpPr>
        <p:grpSpPr>
          <a:xfrm>
            <a:off x="7170717" y="2312530"/>
            <a:ext cx="390006" cy="553387"/>
            <a:chOff x="3574665" y="4349496"/>
            <a:chExt cx="295991" cy="419987"/>
          </a:xfrm>
        </p:grpSpPr>
        <p:sp>
          <p:nvSpPr>
            <p:cNvPr id="397" name="Freeform 609"/>
            <p:cNvSpPr>
              <a:spLocks/>
            </p:cNvSpPr>
            <p:nvPr/>
          </p:nvSpPr>
          <p:spPr bwMode="auto">
            <a:xfrm>
              <a:off x="3574665" y="4349496"/>
              <a:ext cx="295991" cy="419987"/>
            </a:xfrm>
            <a:custGeom>
              <a:avLst/>
              <a:gdLst>
                <a:gd name="T0" fmla="*/ 63 w 125"/>
                <a:gd name="T1" fmla="*/ 178 h 178"/>
                <a:gd name="T2" fmla="*/ 0 w 125"/>
                <a:gd name="T3" fmla="*/ 62 h 178"/>
                <a:gd name="T4" fmla="*/ 63 w 125"/>
                <a:gd name="T5" fmla="*/ 0 h 178"/>
                <a:gd name="T6" fmla="*/ 125 w 125"/>
                <a:gd name="T7" fmla="*/ 62 h 178"/>
                <a:gd name="T8" fmla="*/ 63 w 125"/>
                <a:gd name="T9" fmla="*/ 178 h 178"/>
              </a:gdLst>
              <a:ahLst/>
              <a:cxnLst>
                <a:cxn ang="0">
                  <a:pos x="T0" y="T1"/>
                </a:cxn>
                <a:cxn ang="0">
                  <a:pos x="T2" y="T3"/>
                </a:cxn>
                <a:cxn ang="0">
                  <a:pos x="T4" y="T5"/>
                </a:cxn>
                <a:cxn ang="0">
                  <a:pos x="T6" y="T7"/>
                </a:cxn>
                <a:cxn ang="0">
                  <a:pos x="T8" y="T9"/>
                </a:cxn>
              </a:cxnLst>
              <a:rect l="0" t="0" r="r" b="b"/>
              <a:pathLst>
                <a:path w="125" h="178">
                  <a:moveTo>
                    <a:pt x="63" y="178"/>
                  </a:moveTo>
                  <a:cubicBezTo>
                    <a:pt x="63" y="178"/>
                    <a:pt x="0" y="96"/>
                    <a:pt x="0" y="62"/>
                  </a:cubicBezTo>
                  <a:cubicBezTo>
                    <a:pt x="0" y="28"/>
                    <a:pt x="28" y="0"/>
                    <a:pt x="63" y="0"/>
                  </a:cubicBezTo>
                  <a:cubicBezTo>
                    <a:pt x="97" y="0"/>
                    <a:pt x="125" y="28"/>
                    <a:pt x="125" y="62"/>
                  </a:cubicBezTo>
                  <a:cubicBezTo>
                    <a:pt x="125" y="96"/>
                    <a:pt x="63" y="178"/>
                    <a:pt x="63" y="17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610"/>
            <p:cNvSpPr>
              <a:spLocks noChangeArrowheads="1"/>
            </p:cNvSpPr>
            <p:nvPr/>
          </p:nvSpPr>
          <p:spPr bwMode="auto">
            <a:xfrm>
              <a:off x="3648662" y="4410494"/>
              <a:ext cx="150995" cy="14899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a:grpSpLocks noChangeAspect="1"/>
          </p:cNvGrpSpPr>
          <p:nvPr/>
        </p:nvGrpSpPr>
        <p:grpSpPr>
          <a:xfrm>
            <a:off x="5256999" y="4025741"/>
            <a:ext cx="456986" cy="356989"/>
            <a:chOff x="5411608" y="3417524"/>
            <a:chExt cx="456986" cy="356989"/>
          </a:xfrm>
        </p:grpSpPr>
        <p:sp>
          <p:nvSpPr>
            <p:cNvPr id="30" name="Freeform 626"/>
            <p:cNvSpPr>
              <a:spLocks/>
            </p:cNvSpPr>
            <p:nvPr/>
          </p:nvSpPr>
          <p:spPr bwMode="auto">
            <a:xfrm>
              <a:off x="5447607" y="3495522"/>
              <a:ext cx="420987" cy="278991"/>
            </a:xfrm>
            <a:custGeom>
              <a:avLst/>
              <a:gdLst>
                <a:gd name="T0" fmla="*/ 12 w 178"/>
                <a:gd name="T1" fmla="*/ 106 h 118"/>
                <a:gd name="T2" fmla="*/ 12 w 178"/>
                <a:gd name="T3" fmla="*/ 0 h 118"/>
                <a:gd name="T4" fmla="*/ 178 w 178"/>
                <a:gd name="T5" fmla="*/ 0 h 118"/>
                <a:gd name="T6" fmla="*/ 178 w 178"/>
                <a:gd name="T7" fmla="*/ 106 h 118"/>
                <a:gd name="T8" fmla="*/ 165 w 178"/>
                <a:gd name="T9" fmla="*/ 118 h 118"/>
                <a:gd name="T10" fmla="*/ 0 w 178"/>
                <a:gd name="T11" fmla="*/ 118 h 118"/>
                <a:gd name="T12" fmla="*/ 12 w 178"/>
                <a:gd name="T13" fmla="*/ 106 h 118"/>
              </a:gdLst>
              <a:ahLst/>
              <a:cxnLst>
                <a:cxn ang="0">
                  <a:pos x="T0" y="T1"/>
                </a:cxn>
                <a:cxn ang="0">
                  <a:pos x="T2" y="T3"/>
                </a:cxn>
                <a:cxn ang="0">
                  <a:pos x="T4" y="T5"/>
                </a:cxn>
                <a:cxn ang="0">
                  <a:pos x="T6" y="T7"/>
                </a:cxn>
                <a:cxn ang="0">
                  <a:pos x="T8" y="T9"/>
                </a:cxn>
                <a:cxn ang="0">
                  <a:pos x="T10" y="T11"/>
                </a:cxn>
                <a:cxn ang="0">
                  <a:pos x="T12" y="T13"/>
                </a:cxn>
              </a:cxnLst>
              <a:rect l="0" t="0" r="r" b="b"/>
              <a:pathLst>
                <a:path w="178" h="118">
                  <a:moveTo>
                    <a:pt x="12" y="106"/>
                  </a:moveTo>
                  <a:cubicBezTo>
                    <a:pt x="12" y="0"/>
                    <a:pt x="12" y="0"/>
                    <a:pt x="12" y="0"/>
                  </a:cubicBezTo>
                  <a:cubicBezTo>
                    <a:pt x="178" y="0"/>
                    <a:pt x="178" y="0"/>
                    <a:pt x="178" y="0"/>
                  </a:cubicBezTo>
                  <a:cubicBezTo>
                    <a:pt x="178" y="106"/>
                    <a:pt x="178" y="106"/>
                    <a:pt x="178" y="106"/>
                  </a:cubicBezTo>
                  <a:cubicBezTo>
                    <a:pt x="178" y="113"/>
                    <a:pt x="172" y="118"/>
                    <a:pt x="165" y="118"/>
                  </a:cubicBezTo>
                  <a:cubicBezTo>
                    <a:pt x="0" y="118"/>
                    <a:pt x="0" y="118"/>
                    <a:pt x="0" y="118"/>
                  </a:cubicBezTo>
                  <a:cubicBezTo>
                    <a:pt x="7" y="118"/>
                    <a:pt x="12" y="113"/>
                    <a:pt x="12" y="106"/>
                  </a:cubicBezTo>
                </a:path>
              </a:pathLst>
            </a:custGeom>
            <a:solidFill>
              <a:srgbClr val="9A9C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27"/>
            <p:cNvSpPr>
              <a:spLocks/>
            </p:cNvSpPr>
            <p:nvPr/>
          </p:nvSpPr>
          <p:spPr bwMode="auto">
            <a:xfrm>
              <a:off x="5411608" y="3417524"/>
              <a:ext cx="422987" cy="356989"/>
            </a:xfrm>
            <a:custGeom>
              <a:avLst/>
              <a:gdLst>
                <a:gd name="T0" fmla="*/ 166 w 179"/>
                <a:gd name="T1" fmla="*/ 139 h 151"/>
                <a:gd name="T2" fmla="*/ 166 w 179"/>
                <a:gd name="T3" fmla="*/ 0 h 151"/>
                <a:gd name="T4" fmla="*/ 0 w 179"/>
                <a:gd name="T5" fmla="*/ 0 h 151"/>
                <a:gd name="T6" fmla="*/ 0 w 179"/>
                <a:gd name="T7" fmla="*/ 139 h 151"/>
                <a:gd name="T8" fmla="*/ 13 w 179"/>
                <a:gd name="T9" fmla="*/ 151 h 151"/>
                <a:gd name="T10" fmla="*/ 179 w 179"/>
                <a:gd name="T11" fmla="*/ 151 h 151"/>
                <a:gd name="T12" fmla="*/ 166 w 179"/>
                <a:gd name="T13" fmla="*/ 139 h 151"/>
              </a:gdLst>
              <a:ahLst/>
              <a:cxnLst>
                <a:cxn ang="0">
                  <a:pos x="T0" y="T1"/>
                </a:cxn>
                <a:cxn ang="0">
                  <a:pos x="T2" y="T3"/>
                </a:cxn>
                <a:cxn ang="0">
                  <a:pos x="T4" y="T5"/>
                </a:cxn>
                <a:cxn ang="0">
                  <a:pos x="T6" y="T7"/>
                </a:cxn>
                <a:cxn ang="0">
                  <a:pos x="T8" y="T9"/>
                </a:cxn>
                <a:cxn ang="0">
                  <a:pos x="T10" y="T11"/>
                </a:cxn>
                <a:cxn ang="0">
                  <a:pos x="T12" y="T13"/>
                </a:cxn>
              </a:cxnLst>
              <a:rect l="0" t="0" r="r" b="b"/>
              <a:pathLst>
                <a:path w="179" h="151">
                  <a:moveTo>
                    <a:pt x="166" y="139"/>
                  </a:moveTo>
                  <a:cubicBezTo>
                    <a:pt x="166" y="0"/>
                    <a:pt x="166" y="0"/>
                    <a:pt x="166" y="0"/>
                  </a:cubicBezTo>
                  <a:cubicBezTo>
                    <a:pt x="0" y="0"/>
                    <a:pt x="0" y="0"/>
                    <a:pt x="0" y="0"/>
                  </a:cubicBezTo>
                  <a:cubicBezTo>
                    <a:pt x="0" y="139"/>
                    <a:pt x="0" y="139"/>
                    <a:pt x="0" y="139"/>
                  </a:cubicBezTo>
                  <a:cubicBezTo>
                    <a:pt x="0" y="146"/>
                    <a:pt x="6" y="151"/>
                    <a:pt x="13" y="151"/>
                  </a:cubicBezTo>
                  <a:cubicBezTo>
                    <a:pt x="179" y="151"/>
                    <a:pt x="179" y="151"/>
                    <a:pt x="179" y="151"/>
                  </a:cubicBezTo>
                  <a:cubicBezTo>
                    <a:pt x="172" y="151"/>
                    <a:pt x="166" y="146"/>
                    <a:pt x="166" y="139"/>
                  </a:cubicBezTo>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28"/>
            <p:cNvSpPr>
              <a:spLocks/>
            </p:cNvSpPr>
            <p:nvPr/>
          </p:nvSpPr>
          <p:spPr bwMode="auto">
            <a:xfrm>
              <a:off x="5447607" y="3632518"/>
              <a:ext cx="141996" cy="27999"/>
            </a:xfrm>
            <a:custGeom>
              <a:avLst/>
              <a:gdLst>
                <a:gd name="T0" fmla="*/ 55 w 60"/>
                <a:gd name="T1" fmla="*/ 12 h 12"/>
                <a:gd name="T2" fmla="*/ 6 w 60"/>
                <a:gd name="T3" fmla="*/ 12 h 12"/>
                <a:gd name="T4" fmla="*/ 0 w 60"/>
                <a:gd name="T5" fmla="*/ 6 h 12"/>
                <a:gd name="T6" fmla="*/ 6 w 60"/>
                <a:gd name="T7" fmla="*/ 0 h 12"/>
                <a:gd name="T8" fmla="*/ 55 w 60"/>
                <a:gd name="T9" fmla="*/ 0 h 12"/>
                <a:gd name="T10" fmla="*/ 60 w 60"/>
                <a:gd name="T11" fmla="*/ 6 h 12"/>
                <a:gd name="T12" fmla="*/ 55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0" y="3"/>
                    <a:pt x="60" y="6"/>
                  </a:cubicBezTo>
                  <a:cubicBezTo>
                    <a:pt x="60" y="9"/>
                    <a:pt x="58" y="12"/>
                    <a:pt x="55" y="1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29"/>
            <p:cNvSpPr>
              <a:spLocks/>
            </p:cNvSpPr>
            <p:nvPr/>
          </p:nvSpPr>
          <p:spPr bwMode="auto">
            <a:xfrm>
              <a:off x="5447607" y="3701515"/>
              <a:ext cx="141996" cy="27999"/>
            </a:xfrm>
            <a:custGeom>
              <a:avLst/>
              <a:gdLst>
                <a:gd name="T0" fmla="*/ 55 w 60"/>
                <a:gd name="T1" fmla="*/ 12 h 12"/>
                <a:gd name="T2" fmla="*/ 6 w 60"/>
                <a:gd name="T3" fmla="*/ 12 h 12"/>
                <a:gd name="T4" fmla="*/ 0 w 60"/>
                <a:gd name="T5" fmla="*/ 6 h 12"/>
                <a:gd name="T6" fmla="*/ 6 w 60"/>
                <a:gd name="T7" fmla="*/ 0 h 12"/>
                <a:gd name="T8" fmla="*/ 55 w 60"/>
                <a:gd name="T9" fmla="*/ 0 h 12"/>
                <a:gd name="T10" fmla="*/ 60 w 60"/>
                <a:gd name="T11" fmla="*/ 6 h 12"/>
                <a:gd name="T12" fmla="*/ 55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0" y="3"/>
                    <a:pt x="60" y="6"/>
                  </a:cubicBezTo>
                  <a:cubicBezTo>
                    <a:pt x="60" y="9"/>
                    <a:pt x="58" y="12"/>
                    <a:pt x="55" y="1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30"/>
            <p:cNvSpPr>
              <a:spLocks/>
            </p:cNvSpPr>
            <p:nvPr/>
          </p:nvSpPr>
          <p:spPr bwMode="auto">
            <a:xfrm>
              <a:off x="5626602" y="3632518"/>
              <a:ext cx="141996" cy="27999"/>
            </a:xfrm>
            <a:custGeom>
              <a:avLst/>
              <a:gdLst>
                <a:gd name="T0" fmla="*/ 55 w 60"/>
                <a:gd name="T1" fmla="*/ 12 h 12"/>
                <a:gd name="T2" fmla="*/ 6 w 60"/>
                <a:gd name="T3" fmla="*/ 12 h 12"/>
                <a:gd name="T4" fmla="*/ 0 w 60"/>
                <a:gd name="T5" fmla="*/ 6 h 12"/>
                <a:gd name="T6" fmla="*/ 6 w 60"/>
                <a:gd name="T7" fmla="*/ 0 h 12"/>
                <a:gd name="T8" fmla="*/ 55 w 60"/>
                <a:gd name="T9" fmla="*/ 0 h 12"/>
                <a:gd name="T10" fmla="*/ 60 w 60"/>
                <a:gd name="T11" fmla="*/ 6 h 12"/>
                <a:gd name="T12" fmla="*/ 55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0" y="3"/>
                    <a:pt x="60" y="6"/>
                  </a:cubicBezTo>
                  <a:cubicBezTo>
                    <a:pt x="60" y="9"/>
                    <a:pt x="58" y="12"/>
                    <a:pt x="55" y="1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31"/>
            <p:cNvSpPr>
              <a:spLocks/>
            </p:cNvSpPr>
            <p:nvPr/>
          </p:nvSpPr>
          <p:spPr bwMode="auto">
            <a:xfrm>
              <a:off x="5626602" y="3701515"/>
              <a:ext cx="141996" cy="27999"/>
            </a:xfrm>
            <a:custGeom>
              <a:avLst/>
              <a:gdLst>
                <a:gd name="T0" fmla="*/ 55 w 60"/>
                <a:gd name="T1" fmla="*/ 12 h 12"/>
                <a:gd name="T2" fmla="*/ 6 w 60"/>
                <a:gd name="T3" fmla="*/ 12 h 12"/>
                <a:gd name="T4" fmla="*/ 0 w 60"/>
                <a:gd name="T5" fmla="*/ 6 h 12"/>
                <a:gd name="T6" fmla="*/ 6 w 60"/>
                <a:gd name="T7" fmla="*/ 0 h 12"/>
                <a:gd name="T8" fmla="*/ 55 w 60"/>
                <a:gd name="T9" fmla="*/ 0 h 12"/>
                <a:gd name="T10" fmla="*/ 60 w 60"/>
                <a:gd name="T11" fmla="*/ 6 h 12"/>
                <a:gd name="T12" fmla="*/ 55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0" y="3"/>
                    <a:pt x="60" y="6"/>
                  </a:cubicBezTo>
                  <a:cubicBezTo>
                    <a:pt x="60" y="9"/>
                    <a:pt x="58" y="12"/>
                    <a:pt x="55" y="1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32"/>
            <p:cNvSpPr>
              <a:spLocks/>
            </p:cNvSpPr>
            <p:nvPr/>
          </p:nvSpPr>
          <p:spPr bwMode="auto">
            <a:xfrm>
              <a:off x="5525605" y="3467523"/>
              <a:ext cx="60998" cy="119996"/>
            </a:xfrm>
            <a:custGeom>
              <a:avLst/>
              <a:gdLst>
                <a:gd name="T0" fmla="*/ 21 w 26"/>
                <a:gd name="T1" fmla="*/ 30 h 51"/>
                <a:gd name="T2" fmla="*/ 26 w 26"/>
                <a:gd name="T3" fmla="*/ 25 h 51"/>
                <a:gd name="T4" fmla="*/ 21 w 26"/>
                <a:gd name="T5" fmla="*/ 20 h 51"/>
                <a:gd name="T6" fmla="*/ 10 w 26"/>
                <a:gd name="T7" fmla="*/ 20 h 51"/>
                <a:gd name="T8" fmla="*/ 10 w 26"/>
                <a:gd name="T9" fmla="*/ 9 h 51"/>
                <a:gd name="T10" fmla="*/ 21 w 26"/>
                <a:gd name="T11" fmla="*/ 9 h 51"/>
                <a:gd name="T12" fmla="*/ 26 w 26"/>
                <a:gd name="T13" fmla="*/ 4 h 51"/>
                <a:gd name="T14" fmla="*/ 21 w 26"/>
                <a:gd name="T15" fmla="*/ 0 h 51"/>
                <a:gd name="T16" fmla="*/ 5 w 26"/>
                <a:gd name="T17" fmla="*/ 0 h 51"/>
                <a:gd name="T18" fmla="*/ 0 w 26"/>
                <a:gd name="T19" fmla="*/ 4 h 51"/>
                <a:gd name="T20" fmla="*/ 0 w 26"/>
                <a:gd name="T21" fmla="*/ 46 h 51"/>
                <a:gd name="T22" fmla="*/ 5 w 26"/>
                <a:gd name="T23" fmla="*/ 51 h 51"/>
                <a:gd name="T24" fmla="*/ 21 w 26"/>
                <a:gd name="T25" fmla="*/ 51 h 51"/>
                <a:gd name="T26" fmla="*/ 26 w 26"/>
                <a:gd name="T27" fmla="*/ 46 h 51"/>
                <a:gd name="T28" fmla="*/ 21 w 26"/>
                <a:gd name="T29" fmla="*/ 41 h 51"/>
                <a:gd name="T30" fmla="*/ 10 w 26"/>
                <a:gd name="T31" fmla="*/ 41 h 51"/>
                <a:gd name="T32" fmla="*/ 10 w 26"/>
                <a:gd name="T33" fmla="*/ 30 h 51"/>
                <a:gd name="T34" fmla="*/ 21 w 26"/>
                <a:gd name="T35"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51">
                  <a:moveTo>
                    <a:pt x="21" y="30"/>
                  </a:moveTo>
                  <a:cubicBezTo>
                    <a:pt x="24" y="30"/>
                    <a:pt x="26" y="28"/>
                    <a:pt x="26" y="25"/>
                  </a:cubicBezTo>
                  <a:cubicBezTo>
                    <a:pt x="26" y="22"/>
                    <a:pt x="24" y="20"/>
                    <a:pt x="21" y="20"/>
                  </a:cubicBezTo>
                  <a:cubicBezTo>
                    <a:pt x="10" y="20"/>
                    <a:pt x="10" y="20"/>
                    <a:pt x="10" y="20"/>
                  </a:cubicBezTo>
                  <a:cubicBezTo>
                    <a:pt x="10" y="9"/>
                    <a:pt x="10" y="9"/>
                    <a:pt x="10" y="9"/>
                  </a:cubicBezTo>
                  <a:cubicBezTo>
                    <a:pt x="21" y="9"/>
                    <a:pt x="21" y="9"/>
                    <a:pt x="21" y="9"/>
                  </a:cubicBezTo>
                  <a:cubicBezTo>
                    <a:pt x="24" y="9"/>
                    <a:pt x="26" y="7"/>
                    <a:pt x="26" y="4"/>
                  </a:cubicBezTo>
                  <a:cubicBezTo>
                    <a:pt x="26" y="2"/>
                    <a:pt x="24" y="0"/>
                    <a:pt x="21" y="0"/>
                  </a:cubicBezTo>
                  <a:cubicBezTo>
                    <a:pt x="5" y="0"/>
                    <a:pt x="5" y="0"/>
                    <a:pt x="5" y="0"/>
                  </a:cubicBezTo>
                  <a:cubicBezTo>
                    <a:pt x="2" y="0"/>
                    <a:pt x="0" y="2"/>
                    <a:pt x="0" y="4"/>
                  </a:cubicBezTo>
                  <a:cubicBezTo>
                    <a:pt x="0" y="46"/>
                    <a:pt x="0" y="46"/>
                    <a:pt x="0" y="46"/>
                  </a:cubicBezTo>
                  <a:cubicBezTo>
                    <a:pt x="0" y="48"/>
                    <a:pt x="2" y="51"/>
                    <a:pt x="5" y="51"/>
                  </a:cubicBezTo>
                  <a:cubicBezTo>
                    <a:pt x="21" y="51"/>
                    <a:pt x="21" y="51"/>
                    <a:pt x="21" y="51"/>
                  </a:cubicBezTo>
                  <a:cubicBezTo>
                    <a:pt x="24" y="51"/>
                    <a:pt x="26" y="48"/>
                    <a:pt x="26" y="46"/>
                  </a:cubicBezTo>
                  <a:cubicBezTo>
                    <a:pt x="26" y="43"/>
                    <a:pt x="24" y="41"/>
                    <a:pt x="21" y="41"/>
                  </a:cubicBezTo>
                  <a:cubicBezTo>
                    <a:pt x="10" y="41"/>
                    <a:pt x="10" y="41"/>
                    <a:pt x="10" y="41"/>
                  </a:cubicBezTo>
                  <a:cubicBezTo>
                    <a:pt x="10" y="30"/>
                    <a:pt x="10" y="30"/>
                    <a:pt x="10" y="30"/>
                  </a:cubicBezTo>
                  <a:lnTo>
                    <a:pt x="21" y="30"/>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33"/>
            <p:cNvSpPr>
              <a:spLocks/>
            </p:cNvSpPr>
            <p:nvPr/>
          </p:nvSpPr>
          <p:spPr bwMode="auto">
            <a:xfrm>
              <a:off x="5593603" y="3464523"/>
              <a:ext cx="42999" cy="122996"/>
            </a:xfrm>
            <a:custGeom>
              <a:avLst/>
              <a:gdLst>
                <a:gd name="T0" fmla="*/ 8 w 18"/>
                <a:gd name="T1" fmla="*/ 48 h 52"/>
                <a:gd name="T2" fmla="*/ 0 w 18"/>
                <a:gd name="T3" fmla="*/ 6 h 52"/>
                <a:gd name="T4" fmla="*/ 4 w 18"/>
                <a:gd name="T5" fmla="*/ 1 h 52"/>
                <a:gd name="T6" fmla="*/ 10 w 18"/>
                <a:gd name="T7" fmla="*/ 5 h 52"/>
                <a:gd name="T8" fmla="*/ 18 w 18"/>
                <a:gd name="T9" fmla="*/ 46 h 52"/>
                <a:gd name="T10" fmla="*/ 14 w 18"/>
                <a:gd name="T11" fmla="*/ 51 h 52"/>
                <a:gd name="T12" fmla="*/ 8 w 18"/>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18" h="52">
                  <a:moveTo>
                    <a:pt x="8" y="48"/>
                  </a:moveTo>
                  <a:cubicBezTo>
                    <a:pt x="0" y="6"/>
                    <a:pt x="0" y="6"/>
                    <a:pt x="0" y="6"/>
                  </a:cubicBezTo>
                  <a:cubicBezTo>
                    <a:pt x="0" y="4"/>
                    <a:pt x="1" y="1"/>
                    <a:pt x="4" y="1"/>
                  </a:cubicBezTo>
                  <a:cubicBezTo>
                    <a:pt x="7" y="0"/>
                    <a:pt x="9" y="2"/>
                    <a:pt x="10" y="5"/>
                  </a:cubicBezTo>
                  <a:cubicBezTo>
                    <a:pt x="18" y="46"/>
                    <a:pt x="18" y="46"/>
                    <a:pt x="18" y="46"/>
                  </a:cubicBezTo>
                  <a:cubicBezTo>
                    <a:pt x="18" y="48"/>
                    <a:pt x="17" y="51"/>
                    <a:pt x="14" y="51"/>
                  </a:cubicBezTo>
                  <a:cubicBezTo>
                    <a:pt x="11" y="52"/>
                    <a:pt x="9" y="50"/>
                    <a:pt x="8" y="48"/>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34"/>
            <p:cNvSpPr>
              <a:spLocks/>
            </p:cNvSpPr>
            <p:nvPr/>
          </p:nvSpPr>
          <p:spPr bwMode="auto">
            <a:xfrm>
              <a:off x="5612602" y="3464523"/>
              <a:ext cx="44999" cy="122996"/>
            </a:xfrm>
            <a:custGeom>
              <a:avLst/>
              <a:gdLst>
                <a:gd name="T0" fmla="*/ 10 w 19"/>
                <a:gd name="T1" fmla="*/ 48 h 52"/>
                <a:gd name="T2" fmla="*/ 18 w 19"/>
                <a:gd name="T3" fmla="*/ 6 h 52"/>
                <a:gd name="T4" fmla="*/ 14 w 19"/>
                <a:gd name="T5" fmla="*/ 1 h 52"/>
                <a:gd name="T6" fmla="*/ 9 w 19"/>
                <a:gd name="T7" fmla="*/ 5 h 52"/>
                <a:gd name="T8" fmla="*/ 0 w 19"/>
                <a:gd name="T9" fmla="*/ 46 h 52"/>
                <a:gd name="T10" fmla="*/ 4 w 19"/>
                <a:gd name="T11" fmla="*/ 51 h 52"/>
                <a:gd name="T12" fmla="*/ 10 w 19"/>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19" h="52">
                  <a:moveTo>
                    <a:pt x="10" y="48"/>
                  </a:moveTo>
                  <a:cubicBezTo>
                    <a:pt x="18" y="6"/>
                    <a:pt x="18" y="6"/>
                    <a:pt x="18" y="6"/>
                  </a:cubicBezTo>
                  <a:cubicBezTo>
                    <a:pt x="19" y="4"/>
                    <a:pt x="17" y="1"/>
                    <a:pt x="14" y="1"/>
                  </a:cubicBezTo>
                  <a:cubicBezTo>
                    <a:pt x="12" y="0"/>
                    <a:pt x="9" y="2"/>
                    <a:pt x="9" y="5"/>
                  </a:cubicBezTo>
                  <a:cubicBezTo>
                    <a:pt x="0" y="46"/>
                    <a:pt x="0" y="46"/>
                    <a:pt x="0" y="46"/>
                  </a:cubicBezTo>
                  <a:cubicBezTo>
                    <a:pt x="0" y="48"/>
                    <a:pt x="2" y="51"/>
                    <a:pt x="4" y="51"/>
                  </a:cubicBezTo>
                  <a:cubicBezTo>
                    <a:pt x="7" y="52"/>
                    <a:pt x="9" y="50"/>
                    <a:pt x="10" y="48"/>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35"/>
            <p:cNvSpPr>
              <a:spLocks/>
            </p:cNvSpPr>
            <p:nvPr/>
          </p:nvSpPr>
          <p:spPr bwMode="auto">
            <a:xfrm>
              <a:off x="5631601" y="3464523"/>
              <a:ext cx="44999" cy="122996"/>
            </a:xfrm>
            <a:custGeom>
              <a:avLst/>
              <a:gdLst>
                <a:gd name="T0" fmla="*/ 9 w 19"/>
                <a:gd name="T1" fmla="*/ 48 h 52"/>
                <a:gd name="T2" fmla="*/ 1 w 19"/>
                <a:gd name="T3" fmla="*/ 6 h 52"/>
                <a:gd name="T4" fmla="*/ 4 w 19"/>
                <a:gd name="T5" fmla="*/ 1 h 52"/>
                <a:gd name="T6" fmla="*/ 10 w 19"/>
                <a:gd name="T7" fmla="*/ 5 h 52"/>
                <a:gd name="T8" fmla="*/ 18 w 19"/>
                <a:gd name="T9" fmla="*/ 46 h 52"/>
                <a:gd name="T10" fmla="*/ 15 w 19"/>
                <a:gd name="T11" fmla="*/ 51 h 52"/>
                <a:gd name="T12" fmla="*/ 9 w 19"/>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19" h="52">
                  <a:moveTo>
                    <a:pt x="9" y="48"/>
                  </a:moveTo>
                  <a:cubicBezTo>
                    <a:pt x="1" y="6"/>
                    <a:pt x="1" y="6"/>
                    <a:pt x="1" y="6"/>
                  </a:cubicBezTo>
                  <a:cubicBezTo>
                    <a:pt x="0" y="4"/>
                    <a:pt x="2" y="1"/>
                    <a:pt x="4" y="1"/>
                  </a:cubicBezTo>
                  <a:cubicBezTo>
                    <a:pt x="7" y="0"/>
                    <a:pt x="10" y="2"/>
                    <a:pt x="10" y="5"/>
                  </a:cubicBezTo>
                  <a:cubicBezTo>
                    <a:pt x="18" y="46"/>
                    <a:pt x="18" y="46"/>
                    <a:pt x="18" y="46"/>
                  </a:cubicBezTo>
                  <a:cubicBezTo>
                    <a:pt x="19" y="48"/>
                    <a:pt x="17" y="51"/>
                    <a:pt x="15" y="51"/>
                  </a:cubicBezTo>
                  <a:cubicBezTo>
                    <a:pt x="12" y="52"/>
                    <a:pt x="9" y="50"/>
                    <a:pt x="9" y="48"/>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36"/>
            <p:cNvSpPr>
              <a:spLocks/>
            </p:cNvSpPr>
            <p:nvPr/>
          </p:nvSpPr>
          <p:spPr bwMode="auto">
            <a:xfrm>
              <a:off x="5650601" y="3464523"/>
              <a:ext cx="44999" cy="122996"/>
            </a:xfrm>
            <a:custGeom>
              <a:avLst/>
              <a:gdLst>
                <a:gd name="T0" fmla="*/ 10 w 19"/>
                <a:gd name="T1" fmla="*/ 48 h 52"/>
                <a:gd name="T2" fmla="*/ 19 w 19"/>
                <a:gd name="T3" fmla="*/ 6 h 52"/>
                <a:gd name="T4" fmla="*/ 15 w 19"/>
                <a:gd name="T5" fmla="*/ 1 h 52"/>
                <a:gd name="T6" fmla="*/ 9 w 19"/>
                <a:gd name="T7" fmla="*/ 5 h 52"/>
                <a:gd name="T8" fmla="*/ 1 w 19"/>
                <a:gd name="T9" fmla="*/ 46 h 52"/>
                <a:gd name="T10" fmla="*/ 5 w 19"/>
                <a:gd name="T11" fmla="*/ 51 h 52"/>
                <a:gd name="T12" fmla="*/ 10 w 19"/>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19" h="52">
                  <a:moveTo>
                    <a:pt x="10" y="48"/>
                  </a:moveTo>
                  <a:cubicBezTo>
                    <a:pt x="19" y="6"/>
                    <a:pt x="19" y="6"/>
                    <a:pt x="19" y="6"/>
                  </a:cubicBezTo>
                  <a:cubicBezTo>
                    <a:pt x="19" y="4"/>
                    <a:pt x="17" y="1"/>
                    <a:pt x="15" y="1"/>
                  </a:cubicBezTo>
                  <a:cubicBezTo>
                    <a:pt x="12" y="0"/>
                    <a:pt x="9" y="2"/>
                    <a:pt x="9" y="5"/>
                  </a:cubicBezTo>
                  <a:cubicBezTo>
                    <a:pt x="1" y="46"/>
                    <a:pt x="1" y="46"/>
                    <a:pt x="1" y="46"/>
                  </a:cubicBezTo>
                  <a:cubicBezTo>
                    <a:pt x="0" y="48"/>
                    <a:pt x="2" y="51"/>
                    <a:pt x="5" y="51"/>
                  </a:cubicBezTo>
                  <a:cubicBezTo>
                    <a:pt x="7" y="52"/>
                    <a:pt x="10" y="50"/>
                    <a:pt x="10" y="48"/>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37"/>
            <p:cNvSpPr>
              <a:spLocks/>
            </p:cNvSpPr>
            <p:nvPr/>
          </p:nvSpPr>
          <p:spPr bwMode="auto">
            <a:xfrm>
              <a:off x="5487606" y="3467523"/>
              <a:ext cx="23999" cy="119996"/>
            </a:xfrm>
            <a:custGeom>
              <a:avLst/>
              <a:gdLst>
                <a:gd name="T0" fmla="*/ 0 w 10"/>
                <a:gd name="T1" fmla="*/ 46 h 51"/>
                <a:gd name="T2" fmla="*/ 0 w 10"/>
                <a:gd name="T3" fmla="*/ 5 h 51"/>
                <a:gd name="T4" fmla="*/ 5 w 10"/>
                <a:gd name="T5" fmla="*/ 0 h 51"/>
                <a:gd name="T6" fmla="*/ 10 w 10"/>
                <a:gd name="T7" fmla="*/ 5 h 51"/>
                <a:gd name="T8" fmla="*/ 10 w 10"/>
                <a:gd name="T9" fmla="*/ 46 h 51"/>
                <a:gd name="T10" fmla="*/ 5 w 10"/>
                <a:gd name="T11" fmla="*/ 51 h 51"/>
                <a:gd name="T12" fmla="*/ 0 w 10"/>
                <a:gd name="T13" fmla="*/ 46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0" y="46"/>
                  </a:moveTo>
                  <a:cubicBezTo>
                    <a:pt x="0" y="5"/>
                    <a:pt x="0" y="5"/>
                    <a:pt x="0" y="5"/>
                  </a:cubicBezTo>
                  <a:cubicBezTo>
                    <a:pt x="0" y="2"/>
                    <a:pt x="2" y="0"/>
                    <a:pt x="5" y="0"/>
                  </a:cubicBezTo>
                  <a:cubicBezTo>
                    <a:pt x="7" y="0"/>
                    <a:pt x="10" y="2"/>
                    <a:pt x="10" y="5"/>
                  </a:cubicBezTo>
                  <a:cubicBezTo>
                    <a:pt x="10" y="46"/>
                    <a:pt x="10" y="46"/>
                    <a:pt x="10" y="46"/>
                  </a:cubicBezTo>
                  <a:cubicBezTo>
                    <a:pt x="10" y="48"/>
                    <a:pt x="7" y="51"/>
                    <a:pt x="5" y="51"/>
                  </a:cubicBezTo>
                  <a:cubicBezTo>
                    <a:pt x="2" y="51"/>
                    <a:pt x="0" y="48"/>
                    <a:pt x="0" y="46"/>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38"/>
            <p:cNvSpPr>
              <a:spLocks/>
            </p:cNvSpPr>
            <p:nvPr/>
          </p:nvSpPr>
          <p:spPr bwMode="auto">
            <a:xfrm>
              <a:off x="5442607" y="3467523"/>
              <a:ext cx="23999" cy="119996"/>
            </a:xfrm>
            <a:custGeom>
              <a:avLst/>
              <a:gdLst>
                <a:gd name="T0" fmla="*/ 0 w 10"/>
                <a:gd name="T1" fmla="*/ 46 h 51"/>
                <a:gd name="T2" fmla="*/ 0 w 10"/>
                <a:gd name="T3" fmla="*/ 5 h 51"/>
                <a:gd name="T4" fmla="*/ 5 w 10"/>
                <a:gd name="T5" fmla="*/ 0 h 51"/>
                <a:gd name="T6" fmla="*/ 10 w 10"/>
                <a:gd name="T7" fmla="*/ 5 h 51"/>
                <a:gd name="T8" fmla="*/ 10 w 10"/>
                <a:gd name="T9" fmla="*/ 46 h 51"/>
                <a:gd name="T10" fmla="*/ 5 w 10"/>
                <a:gd name="T11" fmla="*/ 51 h 51"/>
                <a:gd name="T12" fmla="*/ 0 w 10"/>
                <a:gd name="T13" fmla="*/ 46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0" y="46"/>
                  </a:moveTo>
                  <a:cubicBezTo>
                    <a:pt x="0" y="5"/>
                    <a:pt x="0" y="5"/>
                    <a:pt x="0" y="5"/>
                  </a:cubicBezTo>
                  <a:cubicBezTo>
                    <a:pt x="0" y="2"/>
                    <a:pt x="3" y="0"/>
                    <a:pt x="5" y="0"/>
                  </a:cubicBezTo>
                  <a:cubicBezTo>
                    <a:pt x="8" y="0"/>
                    <a:pt x="10" y="2"/>
                    <a:pt x="10" y="5"/>
                  </a:cubicBezTo>
                  <a:cubicBezTo>
                    <a:pt x="10" y="46"/>
                    <a:pt x="10" y="46"/>
                    <a:pt x="10" y="46"/>
                  </a:cubicBezTo>
                  <a:cubicBezTo>
                    <a:pt x="10" y="48"/>
                    <a:pt x="8" y="51"/>
                    <a:pt x="5" y="51"/>
                  </a:cubicBezTo>
                  <a:cubicBezTo>
                    <a:pt x="3" y="51"/>
                    <a:pt x="0" y="48"/>
                    <a:pt x="0" y="46"/>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39"/>
            <p:cNvSpPr>
              <a:spLocks/>
            </p:cNvSpPr>
            <p:nvPr/>
          </p:nvSpPr>
          <p:spPr bwMode="auto">
            <a:xfrm>
              <a:off x="5442607" y="3464523"/>
              <a:ext cx="68998" cy="122996"/>
            </a:xfrm>
            <a:custGeom>
              <a:avLst/>
              <a:gdLst>
                <a:gd name="T0" fmla="*/ 19 w 29"/>
                <a:gd name="T1" fmla="*/ 49 h 52"/>
                <a:gd name="T2" fmla="*/ 1 w 29"/>
                <a:gd name="T3" fmla="*/ 7 h 52"/>
                <a:gd name="T4" fmla="*/ 3 w 29"/>
                <a:gd name="T5" fmla="*/ 1 h 52"/>
                <a:gd name="T6" fmla="*/ 10 w 29"/>
                <a:gd name="T7" fmla="*/ 4 h 52"/>
                <a:gd name="T8" fmla="*/ 28 w 29"/>
                <a:gd name="T9" fmla="*/ 45 h 52"/>
                <a:gd name="T10" fmla="*/ 26 w 29"/>
                <a:gd name="T11" fmla="*/ 51 h 52"/>
                <a:gd name="T12" fmla="*/ 19 w 29"/>
                <a:gd name="T13" fmla="*/ 49 h 52"/>
              </a:gdLst>
              <a:ahLst/>
              <a:cxnLst>
                <a:cxn ang="0">
                  <a:pos x="T0" y="T1"/>
                </a:cxn>
                <a:cxn ang="0">
                  <a:pos x="T2" y="T3"/>
                </a:cxn>
                <a:cxn ang="0">
                  <a:pos x="T4" y="T5"/>
                </a:cxn>
                <a:cxn ang="0">
                  <a:pos x="T6" y="T7"/>
                </a:cxn>
                <a:cxn ang="0">
                  <a:pos x="T8" y="T9"/>
                </a:cxn>
                <a:cxn ang="0">
                  <a:pos x="T10" y="T11"/>
                </a:cxn>
                <a:cxn ang="0">
                  <a:pos x="T12" y="T13"/>
                </a:cxn>
              </a:cxnLst>
              <a:rect l="0" t="0" r="r" b="b"/>
              <a:pathLst>
                <a:path w="29" h="52">
                  <a:moveTo>
                    <a:pt x="19" y="49"/>
                  </a:moveTo>
                  <a:cubicBezTo>
                    <a:pt x="1" y="7"/>
                    <a:pt x="1" y="7"/>
                    <a:pt x="1" y="7"/>
                  </a:cubicBezTo>
                  <a:cubicBezTo>
                    <a:pt x="0" y="5"/>
                    <a:pt x="1" y="2"/>
                    <a:pt x="3" y="1"/>
                  </a:cubicBezTo>
                  <a:cubicBezTo>
                    <a:pt x="6" y="0"/>
                    <a:pt x="9" y="1"/>
                    <a:pt x="10" y="4"/>
                  </a:cubicBezTo>
                  <a:cubicBezTo>
                    <a:pt x="28" y="45"/>
                    <a:pt x="28" y="45"/>
                    <a:pt x="28" y="45"/>
                  </a:cubicBezTo>
                  <a:cubicBezTo>
                    <a:pt x="29" y="47"/>
                    <a:pt x="28" y="50"/>
                    <a:pt x="26" y="51"/>
                  </a:cubicBezTo>
                  <a:cubicBezTo>
                    <a:pt x="23" y="52"/>
                    <a:pt x="20" y="51"/>
                    <a:pt x="19" y="49"/>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40"/>
            <p:cNvSpPr>
              <a:spLocks/>
            </p:cNvSpPr>
            <p:nvPr/>
          </p:nvSpPr>
          <p:spPr bwMode="auto">
            <a:xfrm>
              <a:off x="5695600" y="3462523"/>
              <a:ext cx="79998" cy="127996"/>
            </a:xfrm>
            <a:custGeom>
              <a:avLst/>
              <a:gdLst>
                <a:gd name="T0" fmla="*/ 31 w 34"/>
                <a:gd name="T1" fmla="*/ 9 h 54"/>
                <a:gd name="T2" fmla="*/ 27 w 34"/>
                <a:gd name="T3" fmla="*/ 14 h 54"/>
                <a:gd name="T4" fmla="*/ 18 w 34"/>
                <a:gd name="T5" fmla="*/ 11 h 54"/>
                <a:gd name="T6" fmla="*/ 13 w 34"/>
                <a:gd name="T7" fmla="*/ 15 h 54"/>
                <a:gd name="T8" fmla="*/ 33 w 34"/>
                <a:gd name="T9" fmla="*/ 38 h 54"/>
                <a:gd name="T10" fmla="*/ 16 w 34"/>
                <a:gd name="T11" fmla="*/ 53 h 54"/>
                <a:gd name="T12" fmla="*/ 0 w 34"/>
                <a:gd name="T13" fmla="*/ 45 h 54"/>
                <a:gd name="T14" fmla="*/ 5 w 34"/>
                <a:gd name="T15" fmla="*/ 40 h 54"/>
                <a:gd name="T16" fmla="*/ 16 w 34"/>
                <a:gd name="T17" fmla="*/ 43 h 54"/>
                <a:gd name="T18" fmla="*/ 23 w 34"/>
                <a:gd name="T19" fmla="*/ 37 h 54"/>
                <a:gd name="T20" fmla="*/ 2 w 34"/>
                <a:gd name="T21" fmla="*/ 16 h 54"/>
                <a:gd name="T22" fmla="*/ 19 w 34"/>
                <a:gd name="T23" fmla="*/ 1 h 54"/>
                <a:gd name="T24" fmla="*/ 31 w 34"/>
                <a:gd name="T25"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31" y="9"/>
                  </a:moveTo>
                  <a:cubicBezTo>
                    <a:pt x="31" y="11"/>
                    <a:pt x="29" y="14"/>
                    <a:pt x="27" y="14"/>
                  </a:cubicBezTo>
                  <a:cubicBezTo>
                    <a:pt x="24" y="13"/>
                    <a:pt x="22" y="11"/>
                    <a:pt x="18" y="11"/>
                  </a:cubicBezTo>
                  <a:cubicBezTo>
                    <a:pt x="15" y="11"/>
                    <a:pt x="13" y="12"/>
                    <a:pt x="13" y="15"/>
                  </a:cubicBezTo>
                  <a:cubicBezTo>
                    <a:pt x="12" y="23"/>
                    <a:pt x="34" y="19"/>
                    <a:pt x="33" y="38"/>
                  </a:cubicBezTo>
                  <a:cubicBezTo>
                    <a:pt x="33" y="48"/>
                    <a:pt x="25" y="54"/>
                    <a:pt x="16" y="53"/>
                  </a:cubicBezTo>
                  <a:cubicBezTo>
                    <a:pt x="11" y="53"/>
                    <a:pt x="0" y="51"/>
                    <a:pt x="0" y="45"/>
                  </a:cubicBezTo>
                  <a:cubicBezTo>
                    <a:pt x="1" y="42"/>
                    <a:pt x="2" y="40"/>
                    <a:pt x="5" y="40"/>
                  </a:cubicBezTo>
                  <a:cubicBezTo>
                    <a:pt x="8" y="40"/>
                    <a:pt x="12" y="43"/>
                    <a:pt x="16" y="43"/>
                  </a:cubicBezTo>
                  <a:cubicBezTo>
                    <a:pt x="20" y="43"/>
                    <a:pt x="22" y="41"/>
                    <a:pt x="23" y="37"/>
                  </a:cubicBezTo>
                  <a:cubicBezTo>
                    <a:pt x="23" y="29"/>
                    <a:pt x="1" y="33"/>
                    <a:pt x="2" y="16"/>
                  </a:cubicBezTo>
                  <a:cubicBezTo>
                    <a:pt x="3" y="6"/>
                    <a:pt x="10" y="0"/>
                    <a:pt x="19" y="1"/>
                  </a:cubicBezTo>
                  <a:cubicBezTo>
                    <a:pt x="23" y="1"/>
                    <a:pt x="31" y="3"/>
                    <a:pt x="31" y="9"/>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651"/>
          <p:cNvSpPr>
            <a:spLocks noChangeAspect="1" noEditPoints="1"/>
          </p:cNvSpPr>
          <p:nvPr/>
        </p:nvSpPr>
        <p:spPr bwMode="auto">
          <a:xfrm>
            <a:off x="533210" y="2313514"/>
            <a:ext cx="785783" cy="369150"/>
          </a:xfrm>
          <a:custGeom>
            <a:avLst/>
            <a:gdLst>
              <a:gd name="T0" fmla="*/ 194 w 217"/>
              <a:gd name="T1" fmla="*/ 28 h 102"/>
              <a:gd name="T2" fmla="*/ 97 w 217"/>
              <a:gd name="T3" fmla="*/ 28 h 102"/>
              <a:gd name="T4" fmla="*/ 51 w 217"/>
              <a:gd name="T5" fmla="*/ 0 h 102"/>
              <a:gd name="T6" fmla="*/ 0 w 217"/>
              <a:gd name="T7" fmla="*/ 51 h 102"/>
              <a:gd name="T8" fmla="*/ 51 w 217"/>
              <a:gd name="T9" fmla="*/ 102 h 102"/>
              <a:gd name="T10" fmla="*/ 97 w 217"/>
              <a:gd name="T11" fmla="*/ 74 h 102"/>
              <a:gd name="T12" fmla="*/ 113 w 217"/>
              <a:gd name="T13" fmla="*/ 74 h 102"/>
              <a:gd name="T14" fmla="*/ 113 w 217"/>
              <a:gd name="T15" fmla="*/ 64 h 102"/>
              <a:gd name="T16" fmla="*/ 119 w 217"/>
              <a:gd name="T17" fmla="*/ 58 h 102"/>
              <a:gd name="T18" fmla="*/ 124 w 217"/>
              <a:gd name="T19" fmla="*/ 64 h 102"/>
              <a:gd name="T20" fmla="*/ 124 w 217"/>
              <a:gd name="T21" fmla="*/ 74 h 102"/>
              <a:gd name="T22" fmla="*/ 136 w 217"/>
              <a:gd name="T23" fmla="*/ 74 h 102"/>
              <a:gd name="T24" fmla="*/ 136 w 217"/>
              <a:gd name="T25" fmla="*/ 64 h 102"/>
              <a:gd name="T26" fmla="*/ 142 w 217"/>
              <a:gd name="T27" fmla="*/ 58 h 102"/>
              <a:gd name="T28" fmla="*/ 148 w 217"/>
              <a:gd name="T29" fmla="*/ 64 h 102"/>
              <a:gd name="T30" fmla="*/ 148 w 217"/>
              <a:gd name="T31" fmla="*/ 74 h 102"/>
              <a:gd name="T32" fmla="*/ 160 w 217"/>
              <a:gd name="T33" fmla="*/ 74 h 102"/>
              <a:gd name="T34" fmla="*/ 160 w 217"/>
              <a:gd name="T35" fmla="*/ 64 h 102"/>
              <a:gd name="T36" fmla="*/ 166 w 217"/>
              <a:gd name="T37" fmla="*/ 58 h 102"/>
              <a:gd name="T38" fmla="*/ 171 w 217"/>
              <a:gd name="T39" fmla="*/ 64 h 102"/>
              <a:gd name="T40" fmla="*/ 171 w 217"/>
              <a:gd name="T41" fmla="*/ 74 h 102"/>
              <a:gd name="T42" fmla="*/ 183 w 217"/>
              <a:gd name="T43" fmla="*/ 74 h 102"/>
              <a:gd name="T44" fmla="*/ 183 w 217"/>
              <a:gd name="T45" fmla="*/ 64 h 102"/>
              <a:gd name="T46" fmla="*/ 189 w 217"/>
              <a:gd name="T47" fmla="*/ 58 h 102"/>
              <a:gd name="T48" fmla="*/ 195 w 217"/>
              <a:gd name="T49" fmla="*/ 64 h 102"/>
              <a:gd name="T50" fmla="*/ 195 w 217"/>
              <a:gd name="T51" fmla="*/ 74 h 102"/>
              <a:gd name="T52" fmla="*/ 217 w 217"/>
              <a:gd name="T53" fmla="*/ 51 h 102"/>
              <a:gd name="T54" fmla="*/ 194 w 217"/>
              <a:gd name="T55" fmla="*/ 28 h 102"/>
              <a:gd name="T56" fmla="*/ 34 w 217"/>
              <a:gd name="T57" fmla="*/ 68 h 102"/>
              <a:gd name="T58" fmla="*/ 17 w 217"/>
              <a:gd name="T59" fmla="*/ 51 h 102"/>
              <a:gd name="T60" fmla="*/ 34 w 217"/>
              <a:gd name="T61" fmla="*/ 34 h 102"/>
              <a:gd name="T62" fmla="*/ 51 w 217"/>
              <a:gd name="T63" fmla="*/ 51 h 102"/>
              <a:gd name="T64" fmla="*/ 34 w 217"/>
              <a:gd name="T6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7" h="102">
                <a:moveTo>
                  <a:pt x="194" y="28"/>
                </a:moveTo>
                <a:cubicBezTo>
                  <a:pt x="97" y="28"/>
                  <a:pt x="97" y="28"/>
                  <a:pt x="97" y="28"/>
                </a:cubicBezTo>
                <a:cubicBezTo>
                  <a:pt x="89" y="11"/>
                  <a:pt x="72" y="0"/>
                  <a:pt x="51" y="0"/>
                </a:cubicBezTo>
                <a:cubicBezTo>
                  <a:pt x="23" y="0"/>
                  <a:pt x="0" y="23"/>
                  <a:pt x="0" y="51"/>
                </a:cubicBezTo>
                <a:cubicBezTo>
                  <a:pt x="0" y="79"/>
                  <a:pt x="23" y="102"/>
                  <a:pt x="51" y="102"/>
                </a:cubicBezTo>
                <a:cubicBezTo>
                  <a:pt x="72" y="102"/>
                  <a:pt x="89" y="91"/>
                  <a:pt x="97" y="74"/>
                </a:cubicBezTo>
                <a:cubicBezTo>
                  <a:pt x="113" y="74"/>
                  <a:pt x="113" y="74"/>
                  <a:pt x="113" y="74"/>
                </a:cubicBezTo>
                <a:cubicBezTo>
                  <a:pt x="113" y="64"/>
                  <a:pt x="113" y="64"/>
                  <a:pt x="113" y="64"/>
                </a:cubicBezTo>
                <a:cubicBezTo>
                  <a:pt x="113" y="60"/>
                  <a:pt x="115" y="58"/>
                  <a:pt x="119" y="58"/>
                </a:cubicBezTo>
                <a:cubicBezTo>
                  <a:pt x="122" y="58"/>
                  <a:pt x="124" y="60"/>
                  <a:pt x="124" y="64"/>
                </a:cubicBezTo>
                <a:cubicBezTo>
                  <a:pt x="124" y="74"/>
                  <a:pt x="124" y="74"/>
                  <a:pt x="124" y="74"/>
                </a:cubicBezTo>
                <a:cubicBezTo>
                  <a:pt x="136" y="74"/>
                  <a:pt x="136" y="74"/>
                  <a:pt x="136" y="74"/>
                </a:cubicBezTo>
                <a:cubicBezTo>
                  <a:pt x="136" y="64"/>
                  <a:pt x="136" y="64"/>
                  <a:pt x="136" y="64"/>
                </a:cubicBezTo>
                <a:cubicBezTo>
                  <a:pt x="136" y="60"/>
                  <a:pt x="139" y="58"/>
                  <a:pt x="142" y="58"/>
                </a:cubicBezTo>
                <a:cubicBezTo>
                  <a:pt x="145" y="58"/>
                  <a:pt x="148" y="60"/>
                  <a:pt x="148" y="64"/>
                </a:cubicBezTo>
                <a:cubicBezTo>
                  <a:pt x="148" y="74"/>
                  <a:pt x="148" y="74"/>
                  <a:pt x="148" y="74"/>
                </a:cubicBezTo>
                <a:cubicBezTo>
                  <a:pt x="160" y="74"/>
                  <a:pt x="160" y="74"/>
                  <a:pt x="160" y="74"/>
                </a:cubicBezTo>
                <a:cubicBezTo>
                  <a:pt x="160" y="64"/>
                  <a:pt x="160" y="64"/>
                  <a:pt x="160" y="64"/>
                </a:cubicBezTo>
                <a:cubicBezTo>
                  <a:pt x="160" y="60"/>
                  <a:pt x="162" y="58"/>
                  <a:pt x="166" y="58"/>
                </a:cubicBezTo>
                <a:cubicBezTo>
                  <a:pt x="169" y="58"/>
                  <a:pt x="171" y="60"/>
                  <a:pt x="171" y="64"/>
                </a:cubicBezTo>
                <a:cubicBezTo>
                  <a:pt x="171" y="74"/>
                  <a:pt x="171" y="74"/>
                  <a:pt x="171" y="74"/>
                </a:cubicBezTo>
                <a:cubicBezTo>
                  <a:pt x="183" y="74"/>
                  <a:pt x="183" y="74"/>
                  <a:pt x="183" y="74"/>
                </a:cubicBezTo>
                <a:cubicBezTo>
                  <a:pt x="183" y="64"/>
                  <a:pt x="183" y="64"/>
                  <a:pt x="183" y="64"/>
                </a:cubicBezTo>
                <a:cubicBezTo>
                  <a:pt x="183" y="60"/>
                  <a:pt x="186" y="58"/>
                  <a:pt x="189" y="58"/>
                </a:cubicBezTo>
                <a:cubicBezTo>
                  <a:pt x="192" y="58"/>
                  <a:pt x="195" y="60"/>
                  <a:pt x="195" y="64"/>
                </a:cubicBezTo>
                <a:cubicBezTo>
                  <a:pt x="195" y="74"/>
                  <a:pt x="195" y="74"/>
                  <a:pt x="195" y="74"/>
                </a:cubicBezTo>
                <a:cubicBezTo>
                  <a:pt x="207" y="73"/>
                  <a:pt x="217" y="63"/>
                  <a:pt x="217" y="51"/>
                </a:cubicBezTo>
                <a:cubicBezTo>
                  <a:pt x="217" y="38"/>
                  <a:pt x="207" y="28"/>
                  <a:pt x="194" y="28"/>
                </a:cubicBezTo>
                <a:moveTo>
                  <a:pt x="34" y="68"/>
                </a:moveTo>
                <a:cubicBezTo>
                  <a:pt x="25" y="68"/>
                  <a:pt x="17" y="60"/>
                  <a:pt x="17" y="51"/>
                </a:cubicBezTo>
                <a:cubicBezTo>
                  <a:pt x="17" y="41"/>
                  <a:pt x="25" y="34"/>
                  <a:pt x="34" y="34"/>
                </a:cubicBezTo>
                <a:cubicBezTo>
                  <a:pt x="44" y="34"/>
                  <a:pt x="51" y="41"/>
                  <a:pt x="51" y="51"/>
                </a:cubicBezTo>
                <a:cubicBezTo>
                  <a:pt x="51" y="60"/>
                  <a:pt x="44" y="68"/>
                  <a:pt x="34" y="68"/>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a:grpSpLocks noChangeAspect="1"/>
          </p:cNvGrpSpPr>
          <p:nvPr/>
        </p:nvGrpSpPr>
        <p:grpSpPr>
          <a:xfrm>
            <a:off x="3852410" y="2236241"/>
            <a:ext cx="563361" cy="442995"/>
            <a:chOff x="6333580" y="520612"/>
            <a:chExt cx="453986" cy="356989"/>
          </a:xfrm>
        </p:grpSpPr>
        <p:sp>
          <p:nvSpPr>
            <p:cNvPr id="99" name="Freeform 695"/>
            <p:cNvSpPr>
              <a:spLocks/>
            </p:cNvSpPr>
            <p:nvPr/>
          </p:nvSpPr>
          <p:spPr bwMode="auto">
            <a:xfrm>
              <a:off x="6449576" y="520612"/>
              <a:ext cx="221993" cy="77998"/>
            </a:xfrm>
            <a:custGeom>
              <a:avLst/>
              <a:gdLst>
                <a:gd name="T0" fmla="*/ 89 w 94"/>
                <a:gd name="T1" fmla="*/ 33 h 33"/>
                <a:gd name="T2" fmla="*/ 84 w 94"/>
                <a:gd name="T3" fmla="*/ 33 h 33"/>
                <a:gd name="T4" fmla="*/ 71 w 94"/>
                <a:gd name="T5" fmla="*/ 19 h 33"/>
                <a:gd name="T6" fmla="*/ 71 w 94"/>
                <a:gd name="T7" fmla="*/ 13 h 33"/>
                <a:gd name="T8" fmla="*/ 67 w 94"/>
                <a:gd name="T9" fmla="*/ 10 h 33"/>
                <a:gd name="T10" fmla="*/ 28 w 94"/>
                <a:gd name="T11" fmla="*/ 10 h 33"/>
                <a:gd name="T12" fmla="*/ 24 w 94"/>
                <a:gd name="T13" fmla="*/ 13 h 33"/>
                <a:gd name="T14" fmla="*/ 24 w 94"/>
                <a:gd name="T15" fmla="*/ 19 h 33"/>
                <a:gd name="T16" fmla="*/ 10 w 94"/>
                <a:gd name="T17" fmla="*/ 33 h 33"/>
                <a:gd name="T18" fmla="*/ 5 w 94"/>
                <a:gd name="T19" fmla="*/ 33 h 33"/>
                <a:gd name="T20" fmla="*/ 0 w 94"/>
                <a:gd name="T21" fmla="*/ 28 h 33"/>
                <a:gd name="T22" fmla="*/ 5 w 94"/>
                <a:gd name="T23" fmla="*/ 23 h 33"/>
                <a:gd name="T24" fmla="*/ 10 w 94"/>
                <a:gd name="T25" fmla="*/ 23 h 33"/>
                <a:gd name="T26" fmla="*/ 14 w 94"/>
                <a:gd name="T27" fmla="*/ 19 h 33"/>
                <a:gd name="T28" fmla="*/ 14 w 94"/>
                <a:gd name="T29" fmla="*/ 13 h 33"/>
                <a:gd name="T30" fmla="*/ 28 w 94"/>
                <a:gd name="T31" fmla="*/ 0 h 33"/>
                <a:gd name="T32" fmla="*/ 67 w 94"/>
                <a:gd name="T33" fmla="*/ 0 h 33"/>
                <a:gd name="T34" fmla="*/ 81 w 94"/>
                <a:gd name="T35" fmla="*/ 13 h 33"/>
                <a:gd name="T36" fmla="*/ 81 w 94"/>
                <a:gd name="T37" fmla="*/ 19 h 33"/>
                <a:gd name="T38" fmla="*/ 84 w 94"/>
                <a:gd name="T39" fmla="*/ 23 h 33"/>
                <a:gd name="T40" fmla="*/ 89 w 94"/>
                <a:gd name="T41" fmla="*/ 23 h 33"/>
                <a:gd name="T42" fmla="*/ 94 w 94"/>
                <a:gd name="T43" fmla="*/ 28 h 33"/>
                <a:gd name="T44" fmla="*/ 89 w 94"/>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33">
                  <a:moveTo>
                    <a:pt x="89" y="33"/>
                  </a:moveTo>
                  <a:cubicBezTo>
                    <a:pt x="84" y="33"/>
                    <a:pt x="84" y="33"/>
                    <a:pt x="84" y="33"/>
                  </a:cubicBezTo>
                  <a:cubicBezTo>
                    <a:pt x="77" y="33"/>
                    <a:pt x="71" y="27"/>
                    <a:pt x="71" y="19"/>
                  </a:cubicBezTo>
                  <a:cubicBezTo>
                    <a:pt x="71" y="13"/>
                    <a:pt x="71" y="13"/>
                    <a:pt x="71" y="13"/>
                  </a:cubicBezTo>
                  <a:cubicBezTo>
                    <a:pt x="71" y="11"/>
                    <a:pt x="69" y="10"/>
                    <a:pt x="67" y="10"/>
                  </a:cubicBezTo>
                  <a:cubicBezTo>
                    <a:pt x="28" y="10"/>
                    <a:pt x="28" y="10"/>
                    <a:pt x="28" y="10"/>
                  </a:cubicBezTo>
                  <a:cubicBezTo>
                    <a:pt x="26" y="10"/>
                    <a:pt x="24" y="11"/>
                    <a:pt x="24" y="13"/>
                  </a:cubicBezTo>
                  <a:cubicBezTo>
                    <a:pt x="24" y="19"/>
                    <a:pt x="24" y="19"/>
                    <a:pt x="24" y="19"/>
                  </a:cubicBezTo>
                  <a:cubicBezTo>
                    <a:pt x="24" y="27"/>
                    <a:pt x="18" y="33"/>
                    <a:pt x="10" y="33"/>
                  </a:cubicBezTo>
                  <a:cubicBezTo>
                    <a:pt x="5" y="33"/>
                    <a:pt x="5" y="33"/>
                    <a:pt x="5" y="33"/>
                  </a:cubicBezTo>
                  <a:cubicBezTo>
                    <a:pt x="3" y="33"/>
                    <a:pt x="0" y="30"/>
                    <a:pt x="0" y="28"/>
                  </a:cubicBezTo>
                  <a:cubicBezTo>
                    <a:pt x="0" y="25"/>
                    <a:pt x="3" y="23"/>
                    <a:pt x="5" y="23"/>
                  </a:cubicBezTo>
                  <a:cubicBezTo>
                    <a:pt x="10" y="23"/>
                    <a:pt x="10" y="23"/>
                    <a:pt x="10" y="23"/>
                  </a:cubicBezTo>
                  <a:cubicBezTo>
                    <a:pt x="12" y="23"/>
                    <a:pt x="14" y="21"/>
                    <a:pt x="14" y="19"/>
                  </a:cubicBezTo>
                  <a:cubicBezTo>
                    <a:pt x="14" y="13"/>
                    <a:pt x="14" y="13"/>
                    <a:pt x="14" y="13"/>
                  </a:cubicBezTo>
                  <a:cubicBezTo>
                    <a:pt x="14" y="6"/>
                    <a:pt x="20" y="0"/>
                    <a:pt x="28" y="0"/>
                  </a:cubicBezTo>
                  <a:cubicBezTo>
                    <a:pt x="67" y="0"/>
                    <a:pt x="67" y="0"/>
                    <a:pt x="67" y="0"/>
                  </a:cubicBezTo>
                  <a:cubicBezTo>
                    <a:pt x="75" y="0"/>
                    <a:pt x="81" y="6"/>
                    <a:pt x="81" y="13"/>
                  </a:cubicBezTo>
                  <a:cubicBezTo>
                    <a:pt x="81" y="19"/>
                    <a:pt x="81" y="19"/>
                    <a:pt x="81" y="19"/>
                  </a:cubicBezTo>
                  <a:cubicBezTo>
                    <a:pt x="81" y="21"/>
                    <a:pt x="82" y="23"/>
                    <a:pt x="84" y="23"/>
                  </a:cubicBezTo>
                  <a:cubicBezTo>
                    <a:pt x="89" y="23"/>
                    <a:pt x="89" y="23"/>
                    <a:pt x="89" y="23"/>
                  </a:cubicBezTo>
                  <a:cubicBezTo>
                    <a:pt x="92" y="23"/>
                    <a:pt x="94" y="25"/>
                    <a:pt x="94" y="28"/>
                  </a:cubicBezTo>
                  <a:cubicBezTo>
                    <a:pt x="94" y="30"/>
                    <a:pt x="92" y="33"/>
                    <a:pt x="89" y="33"/>
                  </a:cubicBezTo>
                  <a:close/>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96"/>
            <p:cNvSpPr>
              <a:spLocks/>
            </p:cNvSpPr>
            <p:nvPr/>
          </p:nvSpPr>
          <p:spPr bwMode="auto">
            <a:xfrm>
              <a:off x="6333580" y="605610"/>
              <a:ext cx="453986" cy="35999"/>
            </a:xfrm>
            <a:custGeom>
              <a:avLst/>
              <a:gdLst>
                <a:gd name="T0" fmla="*/ 192 w 192"/>
                <a:gd name="T1" fmla="*/ 15 h 15"/>
                <a:gd name="T2" fmla="*/ 192 w 192"/>
                <a:gd name="T3" fmla="*/ 12 h 15"/>
                <a:gd name="T4" fmla="*/ 180 w 192"/>
                <a:gd name="T5" fmla="*/ 0 h 15"/>
                <a:gd name="T6" fmla="*/ 12 w 192"/>
                <a:gd name="T7" fmla="*/ 0 h 15"/>
                <a:gd name="T8" fmla="*/ 0 w 192"/>
                <a:gd name="T9" fmla="*/ 12 h 15"/>
                <a:gd name="T10" fmla="*/ 0 w 192"/>
                <a:gd name="T11" fmla="*/ 15 h 15"/>
                <a:gd name="T12" fmla="*/ 192 w 192"/>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92" h="15">
                  <a:moveTo>
                    <a:pt x="192" y="15"/>
                  </a:moveTo>
                  <a:cubicBezTo>
                    <a:pt x="192" y="12"/>
                    <a:pt x="192" y="12"/>
                    <a:pt x="192" y="12"/>
                  </a:cubicBezTo>
                  <a:cubicBezTo>
                    <a:pt x="192" y="6"/>
                    <a:pt x="187" y="0"/>
                    <a:pt x="180" y="0"/>
                  </a:cubicBezTo>
                  <a:cubicBezTo>
                    <a:pt x="12" y="0"/>
                    <a:pt x="12" y="0"/>
                    <a:pt x="12" y="0"/>
                  </a:cubicBezTo>
                  <a:cubicBezTo>
                    <a:pt x="6" y="0"/>
                    <a:pt x="0" y="6"/>
                    <a:pt x="0" y="12"/>
                  </a:cubicBezTo>
                  <a:cubicBezTo>
                    <a:pt x="0" y="15"/>
                    <a:pt x="0" y="15"/>
                    <a:pt x="0" y="15"/>
                  </a:cubicBezTo>
                  <a:lnTo>
                    <a:pt x="192" y="1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697"/>
            <p:cNvSpPr>
              <a:spLocks/>
            </p:cNvSpPr>
            <p:nvPr/>
          </p:nvSpPr>
          <p:spPr bwMode="auto">
            <a:xfrm>
              <a:off x="6333580" y="662608"/>
              <a:ext cx="453986" cy="214993"/>
            </a:xfrm>
            <a:custGeom>
              <a:avLst/>
              <a:gdLst>
                <a:gd name="T0" fmla="*/ 0 w 192"/>
                <a:gd name="T1" fmla="*/ 0 h 91"/>
                <a:gd name="T2" fmla="*/ 0 w 192"/>
                <a:gd name="T3" fmla="*/ 79 h 91"/>
                <a:gd name="T4" fmla="*/ 12 w 192"/>
                <a:gd name="T5" fmla="*/ 91 h 91"/>
                <a:gd name="T6" fmla="*/ 180 w 192"/>
                <a:gd name="T7" fmla="*/ 91 h 91"/>
                <a:gd name="T8" fmla="*/ 192 w 192"/>
                <a:gd name="T9" fmla="*/ 79 h 91"/>
                <a:gd name="T10" fmla="*/ 192 w 192"/>
                <a:gd name="T11" fmla="*/ 0 h 91"/>
                <a:gd name="T12" fmla="*/ 0 w 192"/>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92" h="91">
                  <a:moveTo>
                    <a:pt x="0" y="0"/>
                  </a:moveTo>
                  <a:cubicBezTo>
                    <a:pt x="0" y="79"/>
                    <a:pt x="0" y="79"/>
                    <a:pt x="0" y="79"/>
                  </a:cubicBezTo>
                  <a:cubicBezTo>
                    <a:pt x="0" y="85"/>
                    <a:pt x="6" y="91"/>
                    <a:pt x="12" y="91"/>
                  </a:cubicBezTo>
                  <a:cubicBezTo>
                    <a:pt x="180" y="91"/>
                    <a:pt x="180" y="91"/>
                    <a:pt x="180" y="91"/>
                  </a:cubicBezTo>
                  <a:cubicBezTo>
                    <a:pt x="187" y="91"/>
                    <a:pt x="192" y="85"/>
                    <a:pt x="192" y="79"/>
                  </a:cubicBezTo>
                  <a:cubicBezTo>
                    <a:pt x="192" y="0"/>
                    <a:pt x="192" y="0"/>
                    <a:pt x="192" y="0"/>
                  </a:cubicBez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98"/>
            <p:cNvSpPr>
              <a:spLocks/>
            </p:cNvSpPr>
            <p:nvPr/>
          </p:nvSpPr>
          <p:spPr bwMode="auto">
            <a:xfrm>
              <a:off x="6366579" y="702607"/>
              <a:ext cx="70998" cy="23999"/>
            </a:xfrm>
            <a:custGeom>
              <a:avLst/>
              <a:gdLst>
                <a:gd name="T0" fmla="*/ 5 w 30"/>
                <a:gd name="T1" fmla="*/ 0 h 10"/>
                <a:gd name="T2" fmla="*/ 24 w 30"/>
                <a:gd name="T3" fmla="*/ 0 h 10"/>
                <a:gd name="T4" fmla="*/ 30 w 30"/>
                <a:gd name="T5" fmla="*/ 5 h 10"/>
                <a:gd name="T6" fmla="*/ 24 w 30"/>
                <a:gd name="T7" fmla="*/ 10 h 10"/>
                <a:gd name="T8" fmla="*/ 5 w 30"/>
                <a:gd name="T9" fmla="*/ 10 h 10"/>
                <a:gd name="T10" fmla="*/ 0 w 30"/>
                <a:gd name="T11" fmla="*/ 5 h 10"/>
                <a:gd name="T12" fmla="*/ 5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5" y="0"/>
                  </a:moveTo>
                  <a:cubicBezTo>
                    <a:pt x="24" y="0"/>
                    <a:pt x="24" y="0"/>
                    <a:pt x="24" y="0"/>
                  </a:cubicBezTo>
                  <a:cubicBezTo>
                    <a:pt x="27" y="0"/>
                    <a:pt x="30" y="2"/>
                    <a:pt x="30" y="5"/>
                  </a:cubicBezTo>
                  <a:cubicBezTo>
                    <a:pt x="30" y="8"/>
                    <a:pt x="27" y="10"/>
                    <a:pt x="24" y="10"/>
                  </a:cubicBezTo>
                  <a:cubicBezTo>
                    <a:pt x="5" y="10"/>
                    <a:pt x="5" y="10"/>
                    <a:pt x="5" y="10"/>
                  </a:cubicBezTo>
                  <a:cubicBezTo>
                    <a:pt x="2" y="10"/>
                    <a:pt x="0" y="8"/>
                    <a:pt x="0" y="5"/>
                  </a:cubicBezTo>
                  <a:cubicBezTo>
                    <a:pt x="0" y="2"/>
                    <a:pt x="2" y="0"/>
                    <a:pt x="5"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699"/>
            <p:cNvSpPr>
              <a:spLocks/>
            </p:cNvSpPr>
            <p:nvPr/>
          </p:nvSpPr>
          <p:spPr bwMode="auto">
            <a:xfrm>
              <a:off x="6388578" y="702607"/>
              <a:ext cx="25999" cy="127996"/>
            </a:xfrm>
            <a:custGeom>
              <a:avLst/>
              <a:gdLst>
                <a:gd name="T0" fmla="*/ 0 w 11"/>
                <a:gd name="T1" fmla="*/ 49 h 54"/>
                <a:gd name="T2" fmla="*/ 0 w 11"/>
                <a:gd name="T3" fmla="*/ 5 h 54"/>
                <a:gd name="T4" fmla="*/ 6 w 11"/>
                <a:gd name="T5" fmla="*/ 0 h 54"/>
                <a:gd name="T6" fmla="*/ 11 w 11"/>
                <a:gd name="T7" fmla="*/ 5 h 54"/>
                <a:gd name="T8" fmla="*/ 11 w 11"/>
                <a:gd name="T9" fmla="*/ 49 h 54"/>
                <a:gd name="T10" fmla="*/ 6 w 11"/>
                <a:gd name="T11" fmla="*/ 54 h 54"/>
                <a:gd name="T12" fmla="*/ 0 w 11"/>
                <a:gd name="T13" fmla="*/ 49 h 54"/>
              </a:gdLst>
              <a:ahLst/>
              <a:cxnLst>
                <a:cxn ang="0">
                  <a:pos x="T0" y="T1"/>
                </a:cxn>
                <a:cxn ang="0">
                  <a:pos x="T2" y="T3"/>
                </a:cxn>
                <a:cxn ang="0">
                  <a:pos x="T4" y="T5"/>
                </a:cxn>
                <a:cxn ang="0">
                  <a:pos x="T6" y="T7"/>
                </a:cxn>
                <a:cxn ang="0">
                  <a:pos x="T8" y="T9"/>
                </a:cxn>
                <a:cxn ang="0">
                  <a:pos x="T10" y="T11"/>
                </a:cxn>
                <a:cxn ang="0">
                  <a:pos x="T12" y="T13"/>
                </a:cxn>
              </a:cxnLst>
              <a:rect l="0" t="0" r="r" b="b"/>
              <a:pathLst>
                <a:path w="11" h="54">
                  <a:moveTo>
                    <a:pt x="0" y="49"/>
                  </a:moveTo>
                  <a:cubicBezTo>
                    <a:pt x="0" y="5"/>
                    <a:pt x="0" y="5"/>
                    <a:pt x="0" y="5"/>
                  </a:cubicBezTo>
                  <a:cubicBezTo>
                    <a:pt x="0" y="2"/>
                    <a:pt x="3" y="0"/>
                    <a:pt x="6" y="0"/>
                  </a:cubicBezTo>
                  <a:cubicBezTo>
                    <a:pt x="9" y="0"/>
                    <a:pt x="11" y="2"/>
                    <a:pt x="11" y="5"/>
                  </a:cubicBezTo>
                  <a:cubicBezTo>
                    <a:pt x="11" y="49"/>
                    <a:pt x="11" y="49"/>
                    <a:pt x="11" y="49"/>
                  </a:cubicBezTo>
                  <a:cubicBezTo>
                    <a:pt x="11" y="52"/>
                    <a:pt x="9" y="54"/>
                    <a:pt x="6" y="54"/>
                  </a:cubicBezTo>
                  <a:cubicBezTo>
                    <a:pt x="3" y="54"/>
                    <a:pt x="0" y="52"/>
                    <a:pt x="0" y="4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00"/>
            <p:cNvSpPr>
              <a:spLocks/>
            </p:cNvSpPr>
            <p:nvPr/>
          </p:nvSpPr>
          <p:spPr bwMode="auto">
            <a:xfrm>
              <a:off x="6615571" y="806604"/>
              <a:ext cx="58998" cy="23999"/>
            </a:xfrm>
            <a:custGeom>
              <a:avLst/>
              <a:gdLst>
                <a:gd name="T0" fmla="*/ 6 w 25"/>
                <a:gd name="T1" fmla="*/ 10 h 10"/>
                <a:gd name="T2" fmla="*/ 19 w 25"/>
                <a:gd name="T3" fmla="*/ 10 h 10"/>
                <a:gd name="T4" fmla="*/ 25 w 25"/>
                <a:gd name="T5" fmla="*/ 5 h 10"/>
                <a:gd name="T6" fmla="*/ 19 w 25"/>
                <a:gd name="T7" fmla="*/ 0 h 10"/>
                <a:gd name="T8" fmla="*/ 6 w 25"/>
                <a:gd name="T9" fmla="*/ 0 h 10"/>
                <a:gd name="T10" fmla="*/ 0 w 25"/>
                <a:gd name="T11" fmla="*/ 5 h 10"/>
                <a:gd name="T12" fmla="*/ 6 w 2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5" h="10">
                  <a:moveTo>
                    <a:pt x="6" y="10"/>
                  </a:moveTo>
                  <a:cubicBezTo>
                    <a:pt x="19" y="10"/>
                    <a:pt x="19" y="10"/>
                    <a:pt x="19" y="10"/>
                  </a:cubicBezTo>
                  <a:cubicBezTo>
                    <a:pt x="22" y="10"/>
                    <a:pt x="25" y="8"/>
                    <a:pt x="25" y="5"/>
                  </a:cubicBezTo>
                  <a:cubicBezTo>
                    <a:pt x="25" y="2"/>
                    <a:pt x="22" y="0"/>
                    <a:pt x="19" y="0"/>
                  </a:cubicBezTo>
                  <a:cubicBezTo>
                    <a:pt x="6" y="0"/>
                    <a:pt x="6" y="0"/>
                    <a:pt x="6" y="0"/>
                  </a:cubicBezTo>
                  <a:cubicBezTo>
                    <a:pt x="3" y="0"/>
                    <a:pt x="0" y="2"/>
                    <a:pt x="0" y="5"/>
                  </a:cubicBezTo>
                  <a:cubicBezTo>
                    <a:pt x="0" y="8"/>
                    <a:pt x="3" y="10"/>
                    <a:pt x="6" y="1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01"/>
            <p:cNvSpPr>
              <a:spLocks/>
            </p:cNvSpPr>
            <p:nvPr/>
          </p:nvSpPr>
          <p:spPr bwMode="auto">
            <a:xfrm>
              <a:off x="6615571" y="702607"/>
              <a:ext cx="25999" cy="127996"/>
            </a:xfrm>
            <a:custGeom>
              <a:avLst/>
              <a:gdLst>
                <a:gd name="T0" fmla="*/ 0 w 11"/>
                <a:gd name="T1" fmla="*/ 5 h 54"/>
                <a:gd name="T2" fmla="*/ 0 w 11"/>
                <a:gd name="T3" fmla="*/ 49 h 54"/>
                <a:gd name="T4" fmla="*/ 6 w 11"/>
                <a:gd name="T5" fmla="*/ 54 h 54"/>
                <a:gd name="T6" fmla="*/ 11 w 11"/>
                <a:gd name="T7" fmla="*/ 49 h 54"/>
                <a:gd name="T8" fmla="*/ 11 w 11"/>
                <a:gd name="T9" fmla="*/ 5 h 54"/>
                <a:gd name="T10" fmla="*/ 6 w 11"/>
                <a:gd name="T11" fmla="*/ 0 h 54"/>
                <a:gd name="T12" fmla="*/ 0 w 11"/>
                <a:gd name="T13" fmla="*/ 5 h 54"/>
              </a:gdLst>
              <a:ahLst/>
              <a:cxnLst>
                <a:cxn ang="0">
                  <a:pos x="T0" y="T1"/>
                </a:cxn>
                <a:cxn ang="0">
                  <a:pos x="T2" y="T3"/>
                </a:cxn>
                <a:cxn ang="0">
                  <a:pos x="T4" y="T5"/>
                </a:cxn>
                <a:cxn ang="0">
                  <a:pos x="T6" y="T7"/>
                </a:cxn>
                <a:cxn ang="0">
                  <a:pos x="T8" y="T9"/>
                </a:cxn>
                <a:cxn ang="0">
                  <a:pos x="T10" y="T11"/>
                </a:cxn>
                <a:cxn ang="0">
                  <a:pos x="T12" y="T13"/>
                </a:cxn>
              </a:cxnLst>
              <a:rect l="0" t="0" r="r" b="b"/>
              <a:pathLst>
                <a:path w="11" h="54">
                  <a:moveTo>
                    <a:pt x="0" y="5"/>
                  </a:moveTo>
                  <a:cubicBezTo>
                    <a:pt x="0" y="49"/>
                    <a:pt x="0" y="49"/>
                    <a:pt x="0" y="49"/>
                  </a:cubicBezTo>
                  <a:cubicBezTo>
                    <a:pt x="0" y="52"/>
                    <a:pt x="3" y="54"/>
                    <a:pt x="6" y="54"/>
                  </a:cubicBezTo>
                  <a:cubicBezTo>
                    <a:pt x="8" y="54"/>
                    <a:pt x="11" y="52"/>
                    <a:pt x="11" y="49"/>
                  </a:cubicBezTo>
                  <a:cubicBezTo>
                    <a:pt x="11" y="5"/>
                    <a:pt x="11" y="5"/>
                    <a:pt x="11" y="5"/>
                  </a:cubicBezTo>
                  <a:cubicBezTo>
                    <a:pt x="11" y="2"/>
                    <a:pt x="8" y="0"/>
                    <a:pt x="6" y="0"/>
                  </a:cubicBezTo>
                  <a:cubicBezTo>
                    <a:pt x="3" y="0"/>
                    <a:pt x="0" y="2"/>
                    <a:pt x="0" y="5"/>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702"/>
            <p:cNvSpPr>
              <a:spLocks/>
            </p:cNvSpPr>
            <p:nvPr/>
          </p:nvSpPr>
          <p:spPr bwMode="auto">
            <a:xfrm>
              <a:off x="6678569" y="702607"/>
              <a:ext cx="85997" cy="132996"/>
            </a:xfrm>
            <a:custGeom>
              <a:avLst/>
              <a:gdLst>
                <a:gd name="T0" fmla="*/ 33 w 36"/>
                <a:gd name="T1" fmla="*/ 8 h 56"/>
                <a:gd name="T2" fmla="*/ 28 w 36"/>
                <a:gd name="T3" fmla="*/ 13 h 56"/>
                <a:gd name="T4" fmla="*/ 19 w 36"/>
                <a:gd name="T5" fmla="*/ 11 h 56"/>
                <a:gd name="T6" fmla="*/ 13 w 36"/>
                <a:gd name="T7" fmla="*/ 15 h 56"/>
                <a:gd name="T8" fmla="*/ 35 w 36"/>
                <a:gd name="T9" fmla="*/ 39 h 56"/>
                <a:gd name="T10" fmla="*/ 16 w 36"/>
                <a:gd name="T11" fmla="*/ 55 h 56"/>
                <a:gd name="T12" fmla="*/ 0 w 36"/>
                <a:gd name="T13" fmla="*/ 46 h 56"/>
                <a:gd name="T14" fmla="*/ 5 w 36"/>
                <a:gd name="T15" fmla="*/ 41 h 56"/>
                <a:gd name="T16" fmla="*/ 16 w 36"/>
                <a:gd name="T17" fmla="*/ 44 h 56"/>
                <a:gd name="T18" fmla="*/ 24 w 36"/>
                <a:gd name="T19" fmla="*/ 38 h 56"/>
                <a:gd name="T20" fmla="*/ 2 w 36"/>
                <a:gd name="T21" fmla="*/ 16 h 56"/>
                <a:gd name="T22" fmla="*/ 20 w 36"/>
                <a:gd name="T23" fmla="*/ 0 h 56"/>
                <a:gd name="T24" fmla="*/ 33 w 36"/>
                <a:gd name="T25"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6">
                  <a:moveTo>
                    <a:pt x="33" y="8"/>
                  </a:moveTo>
                  <a:cubicBezTo>
                    <a:pt x="33" y="11"/>
                    <a:pt x="31" y="14"/>
                    <a:pt x="28" y="13"/>
                  </a:cubicBezTo>
                  <a:cubicBezTo>
                    <a:pt x="25" y="13"/>
                    <a:pt x="23" y="11"/>
                    <a:pt x="19" y="11"/>
                  </a:cubicBezTo>
                  <a:cubicBezTo>
                    <a:pt x="16" y="11"/>
                    <a:pt x="13" y="12"/>
                    <a:pt x="13" y="15"/>
                  </a:cubicBezTo>
                  <a:cubicBezTo>
                    <a:pt x="13" y="23"/>
                    <a:pt x="36" y="19"/>
                    <a:pt x="35" y="39"/>
                  </a:cubicBezTo>
                  <a:cubicBezTo>
                    <a:pt x="34" y="49"/>
                    <a:pt x="26" y="56"/>
                    <a:pt x="16" y="55"/>
                  </a:cubicBezTo>
                  <a:cubicBezTo>
                    <a:pt x="11" y="55"/>
                    <a:pt x="0" y="53"/>
                    <a:pt x="0" y="46"/>
                  </a:cubicBezTo>
                  <a:cubicBezTo>
                    <a:pt x="1" y="43"/>
                    <a:pt x="2" y="41"/>
                    <a:pt x="5" y="41"/>
                  </a:cubicBezTo>
                  <a:cubicBezTo>
                    <a:pt x="8" y="41"/>
                    <a:pt x="12" y="44"/>
                    <a:pt x="16" y="44"/>
                  </a:cubicBezTo>
                  <a:cubicBezTo>
                    <a:pt x="21" y="45"/>
                    <a:pt x="23" y="42"/>
                    <a:pt x="24" y="38"/>
                  </a:cubicBezTo>
                  <a:cubicBezTo>
                    <a:pt x="24" y="29"/>
                    <a:pt x="1" y="34"/>
                    <a:pt x="2" y="16"/>
                  </a:cubicBezTo>
                  <a:cubicBezTo>
                    <a:pt x="3" y="6"/>
                    <a:pt x="11" y="0"/>
                    <a:pt x="20" y="0"/>
                  </a:cubicBezTo>
                  <a:cubicBezTo>
                    <a:pt x="24" y="0"/>
                    <a:pt x="33" y="2"/>
                    <a:pt x="33" y="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03"/>
            <p:cNvSpPr>
              <a:spLocks noEditPoints="1"/>
            </p:cNvSpPr>
            <p:nvPr/>
          </p:nvSpPr>
          <p:spPr bwMode="auto">
            <a:xfrm>
              <a:off x="6433577" y="702607"/>
              <a:ext cx="98997" cy="132996"/>
            </a:xfrm>
            <a:custGeom>
              <a:avLst/>
              <a:gdLst>
                <a:gd name="T0" fmla="*/ 21 w 42"/>
                <a:gd name="T1" fmla="*/ 56 h 56"/>
                <a:gd name="T2" fmla="*/ 0 w 42"/>
                <a:gd name="T3" fmla="*/ 28 h 56"/>
                <a:gd name="T4" fmla="*/ 21 w 42"/>
                <a:gd name="T5" fmla="*/ 0 h 56"/>
                <a:gd name="T6" fmla="*/ 42 w 42"/>
                <a:gd name="T7" fmla="*/ 28 h 56"/>
                <a:gd name="T8" fmla="*/ 21 w 42"/>
                <a:gd name="T9" fmla="*/ 56 h 56"/>
                <a:gd name="T10" fmla="*/ 21 w 42"/>
                <a:gd name="T11" fmla="*/ 10 h 56"/>
                <a:gd name="T12" fmla="*/ 10 w 42"/>
                <a:gd name="T13" fmla="*/ 28 h 56"/>
                <a:gd name="T14" fmla="*/ 21 w 42"/>
                <a:gd name="T15" fmla="*/ 45 h 56"/>
                <a:gd name="T16" fmla="*/ 32 w 42"/>
                <a:gd name="T17" fmla="*/ 28 h 56"/>
                <a:gd name="T18" fmla="*/ 21 w 42"/>
                <a:gd name="T19"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6">
                  <a:moveTo>
                    <a:pt x="21" y="56"/>
                  </a:moveTo>
                  <a:cubicBezTo>
                    <a:pt x="9" y="56"/>
                    <a:pt x="0" y="43"/>
                    <a:pt x="0" y="28"/>
                  </a:cubicBezTo>
                  <a:cubicBezTo>
                    <a:pt x="0" y="12"/>
                    <a:pt x="9" y="0"/>
                    <a:pt x="21" y="0"/>
                  </a:cubicBezTo>
                  <a:cubicBezTo>
                    <a:pt x="33" y="0"/>
                    <a:pt x="42" y="12"/>
                    <a:pt x="42" y="28"/>
                  </a:cubicBezTo>
                  <a:cubicBezTo>
                    <a:pt x="42" y="43"/>
                    <a:pt x="33" y="56"/>
                    <a:pt x="21" y="56"/>
                  </a:cubicBezTo>
                  <a:close/>
                  <a:moveTo>
                    <a:pt x="21" y="10"/>
                  </a:moveTo>
                  <a:cubicBezTo>
                    <a:pt x="15" y="10"/>
                    <a:pt x="10" y="18"/>
                    <a:pt x="10" y="28"/>
                  </a:cubicBezTo>
                  <a:cubicBezTo>
                    <a:pt x="10" y="37"/>
                    <a:pt x="15" y="45"/>
                    <a:pt x="21" y="45"/>
                  </a:cubicBezTo>
                  <a:cubicBezTo>
                    <a:pt x="27" y="45"/>
                    <a:pt x="32" y="37"/>
                    <a:pt x="32" y="28"/>
                  </a:cubicBezTo>
                  <a:cubicBezTo>
                    <a:pt x="32" y="18"/>
                    <a:pt x="27" y="10"/>
                    <a:pt x="21" y="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04"/>
            <p:cNvSpPr>
              <a:spLocks noEditPoints="1"/>
            </p:cNvSpPr>
            <p:nvPr/>
          </p:nvSpPr>
          <p:spPr bwMode="auto">
            <a:xfrm>
              <a:off x="6508575" y="702607"/>
              <a:ext cx="99997" cy="132996"/>
            </a:xfrm>
            <a:custGeom>
              <a:avLst/>
              <a:gdLst>
                <a:gd name="T0" fmla="*/ 21 w 42"/>
                <a:gd name="T1" fmla="*/ 56 h 56"/>
                <a:gd name="T2" fmla="*/ 0 w 42"/>
                <a:gd name="T3" fmla="*/ 28 h 56"/>
                <a:gd name="T4" fmla="*/ 21 w 42"/>
                <a:gd name="T5" fmla="*/ 0 h 56"/>
                <a:gd name="T6" fmla="*/ 42 w 42"/>
                <a:gd name="T7" fmla="*/ 28 h 56"/>
                <a:gd name="T8" fmla="*/ 21 w 42"/>
                <a:gd name="T9" fmla="*/ 56 h 56"/>
                <a:gd name="T10" fmla="*/ 21 w 42"/>
                <a:gd name="T11" fmla="*/ 10 h 56"/>
                <a:gd name="T12" fmla="*/ 10 w 42"/>
                <a:gd name="T13" fmla="*/ 28 h 56"/>
                <a:gd name="T14" fmla="*/ 21 w 42"/>
                <a:gd name="T15" fmla="*/ 45 h 56"/>
                <a:gd name="T16" fmla="*/ 32 w 42"/>
                <a:gd name="T17" fmla="*/ 28 h 56"/>
                <a:gd name="T18" fmla="*/ 21 w 42"/>
                <a:gd name="T19"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6">
                  <a:moveTo>
                    <a:pt x="21" y="56"/>
                  </a:moveTo>
                  <a:cubicBezTo>
                    <a:pt x="9" y="56"/>
                    <a:pt x="0" y="43"/>
                    <a:pt x="0" y="28"/>
                  </a:cubicBezTo>
                  <a:cubicBezTo>
                    <a:pt x="0" y="12"/>
                    <a:pt x="9" y="0"/>
                    <a:pt x="21" y="0"/>
                  </a:cubicBezTo>
                  <a:cubicBezTo>
                    <a:pt x="33" y="0"/>
                    <a:pt x="42" y="12"/>
                    <a:pt x="42" y="28"/>
                  </a:cubicBezTo>
                  <a:cubicBezTo>
                    <a:pt x="42" y="43"/>
                    <a:pt x="33" y="56"/>
                    <a:pt x="21" y="56"/>
                  </a:cubicBezTo>
                  <a:close/>
                  <a:moveTo>
                    <a:pt x="21" y="10"/>
                  </a:moveTo>
                  <a:cubicBezTo>
                    <a:pt x="15" y="10"/>
                    <a:pt x="10" y="18"/>
                    <a:pt x="10" y="28"/>
                  </a:cubicBezTo>
                  <a:cubicBezTo>
                    <a:pt x="10" y="37"/>
                    <a:pt x="15" y="45"/>
                    <a:pt x="21" y="45"/>
                  </a:cubicBezTo>
                  <a:cubicBezTo>
                    <a:pt x="27" y="45"/>
                    <a:pt x="32" y="37"/>
                    <a:pt x="32" y="28"/>
                  </a:cubicBezTo>
                  <a:cubicBezTo>
                    <a:pt x="32" y="18"/>
                    <a:pt x="27" y="10"/>
                    <a:pt x="21" y="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11" name="Group 910"/>
          <p:cNvGrpSpPr>
            <a:grpSpLocks noChangeAspect="1"/>
          </p:cNvGrpSpPr>
          <p:nvPr/>
        </p:nvGrpSpPr>
        <p:grpSpPr>
          <a:xfrm>
            <a:off x="2565930" y="4028324"/>
            <a:ext cx="521984" cy="425988"/>
            <a:chOff x="6298581" y="4327496"/>
            <a:chExt cx="521984" cy="425988"/>
          </a:xfrm>
        </p:grpSpPr>
        <p:sp>
          <p:nvSpPr>
            <p:cNvPr id="143" name="Freeform 739"/>
            <p:cNvSpPr>
              <a:spLocks noChangeAspect="1"/>
            </p:cNvSpPr>
            <p:nvPr/>
          </p:nvSpPr>
          <p:spPr bwMode="auto">
            <a:xfrm>
              <a:off x="6298581" y="4486492"/>
              <a:ext cx="521984" cy="193994"/>
            </a:xfrm>
            <a:custGeom>
              <a:avLst/>
              <a:gdLst>
                <a:gd name="T0" fmla="*/ 0 w 221"/>
                <a:gd name="T1" fmla="*/ 82 h 82"/>
                <a:gd name="T2" fmla="*/ 0 w 221"/>
                <a:gd name="T3" fmla="*/ 20 h 82"/>
                <a:gd name="T4" fmla="*/ 20 w 221"/>
                <a:gd name="T5" fmla="*/ 0 h 82"/>
                <a:gd name="T6" fmla="*/ 200 w 221"/>
                <a:gd name="T7" fmla="*/ 0 h 82"/>
                <a:gd name="T8" fmla="*/ 221 w 221"/>
                <a:gd name="T9" fmla="*/ 20 h 82"/>
                <a:gd name="T10" fmla="*/ 221 w 221"/>
                <a:gd name="T11" fmla="*/ 82 h 82"/>
              </a:gdLst>
              <a:ahLst/>
              <a:cxnLst>
                <a:cxn ang="0">
                  <a:pos x="T0" y="T1"/>
                </a:cxn>
                <a:cxn ang="0">
                  <a:pos x="T2" y="T3"/>
                </a:cxn>
                <a:cxn ang="0">
                  <a:pos x="T4" y="T5"/>
                </a:cxn>
                <a:cxn ang="0">
                  <a:pos x="T6" y="T7"/>
                </a:cxn>
                <a:cxn ang="0">
                  <a:pos x="T8" y="T9"/>
                </a:cxn>
                <a:cxn ang="0">
                  <a:pos x="T10" y="T11"/>
                </a:cxn>
              </a:cxnLst>
              <a:rect l="0" t="0" r="r" b="b"/>
              <a:pathLst>
                <a:path w="221" h="82">
                  <a:moveTo>
                    <a:pt x="0" y="82"/>
                  </a:moveTo>
                  <a:cubicBezTo>
                    <a:pt x="0" y="20"/>
                    <a:pt x="0" y="20"/>
                    <a:pt x="0" y="20"/>
                  </a:cubicBezTo>
                  <a:cubicBezTo>
                    <a:pt x="0" y="9"/>
                    <a:pt x="9" y="0"/>
                    <a:pt x="20" y="0"/>
                  </a:cubicBezTo>
                  <a:cubicBezTo>
                    <a:pt x="200" y="0"/>
                    <a:pt x="200" y="0"/>
                    <a:pt x="200" y="0"/>
                  </a:cubicBezTo>
                  <a:cubicBezTo>
                    <a:pt x="212" y="0"/>
                    <a:pt x="221" y="9"/>
                    <a:pt x="221" y="20"/>
                  </a:cubicBezTo>
                  <a:cubicBezTo>
                    <a:pt x="221" y="82"/>
                    <a:pt x="221" y="82"/>
                    <a:pt x="221" y="82"/>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0"/>
            <p:cNvSpPr>
              <a:spLocks noChangeAspect="1"/>
            </p:cNvSpPr>
            <p:nvPr/>
          </p:nvSpPr>
          <p:spPr bwMode="auto">
            <a:xfrm>
              <a:off x="6338580" y="4327496"/>
              <a:ext cx="439987" cy="184994"/>
            </a:xfrm>
            <a:custGeom>
              <a:avLst/>
              <a:gdLst>
                <a:gd name="T0" fmla="*/ 170 w 186"/>
                <a:gd name="T1" fmla="*/ 78 h 78"/>
                <a:gd name="T2" fmla="*/ 152 w 186"/>
                <a:gd name="T3" fmla="*/ 23 h 78"/>
                <a:gd name="T4" fmla="*/ 145 w 186"/>
                <a:gd name="T5" fmla="*/ 17 h 78"/>
                <a:gd name="T6" fmla="*/ 41 w 186"/>
                <a:gd name="T7" fmla="*/ 17 h 78"/>
                <a:gd name="T8" fmla="*/ 35 w 186"/>
                <a:gd name="T9" fmla="*/ 23 h 78"/>
                <a:gd name="T10" fmla="*/ 17 w 186"/>
                <a:gd name="T11" fmla="*/ 78 h 78"/>
                <a:gd name="T12" fmla="*/ 0 w 186"/>
                <a:gd name="T13" fmla="*/ 72 h 78"/>
                <a:gd name="T14" fmla="*/ 18 w 186"/>
                <a:gd name="T15" fmla="*/ 17 h 78"/>
                <a:gd name="T16" fmla="*/ 41 w 186"/>
                <a:gd name="T17" fmla="*/ 0 h 78"/>
                <a:gd name="T18" fmla="*/ 145 w 186"/>
                <a:gd name="T19" fmla="*/ 0 h 78"/>
                <a:gd name="T20" fmla="*/ 168 w 186"/>
                <a:gd name="T21" fmla="*/ 17 h 78"/>
                <a:gd name="T22" fmla="*/ 186 w 186"/>
                <a:gd name="T23" fmla="*/ 72 h 78"/>
                <a:gd name="T24" fmla="*/ 170 w 186"/>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78">
                  <a:moveTo>
                    <a:pt x="170" y="78"/>
                  </a:moveTo>
                  <a:cubicBezTo>
                    <a:pt x="152" y="23"/>
                    <a:pt x="152" y="23"/>
                    <a:pt x="152" y="23"/>
                  </a:cubicBezTo>
                  <a:cubicBezTo>
                    <a:pt x="151" y="19"/>
                    <a:pt x="147" y="17"/>
                    <a:pt x="145" y="17"/>
                  </a:cubicBezTo>
                  <a:cubicBezTo>
                    <a:pt x="41" y="17"/>
                    <a:pt x="41" y="17"/>
                    <a:pt x="41" y="17"/>
                  </a:cubicBezTo>
                  <a:cubicBezTo>
                    <a:pt x="40" y="17"/>
                    <a:pt x="36" y="19"/>
                    <a:pt x="35" y="23"/>
                  </a:cubicBezTo>
                  <a:cubicBezTo>
                    <a:pt x="17" y="78"/>
                    <a:pt x="17" y="78"/>
                    <a:pt x="17" y="78"/>
                  </a:cubicBezTo>
                  <a:cubicBezTo>
                    <a:pt x="0" y="72"/>
                    <a:pt x="0" y="72"/>
                    <a:pt x="0" y="72"/>
                  </a:cubicBezTo>
                  <a:cubicBezTo>
                    <a:pt x="18" y="17"/>
                    <a:pt x="18" y="17"/>
                    <a:pt x="18" y="17"/>
                  </a:cubicBezTo>
                  <a:cubicBezTo>
                    <a:pt x="22" y="7"/>
                    <a:pt x="32" y="0"/>
                    <a:pt x="41" y="0"/>
                  </a:cubicBezTo>
                  <a:cubicBezTo>
                    <a:pt x="145" y="0"/>
                    <a:pt x="145" y="0"/>
                    <a:pt x="145" y="0"/>
                  </a:cubicBezTo>
                  <a:cubicBezTo>
                    <a:pt x="155" y="0"/>
                    <a:pt x="165" y="7"/>
                    <a:pt x="168" y="17"/>
                  </a:cubicBezTo>
                  <a:cubicBezTo>
                    <a:pt x="186" y="72"/>
                    <a:pt x="186" y="72"/>
                    <a:pt x="186" y="72"/>
                  </a:cubicBezTo>
                  <a:lnTo>
                    <a:pt x="170" y="78"/>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41"/>
            <p:cNvSpPr>
              <a:spLocks noChangeAspect="1"/>
            </p:cNvSpPr>
            <p:nvPr/>
          </p:nvSpPr>
          <p:spPr bwMode="auto">
            <a:xfrm>
              <a:off x="6359579" y="4573489"/>
              <a:ext cx="73998" cy="179995"/>
            </a:xfrm>
            <a:custGeom>
              <a:avLst/>
              <a:gdLst>
                <a:gd name="T0" fmla="*/ 15 w 31"/>
                <a:gd name="T1" fmla="*/ 76 h 76"/>
                <a:gd name="T2" fmla="*/ 15 w 31"/>
                <a:gd name="T3" fmla="*/ 76 h 76"/>
                <a:gd name="T4" fmla="*/ 0 w 31"/>
                <a:gd name="T5" fmla="*/ 60 h 76"/>
                <a:gd name="T6" fmla="*/ 0 w 31"/>
                <a:gd name="T7" fmla="*/ 16 h 76"/>
                <a:gd name="T8" fmla="*/ 15 w 31"/>
                <a:gd name="T9" fmla="*/ 0 h 76"/>
                <a:gd name="T10" fmla="*/ 31 w 31"/>
                <a:gd name="T11" fmla="*/ 16 h 76"/>
                <a:gd name="T12" fmla="*/ 31 w 31"/>
                <a:gd name="T13" fmla="*/ 60 h 76"/>
                <a:gd name="T14" fmla="*/ 15 w 3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6">
                  <a:moveTo>
                    <a:pt x="15" y="76"/>
                  </a:moveTo>
                  <a:cubicBezTo>
                    <a:pt x="15" y="76"/>
                    <a:pt x="15" y="76"/>
                    <a:pt x="15" y="76"/>
                  </a:cubicBezTo>
                  <a:cubicBezTo>
                    <a:pt x="7" y="76"/>
                    <a:pt x="0" y="69"/>
                    <a:pt x="0" y="60"/>
                  </a:cubicBezTo>
                  <a:cubicBezTo>
                    <a:pt x="0" y="16"/>
                    <a:pt x="0" y="16"/>
                    <a:pt x="0" y="16"/>
                  </a:cubicBezTo>
                  <a:cubicBezTo>
                    <a:pt x="0" y="7"/>
                    <a:pt x="7" y="0"/>
                    <a:pt x="15" y="0"/>
                  </a:cubicBezTo>
                  <a:cubicBezTo>
                    <a:pt x="24" y="0"/>
                    <a:pt x="31" y="7"/>
                    <a:pt x="31" y="16"/>
                  </a:cubicBezTo>
                  <a:cubicBezTo>
                    <a:pt x="31" y="60"/>
                    <a:pt x="31" y="60"/>
                    <a:pt x="31" y="60"/>
                  </a:cubicBezTo>
                  <a:cubicBezTo>
                    <a:pt x="31" y="69"/>
                    <a:pt x="24" y="76"/>
                    <a:pt x="15" y="76"/>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42"/>
            <p:cNvSpPr>
              <a:spLocks noChangeAspect="1" noChangeArrowheads="1"/>
            </p:cNvSpPr>
            <p:nvPr/>
          </p:nvSpPr>
          <p:spPr bwMode="auto">
            <a:xfrm>
              <a:off x="6357579" y="4509491"/>
              <a:ext cx="77998" cy="7599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43"/>
            <p:cNvSpPr>
              <a:spLocks noChangeAspect="1"/>
            </p:cNvSpPr>
            <p:nvPr/>
          </p:nvSpPr>
          <p:spPr bwMode="auto">
            <a:xfrm>
              <a:off x="6686569" y="4573489"/>
              <a:ext cx="72998" cy="179995"/>
            </a:xfrm>
            <a:custGeom>
              <a:avLst/>
              <a:gdLst>
                <a:gd name="T0" fmla="*/ 15 w 31"/>
                <a:gd name="T1" fmla="*/ 76 h 76"/>
                <a:gd name="T2" fmla="*/ 15 w 31"/>
                <a:gd name="T3" fmla="*/ 76 h 76"/>
                <a:gd name="T4" fmla="*/ 0 w 31"/>
                <a:gd name="T5" fmla="*/ 60 h 76"/>
                <a:gd name="T6" fmla="*/ 0 w 31"/>
                <a:gd name="T7" fmla="*/ 16 h 76"/>
                <a:gd name="T8" fmla="*/ 15 w 31"/>
                <a:gd name="T9" fmla="*/ 0 h 76"/>
                <a:gd name="T10" fmla="*/ 31 w 31"/>
                <a:gd name="T11" fmla="*/ 16 h 76"/>
                <a:gd name="T12" fmla="*/ 31 w 31"/>
                <a:gd name="T13" fmla="*/ 60 h 76"/>
                <a:gd name="T14" fmla="*/ 15 w 3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6">
                  <a:moveTo>
                    <a:pt x="15" y="76"/>
                  </a:moveTo>
                  <a:cubicBezTo>
                    <a:pt x="15" y="76"/>
                    <a:pt x="15" y="76"/>
                    <a:pt x="15" y="76"/>
                  </a:cubicBezTo>
                  <a:cubicBezTo>
                    <a:pt x="7" y="76"/>
                    <a:pt x="0" y="69"/>
                    <a:pt x="0" y="60"/>
                  </a:cubicBezTo>
                  <a:cubicBezTo>
                    <a:pt x="0" y="16"/>
                    <a:pt x="0" y="16"/>
                    <a:pt x="0" y="16"/>
                  </a:cubicBezTo>
                  <a:cubicBezTo>
                    <a:pt x="0" y="7"/>
                    <a:pt x="7" y="0"/>
                    <a:pt x="15" y="0"/>
                  </a:cubicBezTo>
                  <a:cubicBezTo>
                    <a:pt x="24" y="0"/>
                    <a:pt x="31" y="7"/>
                    <a:pt x="31" y="16"/>
                  </a:cubicBezTo>
                  <a:cubicBezTo>
                    <a:pt x="31" y="60"/>
                    <a:pt x="31" y="60"/>
                    <a:pt x="31" y="60"/>
                  </a:cubicBezTo>
                  <a:cubicBezTo>
                    <a:pt x="31" y="69"/>
                    <a:pt x="24" y="76"/>
                    <a:pt x="15" y="76"/>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44"/>
            <p:cNvSpPr>
              <a:spLocks noChangeAspect="1" noChangeArrowheads="1"/>
            </p:cNvSpPr>
            <p:nvPr/>
          </p:nvSpPr>
          <p:spPr bwMode="auto">
            <a:xfrm>
              <a:off x="6683569" y="4509491"/>
              <a:ext cx="75998" cy="7599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a:grpSpLocks noChangeAspect="1"/>
          </p:cNvGrpSpPr>
          <p:nvPr/>
        </p:nvGrpSpPr>
        <p:grpSpPr>
          <a:xfrm>
            <a:off x="1601299" y="1453742"/>
            <a:ext cx="826646" cy="409487"/>
            <a:chOff x="836085" y="1496592"/>
            <a:chExt cx="538984" cy="266991"/>
          </a:xfrm>
        </p:grpSpPr>
        <p:sp>
          <p:nvSpPr>
            <p:cNvPr id="155" name="Freeform 751"/>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52"/>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53"/>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a:grpSpLocks noChangeAspect="1"/>
          </p:cNvGrpSpPr>
          <p:nvPr/>
        </p:nvGrpSpPr>
        <p:grpSpPr>
          <a:xfrm>
            <a:off x="526215" y="1452207"/>
            <a:ext cx="826645" cy="411022"/>
            <a:chOff x="543094" y="1980577"/>
            <a:chExt cx="538984" cy="267992"/>
          </a:xfrm>
        </p:grpSpPr>
        <p:sp>
          <p:nvSpPr>
            <p:cNvPr id="158" name="Freeform 754"/>
            <p:cNvSpPr>
              <a:spLocks/>
            </p:cNvSpPr>
            <p:nvPr/>
          </p:nvSpPr>
          <p:spPr bwMode="auto">
            <a:xfrm>
              <a:off x="543094" y="2132573"/>
              <a:ext cx="538984" cy="115996"/>
            </a:xfrm>
            <a:custGeom>
              <a:avLst/>
              <a:gdLst>
                <a:gd name="T0" fmla="*/ 51 w 228"/>
                <a:gd name="T1" fmla="*/ 0 h 49"/>
                <a:gd name="T2" fmla="*/ 24 w 228"/>
                <a:gd name="T3" fmla="*/ 0 h 49"/>
                <a:gd name="T4" fmla="*/ 0 w 228"/>
                <a:gd name="T5" fmla="*/ 25 h 49"/>
                <a:gd name="T6" fmla="*/ 24 w 228"/>
                <a:gd name="T7" fmla="*/ 49 h 49"/>
                <a:gd name="T8" fmla="*/ 204 w 228"/>
                <a:gd name="T9" fmla="*/ 49 h 49"/>
                <a:gd name="T10" fmla="*/ 228 w 228"/>
                <a:gd name="T11" fmla="*/ 25 h 49"/>
                <a:gd name="T12" fmla="*/ 210 w 228"/>
                <a:gd name="T13" fmla="*/ 1 h 49"/>
                <a:gd name="T14" fmla="*/ 187 w 228"/>
                <a:gd name="T15" fmla="*/ 17 h 49"/>
                <a:gd name="T16" fmla="*/ 74 w 228"/>
                <a:gd name="T17" fmla="*/ 17 h 49"/>
                <a:gd name="T18" fmla="*/ 51 w 228"/>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49">
                  <a:moveTo>
                    <a:pt x="51" y="0"/>
                  </a:moveTo>
                  <a:cubicBezTo>
                    <a:pt x="24" y="0"/>
                    <a:pt x="24" y="0"/>
                    <a:pt x="24" y="0"/>
                  </a:cubicBezTo>
                  <a:cubicBezTo>
                    <a:pt x="11" y="0"/>
                    <a:pt x="0" y="11"/>
                    <a:pt x="0" y="25"/>
                  </a:cubicBezTo>
                  <a:cubicBezTo>
                    <a:pt x="0" y="38"/>
                    <a:pt x="11" y="49"/>
                    <a:pt x="24" y="49"/>
                  </a:cubicBezTo>
                  <a:cubicBezTo>
                    <a:pt x="204" y="49"/>
                    <a:pt x="204" y="49"/>
                    <a:pt x="204" y="49"/>
                  </a:cubicBezTo>
                  <a:cubicBezTo>
                    <a:pt x="217" y="49"/>
                    <a:pt x="228" y="38"/>
                    <a:pt x="228" y="25"/>
                  </a:cubicBezTo>
                  <a:cubicBezTo>
                    <a:pt x="228" y="14"/>
                    <a:pt x="220" y="4"/>
                    <a:pt x="210" y="1"/>
                  </a:cubicBezTo>
                  <a:cubicBezTo>
                    <a:pt x="207" y="10"/>
                    <a:pt x="198" y="17"/>
                    <a:pt x="187" y="17"/>
                  </a:cubicBezTo>
                  <a:cubicBezTo>
                    <a:pt x="74" y="17"/>
                    <a:pt x="74" y="17"/>
                    <a:pt x="74" y="17"/>
                  </a:cubicBezTo>
                  <a:cubicBezTo>
                    <a:pt x="63" y="17"/>
                    <a:pt x="54" y="10"/>
                    <a:pt x="51"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59" name="Freeform 755"/>
            <p:cNvSpPr>
              <a:spLocks/>
            </p:cNvSpPr>
            <p:nvPr/>
          </p:nvSpPr>
          <p:spPr bwMode="auto">
            <a:xfrm>
              <a:off x="661090" y="2056575"/>
              <a:ext cx="382988" cy="77998"/>
            </a:xfrm>
            <a:custGeom>
              <a:avLst/>
              <a:gdLst>
                <a:gd name="T0" fmla="*/ 65 w 162"/>
                <a:gd name="T1" fmla="*/ 0 h 33"/>
                <a:gd name="T2" fmla="*/ 24 w 162"/>
                <a:gd name="T3" fmla="*/ 0 h 33"/>
                <a:gd name="T4" fmla="*/ 0 w 162"/>
                <a:gd name="T5" fmla="*/ 25 h 33"/>
                <a:gd name="T6" fmla="*/ 1 w 162"/>
                <a:gd name="T7" fmla="*/ 32 h 33"/>
                <a:gd name="T8" fmla="*/ 154 w 162"/>
                <a:gd name="T9" fmla="*/ 32 h 33"/>
                <a:gd name="T10" fmla="*/ 160 w 162"/>
                <a:gd name="T11" fmla="*/ 33 h 33"/>
                <a:gd name="T12" fmla="*/ 162 w 162"/>
                <a:gd name="T13" fmla="*/ 25 h 33"/>
                <a:gd name="T14" fmla="*/ 139 w 162"/>
                <a:gd name="T15" fmla="*/ 0 h 33"/>
                <a:gd name="T16" fmla="*/ 116 w 162"/>
                <a:gd name="T17" fmla="*/ 17 h 33"/>
                <a:gd name="T18" fmla="*/ 88 w 162"/>
                <a:gd name="T19" fmla="*/ 17 h 33"/>
                <a:gd name="T20" fmla="*/ 65 w 16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3">
                  <a:moveTo>
                    <a:pt x="65" y="0"/>
                  </a:moveTo>
                  <a:cubicBezTo>
                    <a:pt x="24" y="0"/>
                    <a:pt x="24" y="0"/>
                    <a:pt x="24" y="0"/>
                  </a:cubicBezTo>
                  <a:cubicBezTo>
                    <a:pt x="11" y="0"/>
                    <a:pt x="0" y="11"/>
                    <a:pt x="0" y="25"/>
                  </a:cubicBezTo>
                  <a:cubicBezTo>
                    <a:pt x="0" y="27"/>
                    <a:pt x="0" y="30"/>
                    <a:pt x="1" y="32"/>
                  </a:cubicBezTo>
                  <a:cubicBezTo>
                    <a:pt x="154" y="32"/>
                    <a:pt x="154" y="32"/>
                    <a:pt x="154" y="32"/>
                  </a:cubicBezTo>
                  <a:cubicBezTo>
                    <a:pt x="156" y="32"/>
                    <a:pt x="158" y="33"/>
                    <a:pt x="160" y="33"/>
                  </a:cubicBezTo>
                  <a:cubicBezTo>
                    <a:pt x="161" y="31"/>
                    <a:pt x="162" y="28"/>
                    <a:pt x="162" y="25"/>
                  </a:cubicBezTo>
                  <a:cubicBezTo>
                    <a:pt x="162" y="12"/>
                    <a:pt x="152" y="1"/>
                    <a:pt x="139" y="0"/>
                  </a:cubicBezTo>
                  <a:cubicBezTo>
                    <a:pt x="136" y="10"/>
                    <a:pt x="127" y="17"/>
                    <a:pt x="116" y="17"/>
                  </a:cubicBezTo>
                  <a:cubicBezTo>
                    <a:pt x="88" y="17"/>
                    <a:pt x="88" y="17"/>
                    <a:pt x="88" y="17"/>
                  </a:cubicBezTo>
                  <a:cubicBezTo>
                    <a:pt x="77" y="17"/>
                    <a:pt x="68" y="10"/>
                    <a:pt x="65"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60" name="Freeform 756"/>
            <p:cNvSpPr>
              <a:spLocks/>
            </p:cNvSpPr>
            <p:nvPr/>
          </p:nvSpPr>
          <p:spPr bwMode="auto">
            <a:xfrm>
              <a:off x="664090" y="2132573"/>
              <a:ext cx="375989" cy="39999"/>
            </a:xfrm>
            <a:custGeom>
              <a:avLst/>
              <a:gdLst>
                <a:gd name="T0" fmla="*/ 153 w 159"/>
                <a:gd name="T1" fmla="*/ 0 h 17"/>
                <a:gd name="T2" fmla="*/ 0 w 159"/>
                <a:gd name="T3" fmla="*/ 0 h 17"/>
                <a:gd name="T4" fmla="*/ 23 w 159"/>
                <a:gd name="T5" fmla="*/ 17 h 17"/>
                <a:gd name="T6" fmla="*/ 136 w 159"/>
                <a:gd name="T7" fmla="*/ 17 h 17"/>
                <a:gd name="T8" fmla="*/ 159 w 159"/>
                <a:gd name="T9" fmla="*/ 1 h 17"/>
                <a:gd name="T10" fmla="*/ 153 w 159"/>
                <a:gd name="T11" fmla="*/ 0 h 17"/>
              </a:gdLst>
              <a:ahLst/>
              <a:cxnLst>
                <a:cxn ang="0">
                  <a:pos x="T0" y="T1"/>
                </a:cxn>
                <a:cxn ang="0">
                  <a:pos x="T2" y="T3"/>
                </a:cxn>
                <a:cxn ang="0">
                  <a:pos x="T4" y="T5"/>
                </a:cxn>
                <a:cxn ang="0">
                  <a:pos x="T6" y="T7"/>
                </a:cxn>
                <a:cxn ang="0">
                  <a:pos x="T8" y="T9"/>
                </a:cxn>
                <a:cxn ang="0">
                  <a:pos x="T10" y="T11"/>
                </a:cxn>
              </a:cxnLst>
              <a:rect l="0" t="0" r="r" b="b"/>
              <a:pathLst>
                <a:path w="159" h="17">
                  <a:moveTo>
                    <a:pt x="153" y="0"/>
                  </a:moveTo>
                  <a:cubicBezTo>
                    <a:pt x="0" y="0"/>
                    <a:pt x="0" y="0"/>
                    <a:pt x="0" y="0"/>
                  </a:cubicBezTo>
                  <a:cubicBezTo>
                    <a:pt x="3" y="10"/>
                    <a:pt x="12" y="17"/>
                    <a:pt x="23" y="17"/>
                  </a:cubicBezTo>
                  <a:cubicBezTo>
                    <a:pt x="136" y="17"/>
                    <a:pt x="136" y="17"/>
                    <a:pt x="136" y="17"/>
                  </a:cubicBezTo>
                  <a:cubicBezTo>
                    <a:pt x="147" y="17"/>
                    <a:pt x="156" y="10"/>
                    <a:pt x="159" y="1"/>
                  </a:cubicBezTo>
                  <a:cubicBezTo>
                    <a:pt x="157" y="1"/>
                    <a:pt x="155" y="0"/>
                    <a:pt x="153" y="0"/>
                  </a:cubicBezTo>
                </a:path>
              </a:pathLst>
            </a:custGeom>
            <a:solidFill>
              <a:srgbClr val="008BD9"/>
            </a:solidFill>
            <a:ln w="3175">
              <a:solidFill>
                <a:srgbClr val="008BD9"/>
              </a:solidFill>
            </a:ln>
          </p:spPr>
          <p:txBody>
            <a:bodyPr vert="horz" wrap="square" lIns="91440" tIns="45720" rIns="91440" bIns="45720" numCol="1" anchor="t" anchorCtr="0" compatLnSpc="1">
              <a:prstTxWarp prst="textNoShape">
                <a:avLst/>
              </a:prstTxWarp>
            </a:bodyPr>
            <a:lstStyle/>
            <a:p>
              <a:endParaRPr lang="en-US"/>
            </a:p>
          </p:txBody>
        </p:sp>
        <p:sp>
          <p:nvSpPr>
            <p:cNvPr id="161" name="Freeform 757"/>
            <p:cNvSpPr>
              <a:spLocks/>
            </p:cNvSpPr>
            <p:nvPr/>
          </p:nvSpPr>
          <p:spPr bwMode="auto">
            <a:xfrm>
              <a:off x="813085" y="1980577"/>
              <a:ext cx="181994" cy="75998"/>
            </a:xfrm>
            <a:custGeom>
              <a:avLst/>
              <a:gdLst>
                <a:gd name="T0" fmla="*/ 52 w 77"/>
                <a:gd name="T1" fmla="*/ 0 h 32"/>
                <a:gd name="T2" fmla="*/ 24 w 77"/>
                <a:gd name="T3" fmla="*/ 0 h 32"/>
                <a:gd name="T4" fmla="*/ 0 w 77"/>
                <a:gd name="T5" fmla="*/ 25 h 32"/>
                <a:gd name="T6" fmla="*/ 1 w 77"/>
                <a:gd name="T7" fmla="*/ 32 h 32"/>
                <a:gd name="T8" fmla="*/ 73 w 77"/>
                <a:gd name="T9" fmla="*/ 32 h 32"/>
                <a:gd name="T10" fmla="*/ 75 w 77"/>
                <a:gd name="T11" fmla="*/ 32 h 32"/>
                <a:gd name="T12" fmla="*/ 77 w 77"/>
                <a:gd name="T13" fmla="*/ 25 h 32"/>
                <a:gd name="T14" fmla="*/ 52 w 77"/>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32">
                  <a:moveTo>
                    <a:pt x="52" y="0"/>
                  </a:moveTo>
                  <a:cubicBezTo>
                    <a:pt x="24" y="0"/>
                    <a:pt x="24" y="0"/>
                    <a:pt x="24" y="0"/>
                  </a:cubicBezTo>
                  <a:cubicBezTo>
                    <a:pt x="11" y="0"/>
                    <a:pt x="0" y="11"/>
                    <a:pt x="0" y="25"/>
                  </a:cubicBezTo>
                  <a:cubicBezTo>
                    <a:pt x="0" y="27"/>
                    <a:pt x="0" y="30"/>
                    <a:pt x="1" y="32"/>
                  </a:cubicBezTo>
                  <a:cubicBezTo>
                    <a:pt x="73" y="32"/>
                    <a:pt x="73" y="32"/>
                    <a:pt x="73" y="32"/>
                  </a:cubicBezTo>
                  <a:cubicBezTo>
                    <a:pt x="74" y="32"/>
                    <a:pt x="75" y="32"/>
                    <a:pt x="75" y="32"/>
                  </a:cubicBezTo>
                  <a:cubicBezTo>
                    <a:pt x="76" y="30"/>
                    <a:pt x="77" y="27"/>
                    <a:pt x="77" y="25"/>
                  </a:cubicBezTo>
                  <a:cubicBezTo>
                    <a:pt x="77" y="11"/>
                    <a:pt x="66" y="0"/>
                    <a:pt x="52"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62" name="Freeform 758"/>
            <p:cNvSpPr>
              <a:spLocks/>
            </p:cNvSpPr>
            <p:nvPr/>
          </p:nvSpPr>
          <p:spPr bwMode="auto">
            <a:xfrm>
              <a:off x="815085" y="2056575"/>
              <a:ext cx="174995" cy="39999"/>
            </a:xfrm>
            <a:custGeom>
              <a:avLst/>
              <a:gdLst>
                <a:gd name="T0" fmla="*/ 72 w 74"/>
                <a:gd name="T1" fmla="*/ 0 h 17"/>
                <a:gd name="T2" fmla="*/ 0 w 74"/>
                <a:gd name="T3" fmla="*/ 0 h 17"/>
                <a:gd name="T4" fmla="*/ 23 w 74"/>
                <a:gd name="T5" fmla="*/ 17 h 17"/>
                <a:gd name="T6" fmla="*/ 51 w 74"/>
                <a:gd name="T7" fmla="*/ 17 h 17"/>
                <a:gd name="T8" fmla="*/ 74 w 74"/>
                <a:gd name="T9" fmla="*/ 0 h 17"/>
                <a:gd name="T10" fmla="*/ 72 w 74"/>
                <a:gd name="T11" fmla="*/ 0 h 17"/>
              </a:gdLst>
              <a:ahLst/>
              <a:cxnLst>
                <a:cxn ang="0">
                  <a:pos x="T0" y="T1"/>
                </a:cxn>
                <a:cxn ang="0">
                  <a:pos x="T2" y="T3"/>
                </a:cxn>
                <a:cxn ang="0">
                  <a:pos x="T4" y="T5"/>
                </a:cxn>
                <a:cxn ang="0">
                  <a:pos x="T6" y="T7"/>
                </a:cxn>
                <a:cxn ang="0">
                  <a:pos x="T8" y="T9"/>
                </a:cxn>
                <a:cxn ang="0">
                  <a:pos x="T10" y="T11"/>
                </a:cxn>
              </a:cxnLst>
              <a:rect l="0" t="0" r="r" b="b"/>
              <a:pathLst>
                <a:path w="74" h="17">
                  <a:moveTo>
                    <a:pt x="72" y="0"/>
                  </a:moveTo>
                  <a:cubicBezTo>
                    <a:pt x="0" y="0"/>
                    <a:pt x="0" y="0"/>
                    <a:pt x="0" y="0"/>
                  </a:cubicBezTo>
                  <a:cubicBezTo>
                    <a:pt x="3" y="10"/>
                    <a:pt x="12" y="17"/>
                    <a:pt x="23" y="17"/>
                  </a:cubicBezTo>
                  <a:cubicBezTo>
                    <a:pt x="51" y="17"/>
                    <a:pt x="51" y="17"/>
                    <a:pt x="51" y="17"/>
                  </a:cubicBezTo>
                  <a:cubicBezTo>
                    <a:pt x="62" y="17"/>
                    <a:pt x="71" y="10"/>
                    <a:pt x="74" y="0"/>
                  </a:cubicBezTo>
                  <a:cubicBezTo>
                    <a:pt x="74" y="0"/>
                    <a:pt x="73" y="0"/>
                    <a:pt x="72" y="0"/>
                  </a:cubicBezTo>
                </a:path>
              </a:pathLst>
            </a:custGeom>
            <a:solidFill>
              <a:srgbClr val="008BD9"/>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a:grpSpLocks noChangeAspect="1"/>
          </p:cNvGrpSpPr>
          <p:nvPr/>
        </p:nvGrpSpPr>
        <p:grpSpPr>
          <a:xfrm>
            <a:off x="2287273" y="2156602"/>
            <a:ext cx="620983" cy="622077"/>
            <a:chOff x="5790601" y="1358639"/>
            <a:chExt cx="566984" cy="567982"/>
          </a:xfrm>
          <a:solidFill>
            <a:schemeClr val="accent1"/>
          </a:solidFill>
        </p:grpSpPr>
        <p:sp>
          <p:nvSpPr>
            <p:cNvPr id="819" name="Freeform 272"/>
            <p:cNvSpPr>
              <a:spLocks/>
            </p:cNvSpPr>
            <p:nvPr/>
          </p:nvSpPr>
          <p:spPr bwMode="auto">
            <a:xfrm>
              <a:off x="6019590" y="1358639"/>
              <a:ext cx="106997" cy="567982"/>
            </a:xfrm>
            <a:custGeom>
              <a:avLst/>
              <a:gdLst>
                <a:gd name="T0" fmla="*/ 0 w 45"/>
                <a:gd name="T1" fmla="*/ 217 h 240"/>
                <a:gd name="T2" fmla="*/ 0 w 45"/>
                <a:gd name="T3" fmla="*/ 22 h 240"/>
                <a:gd name="T4" fmla="*/ 23 w 45"/>
                <a:gd name="T5" fmla="*/ 0 h 240"/>
                <a:gd name="T6" fmla="*/ 45 w 45"/>
                <a:gd name="T7" fmla="*/ 22 h 240"/>
                <a:gd name="T8" fmla="*/ 45 w 45"/>
                <a:gd name="T9" fmla="*/ 217 h 240"/>
                <a:gd name="T10" fmla="*/ 23 w 45"/>
                <a:gd name="T11" fmla="*/ 240 h 240"/>
                <a:gd name="T12" fmla="*/ 0 w 45"/>
                <a:gd name="T13" fmla="*/ 217 h 240"/>
              </a:gdLst>
              <a:ahLst/>
              <a:cxnLst>
                <a:cxn ang="0">
                  <a:pos x="T0" y="T1"/>
                </a:cxn>
                <a:cxn ang="0">
                  <a:pos x="T2" y="T3"/>
                </a:cxn>
                <a:cxn ang="0">
                  <a:pos x="T4" y="T5"/>
                </a:cxn>
                <a:cxn ang="0">
                  <a:pos x="T6" y="T7"/>
                </a:cxn>
                <a:cxn ang="0">
                  <a:pos x="T8" y="T9"/>
                </a:cxn>
                <a:cxn ang="0">
                  <a:pos x="T10" y="T11"/>
                </a:cxn>
                <a:cxn ang="0">
                  <a:pos x="T12" y="T13"/>
                </a:cxn>
              </a:cxnLst>
              <a:rect l="0" t="0" r="r" b="b"/>
              <a:pathLst>
                <a:path w="45" h="240">
                  <a:moveTo>
                    <a:pt x="0" y="217"/>
                  </a:moveTo>
                  <a:cubicBezTo>
                    <a:pt x="0" y="22"/>
                    <a:pt x="0" y="22"/>
                    <a:pt x="0" y="22"/>
                  </a:cubicBezTo>
                  <a:cubicBezTo>
                    <a:pt x="0" y="10"/>
                    <a:pt x="10" y="0"/>
                    <a:pt x="23" y="0"/>
                  </a:cubicBezTo>
                  <a:cubicBezTo>
                    <a:pt x="35" y="0"/>
                    <a:pt x="45" y="10"/>
                    <a:pt x="45" y="22"/>
                  </a:cubicBezTo>
                  <a:cubicBezTo>
                    <a:pt x="45" y="217"/>
                    <a:pt x="45" y="217"/>
                    <a:pt x="45" y="217"/>
                  </a:cubicBezTo>
                  <a:cubicBezTo>
                    <a:pt x="45" y="230"/>
                    <a:pt x="35" y="240"/>
                    <a:pt x="23" y="240"/>
                  </a:cubicBezTo>
                  <a:cubicBezTo>
                    <a:pt x="10" y="240"/>
                    <a:pt x="0" y="230"/>
                    <a:pt x="0"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273"/>
            <p:cNvSpPr>
              <a:spLocks/>
            </p:cNvSpPr>
            <p:nvPr/>
          </p:nvSpPr>
          <p:spPr bwMode="auto">
            <a:xfrm>
              <a:off x="5790601" y="1587631"/>
              <a:ext cx="566984" cy="106997"/>
            </a:xfrm>
            <a:custGeom>
              <a:avLst/>
              <a:gdLst>
                <a:gd name="T0" fmla="*/ 22 w 240"/>
                <a:gd name="T1" fmla="*/ 0 h 45"/>
                <a:gd name="T2" fmla="*/ 217 w 240"/>
                <a:gd name="T3" fmla="*/ 0 h 45"/>
                <a:gd name="T4" fmla="*/ 240 w 240"/>
                <a:gd name="T5" fmla="*/ 23 h 45"/>
                <a:gd name="T6" fmla="*/ 217 w 240"/>
                <a:gd name="T7" fmla="*/ 45 h 45"/>
                <a:gd name="T8" fmla="*/ 22 w 240"/>
                <a:gd name="T9" fmla="*/ 45 h 45"/>
                <a:gd name="T10" fmla="*/ 0 w 240"/>
                <a:gd name="T11" fmla="*/ 23 h 45"/>
                <a:gd name="T12" fmla="*/ 22 w 240"/>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40" h="45">
                  <a:moveTo>
                    <a:pt x="22" y="0"/>
                  </a:moveTo>
                  <a:cubicBezTo>
                    <a:pt x="217" y="0"/>
                    <a:pt x="217" y="0"/>
                    <a:pt x="217" y="0"/>
                  </a:cubicBezTo>
                  <a:cubicBezTo>
                    <a:pt x="229" y="0"/>
                    <a:pt x="240" y="10"/>
                    <a:pt x="240" y="23"/>
                  </a:cubicBezTo>
                  <a:cubicBezTo>
                    <a:pt x="240" y="35"/>
                    <a:pt x="229" y="45"/>
                    <a:pt x="217" y="45"/>
                  </a:cubicBezTo>
                  <a:cubicBezTo>
                    <a:pt x="22" y="45"/>
                    <a:pt x="22" y="45"/>
                    <a:pt x="22" y="45"/>
                  </a:cubicBezTo>
                  <a:cubicBezTo>
                    <a:pt x="10" y="45"/>
                    <a:pt x="0" y="35"/>
                    <a:pt x="0" y="23"/>
                  </a:cubicBezTo>
                  <a:cubicBezTo>
                    <a:pt x="0" y="10"/>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274"/>
            <p:cNvSpPr>
              <a:spLocks/>
            </p:cNvSpPr>
            <p:nvPr/>
          </p:nvSpPr>
          <p:spPr bwMode="auto">
            <a:xfrm>
              <a:off x="5851598" y="1420637"/>
              <a:ext cx="441987" cy="441986"/>
            </a:xfrm>
            <a:custGeom>
              <a:avLst/>
              <a:gdLst>
                <a:gd name="T0" fmla="*/ 9 w 187"/>
                <a:gd name="T1" fmla="*/ 147 h 187"/>
                <a:gd name="T2" fmla="*/ 147 w 187"/>
                <a:gd name="T3" fmla="*/ 9 h 187"/>
                <a:gd name="T4" fmla="*/ 178 w 187"/>
                <a:gd name="T5" fmla="*/ 9 h 187"/>
                <a:gd name="T6" fmla="*/ 178 w 187"/>
                <a:gd name="T7" fmla="*/ 41 h 187"/>
                <a:gd name="T8" fmla="*/ 41 w 187"/>
                <a:gd name="T9" fmla="*/ 178 h 187"/>
                <a:gd name="T10" fmla="*/ 9 w 187"/>
                <a:gd name="T11" fmla="*/ 178 h 187"/>
                <a:gd name="T12" fmla="*/ 9 w 187"/>
                <a:gd name="T13" fmla="*/ 178 h 187"/>
                <a:gd name="T14" fmla="*/ 9 w 187"/>
                <a:gd name="T15" fmla="*/ 147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87">
                  <a:moveTo>
                    <a:pt x="9" y="147"/>
                  </a:moveTo>
                  <a:cubicBezTo>
                    <a:pt x="147" y="9"/>
                    <a:pt x="147" y="9"/>
                    <a:pt x="147" y="9"/>
                  </a:cubicBezTo>
                  <a:cubicBezTo>
                    <a:pt x="155" y="0"/>
                    <a:pt x="170" y="0"/>
                    <a:pt x="178" y="9"/>
                  </a:cubicBezTo>
                  <a:cubicBezTo>
                    <a:pt x="187" y="18"/>
                    <a:pt x="187" y="32"/>
                    <a:pt x="178" y="41"/>
                  </a:cubicBezTo>
                  <a:cubicBezTo>
                    <a:pt x="41" y="178"/>
                    <a:pt x="41" y="178"/>
                    <a:pt x="41" y="178"/>
                  </a:cubicBezTo>
                  <a:cubicBezTo>
                    <a:pt x="32" y="187"/>
                    <a:pt x="18" y="187"/>
                    <a:pt x="9" y="178"/>
                  </a:cubicBezTo>
                  <a:cubicBezTo>
                    <a:pt x="9" y="178"/>
                    <a:pt x="9" y="178"/>
                    <a:pt x="9" y="178"/>
                  </a:cubicBezTo>
                  <a:cubicBezTo>
                    <a:pt x="0" y="170"/>
                    <a:pt x="0" y="155"/>
                    <a:pt x="9"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275"/>
            <p:cNvSpPr>
              <a:spLocks/>
            </p:cNvSpPr>
            <p:nvPr/>
          </p:nvSpPr>
          <p:spPr bwMode="auto">
            <a:xfrm>
              <a:off x="5851588" y="1420638"/>
              <a:ext cx="441986" cy="441987"/>
            </a:xfrm>
            <a:custGeom>
              <a:avLst/>
              <a:gdLst>
                <a:gd name="T0" fmla="*/ 41 w 187"/>
                <a:gd name="T1" fmla="*/ 9 h 187"/>
                <a:gd name="T2" fmla="*/ 178 w 187"/>
                <a:gd name="T3" fmla="*/ 147 h 187"/>
                <a:gd name="T4" fmla="*/ 178 w 187"/>
                <a:gd name="T5" fmla="*/ 178 h 187"/>
                <a:gd name="T6" fmla="*/ 147 w 187"/>
                <a:gd name="T7" fmla="*/ 178 h 187"/>
                <a:gd name="T8" fmla="*/ 9 w 187"/>
                <a:gd name="T9" fmla="*/ 41 h 187"/>
                <a:gd name="T10" fmla="*/ 9 w 187"/>
                <a:gd name="T11" fmla="*/ 9 h 187"/>
                <a:gd name="T12" fmla="*/ 9 w 187"/>
                <a:gd name="T13" fmla="*/ 9 h 187"/>
                <a:gd name="T14" fmla="*/ 41 w 187"/>
                <a:gd name="T15" fmla="*/ 9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87">
                  <a:moveTo>
                    <a:pt x="41" y="9"/>
                  </a:moveTo>
                  <a:cubicBezTo>
                    <a:pt x="178" y="147"/>
                    <a:pt x="178" y="147"/>
                    <a:pt x="178" y="147"/>
                  </a:cubicBezTo>
                  <a:cubicBezTo>
                    <a:pt x="187" y="155"/>
                    <a:pt x="187" y="170"/>
                    <a:pt x="178" y="178"/>
                  </a:cubicBezTo>
                  <a:cubicBezTo>
                    <a:pt x="170" y="187"/>
                    <a:pt x="155" y="187"/>
                    <a:pt x="147" y="178"/>
                  </a:cubicBezTo>
                  <a:cubicBezTo>
                    <a:pt x="9" y="41"/>
                    <a:pt x="9" y="41"/>
                    <a:pt x="9" y="41"/>
                  </a:cubicBezTo>
                  <a:cubicBezTo>
                    <a:pt x="0" y="32"/>
                    <a:pt x="0" y="18"/>
                    <a:pt x="9" y="9"/>
                  </a:cubicBezTo>
                  <a:cubicBezTo>
                    <a:pt x="9" y="9"/>
                    <a:pt x="9" y="9"/>
                    <a:pt x="9" y="9"/>
                  </a:cubicBezTo>
                  <a:cubicBezTo>
                    <a:pt x="18" y="0"/>
                    <a:pt x="32" y="0"/>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77"/>
            <p:cNvSpPr>
              <a:spLocks noEditPoints="1"/>
            </p:cNvSpPr>
            <p:nvPr/>
          </p:nvSpPr>
          <p:spPr bwMode="auto">
            <a:xfrm>
              <a:off x="5899593" y="1467638"/>
              <a:ext cx="346989" cy="346989"/>
            </a:xfrm>
            <a:custGeom>
              <a:avLst/>
              <a:gdLst>
                <a:gd name="T0" fmla="*/ 74 w 147"/>
                <a:gd name="T1" fmla="*/ 36 h 147"/>
                <a:gd name="T2" fmla="*/ 112 w 147"/>
                <a:gd name="T3" fmla="*/ 74 h 147"/>
                <a:gd name="T4" fmla="*/ 74 w 147"/>
                <a:gd name="T5" fmla="*/ 112 h 147"/>
                <a:gd name="T6" fmla="*/ 35 w 147"/>
                <a:gd name="T7" fmla="*/ 74 h 147"/>
                <a:gd name="T8" fmla="*/ 74 w 147"/>
                <a:gd name="T9" fmla="*/ 36 h 147"/>
                <a:gd name="T10" fmla="*/ 74 w 147"/>
                <a:gd name="T11" fmla="*/ 0 h 147"/>
                <a:gd name="T12" fmla="*/ 0 w 147"/>
                <a:gd name="T13" fmla="*/ 74 h 147"/>
                <a:gd name="T14" fmla="*/ 74 w 147"/>
                <a:gd name="T15" fmla="*/ 147 h 147"/>
                <a:gd name="T16" fmla="*/ 147 w 147"/>
                <a:gd name="T17" fmla="*/ 74 h 147"/>
                <a:gd name="T18" fmla="*/ 74 w 147"/>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74" y="36"/>
                  </a:moveTo>
                  <a:cubicBezTo>
                    <a:pt x="95" y="36"/>
                    <a:pt x="112" y="53"/>
                    <a:pt x="112" y="74"/>
                  </a:cubicBezTo>
                  <a:cubicBezTo>
                    <a:pt x="112" y="95"/>
                    <a:pt x="95" y="112"/>
                    <a:pt x="74" y="112"/>
                  </a:cubicBezTo>
                  <a:cubicBezTo>
                    <a:pt x="53" y="112"/>
                    <a:pt x="35" y="95"/>
                    <a:pt x="35" y="74"/>
                  </a:cubicBezTo>
                  <a:cubicBezTo>
                    <a:pt x="35" y="53"/>
                    <a:pt x="53" y="36"/>
                    <a:pt x="74" y="36"/>
                  </a:cubicBezTo>
                  <a:moveTo>
                    <a:pt x="74" y="0"/>
                  </a:moveTo>
                  <a:cubicBezTo>
                    <a:pt x="33" y="0"/>
                    <a:pt x="0" y="33"/>
                    <a:pt x="0" y="74"/>
                  </a:cubicBezTo>
                  <a:cubicBezTo>
                    <a:pt x="0" y="114"/>
                    <a:pt x="33" y="147"/>
                    <a:pt x="74" y="147"/>
                  </a:cubicBezTo>
                  <a:cubicBezTo>
                    <a:pt x="114" y="147"/>
                    <a:pt x="147" y="114"/>
                    <a:pt x="147" y="74"/>
                  </a:cubicBezTo>
                  <a:cubicBezTo>
                    <a:pt x="147" y="33"/>
                    <a:pt x="114" y="0"/>
                    <a:pt x="7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a:grpSpLocks noChangeAspect="1"/>
          </p:cNvGrpSpPr>
          <p:nvPr/>
        </p:nvGrpSpPr>
        <p:grpSpPr>
          <a:xfrm>
            <a:off x="7130977" y="3990506"/>
            <a:ext cx="543943" cy="543943"/>
            <a:chOff x="3431557" y="2495618"/>
            <a:chExt cx="480016" cy="480016"/>
          </a:xfrm>
        </p:grpSpPr>
        <p:sp>
          <p:nvSpPr>
            <p:cNvPr id="14" name="Oval 13"/>
            <p:cNvSpPr/>
            <p:nvPr/>
          </p:nvSpPr>
          <p:spPr>
            <a:xfrm>
              <a:off x="3431557" y="2495618"/>
              <a:ext cx="480016" cy="480016"/>
            </a:xfrm>
            <a:prstGeom prst="ellipse">
              <a:avLst/>
            </a:prstGeom>
            <a:noFill/>
            <a:ln w="412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Freeform 715"/>
            <p:cNvSpPr>
              <a:spLocks/>
            </p:cNvSpPr>
            <p:nvPr/>
          </p:nvSpPr>
          <p:spPr bwMode="auto">
            <a:xfrm>
              <a:off x="3652161" y="2568051"/>
              <a:ext cx="39999" cy="160995"/>
            </a:xfrm>
            <a:custGeom>
              <a:avLst/>
              <a:gdLst>
                <a:gd name="T0" fmla="*/ 9 w 17"/>
                <a:gd name="T1" fmla="*/ 0 h 68"/>
                <a:gd name="T2" fmla="*/ 0 w 17"/>
                <a:gd name="T3" fmla="*/ 8 h 68"/>
                <a:gd name="T4" fmla="*/ 0 w 17"/>
                <a:gd name="T5" fmla="*/ 68 h 68"/>
                <a:gd name="T6" fmla="*/ 3 w 17"/>
                <a:gd name="T7" fmla="*/ 65 h 68"/>
                <a:gd name="T8" fmla="*/ 9 w 17"/>
                <a:gd name="T9" fmla="*/ 63 h 68"/>
                <a:gd name="T10" fmla="*/ 15 w 17"/>
                <a:gd name="T11" fmla="*/ 65 h 68"/>
                <a:gd name="T12" fmla="*/ 17 w 17"/>
                <a:gd name="T13" fmla="*/ 68 h 68"/>
                <a:gd name="T14" fmla="*/ 17 w 17"/>
                <a:gd name="T15" fmla="*/ 8 h 68"/>
                <a:gd name="T16" fmla="*/ 9 w 17"/>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68">
                  <a:moveTo>
                    <a:pt x="9" y="0"/>
                  </a:moveTo>
                  <a:cubicBezTo>
                    <a:pt x="4" y="0"/>
                    <a:pt x="0" y="3"/>
                    <a:pt x="0" y="8"/>
                  </a:cubicBezTo>
                  <a:cubicBezTo>
                    <a:pt x="0" y="68"/>
                    <a:pt x="0" y="68"/>
                    <a:pt x="0" y="68"/>
                  </a:cubicBezTo>
                  <a:cubicBezTo>
                    <a:pt x="3" y="65"/>
                    <a:pt x="3" y="65"/>
                    <a:pt x="3" y="65"/>
                  </a:cubicBezTo>
                  <a:cubicBezTo>
                    <a:pt x="5" y="64"/>
                    <a:pt x="7" y="63"/>
                    <a:pt x="9" y="63"/>
                  </a:cubicBezTo>
                  <a:cubicBezTo>
                    <a:pt x="11" y="63"/>
                    <a:pt x="14" y="64"/>
                    <a:pt x="15" y="65"/>
                  </a:cubicBezTo>
                  <a:cubicBezTo>
                    <a:pt x="16" y="66"/>
                    <a:pt x="17" y="67"/>
                    <a:pt x="17" y="68"/>
                  </a:cubicBezTo>
                  <a:cubicBezTo>
                    <a:pt x="17" y="8"/>
                    <a:pt x="17" y="8"/>
                    <a:pt x="17" y="8"/>
                  </a:cubicBezTo>
                  <a:cubicBezTo>
                    <a:pt x="17" y="3"/>
                    <a:pt x="13" y="0"/>
                    <a:pt x="9"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717"/>
            <p:cNvSpPr>
              <a:spLocks/>
            </p:cNvSpPr>
            <p:nvPr/>
          </p:nvSpPr>
          <p:spPr bwMode="auto">
            <a:xfrm>
              <a:off x="3583163" y="2731046"/>
              <a:ext cx="98997" cy="94997"/>
            </a:xfrm>
            <a:custGeom>
              <a:avLst/>
              <a:gdLst>
                <a:gd name="T0" fmla="*/ 29 w 42"/>
                <a:gd name="T1" fmla="*/ 0 h 40"/>
                <a:gd name="T2" fmla="*/ 3 w 42"/>
                <a:gd name="T3" fmla="*/ 26 h 40"/>
                <a:gd name="T4" fmla="*/ 3 w 42"/>
                <a:gd name="T5" fmla="*/ 38 h 40"/>
                <a:gd name="T6" fmla="*/ 9 w 42"/>
                <a:gd name="T7" fmla="*/ 40 h 40"/>
                <a:gd name="T8" fmla="*/ 15 w 42"/>
                <a:gd name="T9" fmla="*/ 38 h 40"/>
                <a:gd name="T10" fmla="*/ 42 w 42"/>
                <a:gd name="T11" fmla="*/ 11 h 40"/>
                <a:gd name="T12" fmla="*/ 38 w 42"/>
                <a:gd name="T13" fmla="*/ 12 h 40"/>
                <a:gd name="T14" fmla="*/ 29 w 42"/>
                <a:gd name="T15" fmla="*/ 3 h 40"/>
                <a:gd name="T16" fmla="*/ 29 w 4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0">
                  <a:moveTo>
                    <a:pt x="29" y="0"/>
                  </a:moveTo>
                  <a:cubicBezTo>
                    <a:pt x="3" y="26"/>
                    <a:pt x="3" y="26"/>
                    <a:pt x="3" y="26"/>
                  </a:cubicBezTo>
                  <a:cubicBezTo>
                    <a:pt x="0" y="29"/>
                    <a:pt x="0" y="35"/>
                    <a:pt x="3" y="38"/>
                  </a:cubicBezTo>
                  <a:cubicBezTo>
                    <a:pt x="5" y="39"/>
                    <a:pt x="7" y="40"/>
                    <a:pt x="9" y="40"/>
                  </a:cubicBezTo>
                  <a:cubicBezTo>
                    <a:pt x="11" y="40"/>
                    <a:pt x="13" y="39"/>
                    <a:pt x="15" y="38"/>
                  </a:cubicBezTo>
                  <a:cubicBezTo>
                    <a:pt x="42" y="11"/>
                    <a:pt x="42" y="11"/>
                    <a:pt x="42" y="11"/>
                  </a:cubicBezTo>
                  <a:cubicBezTo>
                    <a:pt x="41" y="11"/>
                    <a:pt x="39" y="12"/>
                    <a:pt x="38" y="12"/>
                  </a:cubicBezTo>
                  <a:cubicBezTo>
                    <a:pt x="33" y="12"/>
                    <a:pt x="29" y="8"/>
                    <a:pt x="29" y="3"/>
                  </a:cubicBezTo>
                  <a:cubicBezTo>
                    <a:pt x="29" y="0"/>
                    <a:pt x="29" y="0"/>
                    <a:pt x="29"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719"/>
            <p:cNvSpPr>
              <a:spLocks/>
            </p:cNvSpPr>
            <p:nvPr/>
          </p:nvSpPr>
          <p:spPr bwMode="auto">
            <a:xfrm>
              <a:off x="3652161" y="2717047"/>
              <a:ext cx="41999" cy="41999"/>
            </a:xfrm>
            <a:custGeom>
              <a:avLst/>
              <a:gdLst>
                <a:gd name="T0" fmla="*/ 9 w 18"/>
                <a:gd name="T1" fmla="*/ 0 h 18"/>
                <a:gd name="T2" fmla="*/ 3 w 18"/>
                <a:gd name="T3" fmla="*/ 2 h 18"/>
                <a:gd name="T4" fmla="*/ 0 w 18"/>
                <a:gd name="T5" fmla="*/ 5 h 18"/>
                <a:gd name="T6" fmla="*/ 0 w 18"/>
                <a:gd name="T7" fmla="*/ 6 h 18"/>
                <a:gd name="T8" fmla="*/ 0 w 18"/>
                <a:gd name="T9" fmla="*/ 6 h 18"/>
                <a:gd name="T10" fmla="*/ 0 w 18"/>
                <a:gd name="T11" fmla="*/ 9 h 18"/>
                <a:gd name="T12" fmla="*/ 9 w 18"/>
                <a:gd name="T13" fmla="*/ 18 h 18"/>
                <a:gd name="T14" fmla="*/ 13 w 18"/>
                <a:gd name="T15" fmla="*/ 17 h 18"/>
                <a:gd name="T16" fmla="*/ 15 w 18"/>
                <a:gd name="T17" fmla="*/ 15 h 18"/>
                <a:gd name="T18" fmla="*/ 17 w 18"/>
                <a:gd name="T19" fmla="*/ 7 h 18"/>
                <a:gd name="T20" fmla="*/ 17 w 18"/>
                <a:gd name="T21" fmla="*/ 6 h 18"/>
                <a:gd name="T22" fmla="*/ 17 w 18"/>
                <a:gd name="T23" fmla="*/ 5 h 18"/>
                <a:gd name="T24" fmla="*/ 15 w 18"/>
                <a:gd name="T25" fmla="*/ 2 h 18"/>
                <a:gd name="T26" fmla="*/ 9 w 18"/>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8">
                  <a:moveTo>
                    <a:pt x="9" y="0"/>
                  </a:moveTo>
                  <a:cubicBezTo>
                    <a:pt x="7" y="0"/>
                    <a:pt x="5" y="1"/>
                    <a:pt x="3" y="2"/>
                  </a:cubicBezTo>
                  <a:cubicBezTo>
                    <a:pt x="0" y="5"/>
                    <a:pt x="0" y="5"/>
                    <a:pt x="0" y="5"/>
                  </a:cubicBezTo>
                  <a:cubicBezTo>
                    <a:pt x="0" y="6"/>
                    <a:pt x="0" y="6"/>
                    <a:pt x="0" y="6"/>
                  </a:cubicBezTo>
                  <a:cubicBezTo>
                    <a:pt x="0" y="6"/>
                    <a:pt x="0" y="6"/>
                    <a:pt x="0" y="6"/>
                  </a:cubicBezTo>
                  <a:cubicBezTo>
                    <a:pt x="0" y="9"/>
                    <a:pt x="0" y="9"/>
                    <a:pt x="0" y="9"/>
                  </a:cubicBezTo>
                  <a:cubicBezTo>
                    <a:pt x="0" y="14"/>
                    <a:pt x="4" y="18"/>
                    <a:pt x="9" y="18"/>
                  </a:cubicBezTo>
                  <a:cubicBezTo>
                    <a:pt x="10" y="18"/>
                    <a:pt x="12" y="17"/>
                    <a:pt x="13" y="17"/>
                  </a:cubicBezTo>
                  <a:cubicBezTo>
                    <a:pt x="15" y="15"/>
                    <a:pt x="15" y="15"/>
                    <a:pt x="15" y="15"/>
                  </a:cubicBezTo>
                  <a:cubicBezTo>
                    <a:pt x="17" y="12"/>
                    <a:pt x="18" y="9"/>
                    <a:pt x="17" y="7"/>
                  </a:cubicBezTo>
                  <a:cubicBezTo>
                    <a:pt x="17" y="6"/>
                    <a:pt x="17" y="6"/>
                    <a:pt x="17" y="6"/>
                  </a:cubicBezTo>
                  <a:cubicBezTo>
                    <a:pt x="17" y="5"/>
                    <a:pt x="17" y="5"/>
                    <a:pt x="17" y="5"/>
                  </a:cubicBezTo>
                  <a:cubicBezTo>
                    <a:pt x="17" y="4"/>
                    <a:pt x="16" y="3"/>
                    <a:pt x="15" y="2"/>
                  </a:cubicBezTo>
                  <a:cubicBezTo>
                    <a:pt x="14" y="1"/>
                    <a:pt x="11" y="0"/>
                    <a:pt x="9"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33" name="Group 832"/>
          <p:cNvGrpSpPr>
            <a:grpSpLocks noChangeAspect="1"/>
          </p:cNvGrpSpPr>
          <p:nvPr/>
        </p:nvGrpSpPr>
        <p:grpSpPr>
          <a:xfrm>
            <a:off x="522547" y="3046792"/>
            <a:ext cx="506542" cy="562522"/>
            <a:chOff x="3539665" y="3386525"/>
            <a:chExt cx="370989" cy="411988"/>
          </a:xfrm>
          <a:solidFill>
            <a:schemeClr val="accent1"/>
          </a:solidFill>
        </p:grpSpPr>
        <p:sp>
          <p:nvSpPr>
            <p:cNvPr id="5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41" name="Group 20"/>
          <p:cNvGrpSpPr>
            <a:grpSpLocks noChangeAspect="1"/>
          </p:cNvGrpSpPr>
          <p:nvPr/>
        </p:nvGrpSpPr>
        <p:grpSpPr bwMode="auto">
          <a:xfrm>
            <a:off x="1638951" y="3035385"/>
            <a:ext cx="504606" cy="558961"/>
            <a:chOff x="2289" y="966"/>
            <a:chExt cx="1179" cy="1306"/>
          </a:xfrm>
        </p:grpSpPr>
        <p:sp>
          <p:nvSpPr>
            <p:cNvPr id="842"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49" name="Group 20"/>
          <p:cNvGrpSpPr>
            <a:grpSpLocks noChangeAspect="1"/>
          </p:cNvGrpSpPr>
          <p:nvPr/>
        </p:nvGrpSpPr>
        <p:grpSpPr bwMode="auto">
          <a:xfrm>
            <a:off x="2196184" y="3035385"/>
            <a:ext cx="504606" cy="558961"/>
            <a:chOff x="2289" y="966"/>
            <a:chExt cx="1179" cy="1306"/>
          </a:xfrm>
        </p:grpSpPr>
        <p:sp>
          <p:nvSpPr>
            <p:cNvPr id="850"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17E18"/>
            </a:solidFill>
            <a:ln w="3175">
              <a:solidFill>
                <a:srgbClr val="008C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17E18"/>
            </a:solidFill>
            <a:ln w="3175">
              <a:solidFill>
                <a:srgbClr val="008C44"/>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5" name="Group 20"/>
          <p:cNvGrpSpPr>
            <a:grpSpLocks noChangeAspect="1"/>
          </p:cNvGrpSpPr>
          <p:nvPr/>
        </p:nvGrpSpPr>
        <p:grpSpPr bwMode="auto">
          <a:xfrm>
            <a:off x="1081717" y="3035385"/>
            <a:ext cx="504606" cy="558961"/>
            <a:chOff x="2289" y="966"/>
            <a:chExt cx="1179" cy="1306"/>
          </a:xfrm>
        </p:grpSpPr>
        <p:sp>
          <p:nvSpPr>
            <p:cNvPr id="856"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1" name="Group 20"/>
          <p:cNvGrpSpPr>
            <a:grpSpLocks noChangeAspect="1"/>
          </p:cNvGrpSpPr>
          <p:nvPr/>
        </p:nvGrpSpPr>
        <p:grpSpPr bwMode="auto">
          <a:xfrm>
            <a:off x="2753418" y="3035385"/>
            <a:ext cx="504606" cy="558961"/>
            <a:chOff x="2289" y="966"/>
            <a:chExt cx="1179" cy="1306"/>
          </a:xfrm>
        </p:grpSpPr>
        <p:sp>
          <p:nvSpPr>
            <p:cNvPr id="862"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chemeClr val="accent6">
                <a:lumMod val="50000"/>
              </a:schemeClr>
            </a:solidFill>
            <a:ln w="317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chemeClr val="accent6">
                <a:lumMod val="50000"/>
              </a:schemeClr>
            </a:solidFill>
            <a:ln w="317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7" name="Group 20"/>
          <p:cNvGrpSpPr>
            <a:grpSpLocks noChangeAspect="1"/>
          </p:cNvGrpSpPr>
          <p:nvPr/>
        </p:nvGrpSpPr>
        <p:grpSpPr bwMode="auto">
          <a:xfrm>
            <a:off x="3310649" y="3035385"/>
            <a:ext cx="504606" cy="558961"/>
            <a:chOff x="2289" y="966"/>
            <a:chExt cx="1179" cy="1306"/>
          </a:xfrm>
        </p:grpSpPr>
        <p:sp>
          <p:nvSpPr>
            <p:cNvPr id="868"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2" name="Group 901"/>
          <p:cNvGrpSpPr>
            <a:grpSpLocks noChangeAspect="1"/>
          </p:cNvGrpSpPr>
          <p:nvPr/>
        </p:nvGrpSpPr>
        <p:grpSpPr>
          <a:xfrm>
            <a:off x="578942" y="3981503"/>
            <a:ext cx="293319" cy="493216"/>
            <a:chOff x="4676631" y="4259498"/>
            <a:chExt cx="134995" cy="226994"/>
          </a:xfrm>
        </p:grpSpPr>
        <p:sp>
          <p:nvSpPr>
            <p:cNvPr id="903" name="Freeform 779"/>
            <p:cNvSpPr>
              <a:spLocks noChangeAspect="1"/>
            </p:cNvSpPr>
            <p:nvPr/>
          </p:nvSpPr>
          <p:spPr bwMode="auto">
            <a:xfrm>
              <a:off x="4704630" y="4259498"/>
              <a:ext cx="63998" cy="105997"/>
            </a:xfrm>
            <a:custGeom>
              <a:avLst/>
              <a:gdLst>
                <a:gd name="T0" fmla="*/ 21 w 27"/>
                <a:gd name="T1" fmla="*/ 45 h 45"/>
                <a:gd name="T2" fmla="*/ 7 w 27"/>
                <a:gd name="T3" fmla="*/ 45 h 45"/>
                <a:gd name="T4" fmla="*/ 0 w 27"/>
                <a:gd name="T5" fmla="*/ 39 h 45"/>
                <a:gd name="T6" fmla="*/ 0 w 27"/>
                <a:gd name="T7" fmla="*/ 7 h 45"/>
                <a:gd name="T8" fmla="*/ 7 w 27"/>
                <a:gd name="T9" fmla="*/ 0 h 45"/>
                <a:gd name="T10" fmla="*/ 21 w 27"/>
                <a:gd name="T11" fmla="*/ 0 h 45"/>
                <a:gd name="T12" fmla="*/ 27 w 27"/>
                <a:gd name="T13" fmla="*/ 7 h 45"/>
                <a:gd name="T14" fmla="*/ 27 w 27"/>
                <a:gd name="T15" fmla="*/ 39 h 45"/>
                <a:gd name="T16" fmla="*/ 21 w 2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1" y="45"/>
                  </a:moveTo>
                  <a:cubicBezTo>
                    <a:pt x="7" y="45"/>
                    <a:pt x="7" y="45"/>
                    <a:pt x="7" y="45"/>
                  </a:cubicBezTo>
                  <a:cubicBezTo>
                    <a:pt x="3" y="45"/>
                    <a:pt x="0" y="42"/>
                    <a:pt x="0" y="39"/>
                  </a:cubicBezTo>
                  <a:cubicBezTo>
                    <a:pt x="0" y="7"/>
                    <a:pt x="0" y="7"/>
                    <a:pt x="0" y="7"/>
                  </a:cubicBezTo>
                  <a:cubicBezTo>
                    <a:pt x="0" y="3"/>
                    <a:pt x="3" y="0"/>
                    <a:pt x="7" y="0"/>
                  </a:cubicBezTo>
                  <a:cubicBezTo>
                    <a:pt x="21" y="0"/>
                    <a:pt x="21" y="0"/>
                    <a:pt x="21" y="0"/>
                  </a:cubicBezTo>
                  <a:cubicBezTo>
                    <a:pt x="24" y="0"/>
                    <a:pt x="27" y="3"/>
                    <a:pt x="27" y="7"/>
                  </a:cubicBezTo>
                  <a:cubicBezTo>
                    <a:pt x="27" y="39"/>
                    <a:pt x="27" y="39"/>
                    <a:pt x="27" y="39"/>
                  </a:cubicBezTo>
                  <a:cubicBezTo>
                    <a:pt x="27" y="42"/>
                    <a:pt x="24" y="45"/>
                    <a:pt x="21" y="4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04" name="Freeform 780"/>
            <p:cNvSpPr>
              <a:spLocks noChangeAspect="1"/>
            </p:cNvSpPr>
            <p:nvPr/>
          </p:nvSpPr>
          <p:spPr bwMode="auto">
            <a:xfrm>
              <a:off x="4704630" y="4379495"/>
              <a:ext cx="63998" cy="106997"/>
            </a:xfrm>
            <a:custGeom>
              <a:avLst/>
              <a:gdLst>
                <a:gd name="T0" fmla="*/ 21 w 27"/>
                <a:gd name="T1" fmla="*/ 45 h 45"/>
                <a:gd name="T2" fmla="*/ 7 w 27"/>
                <a:gd name="T3" fmla="*/ 45 h 45"/>
                <a:gd name="T4" fmla="*/ 0 w 27"/>
                <a:gd name="T5" fmla="*/ 39 h 45"/>
                <a:gd name="T6" fmla="*/ 0 w 27"/>
                <a:gd name="T7" fmla="*/ 7 h 45"/>
                <a:gd name="T8" fmla="*/ 7 w 27"/>
                <a:gd name="T9" fmla="*/ 0 h 45"/>
                <a:gd name="T10" fmla="*/ 21 w 27"/>
                <a:gd name="T11" fmla="*/ 0 h 45"/>
                <a:gd name="T12" fmla="*/ 27 w 27"/>
                <a:gd name="T13" fmla="*/ 7 h 45"/>
                <a:gd name="T14" fmla="*/ 27 w 27"/>
                <a:gd name="T15" fmla="*/ 39 h 45"/>
                <a:gd name="T16" fmla="*/ 21 w 2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1" y="45"/>
                  </a:moveTo>
                  <a:cubicBezTo>
                    <a:pt x="7" y="45"/>
                    <a:pt x="7" y="45"/>
                    <a:pt x="7" y="45"/>
                  </a:cubicBezTo>
                  <a:cubicBezTo>
                    <a:pt x="3" y="45"/>
                    <a:pt x="0" y="42"/>
                    <a:pt x="0" y="39"/>
                  </a:cubicBezTo>
                  <a:cubicBezTo>
                    <a:pt x="0" y="7"/>
                    <a:pt x="0" y="7"/>
                    <a:pt x="0" y="7"/>
                  </a:cubicBezTo>
                  <a:cubicBezTo>
                    <a:pt x="0" y="3"/>
                    <a:pt x="3" y="0"/>
                    <a:pt x="7" y="0"/>
                  </a:cubicBezTo>
                  <a:cubicBezTo>
                    <a:pt x="21" y="0"/>
                    <a:pt x="21" y="0"/>
                    <a:pt x="21" y="0"/>
                  </a:cubicBezTo>
                  <a:cubicBezTo>
                    <a:pt x="24" y="0"/>
                    <a:pt x="27" y="3"/>
                    <a:pt x="27" y="7"/>
                  </a:cubicBezTo>
                  <a:cubicBezTo>
                    <a:pt x="27" y="39"/>
                    <a:pt x="27" y="39"/>
                    <a:pt x="27" y="39"/>
                  </a:cubicBezTo>
                  <a:cubicBezTo>
                    <a:pt x="27" y="42"/>
                    <a:pt x="24" y="45"/>
                    <a:pt x="21" y="4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05" name="Freeform 781"/>
            <p:cNvSpPr>
              <a:spLocks noChangeAspect="1"/>
            </p:cNvSpPr>
            <p:nvPr/>
          </p:nvSpPr>
          <p:spPr bwMode="auto">
            <a:xfrm>
              <a:off x="4780627" y="4346496"/>
              <a:ext cx="30999" cy="51998"/>
            </a:xfrm>
            <a:custGeom>
              <a:avLst/>
              <a:gdLst>
                <a:gd name="T0" fmla="*/ 8 w 13"/>
                <a:gd name="T1" fmla="*/ 22 h 22"/>
                <a:gd name="T2" fmla="*/ 6 w 13"/>
                <a:gd name="T3" fmla="*/ 22 h 22"/>
                <a:gd name="T4" fmla="*/ 0 w 13"/>
                <a:gd name="T5" fmla="*/ 16 h 22"/>
                <a:gd name="T6" fmla="*/ 0 w 13"/>
                <a:gd name="T7" fmla="*/ 6 h 22"/>
                <a:gd name="T8" fmla="*/ 6 w 13"/>
                <a:gd name="T9" fmla="*/ 0 h 22"/>
                <a:gd name="T10" fmla="*/ 8 w 13"/>
                <a:gd name="T11" fmla="*/ 0 h 22"/>
                <a:gd name="T12" fmla="*/ 13 w 13"/>
                <a:gd name="T13" fmla="*/ 6 h 22"/>
                <a:gd name="T14" fmla="*/ 13 w 13"/>
                <a:gd name="T15" fmla="*/ 16 h 22"/>
                <a:gd name="T16" fmla="*/ 8 w 1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2">
                  <a:moveTo>
                    <a:pt x="8" y="22"/>
                  </a:moveTo>
                  <a:cubicBezTo>
                    <a:pt x="6" y="22"/>
                    <a:pt x="6" y="22"/>
                    <a:pt x="6" y="22"/>
                  </a:cubicBezTo>
                  <a:cubicBezTo>
                    <a:pt x="3" y="22"/>
                    <a:pt x="0" y="20"/>
                    <a:pt x="0" y="16"/>
                  </a:cubicBezTo>
                  <a:cubicBezTo>
                    <a:pt x="0" y="6"/>
                    <a:pt x="0" y="6"/>
                    <a:pt x="0" y="6"/>
                  </a:cubicBezTo>
                  <a:cubicBezTo>
                    <a:pt x="0" y="3"/>
                    <a:pt x="3" y="0"/>
                    <a:pt x="6" y="0"/>
                  </a:cubicBezTo>
                  <a:cubicBezTo>
                    <a:pt x="8" y="0"/>
                    <a:pt x="8" y="0"/>
                    <a:pt x="8" y="0"/>
                  </a:cubicBezTo>
                  <a:cubicBezTo>
                    <a:pt x="11" y="0"/>
                    <a:pt x="13" y="3"/>
                    <a:pt x="13" y="6"/>
                  </a:cubicBezTo>
                  <a:cubicBezTo>
                    <a:pt x="13" y="16"/>
                    <a:pt x="13" y="16"/>
                    <a:pt x="13" y="16"/>
                  </a:cubicBezTo>
                  <a:cubicBezTo>
                    <a:pt x="13" y="20"/>
                    <a:pt x="11" y="22"/>
                    <a:pt x="8" y="2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06" name="Freeform 782"/>
            <p:cNvSpPr>
              <a:spLocks noChangeAspect="1"/>
            </p:cNvSpPr>
            <p:nvPr/>
          </p:nvSpPr>
          <p:spPr bwMode="auto">
            <a:xfrm>
              <a:off x="4676631" y="4294497"/>
              <a:ext cx="122996" cy="155995"/>
            </a:xfrm>
            <a:custGeom>
              <a:avLst/>
              <a:gdLst>
                <a:gd name="T0" fmla="*/ 45 w 52"/>
                <a:gd name="T1" fmla="*/ 66 h 66"/>
                <a:gd name="T2" fmla="*/ 6 w 52"/>
                <a:gd name="T3" fmla="*/ 66 h 66"/>
                <a:gd name="T4" fmla="*/ 0 w 52"/>
                <a:gd name="T5" fmla="*/ 59 h 66"/>
                <a:gd name="T6" fmla="*/ 0 w 52"/>
                <a:gd name="T7" fmla="*/ 7 h 66"/>
                <a:gd name="T8" fmla="*/ 6 w 52"/>
                <a:gd name="T9" fmla="*/ 0 h 66"/>
                <a:gd name="T10" fmla="*/ 45 w 52"/>
                <a:gd name="T11" fmla="*/ 0 h 66"/>
                <a:gd name="T12" fmla="*/ 52 w 52"/>
                <a:gd name="T13" fmla="*/ 7 h 66"/>
                <a:gd name="T14" fmla="*/ 52 w 52"/>
                <a:gd name="T15" fmla="*/ 59 h 66"/>
                <a:gd name="T16" fmla="*/ 45 w 52"/>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45" y="66"/>
                  </a:moveTo>
                  <a:cubicBezTo>
                    <a:pt x="6" y="66"/>
                    <a:pt x="6" y="66"/>
                    <a:pt x="6" y="66"/>
                  </a:cubicBezTo>
                  <a:cubicBezTo>
                    <a:pt x="2" y="66"/>
                    <a:pt x="0" y="63"/>
                    <a:pt x="0" y="59"/>
                  </a:cubicBezTo>
                  <a:cubicBezTo>
                    <a:pt x="0" y="7"/>
                    <a:pt x="0" y="7"/>
                    <a:pt x="0" y="7"/>
                  </a:cubicBezTo>
                  <a:cubicBezTo>
                    <a:pt x="0" y="3"/>
                    <a:pt x="2" y="0"/>
                    <a:pt x="6" y="0"/>
                  </a:cubicBezTo>
                  <a:cubicBezTo>
                    <a:pt x="45" y="0"/>
                    <a:pt x="45" y="0"/>
                    <a:pt x="45" y="0"/>
                  </a:cubicBezTo>
                  <a:cubicBezTo>
                    <a:pt x="49" y="0"/>
                    <a:pt x="52" y="3"/>
                    <a:pt x="52" y="7"/>
                  </a:cubicBezTo>
                  <a:cubicBezTo>
                    <a:pt x="52" y="59"/>
                    <a:pt x="52" y="59"/>
                    <a:pt x="52" y="59"/>
                  </a:cubicBezTo>
                  <a:cubicBezTo>
                    <a:pt x="52" y="63"/>
                    <a:pt x="49" y="66"/>
                    <a:pt x="45"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7" name="Freeform 783"/>
            <p:cNvSpPr>
              <a:spLocks noChangeAspect="1" noEditPoints="1"/>
            </p:cNvSpPr>
            <p:nvPr/>
          </p:nvSpPr>
          <p:spPr bwMode="auto">
            <a:xfrm>
              <a:off x="4676631" y="4294497"/>
              <a:ext cx="122996" cy="155995"/>
            </a:xfrm>
            <a:custGeom>
              <a:avLst/>
              <a:gdLst>
                <a:gd name="T0" fmla="*/ 43 w 52"/>
                <a:gd name="T1" fmla="*/ 9 h 66"/>
                <a:gd name="T2" fmla="*/ 43 w 52"/>
                <a:gd name="T3" fmla="*/ 57 h 66"/>
                <a:gd name="T4" fmla="*/ 8 w 52"/>
                <a:gd name="T5" fmla="*/ 57 h 66"/>
                <a:gd name="T6" fmla="*/ 8 w 52"/>
                <a:gd name="T7" fmla="*/ 9 h 66"/>
                <a:gd name="T8" fmla="*/ 43 w 52"/>
                <a:gd name="T9" fmla="*/ 9 h 66"/>
                <a:gd name="T10" fmla="*/ 45 w 52"/>
                <a:gd name="T11" fmla="*/ 0 h 66"/>
                <a:gd name="T12" fmla="*/ 6 w 52"/>
                <a:gd name="T13" fmla="*/ 0 h 66"/>
                <a:gd name="T14" fmla="*/ 0 w 52"/>
                <a:gd name="T15" fmla="*/ 7 h 66"/>
                <a:gd name="T16" fmla="*/ 0 w 52"/>
                <a:gd name="T17" fmla="*/ 59 h 66"/>
                <a:gd name="T18" fmla="*/ 6 w 52"/>
                <a:gd name="T19" fmla="*/ 66 h 66"/>
                <a:gd name="T20" fmla="*/ 45 w 52"/>
                <a:gd name="T21" fmla="*/ 66 h 66"/>
                <a:gd name="T22" fmla="*/ 52 w 52"/>
                <a:gd name="T23" fmla="*/ 59 h 66"/>
                <a:gd name="T24" fmla="*/ 52 w 52"/>
                <a:gd name="T25" fmla="*/ 7 h 66"/>
                <a:gd name="T26" fmla="*/ 45 w 52"/>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66">
                  <a:moveTo>
                    <a:pt x="43" y="9"/>
                  </a:moveTo>
                  <a:cubicBezTo>
                    <a:pt x="43" y="57"/>
                    <a:pt x="43" y="57"/>
                    <a:pt x="43" y="57"/>
                  </a:cubicBezTo>
                  <a:cubicBezTo>
                    <a:pt x="8" y="57"/>
                    <a:pt x="8" y="57"/>
                    <a:pt x="8" y="57"/>
                  </a:cubicBezTo>
                  <a:cubicBezTo>
                    <a:pt x="8" y="9"/>
                    <a:pt x="8" y="9"/>
                    <a:pt x="8" y="9"/>
                  </a:cubicBezTo>
                  <a:cubicBezTo>
                    <a:pt x="43" y="9"/>
                    <a:pt x="43" y="9"/>
                    <a:pt x="43" y="9"/>
                  </a:cubicBezTo>
                  <a:moveTo>
                    <a:pt x="45" y="0"/>
                  </a:moveTo>
                  <a:cubicBezTo>
                    <a:pt x="6" y="0"/>
                    <a:pt x="6" y="0"/>
                    <a:pt x="6" y="0"/>
                  </a:cubicBezTo>
                  <a:cubicBezTo>
                    <a:pt x="2" y="0"/>
                    <a:pt x="0" y="3"/>
                    <a:pt x="0" y="7"/>
                  </a:cubicBezTo>
                  <a:cubicBezTo>
                    <a:pt x="0" y="59"/>
                    <a:pt x="0" y="59"/>
                    <a:pt x="0" y="59"/>
                  </a:cubicBezTo>
                  <a:cubicBezTo>
                    <a:pt x="0" y="63"/>
                    <a:pt x="2" y="66"/>
                    <a:pt x="6" y="66"/>
                  </a:cubicBezTo>
                  <a:cubicBezTo>
                    <a:pt x="45" y="66"/>
                    <a:pt x="45" y="66"/>
                    <a:pt x="45" y="66"/>
                  </a:cubicBezTo>
                  <a:cubicBezTo>
                    <a:pt x="49" y="66"/>
                    <a:pt x="52" y="63"/>
                    <a:pt x="52" y="59"/>
                  </a:cubicBezTo>
                  <a:cubicBezTo>
                    <a:pt x="52" y="7"/>
                    <a:pt x="52" y="7"/>
                    <a:pt x="52" y="7"/>
                  </a:cubicBezTo>
                  <a:cubicBezTo>
                    <a:pt x="52" y="3"/>
                    <a:pt x="49" y="0"/>
                    <a:pt x="4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70" name="Group 969"/>
          <p:cNvGrpSpPr>
            <a:grpSpLocks noChangeAspect="1"/>
          </p:cNvGrpSpPr>
          <p:nvPr/>
        </p:nvGrpSpPr>
        <p:grpSpPr>
          <a:xfrm>
            <a:off x="3905849" y="4058209"/>
            <a:ext cx="437945" cy="396103"/>
            <a:chOff x="3461667" y="-394359"/>
            <a:chExt cx="313990" cy="283991"/>
          </a:xfrm>
        </p:grpSpPr>
        <p:sp>
          <p:nvSpPr>
            <p:cNvPr id="968" name="Freeform 96"/>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97"/>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89" name="Group 21"/>
          <p:cNvGrpSpPr>
            <a:grpSpLocks noChangeAspect="1"/>
          </p:cNvGrpSpPr>
          <p:nvPr/>
        </p:nvGrpSpPr>
        <p:grpSpPr bwMode="auto">
          <a:xfrm>
            <a:off x="5895172" y="4052965"/>
            <a:ext cx="309090" cy="383127"/>
            <a:chOff x="1556" y="444"/>
            <a:chExt cx="1027" cy="1273"/>
          </a:xfrm>
        </p:grpSpPr>
        <p:sp>
          <p:nvSpPr>
            <p:cNvPr id="991" name="Freeform 22"/>
            <p:cNvSpPr>
              <a:spLocks/>
            </p:cNvSpPr>
            <p:nvPr/>
          </p:nvSpPr>
          <p:spPr bwMode="auto">
            <a:xfrm>
              <a:off x="1556" y="444"/>
              <a:ext cx="1027" cy="1273"/>
            </a:xfrm>
            <a:custGeom>
              <a:avLst/>
              <a:gdLst>
                <a:gd name="T0" fmla="*/ 36 w 432"/>
                <a:gd name="T1" fmla="*/ 0 h 536"/>
                <a:gd name="T2" fmla="*/ 0 w 432"/>
                <a:gd name="T3" fmla="*/ 36 h 536"/>
                <a:gd name="T4" fmla="*/ 0 w 432"/>
                <a:gd name="T5" fmla="*/ 500 h 536"/>
                <a:gd name="T6" fmla="*/ 36 w 432"/>
                <a:gd name="T7" fmla="*/ 536 h 536"/>
                <a:gd name="T8" fmla="*/ 396 w 432"/>
                <a:gd name="T9" fmla="*/ 536 h 536"/>
                <a:gd name="T10" fmla="*/ 432 w 432"/>
                <a:gd name="T11" fmla="*/ 500 h 536"/>
                <a:gd name="T12" fmla="*/ 432 w 432"/>
                <a:gd name="T13" fmla="*/ 135 h 536"/>
                <a:gd name="T14" fmla="*/ 299 w 432"/>
                <a:gd name="T15" fmla="*/ 0 h 536"/>
                <a:gd name="T16" fmla="*/ 36 w 432"/>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536">
                  <a:moveTo>
                    <a:pt x="36" y="0"/>
                  </a:moveTo>
                  <a:cubicBezTo>
                    <a:pt x="16" y="0"/>
                    <a:pt x="0" y="16"/>
                    <a:pt x="0" y="36"/>
                  </a:cubicBezTo>
                  <a:cubicBezTo>
                    <a:pt x="0" y="500"/>
                    <a:pt x="0" y="500"/>
                    <a:pt x="0" y="500"/>
                  </a:cubicBezTo>
                  <a:cubicBezTo>
                    <a:pt x="0" y="520"/>
                    <a:pt x="16" y="536"/>
                    <a:pt x="36" y="536"/>
                  </a:cubicBezTo>
                  <a:cubicBezTo>
                    <a:pt x="396" y="536"/>
                    <a:pt x="396" y="536"/>
                    <a:pt x="396" y="536"/>
                  </a:cubicBezTo>
                  <a:cubicBezTo>
                    <a:pt x="415" y="536"/>
                    <a:pt x="432" y="520"/>
                    <a:pt x="432" y="500"/>
                  </a:cubicBezTo>
                  <a:cubicBezTo>
                    <a:pt x="432" y="135"/>
                    <a:pt x="432" y="135"/>
                    <a:pt x="432" y="135"/>
                  </a:cubicBezTo>
                  <a:cubicBezTo>
                    <a:pt x="299" y="0"/>
                    <a:pt x="299" y="0"/>
                    <a:pt x="299" y="0"/>
                  </a:cubicBezTo>
                  <a:lnTo>
                    <a:pt x="36"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
            <p:cNvSpPr>
              <a:spLocks/>
            </p:cNvSpPr>
            <p:nvPr/>
          </p:nvSpPr>
          <p:spPr bwMode="auto">
            <a:xfrm>
              <a:off x="1699" y="684"/>
              <a:ext cx="456" cy="95"/>
            </a:xfrm>
            <a:custGeom>
              <a:avLst/>
              <a:gdLst>
                <a:gd name="T0" fmla="*/ 172 w 192"/>
                <a:gd name="T1" fmla="*/ 40 h 40"/>
                <a:gd name="T2" fmla="*/ 20 w 192"/>
                <a:gd name="T3" fmla="*/ 40 h 40"/>
                <a:gd name="T4" fmla="*/ 0 w 192"/>
                <a:gd name="T5" fmla="*/ 20 h 40"/>
                <a:gd name="T6" fmla="*/ 20 w 192"/>
                <a:gd name="T7" fmla="*/ 0 h 40"/>
                <a:gd name="T8" fmla="*/ 172 w 192"/>
                <a:gd name="T9" fmla="*/ 0 h 40"/>
                <a:gd name="T10" fmla="*/ 192 w 192"/>
                <a:gd name="T11" fmla="*/ 20 h 40"/>
                <a:gd name="T12" fmla="*/ 172 w 1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92" h="40">
                  <a:moveTo>
                    <a:pt x="172" y="40"/>
                  </a:moveTo>
                  <a:cubicBezTo>
                    <a:pt x="20" y="40"/>
                    <a:pt x="20" y="40"/>
                    <a:pt x="20" y="40"/>
                  </a:cubicBezTo>
                  <a:cubicBezTo>
                    <a:pt x="9" y="40"/>
                    <a:pt x="0" y="31"/>
                    <a:pt x="0" y="20"/>
                  </a:cubicBezTo>
                  <a:cubicBezTo>
                    <a:pt x="0" y="9"/>
                    <a:pt x="9" y="0"/>
                    <a:pt x="20" y="0"/>
                  </a:cubicBezTo>
                  <a:cubicBezTo>
                    <a:pt x="172" y="0"/>
                    <a:pt x="172" y="0"/>
                    <a:pt x="172" y="0"/>
                  </a:cubicBezTo>
                  <a:cubicBezTo>
                    <a:pt x="183" y="0"/>
                    <a:pt x="192" y="9"/>
                    <a:pt x="192" y="20"/>
                  </a:cubicBezTo>
                  <a:cubicBezTo>
                    <a:pt x="192" y="31"/>
                    <a:pt x="183" y="40"/>
                    <a:pt x="172"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
            <p:cNvSpPr>
              <a:spLocks/>
            </p:cNvSpPr>
            <p:nvPr/>
          </p:nvSpPr>
          <p:spPr bwMode="auto">
            <a:xfrm>
              <a:off x="1699" y="91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p:cNvSpPr>
            <p:nvPr/>
          </p:nvSpPr>
          <p:spPr bwMode="auto">
            <a:xfrm>
              <a:off x="1699" y="1152"/>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6"/>
            <p:cNvSpPr>
              <a:spLocks/>
            </p:cNvSpPr>
            <p:nvPr/>
          </p:nvSpPr>
          <p:spPr bwMode="auto">
            <a:xfrm>
              <a:off x="1699" y="138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7"/>
            <p:cNvSpPr>
              <a:spLocks/>
            </p:cNvSpPr>
            <p:nvPr/>
          </p:nvSpPr>
          <p:spPr bwMode="auto">
            <a:xfrm>
              <a:off x="2267" y="444"/>
              <a:ext cx="316" cy="320"/>
            </a:xfrm>
            <a:custGeom>
              <a:avLst/>
              <a:gdLst>
                <a:gd name="T0" fmla="*/ 133 w 133"/>
                <a:gd name="T1" fmla="*/ 135 h 135"/>
                <a:gd name="T2" fmla="*/ 0 w 133"/>
                <a:gd name="T3" fmla="*/ 0 h 135"/>
                <a:gd name="T4" fmla="*/ 0 w 133"/>
                <a:gd name="T5" fmla="*/ 0 h 135"/>
                <a:gd name="T6" fmla="*/ 0 w 133"/>
                <a:gd name="T7" fmla="*/ 99 h 135"/>
                <a:gd name="T8" fmla="*/ 36 w 133"/>
                <a:gd name="T9" fmla="*/ 135 h 135"/>
                <a:gd name="T10" fmla="*/ 133 w 133"/>
                <a:gd name="T11" fmla="*/ 135 h 135"/>
              </a:gdLst>
              <a:ahLst/>
              <a:cxnLst>
                <a:cxn ang="0">
                  <a:pos x="T0" y="T1"/>
                </a:cxn>
                <a:cxn ang="0">
                  <a:pos x="T2" y="T3"/>
                </a:cxn>
                <a:cxn ang="0">
                  <a:pos x="T4" y="T5"/>
                </a:cxn>
                <a:cxn ang="0">
                  <a:pos x="T6" y="T7"/>
                </a:cxn>
                <a:cxn ang="0">
                  <a:pos x="T8" y="T9"/>
                </a:cxn>
                <a:cxn ang="0">
                  <a:pos x="T10" y="T11"/>
                </a:cxn>
              </a:cxnLst>
              <a:rect l="0" t="0" r="r" b="b"/>
              <a:pathLst>
                <a:path w="133" h="135">
                  <a:moveTo>
                    <a:pt x="133" y="135"/>
                  </a:moveTo>
                  <a:cubicBezTo>
                    <a:pt x="0" y="0"/>
                    <a:pt x="0" y="0"/>
                    <a:pt x="0" y="0"/>
                  </a:cubicBezTo>
                  <a:cubicBezTo>
                    <a:pt x="0" y="0"/>
                    <a:pt x="0" y="0"/>
                    <a:pt x="0" y="0"/>
                  </a:cubicBezTo>
                  <a:cubicBezTo>
                    <a:pt x="0" y="99"/>
                    <a:pt x="0" y="99"/>
                    <a:pt x="0" y="99"/>
                  </a:cubicBezTo>
                  <a:cubicBezTo>
                    <a:pt x="0" y="119"/>
                    <a:pt x="17" y="135"/>
                    <a:pt x="36" y="135"/>
                  </a:cubicBezTo>
                  <a:cubicBezTo>
                    <a:pt x="133" y="135"/>
                    <a:pt x="133" y="135"/>
                    <a:pt x="133" y="13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7" name="Group 406"/>
          <p:cNvGrpSpPr>
            <a:grpSpLocks noChangeAspect="1"/>
          </p:cNvGrpSpPr>
          <p:nvPr/>
        </p:nvGrpSpPr>
        <p:grpSpPr>
          <a:xfrm>
            <a:off x="7670779" y="2312530"/>
            <a:ext cx="390006" cy="553387"/>
            <a:chOff x="3574665" y="4349496"/>
            <a:chExt cx="295991" cy="419987"/>
          </a:xfrm>
        </p:grpSpPr>
        <p:sp>
          <p:nvSpPr>
            <p:cNvPr id="408" name="Freeform 609"/>
            <p:cNvSpPr>
              <a:spLocks/>
            </p:cNvSpPr>
            <p:nvPr/>
          </p:nvSpPr>
          <p:spPr bwMode="auto">
            <a:xfrm>
              <a:off x="3574665" y="4349496"/>
              <a:ext cx="295991" cy="419987"/>
            </a:xfrm>
            <a:custGeom>
              <a:avLst/>
              <a:gdLst>
                <a:gd name="T0" fmla="*/ 63 w 125"/>
                <a:gd name="T1" fmla="*/ 178 h 178"/>
                <a:gd name="T2" fmla="*/ 0 w 125"/>
                <a:gd name="T3" fmla="*/ 62 h 178"/>
                <a:gd name="T4" fmla="*/ 63 w 125"/>
                <a:gd name="T5" fmla="*/ 0 h 178"/>
                <a:gd name="T6" fmla="*/ 125 w 125"/>
                <a:gd name="T7" fmla="*/ 62 h 178"/>
                <a:gd name="T8" fmla="*/ 63 w 125"/>
                <a:gd name="T9" fmla="*/ 178 h 178"/>
              </a:gdLst>
              <a:ahLst/>
              <a:cxnLst>
                <a:cxn ang="0">
                  <a:pos x="T0" y="T1"/>
                </a:cxn>
                <a:cxn ang="0">
                  <a:pos x="T2" y="T3"/>
                </a:cxn>
                <a:cxn ang="0">
                  <a:pos x="T4" y="T5"/>
                </a:cxn>
                <a:cxn ang="0">
                  <a:pos x="T6" y="T7"/>
                </a:cxn>
                <a:cxn ang="0">
                  <a:pos x="T8" y="T9"/>
                </a:cxn>
              </a:cxnLst>
              <a:rect l="0" t="0" r="r" b="b"/>
              <a:pathLst>
                <a:path w="125" h="178">
                  <a:moveTo>
                    <a:pt x="63" y="178"/>
                  </a:moveTo>
                  <a:cubicBezTo>
                    <a:pt x="63" y="178"/>
                    <a:pt x="0" y="96"/>
                    <a:pt x="0" y="62"/>
                  </a:cubicBezTo>
                  <a:cubicBezTo>
                    <a:pt x="0" y="28"/>
                    <a:pt x="28" y="0"/>
                    <a:pt x="63" y="0"/>
                  </a:cubicBezTo>
                  <a:cubicBezTo>
                    <a:pt x="97" y="0"/>
                    <a:pt x="125" y="28"/>
                    <a:pt x="125" y="62"/>
                  </a:cubicBezTo>
                  <a:cubicBezTo>
                    <a:pt x="125" y="96"/>
                    <a:pt x="63" y="178"/>
                    <a:pt x="63" y="17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Oval 610"/>
            <p:cNvSpPr>
              <a:spLocks noChangeArrowheads="1"/>
            </p:cNvSpPr>
            <p:nvPr/>
          </p:nvSpPr>
          <p:spPr bwMode="auto">
            <a:xfrm>
              <a:off x="3648662" y="4410494"/>
              <a:ext cx="150995" cy="14899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3986049" y="1374926"/>
            <a:ext cx="596557" cy="586800"/>
            <a:chOff x="4364639" y="1307770"/>
            <a:chExt cx="596557" cy="586800"/>
          </a:xfrm>
        </p:grpSpPr>
        <p:sp>
          <p:nvSpPr>
            <p:cNvPr id="367" name="Freeform 590"/>
            <p:cNvSpPr>
              <a:spLocks/>
            </p:cNvSpPr>
            <p:nvPr/>
          </p:nvSpPr>
          <p:spPr bwMode="auto">
            <a:xfrm>
              <a:off x="4575107" y="1307770"/>
              <a:ext cx="89205" cy="94780"/>
            </a:xfrm>
            <a:custGeom>
              <a:avLst/>
              <a:gdLst>
                <a:gd name="T0" fmla="*/ 4 w 27"/>
                <a:gd name="T1" fmla="*/ 0 h 29"/>
                <a:gd name="T2" fmla="*/ 1 w 27"/>
                <a:gd name="T3" fmla="*/ 1 h 29"/>
                <a:gd name="T4" fmla="*/ 0 w 27"/>
                <a:gd name="T5" fmla="*/ 3 h 29"/>
                <a:gd name="T6" fmla="*/ 1 w 27"/>
                <a:gd name="T7" fmla="*/ 6 h 29"/>
                <a:gd name="T8" fmla="*/ 24 w 27"/>
                <a:gd name="T9" fmla="*/ 29 h 29"/>
                <a:gd name="T10" fmla="*/ 23 w 27"/>
                <a:gd name="T11" fmla="*/ 26 h 29"/>
                <a:gd name="T12" fmla="*/ 24 w 27"/>
                <a:gd name="T13" fmla="*/ 24 h 29"/>
                <a:gd name="T14" fmla="*/ 27 w 27"/>
                <a:gd name="T15" fmla="*/ 21 h 29"/>
                <a:gd name="T16" fmla="*/ 7 w 27"/>
                <a:gd name="T17" fmla="*/ 1 h 29"/>
                <a:gd name="T18" fmla="*/ 4 w 27"/>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9">
                  <a:moveTo>
                    <a:pt x="4" y="0"/>
                  </a:moveTo>
                  <a:cubicBezTo>
                    <a:pt x="3" y="0"/>
                    <a:pt x="2" y="0"/>
                    <a:pt x="1" y="1"/>
                  </a:cubicBezTo>
                  <a:cubicBezTo>
                    <a:pt x="1" y="1"/>
                    <a:pt x="0" y="2"/>
                    <a:pt x="0" y="3"/>
                  </a:cubicBezTo>
                  <a:cubicBezTo>
                    <a:pt x="0" y="5"/>
                    <a:pt x="1" y="6"/>
                    <a:pt x="1" y="6"/>
                  </a:cubicBezTo>
                  <a:cubicBezTo>
                    <a:pt x="24" y="29"/>
                    <a:pt x="24" y="29"/>
                    <a:pt x="24" y="29"/>
                  </a:cubicBezTo>
                  <a:cubicBezTo>
                    <a:pt x="23" y="28"/>
                    <a:pt x="23" y="27"/>
                    <a:pt x="23" y="26"/>
                  </a:cubicBezTo>
                  <a:cubicBezTo>
                    <a:pt x="23" y="25"/>
                    <a:pt x="23" y="24"/>
                    <a:pt x="24" y="24"/>
                  </a:cubicBezTo>
                  <a:cubicBezTo>
                    <a:pt x="27" y="21"/>
                    <a:pt x="27" y="21"/>
                    <a:pt x="27" y="21"/>
                  </a:cubicBezTo>
                  <a:cubicBezTo>
                    <a:pt x="7" y="1"/>
                    <a:pt x="7" y="1"/>
                    <a:pt x="7" y="1"/>
                  </a:cubicBezTo>
                  <a:cubicBezTo>
                    <a:pt x="6" y="0"/>
                    <a:pt x="5" y="0"/>
                    <a:pt x="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591"/>
            <p:cNvSpPr>
              <a:spLocks/>
            </p:cNvSpPr>
            <p:nvPr/>
          </p:nvSpPr>
          <p:spPr bwMode="auto">
            <a:xfrm>
              <a:off x="4664312" y="1307770"/>
              <a:ext cx="89205" cy="94780"/>
            </a:xfrm>
            <a:custGeom>
              <a:avLst/>
              <a:gdLst>
                <a:gd name="T0" fmla="*/ 23 w 27"/>
                <a:gd name="T1" fmla="*/ 0 h 29"/>
                <a:gd name="T2" fmla="*/ 20 w 27"/>
                <a:gd name="T3" fmla="*/ 1 h 29"/>
                <a:gd name="T4" fmla="*/ 0 w 27"/>
                <a:gd name="T5" fmla="*/ 21 h 29"/>
                <a:gd name="T6" fmla="*/ 3 w 27"/>
                <a:gd name="T7" fmla="*/ 24 h 29"/>
                <a:gd name="T8" fmla="*/ 3 w 27"/>
                <a:gd name="T9" fmla="*/ 29 h 29"/>
                <a:gd name="T10" fmla="*/ 26 w 27"/>
                <a:gd name="T11" fmla="*/ 6 h 29"/>
                <a:gd name="T12" fmla="*/ 27 w 27"/>
                <a:gd name="T13" fmla="*/ 3 h 29"/>
                <a:gd name="T14" fmla="*/ 26 w 27"/>
                <a:gd name="T15" fmla="*/ 1 h 29"/>
                <a:gd name="T16" fmla="*/ 23 w 2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3" y="0"/>
                  </a:moveTo>
                  <a:cubicBezTo>
                    <a:pt x="22" y="0"/>
                    <a:pt x="21" y="0"/>
                    <a:pt x="20" y="1"/>
                  </a:cubicBezTo>
                  <a:cubicBezTo>
                    <a:pt x="0" y="21"/>
                    <a:pt x="0" y="21"/>
                    <a:pt x="0" y="21"/>
                  </a:cubicBezTo>
                  <a:cubicBezTo>
                    <a:pt x="3" y="24"/>
                    <a:pt x="3" y="24"/>
                    <a:pt x="3" y="24"/>
                  </a:cubicBezTo>
                  <a:cubicBezTo>
                    <a:pt x="4" y="25"/>
                    <a:pt x="4" y="28"/>
                    <a:pt x="3" y="29"/>
                  </a:cubicBezTo>
                  <a:cubicBezTo>
                    <a:pt x="26" y="6"/>
                    <a:pt x="26" y="6"/>
                    <a:pt x="26" y="6"/>
                  </a:cubicBezTo>
                  <a:cubicBezTo>
                    <a:pt x="26" y="6"/>
                    <a:pt x="27" y="5"/>
                    <a:pt x="27" y="3"/>
                  </a:cubicBezTo>
                  <a:cubicBezTo>
                    <a:pt x="27" y="2"/>
                    <a:pt x="26" y="1"/>
                    <a:pt x="26" y="1"/>
                  </a:cubicBezTo>
                  <a:cubicBezTo>
                    <a:pt x="25" y="0"/>
                    <a:pt x="24" y="0"/>
                    <a:pt x="2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592"/>
            <p:cNvSpPr>
              <a:spLocks/>
            </p:cNvSpPr>
            <p:nvPr/>
          </p:nvSpPr>
          <p:spPr bwMode="auto">
            <a:xfrm>
              <a:off x="4651767" y="1377462"/>
              <a:ext cx="26482" cy="29270"/>
            </a:xfrm>
            <a:custGeom>
              <a:avLst/>
              <a:gdLst>
                <a:gd name="T0" fmla="*/ 4 w 8"/>
                <a:gd name="T1" fmla="*/ 0 h 9"/>
                <a:gd name="T2" fmla="*/ 4 w 8"/>
                <a:gd name="T3" fmla="*/ 0 h 9"/>
                <a:gd name="T4" fmla="*/ 1 w 8"/>
                <a:gd name="T5" fmla="*/ 3 h 9"/>
                <a:gd name="T6" fmla="*/ 0 w 8"/>
                <a:gd name="T7" fmla="*/ 5 h 9"/>
                <a:gd name="T8" fmla="*/ 1 w 8"/>
                <a:gd name="T9" fmla="*/ 8 h 9"/>
                <a:gd name="T10" fmla="*/ 4 w 8"/>
                <a:gd name="T11" fmla="*/ 9 h 9"/>
                <a:gd name="T12" fmla="*/ 7 w 8"/>
                <a:gd name="T13" fmla="*/ 8 h 9"/>
                <a:gd name="T14" fmla="*/ 7 w 8"/>
                <a:gd name="T15" fmla="*/ 8 h 9"/>
                <a:gd name="T16" fmla="*/ 7 w 8"/>
                <a:gd name="T17" fmla="*/ 3 h 9"/>
                <a:gd name="T18" fmla="*/ 4 w 8"/>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9">
                  <a:moveTo>
                    <a:pt x="4" y="0"/>
                  </a:moveTo>
                  <a:cubicBezTo>
                    <a:pt x="4" y="0"/>
                    <a:pt x="4" y="0"/>
                    <a:pt x="4" y="0"/>
                  </a:cubicBezTo>
                  <a:cubicBezTo>
                    <a:pt x="1" y="3"/>
                    <a:pt x="1" y="3"/>
                    <a:pt x="1" y="3"/>
                  </a:cubicBezTo>
                  <a:cubicBezTo>
                    <a:pt x="0" y="3"/>
                    <a:pt x="0" y="4"/>
                    <a:pt x="0" y="5"/>
                  </a:cubicBezTo>
                  <a:cubicBezTo>
                    <a:pt x="0" y="6"/>
                    <a:pt x="0" y="7"/>
                    <a:pt x="1" y="8"/>
                  </a:cubicBezTo>
                  <a:cubicBezTo>
                    <a:pt x="2" y="9"/>
                    <a:pt x="3" y="9"/>
                    <a:pt x="4" y="9"/>
                  </a:cubicBezTo>
                  <a:cubicBezTo>
                    <a:pt x="5" y="9"/>
                    <a:pt x="6" y="9"/>
                    <a:pt x="7" y="8"/>
                  </a:cubicBezTo>
                  <a:cubicBezTo>
                    <a:pt x="7" y="8"/>
                    <a:pt x="7" y="8"/>
                    <a:pt x="7" y="8"/>
                  </a:cubicBezTo>
                  <a:cubicBezTo>
                    <a:pt x="8" y="7"/>
                    <a:pt x="8" y="4"/>
                    <a:pt x="7" y="3"/>
                  </a:cubicBezTo>
                  <a:cubicBezTo>
                    <a:pt x="4" y="0"/>
                    <a:pt x="4" y="0"/>
                    <a:pt x="4" y="0"/>
                  </a:cubicBezTo>
                </a:path>
              </a:pathLst>
            </a:custGeom>
            <a:solidFill>
              <a:srgbClr val="008C44"/>
            </a:solidFill>
            <a:ln w="3175">
              <a:solidFill>
                <a:srgbClr val="008C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585"/>
            <p:cNvSpPr>
              <a:spLocks/>
            </p:cNvSpPr>
            <p:nvPr/>
          </p:nvSpPr>
          <p:spPr bwMode="auto">
            <a:xfrm>
              <a:off x="4664312" y="1360735"/>
              <a:ext cx="296884" cy="533835"/>
            </a:xfrm>
            <a:custGeom>
              <a:avLst/>
              <a:gdLst>
                <a:gd name="T0" fmla="*/ 57 w 90"/>
                <a:gd name="T1" fmla="*/ 0 h 162"/>
                <a:gd name="T2" fmla="*/ 48 w 90"/>
                <a:gd name="T3" fmla="*/ 1 h 162"/>
                <a:gd name="T4" fmla="*/ 44 w 90"/>
                <a:gd name="T5" fmla="*/ 3 h 162"/>
                <a:gd name="T6" fmla="*/ 0 w 90"/>
                <a:gd name="T7" fmla="*/ 43 h 162"/>
                <a:gd name="T8" fmla="*/ 13 w 90"/>
                <a:gd name="T9" fmla="*/ 78 h 162"/>
                <a:gd name="T10" fmla="*/ 0 w 90"/>
                <a:gd name="T11" fmla="*/ 133 h 162"/>
                <a:gd name="T12" fmla="*/ 18 w 90"/>
                <a:gd name="T13" fmla="*/ 155 h 162"/>
                <a:gd name="T14" fmla="*/ 28 w 90"/>
                <a:gd name="T15" fmla="*/ 161 h 162"/>
                <a:gd name="T16" fmla="*/ 37 w 90"/>
                <a:gd name="T17" fmla="*/ 162 h 162"/>
                <a:gd name="T18" fmla="*/ 58 w 90"/>
                <a:gd name="T19" fmla="*/ 153 h 162"/>
                <a:gd name="T20" fmla="*/ 57 w 90"/>
                <a:gd name="T21" fmla="*/ 112 h 162"/>
                <a:gd name="T22" fmla="*/ 44 w 90"/>
                <a:gd name="T23" fmla="*/ 85 h 162"/>
                <a:gd name="T24" fmla="*/ 71 w 90"/>
                <a:gd name="T25" fmla="*/ 54 h 162"/>
                <a:gd name="T26" fmla="*/ 82 w 90"/>
                <a:gd name="T27" fmla="*/ 15 h 162"/>
                <a:gd name="T28" fmla="*/ 65 w 90"/>
                <a:gd name="T29" fmla="*/ 1 h 162"/>
                <a:gd name="T30" fmla="*/ 57 w 90"/>
                <a:gd name="T3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162">
                  <a:moveTo>
                    <a:pt x="57" y="0"/>
                  </a:moveTo>
                  <a:cubicBezTo>
                    <a:pt x="54" y="0"/>
                    <a:pt x="51" y="0"/>
                    <a:pt x="48" y="1"/>
                  </a:cubicBezTo>
                  <a:cubicBezTo>
                    <a:pt x="47" y="1"/>
                    <a:pt x="45" y="2"/>
                    <a:pt x="44" y="3"/>
                  </a:cubicBezTo>
                  <a:cubicBezTo>
                    <a:pt x="25" y="13"/>
                    <a:pt x="10" y="27"/>
                    <a:pt x="0" y="43"/>
                  </a:cubicBezTo>
                  <a:cubicBezTo>
                    <a:pt x="7" y="54"/>
                    <a:pt x="11" y="65"/>
                    <a:pt x="13" y="78"/>
                  </a:cubicBezTo>
                  <a:cubicBezTo>
                    <a:pt x="15" y="97"/>
                    <a:pt x="11" y="116"/>
                    <a:pt x="0" y="133"/>
                  </a:cubicBezTo>
                  <a:cubicBezTo>
                    <a:pt x="5" y="141"/>
                    <a:pt x="11" y="148"/>
                    <a:pt x="18" y="155"/>
                  </a:cubicBezTo>
                  <a:cubicBezTo>
                    <a:pt x="21" y="158"/>
                    <a:pt x="25" y="160"/>
                    <a:pt x="28" y="161"/>
                  </a:cubicBezTo>
                  <a:cubicBezTo>
                    <a:pt x="31" y="162"/>
                    <a:pt x="34" y="162"/>
                    <a:pt x="37" y="162"/>
                  </a:cubicBezTo>
                  <a:cubicBezTo>
                    <a:pt x="45" y="162"/>
                    <a:pt x="53" y="159"/>
                    <a:pt x="58" y="153"/>
                  </a:cubicBezTo>
                  <a:cubicBezTo>
                    <a:pt x="69" y="141"/>
                    <a:pt x="69" y="123"/>
                    <a:pt x="57" y="112"/>
                  </a:cubicBezTo>
                  <a:cubicBezTo>
                    <a:pt x="50" y="106"/>
                    <a:pt x="43" y="97"/>
                    <a:pt x="44" y="85"/>
                  </a:cubicBezTo>
                  <a:cubicBezTo>
                    <a:pt x="46" y="73"/>
                    <a:pt x="55" y="62"/>
                    <a:pt x="71" y="54"/>
                  </a:cubicBezTo>
                  <a:cubicBezTo>
                    <a:pt x="85" y="46"/>
                    <a:pt x="90" y="29"/>
                    <a:pt x="82" y="15"/>
                  </a:cubicBezTo>
                  <a:cubicBezTo>
                    <a:pt x="79" y="8"/>
                    <a:pt x="72" y="3"/>
                    <a:pt x="65" y="1"/>
                  </a:cubicBezTo>
                  <a:cubicBezTo>
                    <a:pt x="62" y="0"/>
                    <a:pt x="60" y="0"/>
                    <a:pt x="57"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581"/>
            <p:cNvSpPr>
              <a:spLocks/>
            </p:cNvSpPr>
            <p:nvPr/>
          </p:nvSpPr>
          <p:spPr bwMode="auto">
            <a:xfrm>
              <a:off x="4364639" y="1360735"/>
              <a:ext cx="299672" cy="533835"/>
            </a:xfrm>
            <a:custGeom>
              <a:avLst/>
              <a:gdLst>
                <a:gd name="T0" fmla="*/ 33 w 91"/>
                <a:gd name="T1" fmla="*/ 0 h 162"/>
                <a:gd name="T2" fmla="*/ 24 w 91"/>
                <a:gd name="T3" fmla="*/ 1 h 162"/>
                <a:gd name="T4" fmla="*/ 8 w 91"/>
                <a:gd name="T5" fmla="*/ 15 h 162"/>
                <a:gd name="T6" fmla="*/ 20 w 91"/>
                <a:gd name="T7" fmla="*/ 54 h 162"/>
                <a:gd name="T8" fmla="*/ 46 w 91"/>
                <a:gd name="T9" fmla="*/ 85 h 162"/>
                <a:gd name="T10" fmla="*/ 34 w 91"/>
                <a:gd name="T11" fmla="*/ 112 h 162"/>
                <a:gd name="T12" fmla="*/ 32 w 91"/>
                <a:gd name="T13" fmla="*/ 153 h 162"/>
                <a:gd name="T14" fmla="*/ 43 w 91"/>
                <a:gd name="T15" fmla="*/ 161 h 162"/>
                <a:gd name="T16" fmla="*/ 53 w 91"/>
                <a:gd name="T17" fmla="*/ 162 h 162"/>
                <a:gd name="T18" fmla="*/ 72 w 91"/>
                <a:gd name="T19" fmla="*/ 155 h 162"/>
                <a:gd name="T20" fmla="*/ 90 w 91"/>
                <a:gd name="T21" fmla="*/ 133 h 162"/>
                <a:gd name="T22" fmla="*/ 90 w 91"/>
                <a:gd name="T23" fmla="*/ 133 h 162"/>
                <a:gd name="T24" fmla="*/ 91 w 91"/>
                <a:gd name="T25" fmla="*/ 133 h 162"/>
                <a:gd name="T26" fmla="*/ 91 w 91"/>
                <a:gd name="T27" fmla="*/ 134 h 162"/>
                <a:gd name="T28" fmla="*/ 91 w 91"/>
                <a:gd name="T29" fmla="*/ 133 h 162"/>
                <a:gd name="T30" fmla="*/ 78 w 91"/>
                <a:gd name="T31" fmla="*/ 78 h 162"/>
                <a:gd name="T32" fmla="*/ 91 w 91"/>
                <a:gd name="T33" fmla="*/ 43 h 162"/>
                <a:gd name="T34" fmla="*/ 91 w 91"/>
                <a:gd name="T35" fmla="*/ 42 h 162"/>
                <a:gd name="T36" fmla="*/ 91 w 91"/>
                <a:gd name="T37" fmla="*/ 43 h 162"/>
                <a:gd name="T38" fmla="*/ 90 w 91"/>
                <a:gd name="T39" fmla="*/ 43 h 162"/>
                <a:gd name="T40" fmla="*/ 90 w 91"/>
                <a:gd name="T41" fmla="*/ 43 h 162"/>
                <a:gd name="T42" fmla="*/ 47 w 91"/>
                <a:gd name="T43" fmla="*/ 3 h 162"/>
                <a:gd name="T44" fmla="*/ 33 w 91"/>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62">
                  <a:moveTo>
                    <a:pt x="33" y="0"/>
                  </a:moveTo>
                  <a:cubicBezTo>
                    <a:pt x="30" y="0"/>
                    <a:pt x="27" y="0"/>
                    <a:pt x="24" y="1"/>
                  </a:cubicBezTo>
                  <a:cubicBezTo>
                    <a:pt x="17" y="4"/>
                    <a:pt x="12" y="8"/>
                    <a:pt x="8" y="15"/>
                  </a:cubicBezTo>
                  <a:cubicBezTo>
                    <a:pt x="0" y="29"/>
                    <a:pt x="6" y="46"/>
                    <a:pt x="20" y="54"/>
                  </a:cubicBezTo>
                  <a:cubicBezTo>
                    <a:pt x="35" y="62"/>
                    <a:pt x="45" y="74"/>
                    <a:pt x="46" y="85"/>
                  </a:cubicBezTo>
                  <a:cubicBezTo>
                    <a:pt x="47" y="97"/>
                    <a:pt x="40" y="106"/>
                    <a:pt x="34" y="112"/>
                  </a:cubicBezTo>
                  <a:cubicBezTo>
                    <a:pt x="22" y="123"/>
                    <a:pt x="21" y="141"/>
                    <a:pt x="32" y="153"/>
                  </a:cubicBezTo>
                  <a:cubicBezTo>
                    <a:pt x="35" y="157"/>
                    <a:pt x="39" y="159"/>
                    <a:pt x="43" y="161"/>
                  </a:cubicBezTo>
                  <a:cubicBezTo>
                    <a:pt x="46" y="162"/>
                    <a:pt x="49" y="162"/>
                    <a:pt x="53" y="162"/>
                  </a:cubicBezTo>
                  <a:cubicBezTo>
                    <a:pt x="60" y="162"/>
                    <a:pt x="67" y="160"/>
                    <a:pt x="72" y="155"/>
                  </a:cubicBezTo>
                  <a:cubicBezTo>
                    <a:pt x="79" y="148"/>
                    <a:pt x="86" y="141"/>
                    <a:pt x="90" y="133"/>
                  </a:cubicBezTo>
                  <a:cubicBezTo>
                    <a:pt x="90" y="133"/>
                    <a:pt x="90" y="133"/>
                    <a:pt x="90" y="133"/>
                  </a:cubicBezTo>
                  <a:cubicBezTo>
                    <a:pt x="91" y="133"/>
                    <a:pt x="91" y="133"/>
                    <a:pt x="91" y="133"/>
                  </a:cubicBezTo>
                  <a:cubicBezTo>
                    <a:pt x="91" y="133"/>
                    <a:pt x="91" y="133"/>
                    <a:pt x="91" y="134"/>
                  </a:cubicBezTo>
                  <a:cubicBezTo>
                    <a:pt x="91" y="133"/>
                    <a:pt x="91" y="133"/>
                    <a:pt x="91" y="133"/>
                  </a:cubicBezTo>
                  <a:cubicBezTo>
                    <a:pt x="80" y="116"/>
                    <a:pt x="76" y="97"/>
                    <a:pt x="78" y="78"/>
                  </a:cubicBezTo>
                  <a:cubicBezTo>
                    <a:pt x="80" y="65"/>
                    <a:pt x="84" y="54"/>
                    <a:pt x="91" y="43"/>
                  </a:cubicBezTo>
                  <a:cubicBezTo>
                    <a:pt x="91" y="43"/>
                    <a:pt x="91" y="43"/>
                    <a:pt x="91" y="42"/>
                  </a:cubicBezTo>
                  <a:cubicBezTo>
                    <a:pt x="91" y="43"/>
                    <a:pt x="91" y="43"/>
                    <a:pt x="91" y="43"/>
                  </a:cubicBezTo>
                  <a:cubicBezTo>
                    <a:pt x="90" y="43"/>
                    <a:pt x="90" y="43"/>
                    <a:pt x="90" y="43"/>
                  </a:cubicBezTo>
                  <a:cubicBezTo>
                    <a:pt x="90" y="43"/>
                    <a:pt x="90" y="43"/>
                    <a:pt x="90" y="43"/>
                  </a:cubicBezTo>
                  <a:cubicBezTo>
                    <a:pt x="81" y="27"/>
                    <a:pt x="65" y="13"/>
                    <a:pt x="47" y="3"/>
                  </a:cubicBezTo>
                  <a:cubicBezTo>
                    <a:pt x="43" y="1"/>
                    <a:pt x="38" y="0"/>
                    <a:pt x="33"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587"/>
            <p:cNvSpPr>
              <a:spLocks/>
            </p:cNvSpPr>
            <p:nvPr/>
          </p:nvSpPr>
          <p:spPr bwMode="auto">
            <a:xfrm>
              <a:off x="4615528" y="1501512"/>
              <a:ext cx="98962" cy="296886"/>
            </a:xfrm>
            <a:custGeom>
              <a:avLst/>
              <a:gdLst>
                <a:gd name="T0" fmla="*/ 15 w 30"/>
                <a:gd name="T1" fmla="*/ 0 h 90"/>
                <a:gd name="T2" fmla="*/ 2 w 30"/>
                <a:gd name="T3" fmla="*/ 35 h 90"/>
                <a:gd name="T4" fmla="*/ 15 w 30"/>
                <a:gd name="T5" fmla="*/ 90 h 90"/>
                <a:gd name="T6" fmla="*/ 28 w 30"/>
                <a:gd name="T7" fmla="*/ 35 h 90"/>
                <a:gd name="T8" fmla="*/ 15 w 30"/>
                <a:gd name="T9" fmla="*/ 0 h 90"/>
              </a:gdLst>
              <a:ahLst/>
              <a:cxnLst>
                <a:cxn ang="0">
                  <a:pos x="T0" y="T1"/>
                </a:cxn>
                <a:cxn ang="0">
                  <a:pos x="T2" y="T3"/>
                </a:cxn>
                <a:cxn ang="0">
                  <a:pos x="T4" y="T5"/>
                </a:cxn>
                <a:cxn ang="0">
                  <a:pos x="T6" y="T7"/>
                </a:cxn>
                <a:cxn ang="0">
                  <a:pos x="T8" y="T9"/>
                </a:cxn>
              </a:cxnLst>
              <a:rect l="0" t="0" r="r" b="b"/>
              <a:pathLst>
                <a:path w="30" h="90">
                  <a:moveTo>
                    <a:pt x="15" y="0"/>
                  </a:moveTo>
                  <a:cubicBezTo>
                    <a:pt x="8" y="11"/>
                    <a:pt x="4" y="22"/>
                    <a:pt x="2" y="35"/>
                  </a:cubicBezTo>
                  <a:cubicBezTo>
                    <a:pt x="0" y="54"/>
                    <a:pt x="4" y="73"/>
                    <a:pt x="15" y="90"/>
                  </a:cubicBezTo>
                  <a:cubicBezTo>
                    <a:pt x="26" y="73"/>
                    <a:pt x="30" y="54"/>
                    <a:pt x="28" y="35"/>
                  </a:cubicBezTo>
                  <a:cubicBezTo>
                    <a:pt x="26" y="22"/>
                    <a:pt x="22" y="11"/>
                    <a:pt x="15" y="0"/>
                  </a:cubicBezTo>
                </a:path>
              </a:pathLst>
            </a:custGeom>
            <a:solidFill>
              <a:srgbClr val="008C44"/>
            </a:solidFill>
            <a:ln w="3175">
              <a:solidFill>
                <a:srgbClr val="008C44"/>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7582811" y="3056857"/>
            <a:ext cx="320990" cy="565982"/>
            <a:chOff x="7606636" y="2989701"/>
            <a:chExt cx="320990" cy="565982"/>
          </a:xfrm>
        </p:grpSpPr>
        <p:sp>
          <p:nvSpPr>
            <p:cNvPr id="399" name="Freeform 563"/>
            <p:cNvSpPr>
              <a:spLocks noChangeAspect="1"/>
            </p:cNvSpPr>
            <p:nvPr/>
          </p:nvSpPr>
          <p:spPr bwMode="auto">
            <a:xfrm>
              <a:off x="7608636" y="3065698"/>
              <a:ext cx="124996" cy="226993"/>
            </a:xfrm>
            <a:custGeom>
              <a:avLst/>
              <a:gdLst>
                <a:gd name="T0" fmla="*/ 29 w 53"/>
                <a:gd name="T1" fmla="*/ 48 h 96"/>
                <a:gd name="T2" fmla="*/ 35 w 53"/>
                <a:gd name="T3" fmla="*/ 34 h 96"/>
                <a:gd name="T4" fmla="*/ 53 w 53"/>
                <a:gd name="T5" fmla="*/ 28 h 96"/>
                <a:gd name="T6" fmla="*/ 53 w 53"/>
                <a:gd name="T7" fmla="*/ 0 h 96"/>
                <a:gd name="T8" fmla="*/ 19 w 53"/>
                <a:gd name="T9" fmla="*/ 12 h 96"/>
                <a:gd name="T10" fmla="*/ 1 w 53"/>
                <a:gd name="T11" fmla="*/ 49 h 96"/>
                <a:gd name="T12" fmla="*/ 53 w 53"/>
                <a:gd name="T13" fmla="*/ 96 h 96"/>
                <a:gd name="T14" fmla="*/ 53 w 53"/>
                <a:gd name="T15" fmla="*/ 68 h 96"/>
                <a:gd name="T16" fmla="*/ 29 w 53"/>
                <a:gd name="T17"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6">
                  <a:moveTo>
                    <a:pt x="29" y="48"/>
                  </a:moveTo>
                  <a:cubicBezTo>
                    <a:pt x="28" y="42"/>
                    <a:pt x="30" y="38"/>
                    <a:pt x="35" y="34"/>
                  </a:cubicBezTo>
                  <a:cubicBezTo>
                    <a:pt x="39" y="31"/>
                    <a:pt x="45" y="29"/>
                    <a:pt x="53" y="28"/>
                  </a:cubicBezTo>
                  <a:cubicBezTo>
                    <a:pt x="53" y="0"/>
                    <a:pt x="53" y="0"/>
                    <a:pt x="53" y="0"/>
                  </a:cubicBezTo>
                  <a:cubicBezTo>
                    <a:pt x="39" y="1"/>
                    <a:pt x="28" y="6"/>
                    <a:pt x="19" y="12"/>
                  </a:cubicBezTo>
                  <a:cubicBezTo>
                    <a:pt x="7" y="21"/>
                    <a:pt x="0" y="34"/>
                    <a:pt x="1" y="49"/>
                  </a:cubicBezTo>
                  <a:cubicBezTo>
                    <a:pt x="3" y="82"/>
                    <a:pt x="29" y="91"/>
                    <a:pt x="53" y="96"/>
                  </a:cubicBezTo>
                  <a:cubicBezTo>
                    <a:pt x="53" y="68"/>
                    <a:pt x="53" y="68"/>
                    <a:pt x="53" y="68"/>
                  </a:cubicBezTo>
                  <a:cubicBezTo>
                    <a:pt x="35" y="64"/>
                    <a:pt x="29" y="59"/>
                    <a:pt x="29" y="48"/>
                  </a:cubicBezTo>
                  <a:close/>
                </a:path>
              </a:pathLst>
            </a:custGeom>
            <a:solidFill>
              <a:schemeClr val="accent3"/>
            </a:solidFill>
            <a:ln w="3175">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0" name="Freeform 564"/>
            <p:cNvSpPr>
              <a:spLocks noChangeAspect="1"/>
            </p:cNvSpPr>
            <p:nvPr/>
          </p:nvSpPr>
          <p:spPr bwMode="auto">
            <a:xfrm>
              <a:off x="7606636" y="3342690"/>
              <a:ext cx="126996" cy="143996"/>
            </a:xfrm>
            <a:custGeom>
              <a:avLst/>
              <a:gdLst>
                <a:gd name="T0" fmla="*/ 28 w 54"/>
                <a:gd name="T1" fmla="*/ 13 h 61"/>
                <a:gd name="T2" fmla="*/ 13 w 54"/>
                <a:gd name="T3" fmla="*/ 0 h 61"/>
                <a:gd name="T4" fmla="*/ 0 w 54"/>
                <a:gd name="T5" fmla="*/ 15 h 61"/>
                <a:gd name="T6" fmla="*/ 54 w 54"/>
                <a:gd name="T7" fmla="*/ 61 h 61"/>
                <a:gd name="T8" fmla="*/ 54 w 54"/>
                <a:gd name="T9" fmla="*/ 33 h 61"/>
                <a:gd name="T10" fmla="*/ 28 w 54"/>
                <a:gd name="T11" fmla="*/ 13 h 61"/>
              </a:gdLst>
              <a:ahLst/>
              <a:cxnLst>
                <a:cxn ang="0">
                  <a:pos x="T0" y="T1"/>
                </a:cxn>
                <a:cxn ang="0">
                  <a:pos x="T2" y="T3"/>
                </a:cxn>
                <a:cxn ang="0">
                  <a:pos x="T4" y="T5"/>
                </a:cxn>
                <a:cxn ang="0">
                  <a:pos x="T6" y="T7"/>
                </a:cxn>
                <a:cxn ang="0">
                  <a:pos x="T8" y="T9"/>
                </a:cxn>
                <a:cxn ang="0">
                  <a:pos x="T10" y="T11"/>
                </a:cxn>
              </a:cxnLst>
              <a:rect l="0" t="0" r="r" b="b"/>
              <a:pathLst>
                <a:path w="54" h="61">
                  <a:moveTo>
                    <a:pt x="28" y="13"/>
                  </a:moveTo>
                  <a:cubicBezTo>
                    <a:pt x="27" y="6"/>
                    <a:pt x="21" y="0"/>
                    <a:pt x="13" y="0"/>
                  </a:cubicBezTo>
                  <a:cubicBezTo>
                    <a:pt x="6" y="1"/>
                    <a:pt x="0" y="7"/>
                    <a:pt x="0" y="15"/>
                  </a:cubicBezTo>
                  <a:cubicBezTo>
                    <a:pt x="1" y="32"/>
                    <a:pt x="19" y="56"/>
                    <a:pt x="54" y="61"/>
                  </a:cubicBezTo>
                  <a:cubicBezTo>
                    <a:pt x="54" y="33"/>
                    <a:pt x="54" y="33"/>
                    <a:pt x="54" y="33"/>
                  </a:cubicBezTo>
                  <a:cubicBezTo>
                    <a:pt x="35" y="29"/>
                    <a:pt x="28" y="17"/>
                    <a:pt x="28" y="13"/>
                  </a:cubicBezTo>
                  <a:close/>
                </a:path>
              </a:pathLst>
            </a:custGeom>
            <a:solidFill>
              <a:schemeClr val="accent3"/>
            </a:solidFill>
            <a:ln w="3175">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1" name="Freeform 565"/>
            <p:cNvSpPr>
              <a:spLocks noChangeAspect="1"/>
            </p:cNvSpPr>
            <p:nvPr/>
          </p:nvSpPr>
          <p:spPr bwMode="auto">
            <a:xfrm>
              <a:off x="7797630" y="3238693"/>
              <a:ext cx="129996" cy="247992"/>
            </a:xfrm>
            <a:custGeom>
              <a:avLst/>
              <a:gdLst>
                <a:gd name="T0" fmla="*/ 53 w 55"/>
                <a:gd name="T1" fmla="*/ 51 h 105"/>
                <a:gd name="T2" fmla="*/ 0 w 55"/>
                <a:gd name="T3" fmla="*/ 0 h 105"/>
                <a:gd name="T4" fmla="*/ 0 w 55"/>
                <a:gd name="T5" fmla="*/ 29 h 105"/>
                <a:gd name="T6" fmla="*/ 26 w 55"/>
                <a:gd name="T7" fmla="*/ 52 h 105"/>
                <a:gd name="T8" fmla="*/ 13 w 55"/>
                <a:gd name="T9" fmla="*/ 73 h 105"/>
                <a:gd name="T10" fmla="*/ 0 w 55"/>
                <a:gd name="T11" fmla="*/ 77 h 105"/>
                <a:gd name="T12" fmla="*/ 0 w 55"/>
                <a:gd name="T13" fmla="*/ 105 h 105"/>
                <a:gd name="T14" fmla="*/ 25 w 55"/>
                <a:gd name="T15" fmla="*/ 98 h 105"/>
                <a:gd name="T16" fmla="*/ 53 w 55"/>
                <a:gd name="T17"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05">
                  <a:moveTo>
                    <a:pt x="53" y="51"/>
                  </a:moveTo>
                  <a:cubicBezTo>
                    <a:pt x="52" y="15"/>
                    <a:pt x="25" y="5"/>
                    <a:pt x="0" y="0"/>
                  </a:cubicBezTo>
                  <a:cubicBezTo>
                    <a:pt x="0" y="29"/>
                    <a:pt x="0" y="29"/>
                    <a:pt x="0" y="29"/>
                  </a:cubicBezTo>
                  <a:cubicBezTo>
                    <a:pt x="18" y="33"/>
                    <a:pt x="25" y="38"/>
                    <a:pt x="26" y="52"/>
                  </a:cubicBezTo>
                  <a:cubicBezTo>
                    <a:pt x="26" y="59"/>
                    <a:pt x="25" y="67"/>
                    <a:pt x="13" y="73"/>
                  </a:cubicBezTo>
                  <a:cubicBezTo>
                    <a:pt x="9" y="75"/>
                    <a:pt x="4" y="76"/>
                    <a:pt x="0" y="77"/>
                  </a:cubicBezTo>
                  <a:cubicBezTo>
                    <a:pt x="0" y="105"/>
                    <a:pt x="0" y="105"/>
                    <a:pt x="0" y="105"/>
                  </a:cubicBezTo>
                  <a:cubicBezTo>
                    <a:pt x="7" y="104"/>
                    <a:pt x="16" y="102"/>
                    <a:pt x="25" y="98"/>
                  </a:cubicBezTo>
                  <a:cubicBezTo>
                    <a:pt x="44" y="88"/>
                    <a:pt x="55" y="72"/>
                    <a:pt x="53" y="51"/>
                  </a:cubicBezTo>
                  <a:close/>
                </a:path>
              </a:pathLst>
            </a:custGeom>
            <a:solidFill>
              <a:schemeClr val="accent3"/>
            </a:solidFill>
            <a:ln w="3175">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2" name="Freeform 566"/>
            <p:cNvSpPr>
              <a:spLocks noChangeAspect="1"/>
            </p:cNvSpPr>
            <p:nvPr/>
          </p:nvSpPr>
          <p:spPr bwMode="auto">
            <a:xfrm>
              <a:off x="7797630" y="3063698"/>
              <a:ext cx="117996" cy="136996"/>
            </a:xfrm>
            <a:custGeom>
              <a:avLst/>
              <a:gdLst>
                <a:gd name="T0" fmla="*/ 22 w 50"/>
                <a:gd name="T1" fmla="*/ 45 h 58"/>
                <a:gd name="T2" fmla="*/ 36 w 50"/>
                <a:gd name="T3" fmla="*/ 58 h 58"/>
                <a:gd name="T4" fmla="*/ 49 w 50"/>
                <a:gd name="T5" fmla="*/ 43 h 58"/>
                <a:gd name="T6" fmla="*/ 0 w 50"/>
                <a:gd name="T7" fmla="*/ 0 h 58"/>
                <a:gd name="T8" fmla="*/ 0 w 50"/>
                <a:gd name="T9" fmla="*/ 28 h 58"/>
                <a:gd name="T10" fmla="*/ 22 w 50"/>
                <a:gd name="T11" fmla="*/ 45 h 58"/>
              </a:gdLst>
              <a:ahLst/>
              <a:cxnLst>
                <a:cxn ang="0">
                  <a:pos x="T0" y="T1"/>
                </a:cxn>
                <a:cxn ang="0">
                  <a:pos x="T2" y="T3"/>
                </a:cxn>
                <a:cxn ang="0">
                  <a:pos x="T4" y="T5"/>
                </a:cxn>
                <a:cxn ang="0">
                  <a:pos x="T6" y="T7"/>
                </a:cxn>
                <a:cxn ang="0">
                  <a:pos x="T8" y="T9"/>
                </a:cxn>
                <a:cxn ang="0">
                  <a:pos x="T10" y="T11"/>
                </a:cxn>
              </a:cxnLst>
              <a:rect l="0" t="0" r="r" b="b"/>
              <a:pathLst>
                <a:path w="50" h="58">
                  <a:moveTo>
                    <a:pt x="22" y="45"/>
                  </a:moveTo>
                  <a:cubicBezTo>
                    <a:pt x="22" y="52"/>
                    <a:pt x="29" y="58"/>
                    <a:pt x="36" y="58"/>
                  </a:cubicBezTo>
                  <a:cubicBezTo>
                    <a:pt x="44" y="57"/>
                    <a:pt x="50" y="51"/>
                    <a:pt x="49" y="43"/>
                  </a:cubicBezTo>
                  <a:cubicBezTo>
                    <a:pt x="48" y="26"/>
                    <a:pt x="31" y="5"/>
                    <a:pt x="0" y="0"/>
                  </a:cubicBezTo>
                  <a:cubicBezTo>
                    <a:pt x="0" y="28"/>
                    <a:pt x="0" y="28"/>
                    <a:pt x="0" y="28"/>
                  </a:cubicBezTo>
                  <a:cubicBezTo>
                    <a:pt x="15" y="32"/>
                    <a:pt x="21" y="41"/>
                    <a:pt x="22" y="45"/>
                  </a:cubicBezTo>
                  <a:close/>
                </a:path>
              </a:pathLst>
            </a:custGeom>
            <a:solidFill>
              <a:schemeClr val="accent3"/>
            </a:solidFill>
            <a:ln w="3175">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3" name="Freeform 567"/>
            <p:cNvSpPr>
              <a:spLocks noChangeAspect="1"/>
            </p:cNvSpPr>
            <p:nvPr/>
          </p:nvSpPr>
          <p:spPr bwMode="auto">
            <a:xfrm>
              <a:off x="7733632" y="3127696"/>
              <a:ext cx="63998" cy="110997"/>
            </a:xfrm>
            <a:custGeom>
              <a:avLst/>
              <a:gdLst>
                <a:gd name="T0" fmla="*/ 12 w 27"/>
                <a:gd name="T1" fmla="*/ 0 h 47"/>
                <a:gd name="T2" fmla="*/ 0 w 27"/>
                <a:gd name="T3" fmla="*/ 2 h 47"/>
                <a:gd name="T4" fmla="*/ 0 w 27"/>
                <a:gd name="T5" fmla="*/ 42 h 47"/>
                <a:gd name="T6" fmla="*/ 15 w 27"/>
                <a:gd name="T7" fmla="*/ 45 h 47"/>
                <a:gd name="T8" fmla="*/ 27 w 27"/>
                <a:gd name="T9" fmla="*/ 47 h 47"/>
                <a:gd name="T10" fmla="*/ 27 w 27"/>
                <a:gd name="T11" fmla="*/ 1 h 47"/>
                <a:gd name="T12" fmla="*/ 12 w 2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27" h="47">
                  <a:moveTo>
                    <a:pt x="12" y="0"/>
                  </a:moveTo>
                  <a:cubicBezTo>
                    <a:pt x="7" y="0"/>
                    <a:pt x="3" y="1"/>
                    <a:pt x="0" y="2"/>
                  </a:cubicBezTo>
                  <a:cubicBezTo>
                    <a:pt x="0" y="42"/>
                    <a:pt x="0" y="42"/>
                    <a:pt x="0" y="42"/>
                  </a:cubicBezTo>
                  <a:cubicBezTo>
                    <a:pt x="4" y="43"/>
                    <a:pt x="9" y="44"/>
                    <a:pt x="15" y="45"/>
                  </a:cubicBezTo>
                  <a:cubicBezTo>
                    <a:pt x="19" y="46"/>
                    <a:pt x="23" y="46"/>
                    <a:pt x="27" y="47"/>
                  </a:cubicBezTo>
                  <a:cubicBezTo>
                    <a:pt x="27" y="1"/>
                    <a:pt x="27" y="1"/>
                    <a:pt x="27" y="1"/>
                  </a:cubicBezTo>
                  <a:cubicBezTo>
                    <a:pt x="23" y="0"/>
                    <a:pt x="18" y="0"/>
                    <a:pt x="12" y="0"/>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4" name="Freeform 568"/>
            <p:cNvSpPr>
              <a:spLocks noChangeAspect="1"/>
            </p:cNvSpPr>
            <p:nvPr/>
          </p:nvSpPr>
          <p:spPr bwMode="auto">
            <a:xfrm>
              <a:off x="7733632" y="3486685"/>
              <a:ext cx="63998" cy="68998"/>
            </a:xfrm>
            <a:custGeom>
              <a:avLst/>
              <a:gdLst>
                <a:gd name="T0" fmla="*/ 13 w 27"/>
                <a:gd name="T1" fmla="*/ 1 h 29"/>
                <a:gd name="T2" fmla="*/ 0 w 27"/>
                <a:gd name="T3" fmla="*/ 0 h 29"/>
                <a:gd name="T4" fmla="*/ 0 w 27"/>
                <a:gd name="T5" fmla="*/ 15 h 29"/>
                <a:gd name="T6" fmla="*/ 14 w 27"/>
                <a:gd name="T7" fmla="*/ 29 h 29"/>
                <a:gd name="T8" fmla="*/ 27 w 27"/>
                <a:gd name="T9" fmla="*/ 15 h 29"/>
                <a:gd name="T10" fmla="*/ 27 w 27"/>
                <a:gd name="T11" fmla="*/ 0 h 29"/>
                <a:gd name="T12" fmla="*/ 19 w 27"/>
                <a:gd name="T13" fmla="*/ 1 h 29"/>
                <a:gd name="T14" fmla="*/ 13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3" y="1"/>
                  </a:moveTo>
                  <a:cubicBezTo>
                    <a:pt x="9" y="1"/>
                    <a:pt x="4" y="1"/>
                    <a:pt x="0" y="0"/>
                  </a:cubicBezTo>
                  <a:cubicBezTo>
                    <a:pt x="0" y="15"/>
                    <a:pt x="0" y="15"/>
                    <a:pt x="0" y="15"/>
                  </a:cubicBezTo>
                  <a:cubicBezTo>
                    <a:pt x="0" y="23"/>
                    <a:pt x="6" y="29"/>
                    <a:pt x="14" y="29"/>
                  </a:cubicBezTo>
                  <a:cubicBezTo>
                    <a:pt x="21" y="29"/>
                    <a:pt x="27" y="23"/>
                    <a:pt x="27" y="15"/>
                  </a:cubicBezTo>
                  <a:cubicBezTo>
                    <a:pt x="27" y="0"/>
                    <a:pt x="27" y="0"/>
                    <a:pt x="27" y="0"/>
                  </a:cubicBezTo>
                  <a:cubicBezTo>
                    <a:pt x="24" y="1"/>
                    <a:pt x="21" y="1"/>
                    <a:pt x="19" y="1"/>
                  </a:cubicBezTo>
                  <a:cubicBezTo>
                    <a:pt x="17" y="1"/>
                    <a:pt x="15" y="1"/>
                    <a:pt x="13" y="1"/>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5" name="Freeform 569"/>
            <p:cNvSpPr>
              <a:spLocks noChangeAspect="1"/>
            </p:cNvSpPr>
            <p:nvPr/>
          </p:nvSpPr>
          <p:spPr bwMode="auto">
            <a:xfrm>
              <a:off x="7733632" y="3292691"/>
              <a:ext cx="63998" cy="131996"/>
            </a:xfrm>
            <a:custGeom>
              <a:avLst/>
              <a:gdLst>
                <a:gd name="T0" fmla="*/ 18 w 27"/>
                <a:gd name="T1" fmla="*/ 55 h 56"/>
                <a:gd name="T2" fmla="*/ 27 w 27"/>
                <a:gd name="T3" fmla="*/ 54 h 56"/>
                <a:gd name="T4" fmla="*/ 27 w 27"/>
                <a:gd name="T5" fmla="*/ 6 h 56"/>
                <a:gd name="T6" fmla="*/ 10 w 27"/>
                <a:gd name="T7" fmla="*/ 2 h 56"/>
                <a:gd name="T8" fmla="*/ 0 w 27"/>
                <a:gd name="T9" fmla="*/ 0 h 56"/>
                <a:gd name="T10" fmla="*/ 0 w 27"/>
                <a:gd name="T11" fmla="*/ 54 h 56"/>
                <a:gd name="T12" fmla="*/ 18 w 27"/>
                <a:gd name="T13" fmla="*/ 55 h 56"/>
              </a:gdLst>
              <a:ahLst/>
              <a:cxnLst>
                <a:cxn ang="0">
                  <a:pos x="T0" y="T1"/>
                </a:cxn>
                <a:cxn ang="0">
                  <a:pos x="T2" y="T3"/>
                </a:cxn>
                <a:cxn ang="0">
                  <a:pos x="T4" y="T5"/>
                </a:cxn>
                <a:cxn ang="0">
                  <a:pos x="T6" y="T7"/>
                </a:cxn>
                <a:cxn ang="0">
                  <a:pos x="T8" y="T9"/>
                </a:cxn>
                <a:cxn ang="0">
                  <a:pos x="T10" y="T11"/>
                </a:cxn>
                <a:cxn ang="0">
                  <a:pos x="T12" y="T13"/>
                </a:cxn>
              </a:cxnLst>
              <a:rect l="0" t="0" r="r" b="b"/>
              <a:pathLst>
                <a:path w="27" h="56">
                  <a:moveTo>
                    <a:pt x="18" y="55"/>
                  </a:moveTo>
                  <a:cubicBezTo>
                    <a:pt x="18" y="55"/>
                    <a:pt x="22" y="55"/>
                    <a:pt x="27" y="54"/>
                  </a:cubicBezTo>
                  <a:cubicBezTo>
                    <a:pt x="27" y="6"/>
                    <a:pt x="27" y="6"/>
                    <a:pt x="27" y="6"/>
                  </a:cubicBezTo>
                  <a:cubicBezTo>
                    <a:pt x="22" y="4"/>
                    <a:pt x="17" y="3"/>
                    <a:pt x="10" y="2"/>
                  </a:cubicBezTo>
                  <a:cubicBezTo>
                    <a:pt x="7" y="1"/>
                    <a:pt x="3" y="1"/>
                    <a:pt x="0" y="0"/>
                  </a:cubicBezTo>
                  <a:cubicBezTo>
                    <a:pt x="0" y="54"/>
                    <a:pt x="0" y="54"/>
                    <a:pt x="0" y="54"/>
                  </a:cubicBezTo>
                  <a:cubicBezTo>
                    <a:pt x="5" y="55"/>
                    <a:pt x="11" y="56"/>
                    <a:pt x="18" y="55"/>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6" name="Freeform 570"/>
            <p:cNvSpPr>
              <a:spLocks noChangeAspect="1"/>
            </p:cNvSpPr>
            <p:nvPr/>
          </p:nvSpPr>
          <p:spPr bwMode="auto">
            <a:xfrm>
              <a:off x="7733632" y="2989701"/>
              <a:ext cx="63998" cy="75998"/>
            </a:xfrm>
            <a:custGeom>
              <a:avLst/>
              <a:gdLst>
                <a:gd name="T0" fmla="*/ 27 w 27"/>
                <a:gd name="T1" fmla="*/ 31 h 32"/>
                <a:gd name="T2" fmla="*/ 27 w 27"/>
                <a:gd name="T3" fmla="*/ 14 h 32"/>
                <a:gd name="T4" fmla="*/ 14 w 27"/>
                <a:gd name="T5" fmla="*/ 0 h 32"/>
                <a:gd name="T6" fmla="*/ 0 w 27"/>
                <a:gd name="T7" fmla="*/ 14 h 32"/>
                <a:gd name="T8" fmla="*/ 0 w 27"/>
                <a:gd name="T9" fmla="*/ 32 h 32"/>
                <a:gd name="T10" fmla="*/ 10 w 27"/>
                <a:gd name="T11" fmla="*/ 31 h 32"/>
                <a:gd name="T12" fmla="*/ 27 w 27"/>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27" h="32">
                  <a:moveTo>
                    <a:pt x="27" y="31"/>
                  </a:moveTo>
                  <a:cubicBezTo>
                    <a:pt x="27" y="14"/>
                    <a:pt x="27" y="14"/>
                    <a:pt x="27" y="14"/>
                  </a:cubicBezTo>
                  <a:cubicBezTo>
                    <a:pt x="27" y="6"/>
                    <a:pt x="21" y="0"/>
                    <a:pt x="14" y="0"/>
                  </a:cubicBezTo>
                  <a:cubicBezTo>
                    <a:pt x="6" y="0"/>
                    <a:pt x="0" y="6"/>
                    <a:pt x="0" y="14"/>
                  </a:cubicBezTo>
                  <a:cubicBezTo>
                    <a:pt x="0" y="32"/>
                    <a:pt x="0" y="32"/>
                    <a:pt x="0" y="32"/>
                  </a:cubicBezTo>
                  <a:cubicBezTo>
                    <a:pt x="3" y="31"/>
                    <a:pt x="7" y="31"/>
                    <a:pt x="10" y="31"/>
                  </a:cubicBezTo>
                  <a:cubicBezTo>
                    <a:pt x="16" y="30"/>
                    <a:pt x="22" y="31"/>
                    <a:pt x="27" y="31"/>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0" name="Freeform 571"/>
            <p:cNvSpPr>
              <a:spLocks noChangeAspect="1"/>
            </p:cNvSpPr>
            <p:nvPr/>
          </p:nvSpPr>
          <p:spPr bwMode="auto">
            <a:xfrm>
              <a:off x="7733632" y="3420687"/>
              <a:ext cx="63998" cy="67998"/>
            </a:xfrm>
            <a:custGeom>
              <a:avLst/>
              <a:gdLst>
                <a:gd name="T0" fmla="*/ 18 w 27"/>
                <a:gd name="T1" fmla="*/ 1 h 29"/>
                <a:gd name="T2" fmla="*/ 0 w 27"/>
                <a:gd name="T3" fmla="*/ 0 h 29"/>
                <a:gd name="T4" fmla="*/ 0 w 27"/>
                <a:gd name="T5" fmla="*/ 28 h 29"/>
                <a:gd name="T6" fmla="*/ 13 w 27"/>
                <a:gd name="T7" fmla="*/ 29 h 29"/>
                <a:gd name="T8" fmla="*/ 19 w 27"/>
                <a:gd name="T9" fmla="*/ 29 h 29"/>
                <a:gd name="T10" fmla="*/ 27 w 27"/>
                <a:gd name="T11" fmla="*/ 28 h 29"/>
                <a:gd name="T12" fmla="*/ 27 w 27"/>
                <a:gd name="T13" fmla="*/ 0 h 29"/>
                <a:gd name="T14" fmla="*/ 18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8" y="1"/>
                  </a:moveTo>
                  <a:cubicBezTo>
                    <a:pt x="11" y="2"/>
                    <a:pt x="5" y="1"/>
                    <a:pt x="0" y="0"/>
                  </a:cubicBezTo>
                  <a:cubicBezTo>
                    <a:pt x="0" y="28"/>
                    <a:pt x="0" y="28"/>
                    <a:pt x="0" y="28"/>
                  </a:cubicBezTo>
                  <a:cubicBezTo>
                    <a:pt x="4" y="29"/>
                    <a:pt x="9" y="29"/>
                    <a:pt x="13" y="29"/>
                  </a:cubicBezTo>
                  <a:cubicBezTo>
                    <a:pt x="15" y="29"/>
                    <a:pt x="17" y="29"/>
                    <a:pt x="19" y="29"/>
                  </a:cubicBezTo>
                  <a:cubicBezTo>
                    <a:pt x="21" y="29"/>
                    <a:pt x="24" y="29"/>
                    <a:pt x="27" y="28"/>
                  </a:cubicBezTo>
                  <a:cubicBezTo>
                    <a:pt x="27" y="0"/>
                    <a:pt x="27" y="0"/>
                    <a:pt x="27" y="0"/>
                  </a:cubicBezTo>
                  <a:cubicBezTo>
                    <a:pt x="22" y="1"/>
                    <a:pt x="18" y="1"/>
                    <a:pt x="18" y="1"/>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411" name="Freeform 572"/>
            <p:cNvSpPr>
              <a:spLocks noChangeAspect="1"/>
            </p:cNvSpPr>
            <p:nvPr/>
          </p:nvSpPr>
          <p:spPr bwMode="auto">
            <a:xfrm>
              <a:off x="7733632" y="3060698"/>
              <a:ext cx="63998" cy="70998"/>
            </a:xfrm>
            <a:custGeom>
              <a:avLst/>
              <a:gdLst>
                <a:gd name="T0" fmla="*/ 12 w 27"/>
                <a:gd name="T1" fmla="*/ 28 h 30"/>
                <a:gd name="T2" fmla="*/ 27 w 27"/>
                <a:gd name="T3" fmla="*/ 29 h 30"/>
                <a:gd name="T4" fmla="*/ 27 w 27"/>
                <a:gd name="T5" fmla="*/ 1 h 30"/>
                <a:gd name="T6" fmla="*/ 10 w 27"/>
                <a:gd name="T7" fmla="*/ 1 h 30"/>
                <a:gd name="T8" fmla="*/ 0 w 27"/>
                <a:gd name="T9" fmla="*/ 2 h 30"/>
                <a:gd name="T10" fmla="*/ 0 w 27"/>
                <a:gd name="T11" fmla="*/ 30 h 30"/>
                <a:gd name="T12" fmla="*/ 12 w 27"/>
                <a:gd name="T13" fmla="*/ 28 h 30"/>
              </a:gdLst>
              <a:ahLst/>
              <a:cxnLst>
                <a:cxn ang="0">
                  <a:pos x="T0" y="T1"/>
                </a:cxn>
                <a:cxn ang="0">
                  <a:pos x="T2" y="T3"/>
                </a:cxn>
                <a:cxn ang="0">
                  <a:pos x="T4" y="T5"/>
                </a:cxn>
                <a:cxn ang="0">
                  <a:pos x="T6" y="T7"/>
                </a:cxn>
                <a:cxn ang="0">
                  <a:pos x="T8" y="T9"/>
                </a:cxn>
                <a:cxn ang="0">
                  <a:pos x="T10" y="T11"/>
                </a:cxn>
                <a:cxn ang="0">
                  <a:pos x="T12" y="T13"/>
                </a:cxn>
              </a:cxnLst>
              <a:rect l="0" t="0" r="r" b="b"/>
              <a:pathLst>
                <a:path w="27" h="30">
                  <a:moveTo>
                    <a:pt x="12" y="28"/>
                  </a:moveTo>
                  <a:cubicBezTo>
                    <a:pt x="18" y="28"/>
                    <a:pt x="23" y="28"/>
                    <a:pt x="27" y="29"/>
                  </a:cubicBezTo>
                  <a:cubicBezTo>
                    <a:pt x="27" y="1"/>
                    <a:pt x="27" y="1"/>
                    <a:pt x="27" y="1"/>
                  </a:cubicBezTo>
                  <a:cubicBezTo>
                    <a:pt x="22" y="1"/>
                    <a:pt x="16" y="0"/>
                    <a:pt x="10" y="1"/>
                  </a:cubicBezTo>
                  <a:cubicBezTo>
                    <a:pt x="7" y="1"/>
                    <a:pt x="3" y="1"/>
                    <a:pt x="0" y="2"/>
                  </a:cubicBezTo>
                  <a:cubicBezTo>
                    <a:pt x="0" y="30"/>
                    <a:pt x="0" y="30"/>
                    <a:pt x="0" y="30"/>
                  </a:cubicBezTo>
                  <a:cubicBezTo>
                    <a:pt x="3" y="29"/>
                    <a:pt x="7" y="28"/>
                    <a:pt x="12" y="28"/>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412" name="Freeform 573"/>
            <p:cNvSpPr>
              <a:spLocks noChangeAspect="1"/>
            </p:cNvSpPr>
            <p:nvPr/>
          </p:nvSpPr>
          <p:spPr bwMode="auto">
            <a:xfrm>
              <a:off x="7733632" y="3226693"/>
              <a:ext cx="63998" cy="79998"/>
            </a:xfrm>
            <a:custGeom>
              <a:avLst/>
              <a:gdLst>
                <a:gd name="T0" fmla="*/ 27 w 27"/>
                <a:gd name="T1" fmla="*/ 34 h 34"/>
                <a:gd name="T2" fmla="*/ 27 w 27"/>
                <a:gd name="T3" fmla="*/ 5 h 34"/>
                <a:gd name="T4" fmla="*/ 15 w 27"/>
                <a:gd name="T5" fmla="*/ 3 h 34"/>
                <a:gd name="T6" fmla="*/ 0 w 27"/>
                <a:gd name="T7" fmla="*/ 0 h 34"/>
                <a:gd name="T8" fmla="*/ 0 w 27"/>
                <a:gd name="T9" fmla="*/ 28 h 34"/>
                <a:gd name="T10" fmla="*/ 10 w 27"/>
                <a:gd name="T11" fmla="*/ 30 h 34"/>
                <a:gd name="T12" fmla="*/ 27 w 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7" h="34">
                  <a:moveTo>
                    <a:pt x="27" y="34"/>
                  </a:moveTo>
                  <a:cubicBezTo>
                    <a:pt x="27" y="5"/>
                    <a:pt x="27" y="5"/>
                    <a:pt x="27" y="5"/>
                  </a:cubicBezTo>
                  <a:cubicBezTo>
                    <a:pt x="23" y="4"/>
                    <a:pt x="19" y="4"/>
                    <a:pt x="15" y="3"/>
                  </a:cubicBezTo>
                  <a:cubicBezTo>
                    <a:pt x="9" y="2"/>
                    <a:pt x="4" y="1"/>
                    <a:pt x="0" y="0"/>
                  </a:cubicBezTo>
                  <a:cubicBezTo>
                    <a:pt x="0" y="28"/>
                    <a:pt x="0" y="28"/>
                    <a:pt x="0" y="28"/>
                  </a:cubicBezTo>
                  <a:cubicBezTo>
                    <a:pt x="3" y="29"/>
                    <a:pt x="7" y="29"/>
                    <a:pt x="10" y="30"/>
                  </a:cubicBezTo>
                  <a:cubicBezTo>
                    <a:pt x="17" y="31"/>
                    <a:pt x="22" y="32"/>
                    <a:pt x="27" y="34"/>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grpSp>
      <p:sp>
        <p:nvSpPr>
          <p:cNvPr id="413" name="Freeform 561"/>
          <p:cNvSpPr>
            <a:spLocks noChangeAspect="1" noEditPoints="1"/>
          </p:cNvSpPr>
          <p:nvPr/>
        </p:nvSpPr>
        <p:spPr bwMode="auto">
          <a:xfrm>
            <a:off x="8004416" y="3053980"/>
            <a:ext cx="320990" cy="565983"/>
          </a:xfrm>
          <a:custGeom>
            <a:avLst/>
            <a:gdLst>
              <a:gd name="T0" fmla="*/ 134 w 136"/>
              <a:gd name="T1" fmla="*/ 156 h 239"/>
              <a:gd name="T2" fmla="*/ 81 w 136"/>
              <a:gd name="T3" fmla="*/ 105 h 239"/>
              <a:gd name="T4" fmla="*/ 81 w 136"/>
              <a:gd name="T5" fmla="*/ 59 h 239"/>
              <a:gd name="T6" fmla="*/ 103 w 136"/>
              <a:gd name="T7" fmla="*/ 76 h 239"/>
              <a:gd name="T8" fmla="*/ 117 w 136"/>
              <a:gd name="T9" fmla="*/ 89 h 239"/>
              <a:gd name="T10" fmla="*/ 130 w 136"/>
              <a:gd name="T11" fmla="*/ 74 h 239"/>
              <a:gd name="T12" fmla="*/ 81 w 136"/>
              <a:gd name="T13" fmla="*/ 31 h 239"/>
              <a:gd name="T14" fmla="*/ 81 w 136"/>
              <a:gd name="T15" fmla="*/ 14 h 239"/>
              <a:gd name="T16" fmla="*/ 68 w 136"/>
              <a:gd name="T17" fmla="*/ 0 h 239"/>
              <a:gd name="T18" fmla="*/ 54 w 136"/>
              <a:gd name="T19" fmla="*/ 14 h 239"/>
              <a:gd name="T20" fmla="*/ 54 w 136"/>
              <a:gd name="T21" fmla="*/ 32 h 239"/>
              <a:gd name="T22" fmla="*/ 20 w 136"/>
              <a:gd name="T23" fmla="*/ 44 h 239"/>
              <a:gd name="T24" fmla="*/ 2 w 136"/>
              <a:gd name="T25" fmla="*/ 81 h 239"/>
              <a:gd name="T26" fmla="*/ 54 w 136"/>
              <a:gd name="T27" fmla="*/ 128 h 239"/>
              <a:gd name="T28" fmla="*/ 54 w 136"/>
              <a:gd name="T29" fmla="*/ 182 h 239"/>
              <a:gd name="T30" fmla="*/ 28 w 136"/>
              <a:gd name="T31" fmla="*/ 162 h 239"/>
              <a:gd name="T32" fmla="*/ 13 w 136"/>
              <a:gd name="T33" fmla="*/ 149 h 239"/>
              <a:gd name="T34" fmla="*/ 0 w 136"/>
              <a:gd name="T35" fmla="*/ 164 h 239"/>
              <a:gd name="T36" fmla="*/ 54 w 136"/>
              <a:gd name="T37" fmla="*/ 210 h 239"/>
              <a:gd name="T38" fmla="*/ 54 w 136"/>
              <a:gd name="T39" fmla="*/ 225 h 239"/>
              <a:gd name="T40" fmla="*/ 68 w 136"/>
              <a:gd name="T41" fmla="*/ 239 h 239"/>
              <a:gd name="T42" fmla="*/ 81 w 136"/>
              <a:gd name="T43" fmla="*/ 225 h 239"/>
              <a:gd name="T44" fmla="*/ 81 w 136"/>
              <a:gd name="T45" fmla="*/ 210 h 239"/>
              <a:gd name="T46" fmla="*/ 106 w 136"/>
              <a:gd name="T47" fmla="*/ 203 h 239"/>
              <a:gd name="T48" fmla="*/ 134 w 136"/>
              <a:gd name="T49" fmla="*/ 156 h 239"/>
              <a:gd name="T50" fmla="*/ 30 w 136"/>
              <a:gd name="T51" fmla="*/ 80 h 239"/>
              <a:gd name="T52" fmla="*/ 36 w 136"/>
              <a:gd name="T53" fmla="*/ 66 h 239"/>
              <a:gd name="T54" fmla="*/ 54 w 136"/>
              <a:gd name="T55" fmla="*/ 60 h 239"/>
              <a:gd name="T56" fmla="*/ 54 w 136"/>
              <a:gd name="T57" fmla="*/ 100 h 239"/>
              <a:gd name="T58" fmla="*/ 30 w 136"/>
              <a:gd name="T59" fmla="*/ 80 h 239"/>
              <a:gd name="T60" fmla="*/ 94 w 136"/>
              <a:gd name="T61" fmla="*/ 178 h 239"/>
              <a:gd name="T62" fmla="*/ 81 w 136"/>
              <a:gd name="T63" fmla="*/ 182 h 239"/>
              <a:gd name="T64" fmla="*/ 81 w 136"/>
              <a:gd name="T65" fmla="*/ 134 h 239"/>
              <a:gd name="T66" fmla="*/ 107 w 136"/>
              <a:gd name="T67" fmla="*/ 157 h 239"/>
              <a:gd name="T68" fmla="*/ 94 w 136"/>
              <a:gd name="T69" fmla="*/ 1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239">
                <a:moveTo>
                  <a:pt x="134" y="156"/>
                </a:moveTo>
                <a:cubicBezTo>
                  <a:pt x="133" y="120"/>
                  <a:pt x="106" y="110"/>
                  <a:pt x="81" y="105"/>
                </a:cubicBezTo>
                <a:cubicBezTo>
                  <a:pt x="81" y="59"/>
                  <a:pt x="81" y="59"/>
                  <a:pt x="81" y="59"/>
                </a:cubicBezTo>
                <a:cubicBezTo>
                  <a:pt x="96" y="63"/>
                  <a:pt x="102" y="72"/>
                  <a:pt x="103" y="76"/>
                </a:cubicBezTo>
                <a:cubicBezTo>
                  <a:pt x="103" y="83"/>
                  <a:pt x="110" y="89"/>
                  <a:pt x="117" y="89"/>
                </a:cubicBezTo>
                <a:cubicBezTo>
                  <a:pt x="125" y="88"/>
                  <a:pt x="131" y="82"/>
                  <a:pt x="130" y="74"/>
                </a:cubicBezTo>
                <a:cubicBezTo>
                  <a:pt x="129" y="57"/>
                  <a:pt x="112" y="36"/>
                  <a:pt x="81" y="31"/>
                </a:cubicBezTo>
                <a:cubicBezTo>
                  <a:pt x="81" y="14"/>
                  <a:pt x="81" y="14"/>
                  <a:pt x="81" y="14"/>
                </a:cubicBezTo>
                <a:cubicBezTo>
                  <a:pt x="81" y="6"/>
                  <a:pt x="75" y="0"/>
                  <a:pt x="68" y="0"/>
                </a:cubicBezTo>
                <a:cubicBezTo>
                  <a:pt x="60" y="0"/>
                  <a:pt x="54" y="6"/>
                  <a:pt x="54" y="14"/>
                </a:cubicBezTo>
                <a:cubicBezTo>
                  <a:pt x="54" y="32"/>
                  <a:pt x="54" y="32"/>
                  <a:pt x="54" y="32"/>
                </a:cubicBezTo>
                <a:cubicBezTo>
                  <a:pt x="40" y="33"/>
                  <a:pt x="29" y="38"/>
                  <a:pt x="20" y="44"/>
                </a:cubicBezTo>
                <a:cubicBezTo>
                  <a:pt x="8" y="53"/>
                  <a:pt x="1" y="66"/>
                  <a:pt x="2" y="81"/>
                </a:cubicBezTo>
                <a:cubicBezTo>
                  <a:pt x="4" y="114"/>
                  <a:pt x="30" y="123"/>
                  <a:pt x="54" y="128"/>
                </a:cubicBezTo>
                <a:cubicBezTo>
                  <a:pt x="54" y="182"/>
                  <a:pt x="54" y="182"/>
                  <a:pt x="54" y="182"/>
                </a:cubicBezTo>
                <a:cubicBezTo>
                  <a:pt x="35" y="178"/>
                  <a:pt x="28" y="166"/>
                  <a:pt x="28" y="162"/>
                </a:cubicBezTo>
                <a:cubicBezTo>
                  <a:pt x="27" y="155"/>
                  <a:pt x="21" y="149"/>
                  <a:pt x="13" y="149"/>
                </a:cubicBezTo>
                <a:cubicBezTo>
                  <a:pt x="6" y="150"/>
                  <a:pt x="0" y="156"/>
                  <a:pt x="0" y="164"/>
                </a:cubicBezTo>
                <a:cubicBezTo>
                  <a:pt x="1" y="181"/>
                  <a:pt x="19" y="205"/>
                  <a:pt x="54" y="210"/>
                </a:cubicBezTo>
                <a:cubicBezTo>
                  <a:pt x="54" y="225"/>
                  <a:pt x="54" y="225"/>
                  <a:pt x="54" y="225"/>
                </a:cubicBezTo>
                <a:cubicBezTo>
                  <a:pt x="54" y="233"/>
                  <a:pt x="60" y="239"/>
                  <a:pt x="68" y="239"/>
                </a:cubicBezTo>
                <a:cubicBezTo>
                  <a:pt x="75" y="239"/>
                  <a:pt x="81" y="233"/>
                  <a:pt x="81" y="225"/>
                </a:cubicBezTo>
                <a:cubicBezTo>
                  <a:pt x="81" y="210"/>
                  <a:pt x="81" y="210"/>
                  <a:pt x="81" y="210"/>
                </a:cubicBezTo>
                <a:cubicBezTo>
                  <a:pt x="88" y="209"/>
                  <a:pt x="97" y="207"/>
                  <a:pt x="106" y="203"/>
                </a:cubicBezTo>
                <a:cubicBezTo>
                  <a:pt x="125" y="193"/>
                  <a:pt x="136" y="177"/>
                  <a:pt x="134" y="156"/>
                </a:cubicBezTo>
                <a:close/>
                <a:moveTo>
                  <a:pt x="30" y="80"/>
                </a:moveTo>
                <a:cubicBezTo>
                  <a:pt x="29" y="74"/>
                  <a:pt x="31" y="70"/>
                  <a:pt x="36" y="66"/>
                </a:cubicBezTo>
                <a:cubicBezTo>
                  <a:pt x="40" y="63"/>
                  <a:pt x="46" y="61"/>
                  <a:pt x="54" y="60"/>
                </a:cubicBezTo>
                <a:cubicBezTo>
                  <a:pt x="54" y="100"/>
                  <a:pt x="54" y="100"/>
                  <a:pt x="54" y="100"/>
                </a:cubicBezTo>
                <a:cubicBezTo>
                  <a:pt x="36" y="96"/>
                  <a:pt x="30" y="91"/>
                  <a:pt x="30" y="80"/>
                </a:cubicBezTo>
                <a:close/>
                <a:moveTo>
                  <a:pt x="94" y="178"/>
                </a:moveTo>
                <a:cubicBezTo>
                  <a:pt x="90" y="180"/>
                  <a:pt x="85" y="181"/>
                  <a:pt x="81" y="182"/>
                </a:cubicBezTo>
                <a:cubicBezTo>
                  <a:pt x="81" y="134"/>
                  <a:pt x="81" y="134"/>
                  <a:pt x="81" y="134"/>
                </a:cubicBezTo>
                <a:cubicBezTo>
                  <a:pt x="99" y="138"/>
                  <a:pt x="106" y="143"/>
                  <a:pt x="107" y="157"/>
                </a:cubicBezTo>
                <a:cubicBezTo>
                  <a:pt x="107" y="164"/>
                  <a:pt x="106" y="172"/>
                  <a:pt x="94" y="17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7202420" y="3056857"/>
            <a:ext cx="320990" cy="565982"/>
            <a:chOff x="7226245" y="2989701"/>
            <a:chExt cx="320990" cy="565982"/>
          </a:xfrm>
        </p:grpSpPr>
        <p:sp>
          <p:nvSpPr>
            <p:cNvPr id="414" name="Freeform 563"/>
            <p:cNvSpPr>
              <a:spLocks noChangeAspect="1"/>
            </p:cNvSpPr>
            <p:nvPr/>
          </p:nvSpPr>
          <p:spPr bwMode="auto">
            <a:xfrm>
              <a:off x="7228245" y="3065698"/>
              <a:ext cx="124996" cy="226993"/>
            </a:xfrm>
            <a:custGeom>
              <a:avLst/>
              <a:gdLst>
                <a:gd name="T0" fmla="*/ 29 w 53"/>
                <a:gd name="T1" fmla="*/ 48 h 96"/>
                <a:gd name="T2" fmla="*/ 35 w 53"/>
                <a:gd name="T3" fmla="*/ 34 h 96"/>
                <a:gd name="T4" fmla="*/ 53 w 53"/>
                <a:gd name="T5" fmla="*/ 28 h 96"/>
                <a:gd name="T6" fmla="*/ 53 w 53"/>
                <a:gd name="T7" fmla="*/ 0 h 96"/>
                <a:gd name="T8" fmla="*/ 19 w 53"/>
                <a:gd name="T9" fmla="*/ 12 h 96"/>
                <a:gd name="T10" fmla="*/ 1 w 53"/>
                <a:gd name="T11" fmla="*/ 49 h 96"/>
                <a:gd name="T12" fmla="*/ 53 w 53"/>
                <a:gd name="T13" fmla="*/ 96 h 96"/>
                <a:gd name="T14" fmla="*/ 53 w 53"/>
                <a:gd name="T15" fmla="*/ 68 h 96"/>
                <a:gd name="T16" fmla="*/ 29 w 53"/>
                <a:gd name="T17"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6">
                  <a:moveTo>
                    <a:pt x="29" y="48"/>
                  </a:moveTo>
                  <a:cubicBezTo>
                    <a:pt x="28" y="42"/>
                    <a:pt x="30" y="38"/>
                    <a:pt x="35" y="34"/>
                  </a:cubicBezTo>
                  <a:cubicBezTo>
                    <a:pt x="39" y="31"/>
                    <a:pt x="45" y="29"/>
                    <a:pt x="53" y="28"/>
                  </a:cubicBezTo>
                  <a:cubicBezTo>
                    <a:pt x="53" y="0"/>
                    <a:pt x="53" y="0"/>
                    <a:pt x="53" y="0"/>
                  </a:cubicBezTo>
                  <a:cubicBezTo>
                    <a:pt x="39" y="1"/>
                    <a:pt x="28" y="6"/>
                    <a:pt x="19" y="12"/>
                  </a:cubicBezTo>
                  <a:cubicBezTo>
                    <a:pt x="7" y="21"/>
                    <a:pt x="0" y="34"/>
                    <a:pt x="1" y="49"/>
                  </a:cubicBezTo>
                  <a:cubicBezTo>
                    <a:pt x="3" y="82"/>
                    <a:pt x="29" y="91"/>
                    <a:pt x="53" y="96"/>
                  </a:cubicBezTo>
                  <a:cubicBezTo>
                    <a:pt x="53" y="68"/>
                    <a:pt x="53" y="68"/>
                    <a:pt x="53" y="68"/>
                  </a:cubicBezTo>
                  <a:cubicBezTo>
                    <a:pt x="35" y="64"/>
                    <a:pt x="29" y="59"/>
                    <a:pt x="29" y="48"/>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5" name="Freeform 564"/>
            <p:cNvSpPr>
              <a:spLocks noChangeAspect="1"/>
            </p:cNvSpPr>
            <p:nvPr/>
          </p:nvSpPr>
          <p:spPr bwMode="auto">
            <a:xfrm>
              <a:off x="7226245" y="3342690"/>
              <a:ext cx="126996" cy="143996"/>
            </a:xfrm>
            <a:custGeom>
              <a:avLst/>
              <a:gdLst>
                <a:gd name="T0" fmla="*/ 28 w 54"/>
                <a:gd name="T1" fmla="*/ 13 h 61"/>
                <a:gd name="T2" fmla="*/ 13 w 54"/>
                <a:gd name="T3" fmla="*/ 0 h 61"/>
                <a:gd name="T4" fmla="*/ 0 w 54"/>
                <a:gd name="T5" fmla="*/ 15 h 61"/>
                <a:gd name="T6" fmla="*/ 54 w 54"/>
                <a:gd name="T7" fmla="*/ 61 h 61"/>
                <a:gd name="T8" fmla="*/ 54 w 54"/>
                <a:gd name="T9" fmla="*/ 33 h 61"/>
                <a:gd name="T10" fmla="*/ 28 w 54"/>
                <a:gd name="T11" fmla="*/ 13 h 61"/>
              </a:gdLst>
              <a:ahLst/>
              <a:cxnLst>
                <a:cxn ang="0">
                  <a:pos x="T0" y="T1"/>
                </a:cxn>
                <a:cxn ang="0">
                  <a:pos x="T2" y="T3"/>
                </a:cxn>
                <a:cxn ang="0">
                  <a:pos x="T4" y="T5"/>
                </a:cxn>
                <a:cxn ang="0">
                  <a:pos x="T6" y="T7"/>
                </a:cxn>
                <a:cxn ang="0">
                  <a:pos x="T8" y="T9"/>
                </a:cxn>
                <a:cxn ang="0">
                  <a:pos x="T10" y="T11"/>
                </a:cxn>
              </a:cxnLst>
              <a:rect l="0" t="0" r="r" b="b"/>
              <a:pathLst>
                <a:path w="54" h="61">
                  <a:moveTo>
                    <a:pt x="28" y="13"/>
                  </a:moveTo>
                  <a:cubicBezTo>
                    <a:pt x="27" y="6"/>
                    <a:pt x="21" y="0"/>
                    <a:pt x="13" y="0"/>
                  </a:cubicBezTo>
                  <a:cubicBezTo>
                    <a:pt x="6" y="1"/>
                    <a:pt x="0" y="7"/>
                    <a:pt x="0" y="15"/>
                  </a:cubicBezTo>
                  <a:cubicBezTo>
                    <a:pt x="1" y="32"/>
                    <a:pt x="19" y="56"/>
                    <a:pt x="54" y="61"/>
                  </a:cubicBezTo>
                  <a:cubicBezTo>
                    <a:pt x="54" y="33"/>
                    <a:pt x="54" y="33"/>
                    <a:pt x="54" y="33"/>
                  </a:cubicBezTo>
                  <a:cubicBezTo>
                    <a:pt x="35" y="29"/>
                    <a:pt x="28" y="17"/>
                    <a:pt x="28" y="13"/>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6" name="Freeform 565"/>
            <p:cNvSpPr>
              <a:spLocks noChangeAspect="1"/>
            </p:cNvSpPr>
            <p:nvPr/>
          </p:nvSpPr>
          <p:spPr bwMode="auto">
            <a:xfrm>
              <a:off x="7417239" y="3238693"/>
              <a:ext cx="129996" cy="247992"/>
            </a:xfrm>
            <a:custGeom>
              <a:avLst/>
              <a:gdLst>
                <a:gd name="T0" fmla="*/ 53 w 55"/>
                <a:gd name="T1" fmla="*/ 51 h 105"/>
                <a:gd name="T2" fmla="*/ 0 w 55"/>
                <a:gd name="T3" fmla="*/ 0 h 105"/>
                <a:gd name="T4" fmla="*/ 0 w 55"/>
                <a:gd name="T5" fmla="*/ 29 h 105"/>
                <a:gd name="T6" fmla="*/ 26 w 55"/>
                <a:gd name="T7" fmla="*/ 52 h 105"/>
                <a:gd name="T8" fmla="*/ 13 w 55"/>
                <a:gd name="T9" fmla="*/ 73 h 105"/>
                <a:gd name="T10" fmla="*/ 0 w 55"/>
                <a:gd name="T11" fmla="*/ 77 h 105"/>
                <a:gd name="T12" fmla="*/ 0 w 55"/>
                <a:gd name="T13" fmla="*/ 105 h 105"/>
                <a:gd name="T14" fmla="*/ 25 w 55"/>
                <a:gd name="T15" fmla="*/ 98 h 105"/>
                <a:gd name="T16" fmla="*/ 53 w 55"/>
                <a:gd name="T17"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05">
                  <a:moveTo>
                    <a:pt x="53" y="51"/>
                  </a:moveTo>
                  <a:cubicBezTo>
                    <a:pt x="52" y="15"/>
                    <a:pt x="25" y="5"/>
                    <a:pt x="0" y="0"/>
                  </a:cubicBezTo>
                  <a:cubicBezTo>
                    <a:pt x="0" y="29"/>
                    <a:pt x="0" y="29"/>
                    <a:pt x="0" y="29"/>
                  </a:cubicBezTo>
                  <a:cubicBezTo>
                    <a:pt x="18" y="33"/>
                    <a:pt x="25" y="38"/>
                    <a:pt x="26" y="52"/>
                  </a:cubicBezTo>
                  <a:cubicBezTo>
                    <a:pt x="26" y="59"/>
                    <a:pt x="25" y="67"/>
                    <a:pt x="13" y="73"/>
                  </a:cubicBezTo>
                  <a:cubicBezTo>
                    <a:pt x="9" y="75"/>
                    <a:pt x="4" y="76"/>
                    <a:pt x="0" y="77"/>
                  </a:cubicBezTo>
                  <a:cubicBezTo>
                    <a:pt x="0" y="105"/>
                    <a:pt x="0" y="105"/>
                    <a:pt x="0" y="105"/>
                  </a:cubicBezTo>
                  <a:cubicBezTo>
                    <a:pt x="7" y="104"/>
                    <a:pt x="16" y="102"/>
                    <a:pt x="25" y="98"/>
                  </a:cubicBezTo>
                  <a:cubicBezTo>
                    <a:pt x="44" y="88"/>
                    <a:pt x="55" y="72"/>
                    <a:pt x="53" y="51"/>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7" name="Freeform 566"/>
            <p:cNvSpPr>
              <a:spLocks noChangeAspect="1"/>
            </p:cNvSpPr>
            <p:nvPr/>
          </p:nvSpPr>
          <p:spPr bwMode="auto">
            <a:xfrm>
              <a:off x="7417239" y="3063698"/>
              <a:ext cx="117996" cy="136996"/>
            </a:xfrm>
            <a:custGeom>
              <a:avLst/>
              <a:gdLst>
                <a:gd name="T0" fmla="*/ 22 w 50"/>
                <a:gd name="T1" fmla="*/ 45 h 58"/>
                <a:gd name="T2" fmla="*/ 36 w 50"/>
                <a:gd name="T3" fmla="*/ 58 h 58"/>
                <a:gd name="T4" fmla="*/ 49 w 50"/>
                <a:gd name="T5" fmla="*/ 43 h 58"/>
                <a:gd name="T6" fmla="*/ 0 w 50"/>
                <a:gd name="T7" fmla="*/ 0 h 58"/>
                <a:gd name="T8" fmla="*/ 0 w 50"/>
                <a:gd name="T9" fmla="*/ 28 h 58"/>
                <a:gd name="T10" fmla="*/ 22 w 50"/>
                <a:gd name="T11" fmla="*/ 45 h 58"/>
              </a:gdLst>
              <a:ahLst/>
              <a:cxnLst>
                <a:cxn ang="0">
                  <a:pos x="T0" y="T1"/>
                </a:cxn>
                <a:cxn ang="0">
                  <a:pos x="T2" y="T3"/>
                </a:cxn>
                <a:cxn ang="0">
                  <a:pos x="T4" y="T5"/>
                </a:cxn>
                <a:cxn ang="0">
                  <a:pos x="T6" y="T7"/>
                </a:cxn>
                <a:cxn ang="0">
                  <a:pos x="T8" y="T9"/>
                </a:cxn>
                <a:cxn ang="0">
                  <a:pos x="T10" y="T11"/>
                </a:cxn>
              </a:cxnLst>
              <a:rect l="0" t="0" r="r" b="b"/>
              <a:pathLst>
                <a:path w="50" h="58">
                  <a:moveTo>
                    <a:pt x="22" y="45"/>
                  </a:moveTo>
                  <a:cubicBezTo>
                    <a:pt x="22" y="52"/>
                    <a:pt x="29" y="58"/>
                    <a:pt x="36" y="58"/>
                  </a:cubicBezTo>
                  <a:cubicBezTo>
                    <a:pt x="44" y="57"/>
                    <a:pt x="50" y="51"/>
                    <a:pt x="49" y="43"/>
                  </a:cubicBezTo>
                  <a:cubicBezTo>
                    <a:pt x="48" y="26"/>
                    <a:pt x="31" y="5"/>
                    <a:pt x="0" y="0"/>
                  </a:cubicBezTo>
                  <a:cubicBezTo>
                    <a:pt x="0" y="28"/>
                    <a:pt x="0" y="28"/>
                    <a:pt x="0" y="28"/>
                  </a:cubicBezTo>
                  <a:cubicBezTo>
                    <a:pt x="15" y="32"/>
                    <a:pt x="21" y="41"/>
                    <a:pt x="22" y="45"/>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8" name="Freeform 567"/>
            <p:cNvSpPr>
              <a:spLocks noChangeAspect="1"/>
            </p:cNvSpPr>
            <p:nvPr/>
          </p:nvSpPr>
          <p:spPr bwMode="auto">
            <a:xfrm>
              <a:off x="7353241" y="3127696"/>
              <a:ext cx="63998" cy="110997"/>
            </a:xfrm>
            <a:custGeom>
              <a:avLst/>
              <a:gdLst>
                <a:gd name="T0" fmla="*/ 12 w 27"/>
                <a:gd name="T1" fmla="*/ 0 h 47"/>
                <a:gd name="T2" fmla="*/ 0 w 27"/>
                <a:gd name="T3" fmla="*/ 2 h 47"/>
                <a:gd name="T4" fmla="*/ 0 w 27"/>
                <a:gd name="T5" fmla="*/ 42 h 47"/>
                <a:gd name="T6" fmla="*/ 15 w 27"/>
                <a:gd name="T7" fmla="*/ 45 h 47"/>
                <a:gd name="T8" fmla="*/ 27 w 27"/>
                <a:gd name="T9" fmla="*/ 47 h 47"/>
                <a:gd name="T10" fmla="*/ 27 w 27"/>
                <a:gd name="T11" fmla="*/ 1 h 47"/>
                <a:gd name="T12" fmla="*/ 12 w 2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27" h="47">
                  <a:moveTo>
                    <a:pt x="12" y="0"/>
                  </a:moveTo>
                  <a:cubicBezTo>
                    <a:pt x="7" y="0"/>
                    <a:pt x="3" y="1"/>
                    <a:pt x="0" y="2"/>
                  </a:cubicBezTo>
                  <a:cubicBezTo>
                    <a:pt x="0" y="42"/>
                    <a:pt x="0" y="42"/>
                    <a:pt x="0" y="42"/>
                  </a:cubicBezTo>
                  <a:cubicBezTo>
                    <a:pt x="4" y="43"/>
                    <a:pt x="9" y="44"/>
                    <a:pt x="15" y="45"/>
                  </a:cubicBezTo>
                  <a:cubicBezTo>
                    <a:pt x="19" y="46"/>
                    <a:pt x="23" y="46"/>
                    <a:pt x="27" y="47"/>
                  </a:cubicBezTo>
                  <a:cubicBezTo>
                    <a:pt x="27" y="1"/>
                    <a:pt x="27" y="1"/>
                    <a:pt x="27" y="1"/>
                  </a:cubicBezTo>
                  <a:cubicBezTo>
                    <a:pt x="23" y="0"/>
                    <a:pt x="18" y="0"/>
                    <a:pt x="12" y="0"/>
                  </a:cubicBezTo>
                  <a:close/>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9" name="Freeform 568"/>
            <p:cNvSpPr>
              <a:spLocks noChangeAspect="1"/>
            </p:cNvSpPr>
            <p:nvPr/>
          </p:nvSpPr>
          <p:spPr bwMode="auto">
            <a:xfrm>
              <a:off x="7353241" y="3486685"/>
              <a:ext cx="63998" cy="68998"/>
            </a:xfrm>
            <a:custGeom>
              <a:avLst/>
              <a:gdLst>
                <a:gd name="T0" fmla="*/ 13 w 27"/>
                <a:gd name="T1" fmla="*/ 1 h 29"/>
                <a:gd name="T2" fmla="*/ 0 w 27"/>
                <a:gd name="T3" fmla="*/ 0 h 29"/>
                <a:gd name="T4" fmla="*/ 0 w 27"/>
                <a:gd name="T5" fmla="*/ 15 h 29"/>
                <a:gd name="T6" fmla="*/ 14 w 27"/>
                <a:gd name="T7" fmla="*/ 29 h 29"/>
                <a:gd name="T8" fmla="*/ 27 w 27"/>
                <a:gd name="T9" fmla="*/ 15 h 29"/>
                <a:gd name="T10" fmla="*/ 27 w 27"/>
                <a:gd name="T11" fmla="*/ 0 h 29"/>
                <a:gd name="T12" fmla="*/ 19 w 27"/>
                <a:gd name="T13" fmla="*/ 1 h 29"/>
                <a:gd name="T14" fmla="*/ 13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3" y="1"/>
                  </a:moveTo>
                  <a:cubicBezTo>
                    <a:pt x="9" y="1"/>
                    <a:pt x="4" y="1"/>
                    <a:pt x="0" y="0"/>
                  </a:cubicBezTo>
                  <a:cubicBezTo>
                    <a:pt x="0" y="15"/>
                    <a:pt x="0" y="15"/>
                    <a:pt x="0" y="15"/>
                  </a:cubicBezTo>
                  <a:cubicBezTo>
                    <a:pt x="0" y="23"/>
                    <a:pt x="6" y="29"/>
                    <a:pt x="14" y="29"/>
                  </a:cubicBezTo>
                  <a:cubicBezTo>
                    <a:pt x="21" y="29"/>
                    <a:pt x="27" y="23"/>
                    <a:pt x="27" y="15"/>
                  </a:cubicBezTo>
                  <a:cubicBezTo>
                    <a:pt x="27" y="0"/>
                    <a:pt x="27" y="0"/>
                    <a:pt x="27" y="0"/>
                  </a:cubicBezTo>
                  <a:cubicBezTo>
                    <a:pt x="24" y="1"/>
                    <a:pt x="21" y="1"/>
                    <a:pt x="19" y="1"/>
                  </a:cubicBezTo>
                  <a:cubicBezTo>
                    <a:pt x="17" y="1"/>
                    <a:pt x="15" y="1"/>
                    <a:pt x="13" y="1"/>
                  </a:cubicBezTo>
                  <a:close/>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20" name="Freeform 569"/>
            <p:cNvSpPr>
              <a:spLocks noChangeAspect="1"/>
            </p:cNvSpPr>
            <p:nvPr/>
          </p:nvSpPr>
          <p:spPr bwMode="auto">
            <a:xfrm>
              <a:off x="7353241" y="3292691"/>
              <a:ext cx="63998" cy="131996"/>
            </a:xfrm>
            <a:custGeom>
              <a:avLst/>
              <a:gdLst>
                <a:gd name="T0" fmla="*/ 18 w 27"/>
                <a:gd name="T1" fmla="*/ 55 h 56"/>
                <a:gd name="T2" fmla="*/ 27 w 27"/>
                <a:gd name="T3" fmla="*/ 54 h 56"/>
                <a:gd name="T4" fmla="*/ 27 w 27"/>
                <a:gd name="T5" fmla="*/ 6 h 56"/>
                <a:gd name="T6" fmla="*/ 10 w 27"/>
                <a:gd name="T7" fmla="*/ 2 h 56"/>
                <a:gd name="T8" fmla="*/ 0 w 27"/>
                <a:gd name="T9" fmla="*/ 0 h 56"/>
                <a:gd name="T10" fmla="*/ 0 w 27"/>
                <a:gd name="T11" fmla="*/ 54 h 56"/>
                <a:gd name="T12" fmla="*/ 18 w 27"/>
                <a:gd name="T13" fmla="*/ 55 h 56"/>
              </a:gdLst>
              <a:ahLst/>
              <a:cxnLst>
                <a:cxn ang="0">
                  <a:pos x="T0" y="T1"/>
                </a:cxn>
                <a:cxn ang="0">
                  <a:pos x="T2" y="T3"/>
                </a:cxn>
                <a:cxn ang="0">
                  <a:pos x="T4" y="T5"/>
                </a:cxn>
                <a:cxn ang="0">
                  <a:pos x="T6" y="T7"/>
                </a:cxn>
                <a:cxn ang="0">
                  <a:pos x="T8" y="T9"/>
                </a:cxn>
                <a:cxn ang="0">
                  <a:pos x="T10" y="T11"/>
                </a:cxn>
                <a:cxn ang="0">
                  <a:pos x="T12" y="T13"/>
                </a:cxn>
              </a:cxnLst>
              <a:rect l="0" t="0" r="r" b="b"/>
              <a:pathLst>
                <a:path w="27" h="56">
                  <a:moveTo>
                    <a:pt x="18" y="55"/>
                  </a:moveTo>
                  <a:cubicBezTo>
                    <a:pt x="18" y="55"/>
                    <a:pt x="22" y="55"/>
                    <a:pt x="27" y="54"/>
                  </a:cubicBezTo>
                  <a:cubicBezTo>
                    <a:pt x="27" y="6"/>
                    <a:pt x="27" y="6"/>
                    <a:pt x="27" y="6"/>
                  </a:cubicBezTo>
                  <a:cubicBezTo>
                    <a:pt x="22" y="4"/>
                    <a:pt x="17" y="3"/>
                    <a:pt x="10" y="2"/>
                  </a:cubicBezTo>
                  <a:cubicBezTo>
                    <a:pt x="7" y="1"/>
                    <a:pt x="3" y="1"/>
                    <a:pt x="0" y="0"/>
                  </a:cubicBezTo>
                  <a:cubicBezTo>
                    <a:pt x="0" y="54"/>
                    <a:pt x="0" y="54"/>
                    <a:pt x="0" y="54"/>
                  </a:cubicBezTo>
                  <a:cubicBezTo>
                    <a:pt x="5" y="55"/>
                    <a:pt x="11" y="56"/>
                    <a:pt x="18" y="55"/>
                  </a:cubicBezTo>
                  <a:close/>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21" name="Freeform 570"/>
            <p:cNvSpPr>
              <a:spLocks noChangeAspect="1"/>
            </p:cNvSpPr>
            <p:nvPr/>
          </p:nvSpPr>
          <p:spPr bwMode="auto">
            <a:xfrm>
              <a:off x="7353241" y="2989701"/>
              <a:ext cx="63998" cy="75998"/>
            </a:xfrm>
            <a:custGeom>
              <a:avLst/>
              <a:gdLst>
                <a:gd name="T0" fmla="*/ 27 w 27"/>
                <a:gd name="T1" fmla="*/ 31 h 32"/>
                <a:gd name="T2" fmla="*/ 27 w 27"/>
                <a:gd name="T3" fmla="*/ 14 h 32"/>
                <a:gd name="T4" fmla="*/ 14 w 27"/>
                <a:gd name="T5" fmla="*/ 0 h 32"/>
                <a:gd name="T6" fmla="*/ 0 w 27"/>
                <a:gd name="T7" fmla="*/ 14 h 32"/>
                <a:gd name="T8" fmla="*/ 0 w 27"/>
                <a:gd name="T9" fmla="*/ 32 h 32"/>
                <a:gd name="T10" fmla="*/ 10 w 27"/>
                <a:gd name="T11" fmla="*/ 31 h 32"/>
                <a:gd name="T12" fmla="*/ 27 w 27"/>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27" h="32">
                  <a:moveTo>
                    <a:pt x="27" y="31"/>
                  </a:moveTo>
                  <a:cubicBezTo>
                    <a:pt x="27" y="14"/>
                    <a:pt x="27" y="14"/>
                    <a:pt x="27" y="14"/>
                  </a:cubicBezTo>
                  <a:cubicBezTo>
                    <a:pt x="27" y="6"/>
                    <a:pt x="21" y="0"/>
                    <a:pt x="14" y="0"/>
                  </a:cubicBezTo>
                  <a:cubicBezTo>
                    <a:pt x="6" y="0"/>
                    <a:pt x="0" y="6"/>
                    <a:pt x="0" y="14"/>
                  </a:cubicBezTo>
                  <a:cubicBezTo>
                    <a:pt x="0" y="32"/>
                    <a:pt x="0" y="32"/>
                    <a:pt x="0" y="32"/>
                  </a:cubicBezTo>
                  <a:cubicBezTo>
                    <a:pt x="3" y="31"/>
                    <a:pt x="7" y="31"/>
                    <a:pt x="10" y="31"/>
                  </a:cubicBezTo>
                  <a:cubicBezTo>
                    <a:pt x="16" y="30"/>
                    <a:pt x="22" y="31"/>
                    <a:pt x="27" y="31"/>
                  </a:cubicBezTo>
                  <a:close/>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22" name="Freeform 571"/>
            <p:cNvSpPr>
              <a:spLocks noChangeAspect="1"/>
            </p:cNvSpPr>
            <p:nvPr/>
          </p:nvSpPr>
          <p:spPr bwMode="auto">
            <a:xfrm>
              <a:off x="7353241" y="3420687"/>
              <a:ext cx="63998" cy="67998"/>
            </a:xfrm>
            <a:custGeom>
              <a:avLst/>
              <a:gdLst>
                <a:gd name="T0" fmla="*/ 18 w 27"/>
                <a:gd name="T1" fmla="*/ 1 h 29"/>
                <a:gd name="T2" fmla="*/ 0 w 27"/>
                <a:gd name="T3" fmla="*/ 0 h 29"/>
                <a:gd name="T4" fmla="*/ 0 w 27"/>
                <a:gd name="T5" fmla="*/ 28 h 29"/>
                <a:gd name="T6" fmla="*/ 13 w 27"/>
                <a:gd name="T7" fmla="*/ 29 h 29"/>
                <a:gd name="T8" fmla="*/ 19 w 27"/>
                <a:gd name="T9" fmla="*/ 29 h 29"/>
                <a:gd name="T10" fmla="*/ 27 w 27"/>
                <a:gd name="T11" fmla="*/ 28 h 29"/>
                <a:gd name="T12" fmla="*/ 27 w 27"/>
                <a:gd name="T13" fmla="*/ 0 h 29"/>
                <a:gd name="T14" fmla="*/ 18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8" y="1"/>
                  </a:moveTo>
                  <a:cubicBezTo>
                    <a:pt x="11" y="2"/>
                    <a:pt x="5" y="1"/>
                    <a:pt x="0" y="0"/>
                  </a:cubicBezTo>
                  <a:cubicBezTo>
                    <a:pt x="0" y="28"/>
                    <a:pt x="0" y="28"/>
                    <a:pt x="0" y="28"/>
                  </a:cubicBezTo>
                  <a:cubicBezTo>
                    <a:pt x="4" y="29"/>
                    <a:pt x="9" y="29"/>
                    <a:pt x="13" y="29"/>
                  </a:cubicBezTo>
                  <a:cubicBezTo>
                    <a:pt x="15" y="29"/>
                    <a:pt x="17" y="29"/>
                    <a:pt x="19" y="29"/>
                  </a:cubicBezTo>
                  <a:cubicBezTo>
                    <a:pt x="21" y="29"/>
                    <a:pt x="24" y="29"/>
                    <a:pt x="27" y="28"/>
                  </a:cubicBezTo>
                  <a:cubicBezTo>
                    <a:pt x="27" y="0"/>
                    <a:pt x="27" y="0"/>
                    <a:pt x="27" y="0"/>
                  </a:cubicBezTo>
                  <a:cubicBezTo>
                    <a:pt x="22" y="1"/>
                    <a:pt x="18" y="1"/>
                    <a:pt x="18" y="1"/>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423" name="Freeform 572"/>
            <p:cNvSpPr>
              <a:spLocks noChangeAspect="1"/>
            </p:cNvSpPr>
            <p:nvPr/>
          </p:nvSpPr>
          <p:spPr bwMode="auto">
            <a:xfrm>
              <a:off x="7353241" y="3060698"/>
              <a:ext cx="63998" cy="70998"/>
            </a:xfrm>
            <a:custGeom>
              <a:avLst/>
              <a:gdLst>
                <a:gd name="T0" fmla="*/ 12 w 27"/>
                <a:gd name="T1" fmla="*/ 28 h 30"/>
                <a:gd name="T2" fmla="*/ 27 w 27"/>
                <a:gd name="T3" fmla="*/ 29 h 30"/>
                <a:gd name="T4" fmla="*/ 27 w 27"/>
                <a:gd name="T5" fmla="*/ 1 h 30"/>
                <a:gd name="T6" fmla="*/ 10 w 27"/>
                <a:gd name="T7" fmla="*/ 1 h 30"/>
                <a:gd name="T8" fmla="*/ 0 w 27"/>
                <a:gd name="T9" fmla="*/ 2 h 30"/>
                <a:gd name="T10" fmla="*/ 0 w 27"/>
                <a:gd name="T11" fmla="*/ 30 h 30"/>
                <a:gd name="T12" fmla="*/ 12 w 27"/>
                <a:gd name="T13" fmla="*/ 28 h 30"/>
              </a:gdLst>
              <a:ahLst/>
              <a:cxnLst>
                <a:cxn ang="0">
                  <a:pos x="T0" y="T1"/>
                </a:cxn>
                <a:cxn ang="0">
                  <a:pos x="T2" y="T3"/>
                </a:cxn>
                <a:cxn ang="0">
                  <a:pos x="T4" y="T5"/>
                </a:cxn>
                <a:cxn ang="0">
                  <a:pos x="T6" y="T7"/>
                </a:cxn>
                <a:cxn ang="0">
                  <a:pos x="T8" y="T9"/>
                </a:cxn>
                <a:cxn ang="0">
                  <a:pos x="T10" y="T11"/>
                </a:cxn>
                <a:cxn ang="0">
                  <a:pos x="T12" y="T13"/>
                </a:cxn>
              </a:cxnLst>
              <a:rect l="0" t="0" r="r" b="b"/>
              <a:pathLst>
                <a:path w="27" h="30">
                  <a:moveTo>
                    <a:pt x="12" y="28"/>
                  </a:moveTo>
                  <a:cubicBezTo>
                    <a:pt x="18" y="28"/>
                    <a:pt x="23" y="28"/>
                    <a:pt x="27" y="29"/>
                  </a:cubicBezTo>
                  <a:cubicBezTo>
                    <a:pt x="27" y="1"/>
                    <a:pt x="27" y="1"/>
                    <a:pt x="27" y="1"/>
                  </a:cubicBezTo>
                  <a:cubicBezTo>
                    <a:pt x="22" y="1"/>
                    <a:pt x="16" y="0"/>
                    <a:pt x="10" y="1"/>
                  </a:cubicBezTo>
                  <a:cubicBezTo>
                    <a:pt x="7" y="1"/>
                    <a:pt x="3" y="1"/>
                    <a:pt x="0" y="2"/>
                  </a:cubicBezTo>
                  <a:cubicBezTo>
                    <a:pt x="0" y="30"/>
                    <a:pt x="0" y="30"/>
                    <a:pt x="0" y="30"/>
                  </a:cubicBezTo>
                  <a:cubicBezTo>
                    <a:pt x="3" y="29"/>
                    <a:pt x="7" y="28"/>
                    <a:pt x="12" y="28"/>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424" name="Freeform 573"/>
            <p:cNvSpPr>
              <a:spLocks noChangeAspect="1"/>
            </p:cNvSpPr>
            <p:nvPr/>
          </p:nvSpPr>
          <p:spPr bwMode="auto">
            <a:xfrm>
              <a:off x="7353241" y="3226693"/>
              <a:ext cx="63998" cy="79998"/>
            </a:xfrm>
            <a:custGeom>
              <a:avLst/>
              <a:gdLst>
                <a:gd name="T0" fmla="*/ 27 w 27"/>
                <a:gd name="T1" fmla="*/ 34 h 34"/>
                <a:gd name="T2" fmla="*/ 27 w 27"/>
                <a:gd name="T3" fmla="*/ 5 h 34"/>
                <a:gd name="T4" fmla="*/ 15 w 27"/>
                <a:gd name="T5" fmla="*/ 3 h 34"/>
                <a:gd name="T6" fmla="*/ 0 w 27"/>
                <a:gd name="T7" fmla="*/ 0 h 34"/>
                <a:gd name="T8" fmla="*/ 0 w 27"/>
                <a:gd name="T9" fmla="*/ 28 h 34"/>
                <a:gd name="T10" fmla="*/ 10 w 27"/>
                <a:gd name="T11" fmla="*/ 30 h 34"/>
                <a:gd name="T12" fmla="*/ 27 w 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7" h="34">
                  <a:moveTo>
                    <a:pt x="27" y="34"/>
                  </a:moveTo>
                  <a:cubicBezTo>
                    <a:pt x="27" y="5"/>
                    <a:pt x="27" y="5"/>
                    <a:pt x="27" y="5"/>
                  </a:cubicBezTo>
                  <a:cubicBezTo>
                    <a:pt x="23" y="4"/>
                    <a:pt x="19" y="4"/>
                    <a:pt x="15" y="3"/>
                  </a:cubicBezTo>
                  <a:cubicBezTo>
                    <a:pt x="9" y="2"/>
                    <a:pt x="4" y="1"/>
                    <a:pt x="0" y="0"/>
                  </a:cubicBezTo>
                  <a:cubicBezTo>
                    <a:pt x="0" y="28"/>
                    <a:pt x="0" y="28"/>
                    <a:pt x="0" y="28"/>
                  </a:cubicBezTo>
                  <a:cubicBezTo>
                    <a:pt x="3" y="29"/>
                    <a:pt x="7" y="29"/>
                    <a:pt x="10" y="30"/>
                  </a:cubicBezTo>
                  <a:cubicBezTo>
                    <a:pt x="17" y="31"/>
                    <a:pt x="22" y="32"/>
                    <a:pt x="27" y="34"/>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6807133" y="3056857"/>
            <a:ext cx="320990" cy="565982"/>
            <a:chOff x="6830958" y="2989701"/>
            <a:chExt cx="320990" cy="565982"/>
          </a:xfrm>
        </p:grpSpPr>
        <p:sp>
          <p:nvSpPr>
            <p:cNvPr id="425" name="Freeform 563"/>
            <p:cNvSpPr>
              <a:spLocks noChangeAspect="1"/>
            </p:cNvSpPr>
            <p:nvPr/>
          </p:nvSpPr>
          <p:spPr bwMode="auto">
            <a:xfrm>
              <a:off x="6832958" y="3065698"/>
              <a:ext cx="124996" cy="226993"/>
            </a:xfrm>
            <a:custGeom>
              <a:avLst/>
              <a:gdLst>
                <a:gd name="T0" fmla="*/ 29 w 53"/>
                <a:gd name="T1" fmla="*/ 48 h 96"/>
                <a:gd name="T2" fmla="*/ 35 w 53"/>
                <a:gd name="T3" fmla="*/ 34 h 96"/>
                <a:gd name="T4" fmla="*/ 53 w 53"/>
                <a:gd name="T5" fmla="*/ 28 h 96"/>
                <a:gd name="T6" fmla="*/ 53 w 53"/>
                <a:gd name="T7" fmla="*/ 0 h 96"/>
                <a:gd name="T8" fmla="*/ 19 w 53"/>
                <a:gd name="T9" fmla="*/ 12 h 96"/>
                <a:gd name="T10" fmla="*/ 1 w 53"/>
                <a:gd name="T11" fmla="*/ 49 h 96"/>
                <a:gd name="T12" fmla="*/ 53 w 53"/>
                <a:gd name="T13" fmla="*/ 96 h 96"/>
                <a:gd name="T14" fmla="*/ 53 w 53"/>
                <a:gd name="T15" fmla="*/ 68 h 96"/>
                <a:gd name="T16" fmla="*/ 29 w 53"/>
                <a:gd name="T17"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6">
                  <a:moveTo>
                    <a:pt x="29" y="48"/>
                  </a:moveTo>
                  <a:cubicBezTo>
                    <a:pt x="28" y="42"/>
                    <a:pt x="30" y="38"/>
                    <a:pt x="35" y="34"/>
                  </a:cubicBezTo>
                  <a:cubicBezTo>
                    <a:pt x="39" y="31"/>
                    <a:pt x="45" y="29"/>
                    <a:pt x="53" y="28"/>
                  </a:cubicBezTo>
                  <a:cubicBezTo>
                    <a:pt x="53" y="0"/>
                    <a:pt x="53" y="0"/>
                    <a:pt x="53" y="0"/>
                  </a:cubicBezTo>
                  <a:cubicBezTo>
                    <a:pt x="39" y="1"/>
                    <a:pt x="28" y="6"/>
                    <a:pt x="19" y="12"/>
                  </a:cubicBezTo>
                  <a:cubicBezTo>
                    <a:pt x="7" y="21"/>
                    <a:pt x="0" y="34"/>
                    <a:pt x="1" y="49"/>
                  </a:cubicBezTo>
                  <a:cubicBezTo>
                    <a:pt x="3" y="82"/>
                    <a:pt x="29" y="91"/>
                    <a:pt x="53" y="96"/>
                  </a:cubicBezTo>
                  <a:cubicBezTo>
                    <a:pt x="53" y="68"/>
                    <a:pt x="53" y="68"/>
                    <a:pt x="53" y="68"/>
                  </a:cubicBezTo>
                  <a:cubicBezTo>
                    <a:pt x="35" y="64"/>
                    <a:pt x="29" y="59"/>
                    <a:pt x="29" y="48"/>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6" name="Freeform 564"/>
            <p:cNvSpPr>
              <a:spLocks noChangeAspect="1"/>
            </p:cNvSpPr>
            <p:nvPr/>
          </p:nvSpPr>
          <p:spPr bwMode="auto">
            <a:xfrm>
              <a:off x="6830958" y="3342690"/>
              <a:ext cx="126996" cy="143996"/>
            </a:xfrm>
            <a:custGeom>
              <a:avLst/>
              <a:gdLst>
                <a:gd name="T0" fmla="*/ 28 w 54"/>
                <a:gd name="T1" fmla="*/ 13 h 61"/>
                <a:gd name="T2" fmla="*/ 13 w 54"/>
                <a:gd name="T3" fmla="*/ 0 h 61"/>
                <a:gd name="T4" fmla="*/ 0 w 54"/>
                <a:gd name="T5" fmla="*/ 15 h 61"/>
                <a:gd name="T6" fmla="*/ 54 w 54"/>
                <a:gd name="T7" fmla="*/ 61 h 61"/>
                <a:gd name="T8" fmla="*/ 54 w 54"/>
                <a:gd name="T9" fmla="*/ 33 h 61"/>
                <a:gd name="T10" fmla="*/ 28 w 54"/>
                <a:gd name="T11" fmla="*/ 13 h 61"/>
              </a:gdLst>
              <a:ahLst/>
              <a:cxnLst>
                <a:cxn ang="0">
                  <a:pos x="T0" y="T1"/>
                </a:cxn>
                <a:cxn ang="0">
                  <a:pos x="T2" y="T3"/>
                </a:cxn>
                <a:cxn ang="0">
                  <a:pos x="T4" y="T5"/>
                </a:cxn>
                <a:cxn ang="0">
                  <a:pos x="T6" y="T7"/>
                </a:cxn>
                <a:cxn ang="0">
                  <a:pos x="T8" y="T9"/>
                </a:cxn>
                <a:cxn ang="0">
                  <a:pos x="T10" y="T11"/>
                </a:cxn>
              </a:cxnLst>
              <a:rect l="0" t="0" r="r" b="b"/>
              <a:pathLst>
                <a:path w="54" h="61">
                  <a:moveTo>
                    <a:pt x="28" y="13"/>
                  </a:moveTo>
                  <a:cubicBezTo>
                    <a:pt x="27" y="6"/>
                    <a:pt x="21" y="0"/>
                    <a:pt x="13" y="0"/>
                  </a:cubicBezTo>
                  <a:cubicBezTo>
                    <a:pt x="6" y="1"/>
                    <a:pt x="0" y="7"/>
                    <a:pt x="0" y="15"/>
                  </a:cubicBezTo>
                  <a:cubicBezTo>
                    <a:pt x="1" y="32"/>
                    <a:pt x="19" y="56"/>
                    <a:pt x="54" y="61"/>
                  </a:cubicBezTo>
                  <a:cubicBezTo>
                    <a:pt x="54" y="33"/>
                    <a:pt x="54" y="33"/>
                    <a:pt x="54" y="33"/>
                  </a:cubicBezTo>
                  <a:cubicBezTo>
                    <a:pt x="35" y="29"/>
                    <a:pt x="28" y="17"/>
                    <a:pt x="28" y="13"/>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7" name="Freeform 565"/>
            <p:cNvSpPr>
              <a:spLocks noChangeAspect="1"/>
            </p:cNvSpPr>
            <p:nvPr/>
          </p:nvSpPr>
          <p:spPr bwMode="auto">
            <a:xfrm>
              <a:off x="7021952" y="3238693"/>
              <a:ext cx="129996" cy="247992"/>
            </a:xfrm>
            <a:custGeom>
              <a:avLst/>
              <a:gdLst>
                <a:gd name="T0" fmla="*/ 53 w 55"/>
                <a:gd name="T1" fmla="*/ 51 h 105"/>
                <a:gd name="T2" fmla="*/ 0 w 55"/>
                <a:gd name="T3" fmla="*/ 0 h 105"/>
                <a:gd name="T4" fmla="*/ 0 w 55"/>
                <a:gd name="T5" fmla="*/ 29 h 105"/>
                <a:gd name="T6" fmla="*/ 26 w 55"/>
                <a:gd name="T7" fmla="*/ 52 h 105"/>
                <a:gd name="T8" fmla="*/ 13 w 55"/>
                <a:gd name="T9" fmla="*/ 73 h 105"/>
                <a:gd name="T10" fmla="*/ 0 w 55"/>
                <a:gd name="T11" fmla="*/ 77 h 105"/>
                <a:gd name="T12" fmla="*/ 0 w 55"/>
                <a:gd name="T13" fmla="*/ 105 h 105"/>
                <a:gd name="T14" fmla="*/ 25 w 55"/>
                <a:gd name="T15" fmla="*/ 98 h 105"/>
                <a:gd name="T16" fmla="*/ 53 w 55"/>
                <a:gd name="T17"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05">
                  <a:moveTo>
                    <a:pt x="53" y="51"/>
                  </a:moveTo>
                  <a:cubicBezTo>
                    <a:pt x="52" y="15"/>
                    <a:pt x="25" y="5"/>
                    <a:pt x="0" y="0"/>
                  </a:cubicBezTo>
                  <a:cubicBezTo>
                    <a:pt x="0" y="29"/>
                    <a:pt x="0" y="29"/>
                    <a:pt x="0" y="29"/>
                  </a:cubicBezTo>
                  <a:cubicBezTo>
                    <a:pt x="18" y="33"/>
                    <a:pt x="25" y="38"/>
                    <a:pt x="26" y="52"/>
                  </a:cubicBezTo>
                  <a:cubicBezTo>
                    <a:pt x="26" y="59"/>
                    <a:pt x="25" y="67"/>
                    <a:pt x="13" y="73"/>
                  </a:cubicBezTo>
                  <a:cubicBezTo>
                    <a:pt x="9" y="75"/>
                    <a:pt x="4" y="76"/>
                    <a:pt x="0" y="77"/>
                  </a:cubicBezTo>
                  <a:cubicBezTo>
                    <a:pt x="0" y="105"/>
                    <a:pt x="0" y="105"/>
                    <a:pt x="0" y="105"/>
                  </a:cubicBezTo>
                  <a:cubicBezTo>
                    <a:pt x="7" y="104"/>
                    <a:pt x="16" y="102"/>
                    <a:pt x="25" y="98"/>
                  </a:cubicBezTo>
                  <a:cubicBezTo>
                    <a:pt x="44" y="88"/>
                    <a:pt x="55" y="72"/>
                    <a:pt x="53" y="51"/>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8" name="Freeform 566"/>
            <p:cNvSpPr>
              <a:spLocks noChangeAspect="1"/>
            </p:cNvSpPr>
            <p:nvPr/>
          </p:nvSpPr>
          <p:spPr bwMode="auto">
            <a:xfrm>
              <a:off x="7021952" y="3063698"/>
              <a:ext cx="117996" cy="136996"/>
            </a:xfrm>
            <a:custGeom>
              <a:avLst/>
              <a:gdLst>
                <a:gd name="T0" fmla="*/ 22 w 50"/>
                <a:gd name="T1" fmla="*/ 45 h 58"/>
                <a:gd name="T2" fmla="*/ 36 w 50"/>
                <a:gd name="T3" fmla="*/ 58 h 58"/>
                <a:gd name="T4" fmla="*/ 49 w 50"/>
                <a:gd name="T5" fmla="*/ 43 h 58"/>
                <a:gd name="T6" fmla="*/ 0 w 50"/>
                <a:gd name="T7" fmla="*/ 0 h 58"/>
                <a:gd name="T8" fmla="*/ 0 w 50"/>
                <a:gd name="T9" fmla="*/ 28 h 58"/>
                <a:gd name="T10" fmla="*/ 22 w 50"/>
                <a:gd name="T11" fmla="*/ 45 h 58"/>
              </a:gdLst>
              <a:ahLst/>
              <a:cxnLst>
                <a:cxn ang="0">
                  <a:pos x="T0" y="T1"/>
                </a:cxn>
                <a:cxn ang="0">
                  <a:pos x="T2" y="T3"/>
                </a:cxn>
                <a:cxn ang="0">
                  <a:pos x="T4" y="T5"/>
                </a:cxn>
                <a:cxn ang="0">
                  <a:pos x="T6" y="T7"/>
                </a:cxn>
                <a:cxn ang="0">
                  <a:pos x="T8" y="T9"/>
                </a:cxn>
                <a:cxn ang="0">
                  <a:pos x="T10" y="T11"/>
                </a:cxn>
              </a:cxnLst>
              <a:rect l="0" t="0" r="r" b="b"/>
              <a:pathLst>
                <a:path w="50" h="58">
                  <a:moveTo>
                    <a:pt x="22" y="45"/>
                  </a:moveTo>
                  <a:cubicBezTo>
                    <a:pt x="22" y="52"/>
                    <a:pt x="29" y="58"/>
                    <a:pt x="36" y="58"/>
                  </a:cubicBezTo>
                  <a:cubicBezTo>
                    <a:pt x="44" y="57"/>
                    <a:pt x="50" y="51"/>
                    <a:pt x="49" y="43"/>
                  </a:cubicBezTo>
                  <a:cubicBezTo>
                    <a:pt x="48" y="26"/>
                    <a:pt x="31" y="5"/>
                    <a:pt x="0" y="0"/>
                  </a:cubicBezTo>
                  <a:cubicBezTo>
                    <a:pt x="0" y="28"/>
                    <a:pt x="0" y="28"/>
                    <a:pt x="0" y="28"/>
                  </a:cubicBezTo>
                  <a:cubicBezTo>
                    <a:pt x="15" y="32"/>
                    <a:pt x="21" y="41"/>
                    <a:pt x="22" y="45"/>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9" name="Freeform 567"/>
            <p:cNvSpPr>
              <a:spLocks noChangeAspect="1"/>
            </p:cNvSpPr>
            <p:nvPr/>
          </p:nvSpPr>
          <p:spPr bwMode="auto">
            <a:xfrm>
              <a:off x="6957954" y="3127696"/>
              <a:ext cx="63998" cy="110997"/>
            </a:xfrm>
            <a:custGeom>
              <a:avLst/>
              <a:gdLst>
                <a:gd name="T0" fmla="*/ 12 w 27"/>
                <a:gd name="T1" fmla="*/ 0 h 47"/>
                <a:gd name="T2" fmla="*/ 0 w 27"/>
                <a:gd name="T3" fmla="*/ 2 h 47"/>
                <a:gd name="T4" fmla="*/ 0 w 27"/>
                <a:gd name="T5" fmla="*/ 42 h 47"/>
                <a:gd name="T6" fmla="*/ 15 w 27"/>
                <a:gd name="T7" fmla="*/ 45 h 47"/>
                <a:gd name="T8" fmla="*/ 27 w 27"/>
                <a:gd name="T9" fmla="*/ 47 h 47"/>
                <a:gd name="T10" fmla="*/ 27 w 27"/>
                <a:gd name="T11" fmla="*/ 1 h 47"/>
                <a:gd name="T12" fmla="*/ 12 w 2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27" h="47">
                  <a:moveTo>
                    <a:pt x="12" y="0"/>
                  </a:moveTo>
                  <a:cubicBezTo>
                    <a:pt x="7" y="0"/>
                    <a:pt x="3" y="1"/>
                    <a:pt x="0" y="2"/>
                  </a:cubicBezTo>
                  <a:cubicBezTo>
                    <a:pt x="0" y="42"/>
                    <a:pt x="0" y="42"/>
                    <a:pt x="0" y="42"/>
                  </a:cubicBezTo>
                  <a:cubicBezTo>
                    <a:pt x="4" y="43"/>
                    <a:pt x="9" y="44"/>
                    <a:pt x="15" y="45"/>
                  </a:cubicBezTo>
                  <a:cubicBezTo>
                    <a:pt x="19" y="46"/>
                    <a:pt x="23" y="46"/>
                    <a:pt x="27" y="47"/>
                  </a:cubicBezTo>
                  <a:cubicBezTo>
                    <a:pt x="27" y="1"/>
                    <a:pt x="27" y="1"/>
                    <a:pt x="27" y="1"/>
                  </a:cubicBezTo>
                  <a:cubicBezTo>
                    <a:pt x="23" y="0"/>
                    <a:pt x="18" y="0"/>
                    <a:pt x="12" y="0"/>
                  </a:cubicBezTo>
                  <a:close/>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30" name="Freeform 568"/>
            <p:cNvSpPr>
              <a:spLocks noChangeAspect="1"/>
            </p:cNvSpPr>
            <p:nvPr/>
          </p:nvSpPr>
          <p:spPr bwMode="auto">
            <a:xfrm>
              <a:off x="6957954" y="3486685"/>
              <a:ext cx="63998" cy="68998"/>
            </a:xfrm>
            <a:custGeom>
              <a:avLst/>
              <a:gdLst>
                <a:gd name="T0" fmla="*/ 13 w 27"/>
                <a:gd name="T1" fmla="*/ 1 h 29"/>
                <a:gd name="T2" fmla="*/ 0 w 27"/>
                <a:gd name="T3" fmla="*/ 0 h 29"/>
                <a:gd name="T4" fmla="*/ 0 w 27"/>
                <a:gd name="T5" fmla="*/ 15 h 29"/>
                <a:gd name="T6" fmla="*/ 14 w 27"/>
                <a:gd name="T7" fmla="*/ 29 h 29"/>
                <a:gd name="T8" fmla="*/ 27 w 27"/>
                <a:gd name="T9" fmla="*/ 15 h 29"/>
                <a:gd name="T10" fmla="*/ 27 w 27"/>
                <a:gd name="T11" fmla="*/ 0 h 29"/>
                <a:gd name="T12" fmla="*/ 19 w 27"/>
                <a:gd name="T13" fmla="*/ 1 h 29"/>
                <a:gd name="T14" fmla="*/ 13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3" y="1"/>
                  </a:moveTo>
                  <a:cubicBezTo>
                    <a:pt x="9" y="1"/>
                    <a:pt x="4" y="1"/>
                    <a:pt x="0" y="0"/>
                  </a:cubicBezTo>
                  <a:cubicBezTo>
                    <a:pt x="0" y="15"/>
                    <a:pt x="0" y="15"/>
                    <a:pt x="0" y="15"/>
                  </a:cubicBezTo>
                  <a:cubicBezTo>
                    <a:pt x="0" y="23"/>
                    <a:pt x="6" y="29"/>
                    <a:pt x="14" y="29"/>
                  </a:cubicBezTo>
                  <a:cubicBezTo>
                    <a:pt x="21" y="29"/>
                    <a:pt x="27" y="23"/>
                    <a:pt x="27" y="15"/>
                  </a:cubicBezTo>
                  <a:cubicBezTo>
                    <a:pt x="27" y="0"/>
                    <a:pt x="27" y="0"/>
                    <a:pt x="27" y="0"/>
                  </a:cubicBezTo>
                  <a:cubicBezTo>
                    <a:pt x="24" y="1"/>
                    <a:pt x="21" y="1"/>
                    <a:pt x="19" y="1"/>
                  </a:cubicBezTo>
                  <a:cubicBezTo>
                    <a:pt x="17" y="1"/>
                    <a:pt x="15" y="1"/>
                    <a:pt x="13" y="1"/>
                  </a:cubicBezTo>
                  <a:close/>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31" name="Freeform 569"/>
            <p:cNvSpPr>
              <a:spLocks noChangeAspect="1"/>
            </p:cNvSpPr>
            <p:nvPr/>
          </p:nvSpPr>
          <p:spPr bwMode="auto">
            <a:xfrm>
              <a:off x="6957954" y="3292691"/>
              <a:ext cx="63998" cy="131996"/>
            </a:xfrm>
            <a:custGeom>
              <a:avLst/>
              <a:gdLst>
                <a:gd name="T0" fmla="*/ 18 w 27"/>
                <a:gd name="T1" fmla="*/ 55 h 56"/>
                <a:gd name="T2" fmla="*/ 27 w 27"/>
                <a:gd name="T3" fmla="*/ 54 h 56"/>
                <a:gd name="T4" fmla="*/ 27 w 27"/>
                <a:gd name="T5" fmla="*/ 6 h 56"/>
                <a:gd name="T6" fmla="*/ 10 w 27"/>
                <a:gd name="T7" fmla="*/ 2 h 56"/>
                <a:gd name="T8" fmla="*/ 0 w 27"/>
                <a:gd name="T9" fmla="*/ 0 h 56"/>
                <a:gd name="T10" fmla="*/ 0 w 27"/>
                <a:gd name="T11" fmla="*/ 54 h 56"/>
                <a:gd name="T12" fmla="*/ 18 w 27"/>
                <a:gd name="T13" fmla="*/ 55 h 56"/>
              </a:gdLst>
              <a:ahLst/>
              <a:cxnLst>
                <a:cxn ang="0">
                  <a:pos x="T0" y="T1"/>
                </a:cxn>
                <a:cxn ang="0">
                  <a:pos x="T2" y="T3"/>
                </a:cxn>
                <a:cxn ang="0">
                  <a:pos x="T4" y="T5"/>
                </a:cxn>
                <a:cxn ang="0">
                  <a:pos x="T6" y="T7"/>
                </a:cxn>
                <a:cxn ang="0">
                  <a:pos x="T8" y="T9"/>
                </a:cxn>
                <a:cxn ang="0">
                  <a:pos x="T10" y="T11"/>
                </a:cxn>
                <a:cxn ang="0">
                  <a:pos x="T12" y="T13"/>
                </a:cxn>
              </a:cxnLst>
              <a:rect l="0" t="0" r="r" b="b"/>
              <a:pathLst>
                <a:path w="27" h="56">
                  <a:moveTo>
                    <a:pt x="18" y="55"/>
                  </a:moveTo>
                  <a:cubicBezTo>
                    <a:pt x="18" y="55"/>
                    <a:pt x="22" y="55"/>
                    <a:pt x="27" y="54"/>
                  </a:cubicBezTo>
                  <a:cubicBezTo>
                    <a:pt x="27" y="6"/>
                    <a:pt x="27" y="6"/>
                    <a:pt x="27" y="6"/>
                  </a:cubicBezTo>
                  <a:cubicBezTo>
                    <a:pt x="22" y="4"/>
                    <a:pt x="17" y="3"/>
                    <a:pt x="10" y="2"/>
                  </a:cubicBezTo>
                  <a:cubicBezTo>
                    <a:pt x="7" y="1"/>
                    <a:pt x="3" y="1"/>
                    <a:pt x="0" y="0"/>
                  </a:cubicBezTo>
                  <a:cubicBezTo>
                    <a:pt x="0" y="54"/>
                    <a:pt x="0" y="54"/>
                    <a:pt x="0" y="54"/>
                  </a:cubicBezTo>
                  <a:cubicBezTo>
                    <a:pt x="5" y="55"/>
                    <a:pt x="11" y="56"/>
                    <a:pt x="18" y="55"/>
                  </a:cubicBezTo>
                  <a:close/>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32" name="Freeform 570"/>
            <p:cNvSpPr>
              <a:spLocks noChangeAspect="1"/>
            </p:cNvSpPr>
            <p:nvPr/>
          </p:nvSpPr>
          <p:spPr bwMode="auto">
            <a:xfrm>
              <a:off x="6957954" y="2989701"/>
              <a:ext cx="63998" cy="75998"/>
            </a:xfrm>
            <a:custGeom>
              <a:avLst/>
              <a:gdLst>
                <a:gd name="T0" fmla="*/ 27 w 27"/>
                <a:gd name="T1" fmla="*/ 31 h 32"/>
                <a:gd name="T2" fmla="*/ 27 w 27"/>
                <a:gd name="T3" fmla="*/ 14 h 32"/>
                <a:gd name="T4" fmla="*/ 14 w 27"/>
                <a:gd name="T5" fmla="*/ 0 h 32"/>
                <a:gd name="T6" fmla="*/ 0 w 27"/>
                <a:gd name="T7" fmla="*/ 14 h 32"/>
                <a:gd name="T8" fmla="*/ 0 w 27"/>
                <a:gd name="T9" fmla="*/ 32 h 32"/>
                <a:gd name="T10" fmla="*/ 10 w 27"/>
                <a:gd name="T11" fmla="*/ 31 h 32"/>
                <a:gd name="T12" fmla="*/ 27 w 27"/>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27" h="32">
                  <a:moveTo>
                    <a:pt x="27" y="31"/>
                  </a:moveTo>
                  <a:cubicBezTo>
                    <a:pt x="27" y="14"/>
                    <a:pt x="27" y="14"/>
                    <a:pt x="27" y="14"/>
                  </a:cubicBezTo>
                  <a:cubicBezTo>
                    <a:pt x="27" y="6"/>
                    <a:pt x="21" y="0"/>
                    <a:pt x="14" y="0"/>
                  </a:cubicBezTo>
                  <a:cubicBezTo>
                    <a:pt x="6" y="0"/>
                    <a:pt x="0" y="6"/>
                    <a:pt x="0" y="14"/>
                  </a:cubicBezTo>
                  <a:cubicBezTo>
                    <a:pt x="0" y="32"/>
                    <a:pt x="0" y="32"/>
                    <a:pt x="0" y="32"/>
                  </a:cubicBezTo>
                  <a:cubicBezTo>
                    <a:pt x="3" y="31"/>
                    <a:pt x="7" y="31"/>
                    <a:pt x="10" y="31"/>
                  </a:cubicBezTo>
                  <a:cubicBezTo>
                    <a:pt x="16" y="30"/>
                    <a:pt x="22" y="31"/>
                    <a:pt x="27" y="31"/>
                  </a:cubicBezTo>
                  <a:close/>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33" name="Freeform 571"/>
            <p:cNvSpPr>
              <a:spLocks noChangeAspect="1"/>
            </p:cNvSpPr>
            <p:nvPr/>
          </p:nvSpPr>
          <p:spPr bwMode="auto">
            <a:xfrm>
              <a:off x="6957954" y="3420687"/>
              <a:ext cx="63998" cy="67998"/>
            </a:xfrm>
            <a:custGeom>
              <a:avLst/>
              <a:gdLst>
                <a:gd name="T0" fmla="*/ 18 w 27"/>
                <a:gd name="T1" fmla="*/ 1 h 29"/>
                <a:gd name="T2" fmla="*/ 0 w 27"/>
                <a:gd name="T3" fmla="*/ 0 h 29"/>
                <a:gd name="T4" fmla="*/ 0 w 27"/>
                <a:gd name="T5" fmla="*/ 28 h 29"/>
                <a:gd name="T6" fmla="*/ 13 w 27"/>
                <a:gd name="T7" fmla="*/ 29 h 29"/>
                <a:gd name="T8" fmla="*/ 19 w 27"/>
                <a:gd name="T9" fmla="*/ 29 h 29"/>
                <a:gd name="T10" fmla="*/ 27 w 27"/>
                <a:gd name="T11" fmla="*/ 28 h 29"/>
                <a:gd name="T12" fmla="*/ 27 w 27"/>
                <a:gd name="T13" fmla="*/ 0 h 29"/>
                <a:gd name="T14" fmla="*/ 18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8" y="1"/>
                  </a:moveTo>
                  <a:cubicBezTo>
                    <a:pt x="11" y="2"/>
                    <a:pt x="5" y="1"/>
                    <a:pt x="0" y="0"/>
                  </a:cubicBezTo>
                  <a:cubicBezTo>
                    <a:pt x="0" y="28"/>
                    <a:pt x="0" y="28"/>
                    <a:pt x="0" y="28"/>
                  </a:cubicBezTo>
                  <a:cubicBezTo>
                    <a:pt x="4" y="29"/>
                    <a:pt x="9" y="29"/>
                    <a:pt x="13" y="29"/>
                  </a:cubicBezTo>
                  <a:cubicBezTo>
                    <a:pt x="15" y="29"/>
                    <a:pt x="17" y="29"/>
                    <a:pt x="19" y="29"/>
                  </a:cubicBezTo>
                  <a:cubicBezTo>
                    <a:pt x="21" y="29"/>
                    <a:pt x="24" y="29"/>
                    <a:pt x="27" y="28"/>
                  </a:cubicBezTo>
                  <a:cubicBezTo>
                    <a:pt x="27" y="0"/>
                    <a:pt x="27" y="0"/>
                    <a:pt x="27" y="0"/>
                  </a:cubicBezTo>
                  <a:cubicBezTo>
                    <a:pt x="22" y="1"/>
                    <a:pt x="18" y="1"/>
                    <a:pt x="18" y="1"/>
                  </a:cubicBezTo>
                  <a:close/>
                </a:path>
              </a:pathLst>
            </a:custGeom>
            <a:solidFill>
              <a:srgbClr val="80DEF5"/>
            </a:solidFill>
            <a:ln w="3175">
              <a:solidFill>
                <a:srgbClr val="80DEF5"/>
              </a:solidFill>
            </a:ln>
          </p:spPr>
          <p:txBody>
            <a:bodyPr vert="horz" wrap="square" lIns="91440" tIns="45720" rIns="91440" bIns="45720" numCol="1" anchor="t" anchorCtr="0" compatLnSpc="1">
              <a:prstTxWarp prst="textNoShape">
                <a:avLst/>
              </a:prstTxWarp>
            </a:bodyPr>
            <a:lstStyle/>
            <a:p>
              <a:endParaRPr lang="en-US"/>
            </a:p>
          </p:txBody>
        </p:sp>
        <p:sp>
          <p:nvSpPr>
            <p:cNvPr id="434" name="Freeform 572"/>
            <p:cNvSpPr>
              <a:spLocks noChangeAspect="1"/>
            </p:cNvSpPr>
            <p:nvPr/>
          </p:nvSpPr>
          <p:spPr bwMode="auto">
            <a:xfrm>
              <a:off x="6957954" y="3060698"/>
              <a:ext cx="63998" cy="70998"/>
            </a:xfrm>
            <a:custGeom>
              <a:avLst/>
              <a:gdLst>
                <a:gd name="T0" fmla="*/ 12 w 27"/>
                <a:gd name="T1" fmla="*/ 28 h 30"/>
                <a:gd name="T2" fmla="*/ 27 w 27"/>
                <a:gd name="T3" fmla="*/ 29 h 30"/>
                <a:gd name="T4" fmla="*/ 27 w 27"/>
                <a:gd name="T5" fmla="*/ 1 h 30"/>
                <a:gd name="T6" fmla="*/ 10 w 27"/>
                <a:gd name="T7" fmla="*/ 1 h 30"/>
                <a:gd name="T8" fmla="*/ 0 w 27"/>
                <a:gd name="T9" fmla="*/ 2 h 30"/>
                <a:gd name="T10" fmla="*/ 0 w 27"/>
                <a:gd name="T11" fmla="*/ 30 h 30"/>
                <a:gd name="T12" fmla="*/ 12 w 27"/>
                <a:gd name="T13" fmla="*/ 28 h 30"/>
              </a:gdLst>
              <a:ahLst/>
              <a:cxnLst>
                <a:cxn ang="0">
                  <a:pos x="T0" y="T1"/>
                </a:cxn>
                <a:cxn ang="0">
                  <a:pos x="T2" y="T3"/>
                </a:cxn>
                <a:cxn ang="0">
                  <a:pos x="T4" y="T5"/>
                </a:cxn>
                <a:cxn ang="0">
                  <a:pos x="T6" y="T7"/>
                </a:cxn>
                <a:cxn ang="0">
                  <a:pos x="T8" y="T9"/>
                </a:cxn>
                <a:cxn ang="0">
                  <a:pos x="T10" y="T11"/>
                </a:cxn>
                <a:cxn ang="0">
                  <a:pos x="T12" y="T13"/>
                </a:cxn>
              </a:cxnLst>
              <a:rect l="0" t="0" r="r" b="b"/>
              <a:pathLst>
                <a:path w="27" h="30">
                  <a:moveTo>
                    <a:pt x="12" y="28"/>
                  </a:moveTo>
                  <a:cubicBezTo>
                    <a:pt x="18" y="28"/>
                    <a:pt x="23" y="28"/>
                    <a:pt x="27" y="29"/>
                  </a:cubicBezTo>
                  <a:cubicBezTo>
                    <a:pt x="27" y="1"/>
                    <a:pt x="27" y="1"/>
                    <a:pt x="27" y="1"/>
                  </a:cubicBezTo>
                  <a:cubicBezTo>
                    <a:pt x="22" y="1"/>
                    <a:pt x="16" y="0"/>
                    <a:pt x="10" y="1"/>
                  </a:cubicBezTo>
                  <a:cubicBezTo>
                    <a:pt x="7" y="1"/>
                    <a:pt x="3" y="1"/>
                    <a:pt x="0" y="2"/>
                  </a:cubicBezTo>
                  <a:cubicBezTo>
                    <a:pt x="0" y="30"/>
                    <a:pt x="0" y="30"/>
                    <a:pt x="0" y="30"/>
                  </a:cubicBezTo>
                  <a:cubicBezTo>
                    <a:pt x="3" y="29"/>
                    <a:pt x="7" y="28"/>
                    <a:pt x="12" y="28"/>
                  </a:cubicBezTo>
                  <a:close/>
                </a:path>
              </a:pathLst>
            </a:custGeom>
            <a:solidFill>
              <a:srgbClr val="80DEF5"/>
            </a:solidFill>
            <a:ln w="3175">
              <a:solidFill>
                <a:srgbClr val="80DEF5"/>
              </a:solidFill>
            </a:ln>
          </p:spPr>
          <p:txBody>
            <a:bodyPr vert="horz" wrap="square" lIns="91440" tIns="45720" rIns="91440" bIns="45720" numCol="1" anchor="t" anchorCtr="0" compatLnSpc="1">
              <a:prstTxWarp prst="textNoShape">
                <a:avLst/>
              </a:prstTxWarp>
            </a:bodyPr>
            <a:lstStyle/>
            <a:p>
              <a:endParaRPr lang="en-US"/>
            </a:p>
          </p:txBody>
        </p:sp>
        <p:sp>
          <p:nvSpPr>
            <p:cNvPr id="435" name="Freeform 573"/>
            <p:cNvSpPr>
              <a:spLocks noChangeAspect="1"/>
            </p:cNvSpPr>
            <p:nvPr/>
          </p:nvSpPr>
          <p:spPr bwMode="auto">
            <a:xfrm>
              <a:off x="6957954" y="3226693"/>
              <a:ext cx="63998" cy="79998"/>
            </a:xfrm>
            <a:custGeom>
              <a:avLst/>
              <a:gdLst>
                <a:gd name="T0" fmla="*/ 27 w 27"/>
                <a:gd name="T1" fmla="*/ 34 h 34"/>
                <a:gd name="T2" fmla="*/ 27 w 27"/>
                <a:gd name="T3" fmla="*/ 5 h 34"/>
                <a:gd name="T4" fmla="*/ 15 w 27"/>
                <a:gd name="T5" fmla="*/ 3 h 34"/>
                <a:gd name="T6" fmla="*/ 0 w 27"/>
                <a:gd name="T7" fmla="*/ 0 h 34"/>
                <a:gd name="T8" fmla="*/ 0 w 27"/>
                <a:gd name="T9" fmla="*/ 28 h 34"/>
                <a:gd name="T10" fmla="*/ 10 w 27"/>
                <a:gd name="T11" fmla="*/ 30 h 34"/>
                <a:gd name="T12" fmla="*/ 27 w 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7" h="34">
                  <a:moveTo>
                    <a:pt x="27" y="34"/>
                  </a:moveTo>
                  <a:cubicBezTo>
                    <a:pt x="27" y="5"/>
                    <a:pt x="27" y="5"/>
                    <a:pt x="27" y="5"/>
                  </a:cubicBezTo>
                  <a:cubicBezTo>
                    <a:pt x="23" y="4"/>
                    <a:pt x="19" y="4"/>
                    <a:pt x="15" y="3"/>
                  </a:cubicBezTo>
                  <a:cubicBezTo>
                    <a:pt x="9" y="2"/>
                    <a:pt x="4" y="1"/>
                    <a:pt x="0" y="0"/>
                  </a:cubicBezTo>
                  <a:cubicBezTo>
                    <a:pt x="0" y="28"/>
                    <a:pt x="0" y="28"/>
                    <a:pt x="0" y="28"/>
                  </a:cubicBezTo>
                  <a:cubicBezTo>
                    <a:pt x="3" y="29"/>
                    <a:pt x="7" y="29"/>
                    <a:pt x="10" y="30"/>
                  </a:cubicBezTo>
                  <a:cubicBezTo>
                    <a:pt x="17" y="31"/>
                    <a:pt x="22" y="32"/>
                    <a:pt x="27" y="34"/>
                  </a:cubicBezTo>
                  <a:close/>
                </a:path>
              </a:pathLst>
            </a:custGeom>
            <a:solidFill>
              <a:srgbClr val="80DEF5"/>
            </a:solidFill>
            <a:ln w="3175">
              <a:solidFill>
                <a:srgbClr val="80DEF5"/>
              </a:solidFill>
            </a:ln>
          </p:spPr>
          <p:txBody>
            <a:bodyPr vert="horz" wrap="square" lIns="91440" tIns="45720" rIns="91440" bIns="45720" numCol="1" anchor="t" anchorCtr="0" compatLnSpc="1">
              <a:prstTxWarp prst="textNoShape">
                <a:avLst/>
              </a:prstTxWarp>
            </a:bodyPr>
            <a:lstStyle/>
            <a:p>
              <a:endParaRPr lang="en-US"/>
            </a:p>
          </p:txBody>
        </p:sp>
      </p:grpSp>
      <p:sp>
        <p:nvSpPr>
          <p:cNvPr id="20" name="Title 19"/>
          <p:cNvSpPr>
            <a:spLocks noGrp="1"/>
          </p:cNvSpPr>
          <p:nvPr>
            <p:ph type="title"/>
          </p:nvPr>
        </p:nvSpPr>
        <p:spPr>
          <a:xfrm>
            <a:off x="418959" y="341313"/>
            <a:ext cx="8345488" cy="731837"/>
          </a:xfrm>
        </p:spPr>
        <p:txBody>
          <a:bodyPr/>
          <a:lstStyle/>
          <a:p>
            <a:r>
              <a:rPr lang="en-US"/>
              <a:t>Editable Illustrations</a:t>
            </a:r>
          </a:p>
        </p:txBody>
      </p:sp>
      <p:grpSp>
        <p:nvGrpSpPr>
          <p:cNvPr id="350" name="Group 4"/>
          <p:cNvGrpSpPr>
            <a:grpSpLocks noChangeAspect="1"/>
          </p:cNvGrpSpPr>
          <p:nvPr/>
        </p:nvGrpSpPr>
        <p:grpSpPr bwMode="auto">
          <a:xfrm>
            <a:off x="4822239" y="1357745"/>
            <a:ext cx="294989" cy="632119"/>
            <a:chOff x="598" y="1936"/>
            <a:chExt cx="287" cy="615"/>
          </a:xfrm>
        </p:grpSpPr>
        <p:sp>
          <p:nvSpPr>
            <p:cNvPr id="351"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4" name="Group 373"/>
          <p:cNvGrpSpPr/>
          <p:nvPr/>
        </p:nvGrpSpPr>
        <p:grpSpPr>
          <a:xfrm>
            <a:off x="5314766" y="1290513"/>
            <a:ext cx="744891" cy="712491"/>
            <a:chOff x="6493421" y="-20381"/>
            <a:chExt cx="1290462" cy="1234331"/>
          </a:xfrm>
        </p:grpSpPr>
        <p:grpSp>
          <p:nvGrpSpPr>
            <p:cNvPr id="375" name="Group 4"/>
            <p:cNvGrpSpPr>
              <a:grpSpLocks noChangeAspect="1"/>
            </p:cNvGrpSpPr>
            <p:nvPr/>
          </p:nvGrpSpPr>
          <p:grpSpPr bwMode="auto">
            <a:xfrm>
              <a:off x="6493421" y="299644"/>
              <a:ext cx="412156" cy="883191"/>
              <a:chOff x="598" y="1936"/>
              <a:chExt cx="287" cy="615"/>
            </a:xfrm>
            <a:solidFill>
              <a:schemeClr val="accent2"/>
            </a:solidFill>
          </p:grpSpPr>
          <p:sp>
            <p:nvSpPr>
              <p:cNvPr id="383"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6" name="Group 4"/>
            <p:cNvGrpSpPr>
              <a:grpSpLocks noChangeAspect="1"/>
            </p:cNvGrpSpPr>
            <p:nvPr/>
          </p:nvGrpSpPr>
          <p:grpSpPr bwMode="auto">
            <a:xfrm>
              <a:off x="7371727" y="299644"/>
              <a:ext cx="412156" cy="883191"/>
              <a:chOff x="598" y="1936"/>
              <a:chExt cx="287" cy="615"/>
            </a:xfrm>
            <a:solidFill>
              <a:schemeClr val="accent1"/>
            </a:solidFill>
          </p:grpSpPr>
          <p:sp>
            <p:nvSpPr>
              <p:cNvPr id="380"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7" name="Group 4"/>
            <p:cNvGrpSpPr>
              <a:grpSpLocks noChangeAspect="1"/>
            </p:cNvGrpSpPr>
            <p:nvPr/>
          </p:nvGrpSpPr>
          <p:grpSpPr bwMode="auto">
            <a:xfrm>
              <a:off x="6846910" y="-20381"/>
              <a:ext cx="576021" cy="1234331"/>
              <a:chOff x="598" y="1936"/>
              <a:chExt cx="287" cy="615"/>
            </a:xfrm>
            <a:solidFill>
              <a:schemeClr val="accent5"/>
            </a:solidFill>
          </p:grpSpPr>
          <p:sp>
            <p:nvSpPr>
              <p:cNvPr id="378"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49" name="Group 448"/>
          <p:cNvGrpSpPr/>
          <p:nvPr/>
        </p:nvGrpSpPr>
        <p:grpSpPr>
          <a:xfrm>
            <a:off x="6239179" y="1357745"/>
            <a:ext cx="1284398" cy="663762"/>
            <a:chOff x="6593944" y="1357745"/>
            <a:chExt cx="1284398" cy="663762"/>
          </a:xfrm>
        </p:grpSpPr>
        <p:grpSp>
          <p:nvGrpSpPr>
            <p:cNvPr id="450" name="Group 449"/>
            <p:cNvGrpSpPr/>
            <p:nvPr/>
          </p:nvGrpSpPr>
          <p:grpSpPr>
            <a:xfrm>
              <a:off x="6593944" y="1391005"/>
              <a:ext cx="493712" cy="630502"/>
              <a:chOff x="5431994" y="509083"/>
              <a:chExt cx="730072" cy="932349"/>
            </a:xfrm>
          </p:grpSpPr>
          <p:sp>
            <p:nvSpPr>
              <p:cNvPr id="457" name="Freeform 6"/>
              <p:cNvSpPr>
                <a:spLocks/>
              </p:cNvSpPr>
              <p:nvPr/>
            </p:nvSpPr>
            <p:spPr bwMode="auto">
              <a:xfrm>
                <a:off x="5431994" y="850396"/>
                <a:ext cx="431623" cy="591036"/>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8" name="Group 20"/>
              <p:cNvGrpSpPr>
                <a:grpSpLocks noChangeAspect="1"/>
              </p:cNvGrpSpPr>
              <p:nvPr/>
            </p:nvGrpSpPr>
            <p:grpSpPr bwMode="auto">
              <a:xfrm>
                <a:off x="5434991" y="509083"/>
                <a:ext cx="727075" cy="668338"/>
                <a:chOff x="2674" y="1089"/>
                <a:chExt cx="458" cy="421"/>
              </a:xfrm>
            </p:grpSpPr>
            <p:sp>
              <p:nvSpPr>
                <p:cNvPr id="459" name="Freeform 22"/>
                <p:cNvSpPr>
                  <a:spLocks/>
                </p:cNvSpPr>
                <p:nvPr/>
              </p:nvSpPr>
              <p:spPr bwMode="auto">
                <a:xfrm>
                  <a:off x="2674" y="1304"/>
                  <a:ext cx="269" cy="206"/>
                </a:xfrm>
                <a:custGeom>
                  <a:avLst/>
                  <a:gdLst>
                    <a:gd name="T0" fmla="*/ 11 w 539"/>
                    <a:gd name="T1" fmla="*/ 266 h 413"/>
                    <a:gd name="T2" fmla="*/ 54 w 539"/>
                    <a:gd name="T3" fmla="*/ 295 h 413"/>
                    <a:gd name="T4" fmla="*/ 58 w 539"/>
                    <a:gd name="T5" fmla="*/ 297 h 413"/>
                    <a:gd name="T6" fmla="*/ 66 w 539"/>
                    <a:gd name="T7" fmla="*/ 301 h 413"/>
                    <a:gd name="T8" fmla="*/ 85 w 539"/>
                    <a:gd name="T9" fmla="*/ 313 h 413"/>
                    <a:gd name="T10" fmla="*/ 101 w 539"/>
                    <a:gd name="T11" fmla="*/ 321 h 413"/>
                    <a:gd name="T12" fmla="*/ 157 w 539"/>
                    <a:gd name="T13" fmla="*/ 348 h 413"/>
                    <a:gd name="T14" fmla="*/ 212 w 539"/>
                    <a:gd name="T15" fmla="*/ 368 h 413"/>
                    <a:gd name="T16" fmla="*/ 318 w 539"/>
                    <a:gd name="T17" fmla="*/ 397 h 413"/>
                    <a:gd name="T18" fmla="*/ 356 w 539"/>
                    <a:gd name="T19" fmla="*/ 403 h 413"/>
                    <a:gd name="T20" fmla="*/ 436 w 539"/>
                    <a:gd name="T21" fmla="*/ 411 h 413"/>
                    <a:gd name="T22" fmla="*/ 477 w 539"/>
                    <a:gd name="T23" fmla="*/ 413 h 413"/>
                    <a:gd name="T24" fmla="*/ 539 w 539"/>
                    <a:gd name="T25" fmla="*/ 410 h 413"/>
                    <a:gd name="T26" fmla="*/ 539 w 539"/>
                    <a:gd name="T27" fmla="*/ 273 h 413"/>
                    <a:gd name="T28" fmla="*/ 539 w 539"/>
                    <a:gd name="T29" fmla="*/ 134 h 413"/>
                    <a:gd name="T30" fmla="*/ 539 w 539"/>
                    <a:gd name="T31" fmla="*/ 134 h 413"/>
                    <a:gd name="T32" fmla="*/ 539 w 539"/>
                    <a:gd name="T33" fmla="*/ 120 h 413"/>
                    <a:gd name="T34" fmla="*/ 533 w 539"/>
                    <a:gd name="T35" fmla="*/ 93 h 413"/>
                    <a:gd name="T36" fmla="*/ 526 w 539"/>
                    <a:gd name="T37" fmla="*/ 78 h 413"/>
                    <a:gd name="T38" fmla="*/ 499 w 539"/>
                    <a:gd name="T39" fmla="*/ 40 h 413"/>
                    <a:gd name="T40" fmla="*/ 499 w 539"/>
                    <a:gd name="T41" fmla="*/ 40 h 413"/>
                    <a:gd name="T42" fmla="*/ 491 w 539"/>
                    <a:gd name="T43" fmla="*/ 32 h 413"/>
                    <a:gd name="T44" fmla="*/ 482 w 539"/>
                    <a:gd name="T45" fmla="*/ 24 h 413"/>
                    <a:gd name="T46" fmla="*/ 442 w 539"/>
                    <a:gd name="T47" fmla="*/ 6 h 413"/>
                    <a:gd name="T48" fmla="*/ 418 w 539"/>
                    <a:gd name="T49" fmla="*/ 0 h 413"/>
                    <a:gd name="T50" fmla="*/ 416 w 539"/>
                    <a:gd name="T51" fmla="*/ 0 h 413"/>
                    <a:gd name="T52" fmla="*/ 125 w 539"/>
                    <a:gd name="T53" fmla="*/ 0 h 413"/>
                    <a:gd name="T54" fmla="*/ 125 w 539"/>
                    <a:gd name="T55" fmla="*/ 0 h 413"/>
                    <a:gd name="T56" fmla="*/ 117 w 539"/>
                    <a:gd name="T57" fmla="*/ 2 h 413"/>
                    <a:gd name="T58" fmla="*/ 113 w 539"/>
                    <a:gd name="T59" fmla="*/ 2 h 413"/>
                    <a:gd name="T60" fmla="*/ 107 w 539"/>
                    <a:gd name="T61" fmla="*/ 3 h 413"/>
                    <a:gd name="T62" fmla="*/ 105 w 539"/>
                    <a:gd name="T63" fmla="*/ 3 h 413"/>
                    <a:gd name="T64" fmla="*/ 98 w 539"/>
                    <a:gd name="T65" fmla="*/ 5 h 413"/>
                    <a:gd name="T66" fmla="*/ 96 w 539"/>
                    <a:gd name="T67" fmla="*/ 6 h 413"/>
                    <a:gd name="T68" fmla="*/ 90 w 539"/>
                    <a:gd name="T69" fmla="*/ 8 h 413"/>
                    <a:gd name="T70" fmla="*/ 86 w 539"/>
                    <a:gd name="T71" fmla="*/ 10 h 413"/>
                    <a:gd name="T72" fmla="*/ 80 w 539"/>
                    <a:gd name="T73" fmla="*/ 13 h 413"/>
                    <a:gd name="T74" fmla="*/ 80 w 539"/>
                    <a:gd name="T75" fmla="*/ 13 h 413"/>
                    <a:gd name="T76" fmla="*/ 72 w 539"/>
                    <a:gd name="T77" fmla="*/ 16 h 413"/>
                    <a:gd name="T78" fmla="*/ 70 w 539"/>
                    <a:gd name="T79" fmla="*/ 18 h 413"/>
                    <a:gd name="T80" fmla="*/ 64 w 539"/>
                    <a:gd name="T81" fmla="*/ 21 h 413"/>
                    <a:gd name="T82" fmla="*/ 62 w 539"/>
                    <a:gd name="T83" fmla="*/ 22 h 413"/>
                    <a:gd name="T84" fmla="*/ 56 w 539"/>
                    <a:gd name="T85" fmla="*/ 27 h 413"/>
                    <a:gd name="T86" fmla="*/ 56 w 539"/>
                    <a:gd name="T87" fmla="*/ 27 h 413"/>
                    <a:gd name="T88" fmla="*/ 46 w 539"/>
                    <a:gd name="T89" fmla="*/ 35 h 413"/>
                    <a:gd name="T90" fmla="*/ 26 w 539"/>
                    <a:gd name="T91" fmla="*/ 57 h 413"/>
                    <a:gd name="T92" fmla="*/ 24 w 539"/>
                    <a:gd name="T93" fmla="*/ 61 h 413"/>
                    <a:gd name="T94" fmla="*/ 24 w 539"/>
                    <a:gd name="T95" fmla="*/ 61 h 413"/>
                    <a:gd name="T96" fmla="*/ 18 w 539"/>
                    <a:gd name="T97" fmla="*/ 72 h 413"/>
                    <a:gd name="T98" fmla="*/ 18 w 539"/>
                    <a:gd name="T99" fmla="*/ 72 h 413"/>
                    <a:gd name="T100" fmla="*/ 11 w 539"/>
                    <a:gd name="T101" fmla="*/ 83 h 413"/>
                    <a:gd name="T102" fmla="*/ 7 w 539"/>
                    <a:gd name="T103" fmla="*/ 102 h 413"/>
                    <a:gd name="T104" fmla="*/ 0 w 539"/>
                    <a:gd name="T105" fmla="*/ 137 h 413"/>
                    <a:gd name="T106" fmla="*/ 0 w 539"/>
                    <a:gd name="T107" fmla="*/ 258 h 413"/>
                    <a:gd name="T108" fmla="*/ 5 w 539"/>
                    <a:gd name="T109" fmla="*/ 262 h 413"/>
                    <a:gd name="T110" fmla="*/ 11 w 539"/>
                    <a:gd name="T111" fmla="*/ 26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9" h="413">
                      <a:moveTo>
                        <a:pt x="11" y="266"/>
                      </a:moveTo>
                      <a:lnTo>
                        <a:pt x="11" y="266"/>
                      </a:lnTo>
                      <a:lnTo>
                        <a:pt x="54" y="295"/>
                      </a:lnTo>
                      <a:lnTo>
                        <a:pt x="54" y="295"/>
                      </a:lnTo>
                      <a:lnTo>
                        <a:pt x="58" y="297"/>
                      </a:lnTo>
                      <a:lnTo>
                        <a:pt x="58" y="297"/>
                      </a:lnTo>
                      <a:lnTo>
                        <a:pt x="66" y="301"/>
                      </a:lnTo>
                      <a:lnTo>
                        <a:pt x="66" y="301"/>
                      </a:lnTo>
                      <a:lnTo>
                        <a:pt x="85" y="313"/>
                      </a:lnTo>
                      <a:lnTo>
                        <a:pt x="85" y="313"/>
                      </a:lnTo>
                      <a:lnTo>
                        <a:pt x="101" y="321"/>
                      </a:lnTo>
                      <a:lnTo>
                        <a:pt x="101" y="321"/>
                      </a:lnTo>
                      <a:lnTo>
                        <a:pt x="129" y="335"/>
                      </a:lnTo>
                      <a:lnTo>
                        <a:pt x="157" y="348"/>
                      </a:lnTo>
                      <a:lnTo>
                        <a:pt x="185" y="359"/>
                      </a:lnTo>
                      <a:lnTo>
                        <a:pt x="212" y="368"/>
                      </a:lnTo>
                      <a:lnTo>
                        <a:pt x="267" y="384"/>
                      </a:lnTo>
                      <a:lnTo>
                        <a:pt x="318" y="397"/>
                      </a:lnTo>
                      <a:lnTo>
                        <a:pt x="318" y="397"/>
                      </a:lnTo>
                      <a:lnTo>
                        <a:pt x="356" y="403"/>
                      </a:lnTo>
                      <a:lnTo>
                        <a:pt x="396" y="408"/>
                      </a:lnTo>
                      <a:lnTo>
                        <a:pt x="436" y="411"/>
                      </a:lnTo>
                      <a:lnTo>
                        <a:pt x="477" y="413"/>
                      </a:lnTo>
                      <a:lnTo>
                        <a:pt x="477" y="413"/>
                      </a:lnTo>
                      <a:lnTo>
                        <a:pt x="509" y="413"/>
                      </a:lnTo>
                      <a:lnTo>
                        <a:pt x="539" y="410"/>
                      </a:lnTo>
                      <a:lnTo>
                        <a:pt x="539" y="410"/>
                      </a:lnTo>
                      <a:lnTo>
                        <a:pt x="539" y="273"/>
                      </a:lnTo>
                      <a:lnTo>
                        <a:pt x="539" y="185"/>
                      </a:lnTo>
                      <a:lnTo>
                        <a:pt x="539" y="134"/>
                      </a:lnTo>
                      <a:lnTo>
                        <a:pt x="539" y="134"/>
                      </a:lnTo>
                      <a:lnTo>
                        <a:pt x="539" y="134"/>
                      </a:lnTo>
                      <a:lnTo>
                        <a:pt x="539" y="134"/>
                      </a:lnTo>
                      <a:lnTo>
                        <a:pt x="539" y="120"/>
                      </a:lnTo>
                      <a:lnTo>
                        <a:pt x="536" y="105"/>
                      </a:lnTo>
                      <a:lnTo>
                        <a:pt x="533" y="93"/>
                      </a:lnTo>
                      <a:lnTo>
                        <a:pt x="526" y="78"/>
                      </a:lnTo>
                      <a:lnTo>
                        <a:pt x="526" y="78"/>
                      </a:lnTo>
                      <a:lnTo>
                        <a:pt x="515" y="61"/>
                      </a:lnTo>
                      <a:lnTo>
                        <a:pt x="499" y="40"/>
                      </a:lnTo>
                      <a:lnTo>
                        <a:pt x="499" y="40"/>
                      </a:lnTo>
                      <a:lnTo>
                        <a:pt x="499" y="40"/>
                      </a:lnTo>
                      <a:lnTo>
                        <a:pt x="499" y="40"/>
                      </a:lnTo>
                      <a:lnTo>
                        <a:pt x="491" y="32"/>
                      </a:lnTo>
                      <a:lnTo>
                        <a:pt x="482" y="24"/>
                      </a:lnTo>
                      <a:lnTo>
                        <a:pt x="482" y="24"/>
                      </a:lnTo>
                      <a:lnTo>
                        <a:pt x="463" y="14"/>
                      </a:lnTo>
                      <a:lnTo>
                        <a:pt x="442" y="6"/>
                      </a:lnTo>
                      <a:lnTo>
                        <a:pt x="428" y="2"/>
                      </a:lnTo>
                      <a:lnTo>
                        <a:pt x="418" y="0"/>
                      </a:lnTo>
                      <a:lnTo>
                        <a:pt x="418" y="0"/>
                      </a:lnTo>
                      <a:lnTo>
                        <a:pt x="416" y="0"/>
                      </a:lnTo>
                      <a:lnTo>
                        <a:pt x="416" y="0"/>
                      </a:lnTo>
                      <a:lnTo>
                        <a:pt x="125" y="0"/>
                      </a:lnTo>
                      <a:lnTo>
                        <a:pt x="125" y="0"/>
                      </a:lnTo>
                      <a:lnTo>
                        <a:pt x="125" y="0"/>
                      </a:lnTo>
                      <a:lnTo>
                        <a:pt x="125" y="0"/>
                      </a:lnTo>
                      <a:lnTo>
                        <a:pt x="117" y="2"/>
                      </a:lnTo>
                      <a:lnTo>
                        <a:pt x="117" y="2"/>
                      </a:lnTo>
                      <a:lnTo>
                        <a:pt x="113" y="2"/>
                      </a:lnTo>
                      <a:lnTo>
                        <a:pt x="113" y="2"/>
                      </a:lnTo>
                      <a:lnTo>
                        <a:pt x="107" y="3"/>
                      </a:lnTo>
                      <a:lnTo>
                        <a:pt x="107" y="3"/>
                      </a:lnTo>
                      <a:lnTo>
                        <a:pt x="105" y="3"/>
                      </a:lnTo>
                      <a:lnTo>
                        <a:pt x="105" y="3"/>
                      </a:lnTo>
                      <a:lnTo>
                        <a:pt x="98" y="5"/>
                      </a:lnTo>
                      <a:lnTo>
                        <a:pt x="98" y="5"/>
                      </a:lnTo>
                      <a:lnTo>
                        <a:pt x="96" y="6"/>
                      </a:lnTo>
                      <a:lnTo>
                        <a:pt x="96" y="6"/>
                      </a:lnTo>
                      <a:lnTo>
                        <a:pt x="90" y="8"/>
                      </a:lnTo>
                      <a:lnTo>
                        <a:pt x="90" y="8"/>
                      </a:lnTo>
                      <a:lnTo>
                        <a:pt x="86" y="10"/>
                      </a:lnTo>
                      <a:lnTo>
                        <a:pt x="86" y="10"/>
                      </a:lnTo>
                      <a:lnTo>
                        <a:pt x="80" y="13"/>
                      </a:lnTo>
                      <a:lnTo>
                        <a:pt x="80" y="13"/>
                      </a:lnTo>
                      <a:lnTo>
                        <a:pt x="80" y="13"/>
                      </a:lnTo>
                      <a:lnTo>
                        <a:pt x="80" y="13"/>
                      </a:lnTo>
                      <a:lnTo>
                        <a:pt x="72" y="16"/>
                      </a:lnTo>
                      <a:lnTo>
                        <a:pt x="72" y="16"/>
                      </a:lnTo>
                      <a:lnTo>
                        <a:pt x="70" y="18"/>
                      </a:lnTo>
                      <a:lnTo>
                        <a:pt x="70" y="18"/>
                      </a:lnTo>
                      <a:lnTo>
                        <a:pt x="64" y="21"/>
                      </a:lnTo>
                      <a:lnTo>
                        <a:pt x="64" y="21"/>
                      </a:lnTo>
                      <a:lnTo>
                        <a:pt x="62" y="22"/>
                      </a:lnTo>
                      <a:lnTo>
                        <a:pt x="62" y="22"/>
                      </a:lnTo>
                      <a:lnTo>
                        <a:pt x="56" y="27"/>
                      </a:lnTo>
                      <a:lnTo>
                        <a:pt x="56" y="27"/>
                      </a:lnTo>
                      <a:lnTo>
                        <a:pt x="56" y="27"/>
                      </a:lnTo>
                      <a:lnTo>
                        <a:pt x="56" y="27"/>
                      </a:lnTo>
                      <a:lnTo>
                        <a:pt x="46" y="35"/>
                      </a:lnTo>
                      <a:lnTo>
                        <a:pt x="37" y="45"/>
                      </a:lnTo>
                      <a:lnTo>
                        <a:pt x="26" y="57"/>
                      </a:lnTo>
                      <a:lnTo>
                        <a:pt x="26" y="57"/>
                      </a:lnTo>
                      <a:lnTo>
                        <a:pt x="24" y="61"/>
                      </a:lnTo>
                      <a:lnTo>
                        <a:pt x="24" y="61"/>
                      </a:lnTo>
                      <a:lnTo>
                        <a:pt x="24" y="61"/>
                      </a:lnTo>
                      <a:lnTo>
                        <a:pt x="24" y="61"/>
                      </a:lnTo>
                      <a:lnTo>
                        <a:pt x="18" y="72"/>
                      </a:lnTo>
                      <a:lnTo>
                        <a:pt x="18" y="72"/>
                      </a:lnTo>
                      <a:lnTo>
                        <a:pt x="18" y="72"/>
                      </a:lnTo>
                      <a:lnTo>
                        <a:pt x="18" y="72"/>
                      </a:lnTo>
                      <a:lnTo>
                        <a:pt x="11" y="83"/>
                      </a:lnTo>
                      <a:lnTo>
                        <a:pt x="11" y="83"/>
                      </a:lnTo>
                      <a:lnTo>
                        <a:pt x="7" y="102"/>
                      </a:lnTo>
                      <a:lnTo>
                        <a:pt x="3" y="120"/>
                      </a:lnTo>
                      <a:lnTo>
                        <a:pt x="0" y="137"/>
                      </a:lnTo>
                      <a:lnTo>
                        <a:pt x="0" y="258"/>
                      </a:lnTo>
                      <a:lnTo>
                        <a:pt x="0" y="258"/>
                      </a:lnTo>
                      <a:lnTo>
                        <a:pt x="5" y="262"/>
                      </a:lnTo>
                      <a:lnTo>
                        <a:pt x="5" y="262"/>
                      </a:lnTo>
                      <a:lnTo>
                        <a:pt x="11" y="266"/>
                      </a:lnTo>
                      <a:lnTo>
                        <a:pt x="11" y="266"/>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60" name="Freeform 23"/>
                <p:cNvSpPr>
                  <a:spLocks/>
                </p:cNvSpPr>
                <p:nvPr/>
              </p:nvSpPr>
              <p:spPr bwMode="auto">
                <a:xfrm>
                  <a:off x="2882" y="1118"/>
                  <a:ext cx="250" cy="252"/>
                </a:xfrm>
                <a:custGeom>
                  <a:avLst/>
                  <a:gdLst>
                    <a:gd name="T0" fmla="*/ 66 w 501"/>
                    <a:gd name="T1" fmla="*/ 395 h 505"/>
                    <a:gd name="T2" fmla="*/ 66 w 501"/>
                    <a:gd name="T3" fmla="*/ 395 h 505"/>
                    <a:gd name="T4" fmla="*/ 75 w 501"/>
                    <a:gd name="T5" fmla="*/ 403 h 505"/>
                    <a:gd name="T6" fmla="*/ 83 w 501"/>
                    <a:gd name="T7" fmla="*/ 411 h 505"/>
                    <a:gd name="T8" fmla="*/ 83 w 501"/>
                    <a:gd name="T9" fmla="*/ 411 h 505"/>
                    <a:gd name="T10" fmla="*/ 83 w 501"/>
                    <a:gd name="T11" fmla="*/ 411 h 505"/>
                    <a:gd name="T12" fmla="*/ 83 w 501"/>
                    <a:gd name="T13" fmla="*/ 411 h 505"/>
                    <a:gd name="T14" fmla="*/ 83 w 501"/>
                    <a:gd name="T15" fmla="*/ 411 h 505"/>
                    <a:gd name="T16" fmla="*/ 83 w 501"/>
                    <a:gd name="T17" fmla="*/ 411 h 505"/>
                    <a:gd name="T18" fmla="*/ 91 w 501"/>
                    <a:gd name="T19" fmla="*/ 419 h 505"/>
                    <a:gd name="T20" fmla="*/ 99 w 501"/>
                    <a:gd name="T21" fmla="*/ 428 h 505"/>
                    <a:gd name="T22" fmla="*/ 106 w 501"/>
                    <a:gd name="T23" fmla="*/ 440 h 505"/>
                    <a:gd name="T24" fmla="*/ 110 w 501"/>
                    <a:gd name="T25" fmla="*/ 449 h 505"/>
                    <a:gd name="T26" fmla="*/ 110 w 501"/>
                    <a:gd name="T27" fmla="*/ 449 h 505"/>
                    <a:gd name="T28" fmla="*/ 118 w 501"/>
                    <a:gd name="T29" fmla="*/ 465 h 505"/>
                    <a:gd name="T30" fmla="*/ 122 w 501"/>
                    <a:gd name="T31" fmla="*/ 479 h 505"/>
                    <a:gd name="T32" fmla="*/ 123 w 501"/>
                    <a:gd name="T33" fmla="*/ 492 h 505"/>
                    <a:gd name="T34" fmla="*/ 123 w 501"/>
                    <a:gd name="T35" fmla="*/ 505 h 505"/>
                    <a:gd name="T36" fmla="*/ 123 w 501"/>
                    <a:gd name="T37" fmla="*/ 505 h 505"/>
                    <a:gd name="T38" fmla="*/ 123 w 501"/>
                    <a:gd name="T39" fmla="*/ 505 h 505"/>
                    <a:gd name="T40" fmla="*/ 315 w 501"/>
                    <a:gd name="T41" fmla="*/ 314 h 505"/>
                    <a:gd name="T42" fmla="*/ 315 w 501"/>
                    <a:gd name="T43" fmla="*/ 314 h 505"/>
                    <a:gd name="T44" fmla="*/ 326 w 501"/>
                    <a:gd name="T45" fmla="*/ 302 h 505"/>
                    <a:gd name="T46" fmla="*/ 334 w 501"/>
                    <a:gd name="T47" fmla="*/ 288 h 505"/>
                    <a:gd name="T48" fmla="*/ 338 w 501"/>
                    <a:gd name="T49" fmla="*/ 274 h 505"/>
                    <a:gd name="T50" fmla="*/ 342 w 501"/>
                    <a:gd name="T51" fmla="*/ 259 h 505"/>
                    <a:gd name="T52" fmla="*/ 342 w 501"/>
                    <a:gd name="T53" fmla="*/ 243 h 505"/>
                    <a:gd name="T54" fmla="*/ 340 w 501"/>
                    <a:gd name="T55" fmla="*/ 229 h 505"/>
                    <a:gd name="T56" fmla="*/ 335 w 501"/>
                    <a:gd name="T57" fmla="*/ 215 h 505"/>
                    <a:gd name="T58" fmla="*/ 327 w 501"/>
                    <a:gd name="T59" fmla="*/ 200 h 505"/>
                    <a:gd name="T60" fmla="*/ 495 w 501"/>
                    <a:gd name="T61" fmla="*/ 33 h 505"/>
                    <a:gd name="T62" fmla="*/ 495 w 501"/>
                    <a:gd name="T63" fmla="*/ 33 h 505"/>
                    <a:gd name="T64" fmla="*/ 499 w 501"/>
                    <a:gd name="T65" fmla="*/ 27 h 505"/>
                    <a:gd name="T66" fmla="*/ 501 w 501"/>
                    <a:gd name="T67" fmla="*/ 19 h 505"/>
                    <a:gd name="T68" fmla="*/ 499 w 501"/>
                    <a:gd name="T69" fmla="*/ 12 h 505"/>
                    <a:gd name="T70" fmla="*/ 495 w 501"/>
                    <a:gd name="T71" fmla="*/ 4 h 505"/>
                    <a:gd name="T72" fmla="*/ 495 w 501"/>
                    <a:gd name="T73" fmla="*/ 4 h 505"/>
                    <a:gd name="T74" fmla="*/ 488 w 501"/>
                    <a:gd name="T75" fmla="*/ 1 h 505"/>
                    <a:gd name="T76" fmla="*/ 480 w 501"/>
                    <a:gd name="T77" fmla="*/ 0 h 505"/>
                    <a:gd name="T78" fmla="*/ 472 w 501"/>
                    <a:gd name="T79" fmla="*/ 1 h 505"/>
                    <a:gd name="T80" fmla="*/ 466 w 501"/>
                    <a:gd name="T81" fmla="*/ 4 h 505"/>
                    <a:gd name="T82" fmla="*/ 299 w 501"/>
                    <a:gd name="T83" fmla="*/ 172 h 505"/>
                    <a:gd name="T84" fmla="*/ 299 w 501"/>
                    <a:gd name="T85" fmla="*/ 172 h 505"/>
                    <a:gd name="T86" fmla="*/ 286 w 501"/>
                    <a:gd name="T87" fmla="*/ 165 h 505"/>
                    <a:gd name="T88" fmla="*/ 271 w 501"/>
                    <a:gd name="T89" fmla="*/ 161 h 505"/>
                    <a:gd name="T90" fmla="*/ 256 w 501"/>
                    <a:gd name="T91" fmla="*/ 159 h 505"/>
                    <a:gd name="T92" fmla="*/ 241 w 501"/>
                    <a:gd name="T93" fmla="*/ 159 h 505"/>
                    <a:gd name="T94" fmla="*/ 227 w 501"/>
                    <a:gd name="T95" fmla="*/ 162 h 505"/>
                    <a:gd name="T96" fmla="*/ 212 w 501"/>
                    <a:gd name="T97" fmla="*/ 167 h 505"/>
                    <a:gd name="T98" fmla="*/ 198 w 501"/>
                    <a:gd name="T99" fmla="*/ 175 h 505"/>
                    <a:gd name="T100" fmla="*/ 185 w 501"/>
                    <a:gd name="T101" fmla="*/ 184 h 505"/>
                    <a:gd name="T102" fmla="*/ 0 w 501"/>
                    <a:gd name="T103" fmla="*/ 371 h 505"/>
                    <a:gd name="T104" fmla="*/ 0 w 501"/>
                    <a:gd name="T105" fmla="*/ 371 h 505"/>
                    <a:gd name="T106" fmla="*/ 2 w 501"/>
                    <a:gd name="T107" fmla="*/ 371 h 505"/>
                    <a:gd name="T108" fmla="*/ 2 w 501"/>
                    <a:gd name="T109" fmla="*/ 371 h 505"/>
                    <a:gd name="T110" fmla="*/ 20 w 501"/>
                    <a:gd name="T111" fmla="*/ 374 h 505"/>
                    <a:gd name="T112" fmla="*/ 35 w 501"/>
                    <a:gd name="T113" fmla="*/ 379 h 505"/>
                    <a:gd name="T114" fmla="*/ 51 w 501"/>
                    <a:gd name="T115" fmla="*/ 387 h 505"/>
                    <a:gd name="T116" fmla="*/ 66 w 501"/>
                    <a:gd name="T117" fmla="*/ 395 h 505"/>
                    <a:gd name="T118" fmla="*/ 66 w 501"/>
                    <a:gd name="T119" fmla="*/ 39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1" h="505">
                      <a:moveTo>
                        <a:pt x="66" y="395"/>
                      </a:moveTo>
                      <a:lnTo>
                        <a:pt x="66" y="395"/>
                      </a:lnTo>
                      <a:lnTo>
                        <a:pt x="75" y="403"/>
                      </a:lnTo>
                      <a:lnTo>
                        <a:pt x="83" y="411"/>
                      </a:lnTo>
                      <a:lnTo>
                        <a:pt x="83" y="411"/>
                      </a:lnTo>
                      <a:lnTo>
                        <a:pt x="83" y="411"/>
                      </a:lnTo>
                      <a:lnTo>
                        <a:pt x="83" y="411"/>
                      </a:lnTo>
                      <a:lnTo>
                        <a:pt x="83" y="411"/>
                      </a:lnTo>
                      <a:lnTo>
                        <a:pt x="83" y="411"/>
                      </a:lnTo>
                      <a:lnTo>
                        <a:pt x="91" y="419"/>
                      </a:lnTo>
                      <a:lnTo>
                        <a:pt x="99" y="428"/>
                      </a:lnTo>
                      <a:lnTo>
                        <a:pt x="106" y="440"/>
                      </a:lnTo>
                      <a:lnTo>
                        <a:pt x="110" y="449"/>
                      </a:lnTo>
                      <a:lnTo>
                        <a:pt x="110" y="449"/>
                      </a:lnTo>
                      <a:lnTo>
                        <a:pt x="118" y="465"/>
                      </a:lnTo>
                      <a:lnTo>
                        <a:pt x="122" y="479"/>
                      </a:lnTo>
                      <a:lnTo>
                        <a:pt x="123" y="492"/>
                      </a:lnTo>
                      <a:lnTo>
                        <a:pt x="123" y="505"/>
                      </a:lnTo>
                      <a:lnTo>
                        <a:pt x="123" y="505"/>
                      </a:lnTo>
                      <a:lnTo>
                        <a:pt x="123" y="505"/>
                      </a:lnTo>
                      <a:lnTo>
                        <a:pt x="315" y="314"/>
                      </a:lnTo>
                      <a:lnTo>
                        <a:pt x="315" y="314"/>
                      </a:lnTo>
                      <a:lnTo>
                        <a:pt x="326" y="302"/>
                      </a:lnTo>
                      <a:lnTo>
                        <a:pt x="334" y="288"/>
                      </a:lnTo>
                      <a:lnTo>
                        <a:pt x="338" y="274"/>
                      </a:lnTo>
                      <a:lnTo>
                        <a:pt x="342" y="259"/>
                      </a:lnTo>
                      <a:lnTo>
                        <a:pt x="342" y="243"/>
                      </a:lnTo>
                      <a:lnTo>
                        <a:pt x="340" y="229"/>
                      </a:lnTo>
                      <a:lnTo>
                        <a:pt x="335" y="215"/>
                      </a:lnTo>
                      <a:lnTo>
                        <a:pt x="327" y="200"/>
                      </a:lnTo>
                      <a:lnTo>
                        <a:pt x="495" y="33"/>
                      </a:lnTo>
                      <a:lnTo>
                        <a:pt x="495" y="33"/>
                      </a:lnTo>
                      <a:lnTo>
                        <a:pt x="499" y="27"/>
                      </a:lnTo>
                      <a:lnTo>
                        <a:pt x="501" y="19"/>
                      </a:lnTo>
                      <a:lnTo>
                        <a:pt x="499" y="12"/>
                      </a:lnTo>
                      <a:lnTo>
                        <a:pt x="495" y="4"/>
                      </a:lnTo>
                      <a:lnTo>
                        <a:pt x="495" y="4"/>
                      </a:lnTo>
                      <a:lnTo>
                        <a:pt x="488" y="1"/>
                      </a:lnTo>
                      <a:lnTo>
                        <a:pt x="480" y="0"/>
                      </a:lnTo>
                      <a:lnTo>
                        <a:pt x="472" y="1"/>
                      </a:lnTo>
                      <a:lnTo>
                        <a:pt x="466" y="4"/>
                      </a:lnTo>
                      <a:lnTo>
                        <a:pt x="299" y="172"/>
                      </a:lnTo>
                      <a:lnTo>
                        <a:pt x="299" y="172"/>
                      </a:lnTo>
                      <a:lnTo>
                        <a:pt x="286" y="165"/>
                      </a:lnTo>
                      <a:lnTo>
                        <a:pt x="271" y="161"/>
                      </a:lnTo>
                      <a:lnTo>
                        <a:pt x="256" y="159"/>
                      </a:lnTo>
                      <a:lnTo>
                        <a:pt x="241" y="159"/>
                      </a:lnTo>
                      <a:lnTo>
                        <a:pt x="227" y="162"/>
                      </a:lnTo>
                      <a:lnTo>
                        <a:pt x="212" y="167"/>
                      </a:lnTo>
                      <a:lnTo>
                        <a:pt x="198" y="175"/>
                      </a:lnTo>
                      <a:lnTo>
                        <a:pt x="185" y="184"/>
                      </a:lnTo>
                      <a:lnTo>
                        <a:pt x="0" y="371"/>
                      </a:lnTo>
                      <a:lnTo>
                        <a:pt x="0" y="371"/>
                      </a:lnTo>
                      <a:lnTo>
                        <a:pt x="2" y="371"/>
                      </a:lnTo>
                      <a:lnTo>
                        <a:pt x="2" y="371"/>
                      </a:lnTo>
                      <a:lnTo>
                        <a:pt x="20" y="374"/>
                      </a:lnTo>
                      <a:lnTo>
                        <a:pt x="35" y="379"/>
                      </a:lnTo>
                      <a:lnTo>
                        <a:pt x="51" y="387"/>
                      </a:lnTo>
                      <a:lnTo>
                        <a:pt x="66" y="395"/>
                      </a:lnTo>
                      <a:lnTo>
                        <a:pt x="66" y="395"/>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61" name="Freeform 26"/>
                <p:cNvSpPr>
                  <a:spLocks/>
                </p:cNvSpPr>
                <p:nvPr/>
              </p:nvSpPr>
              <p:spPr bwMode="auto">
                <a:xfrm>
                  <a:off x="2726" y="1089"/>
                  <a:ext cx="165" cy="164"/>
                </a:xfrm>
                <a:custGeom>
                  <a:avLst/>
                  <a:gdLst>
                    <a:gd name="T0" fmla="*/ 0 w 331"/>
                    <a:gd name="T1" fmla="*/ 164 h 329"/>
                    <a:gd name="T2" fmla="*/ 4 w 331"/>
                    <a:gd name="T3" fmla="*/ 131 h 329"/>
                    <a:gd name="T4" fmla="*/ 13 w 331"/>
                    <a:gd name="T5" fmla="*/ 101 h 329"/>
                    <a:gd name="T6" fmla="*/ 29 w 331"/>
                    <a:gd name="T7" fmla="*/ 72 h 329"/>
                    <a:gd name="T8" fmla="*/ 50 w 331"/>
                    <a:gd name="T9" fmla="*/ 48 h 329"/>
                    <a:gd name="T10" fmla="*/ 74 w 331"/>
                    <a:gd name="T11" fmla="*/ 27 h 329"/>
                    <a:gd name="T12" fmla="*/ 101 w 331"/>
                    <a:gd name="T13" fmla="*/ 13 h 329"/>
                    <a:gd name="T14" fmla="*/ 133 w 331"/>
                    <a:gd name="T15" fmla="*/ 3 h 329"/>
                    <a:gd name="T16" fmla="*/ 165 w 331"/>
                    <a:gd name="T17" fmla="*/ 0 h 329"/>
                    <a:gd name="T18" fmla="*/ 182 w 331"/>
                    <a:gd name="T19" fmla="*/ 0 h 329"/>
                    <a:gd name="T20" fmla="*/ 214 w 331"/>
                    <a:gd name="T21" fmla="*/ 6 h 329"/>
                    <a:gd name="T22" fmla="*/ 244 w 331"/>
                    <a:gd name="T23" fmla="*/ 19 h 329"/>
                    <a:gd name="T24" fmla="*/ 270 w 331"/>
                    <a:gd name="T25" fmla="*/ 37 h 329"/>
                    <a:gd name="T26" fmla="*/ 292 w 331"/>
                    <a:gd name="T27" fmla="*/ 59 h 329"/>
                    <a:gd name="T28" fmla="*/ 310 w 331"/>
                    <a:gd name="T29" fmla="*/ 86 h 329"/>
                    <a:gd name="T30" fmla="*/ 323 w 331"/>
                    <a:gd name="T31" fmla="*/ 115 h 329"/>
                    <a:gd name="T32" fmla="*/ 329 w 331"/>
                    <a:gd name="T33" fmla="*/ 147 h 329"/>
                    <a:gd name="T34" fmla="*/ 331 w 331"/>
                    <a:gd name="T35" fmla="*/ 164 h 329"/>
                    <a:gd name="T36" fmla="*/ 326 w 331"/>
                    <a:gd name="T37" fmla="*/ 198 h 329"/>
                    <a:gd name="T38" fmla="*/ 316 w 331"/>
                    <a:gd name="T39" fmla="*/ 228 h 329"/>
                    <a:gd name="T40" fmla="*/ 302 w 331"/>
                    <a:gd name="T41" fmla="*/ 257 h 329"/>
                    <a:gd name="T42" fmla="*/ 281 w 331"/>
                    <a:gd name="T43" fmla="*/ 281 h 329"/>
                    <a:gd name="T44" fmla="*/ 257 w 331"/>
                    <a:gd name="T45" fmla="*/ 301 h 329"/>
                    <a:gd name="T46" fmla="*/ 230 w 331"/>
                    <a:gd name="T47" fmla="*/ 316 h 329"/>
                    <a:gd name="T48" fmla="*/ 198 w 331"/>
                    <a:gd name="T49" fmla="*/ 325 h 329"/>
                    <a:gd name="T50" fmla="*/ 165 w 331"/>
                    <a:gd name="T51" fmla="*/ 329 h 329"/>
                    <a:gd name="T52" fmla="*/ 149 w 331"/>
                    <a:gd name="T53" fmla="*/ 329 h 329"/>
                    <a:gd name="T54" fmla="*/ 117 w 331"/>
                    <a:gd name="T55" fmla="*/ 321 h 329"/>
                    <a:gd name="T56" fmla="*/ 87 w 331"/>
                    <a:gd name="T57" fmla="*/ 309 h 329"/>
                    <a:gd name="T58" fmla="*/ 61 w 331"/>
                    <a:gd name="T59" fmla="*/ 292 h 329"/>
                    <a:gd name="T60" fmla="*/ 39 w 331"/>
                    <a:gd name="T61" fmla="*/ 270 h 329"/>
                    <a:gd name="T62" fmla="*/ 21 w 331"/>
                    <a:gd name="T63" fmla="*/ 242 h 329"/>
                    <a:gd name="T64" fmla="*/ 8 w 331"/>
                    <a:gd name="T65" fmla="*/ 214 h 329"/>
                    <a:gd name="T66" fmla="*/ 2 w 331"/>
                    <a:gd name="T67" fmla="*/ 182 h 329"/>
                    <a:gd name="T68" fmla="*/ 0 w 331"/>
                    <a:gd name="T69" fmla="*/ 16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1" h="329">
                      <a:moveTo>
                        <a:pt x="0" y="164"/>
                      </a:moveTo>
                      <a:lnTo>
                        <a:pt x="0" y="164"/>
                      </a:lnTo>
                      <a:lnTo>
                        <a:pt x="2" y="147"/>
                      </a:lnTo>
                      <a:lnTo>
                        <a:pt x="4" y="131"/>
                      </a:lnTo>
                      <a:lnTo>
                        <a:pt x="8" y="115"/>
                      </a:lnTo>
                      <a:lnTo>
                        <a:pt x="13" y="101"/>
                      </a:lnTo>
                      <a:lnTo>
                        <a:pt x="21" y="86"/>
                      </a:lnTo>
                      <a:lnTo>
                        <a:pt x="29" y="72"/>
                      </a:lnTo>
                      <a:lnTo>
                        <a:pt x="39" y="59"/>
                      </a:lnTo>
                      <a:lnTo>
                        <a:pt x="50" y="48"/>
                      </a:lnTo>
                      <a:lnTo>
                        <a:pt x="61" y="37"/>
                      </a:lnTo>
                      <a:lnTo>
                        <a:pt x="74" y="27"/>
                      </a:lnTo>
                      <a:lnTo>
                        <a:pt x="87" y="19"/>
                      </a:lnTo>
                      <a:lnTo>
                        <a:pt x="101" y="13"/>
                      </a:lnTo>
                      <a:lnTo>
                        <a:pt x="117" y="6"/>
                      </a:lnTo>
                      <a:lnTo>
                        <a:pt x="133" y="3"/>
                      </a:lnTo>
                      <a:lnTo>
                        <a:pt x="149" y="0"/>
                      </a:lnTo>
                      <a:lnTo>
                        <a:pt x="165" y="0"/>
                      </a:lnTo>
                      <a:lnTo>
                        <a:pt x="165" y="0"/>
                      </a:lnTo>
                      <a:lnTo>
                        <a:pt x="182" y="0"/>
                      </a:lnTo>
                      <a:lnTo>
                        <a:pt x="198" y="3"/>
                      </a:lnTo>
                      <a:lnTo>
                        <a:pt x="214" y="6"/>
                      </a:lnTo>
                      <a:lnTo>
                        <a:pt x="230" y="13"/>
                      </a:lnTo>
                      <a:lnTo>
                        <a:pt x="244" y="19"/>
                      </a:lnTo>
                      <a:lnTo>
                        <a:pt x="257" y="27"/>
                      </a:lnTo>
                      <a:lnTo>
                        <a:pt x="270" y="37"/>
                      </a:lnTo>
                      <a:lnTo>
                        <a:pt x="281" y="48"/>
                      </a:lnTo>
                      <a:lnTo>
                        <a:pt x="292" y="59"/>
                      </a:lnTo>
                      <a:lnTo>
                        <a:pt x="302" y="72"/>
                      </a:lnTo>
                      <a:lnTo>
                        <a:pt x="310" y="86"/>
                      </a:lnTo>
                      <a:lnTo>
                        <a:pt x="316" y="101"/>
                      </a:lnTo>
                      <a:lnTo>
                        <a:pt x="323" y="115"/>
                      </a:lnTo>
                      <a:lnTo>
                        <a:pt x="326" y="131"/>
                      </a:lnTo>
                      <a:lnTo>
                        <a:pt x="329" y="147"/>
                      </a:lnTo>
                      <a:lnTo>
                        <a:pt x="331" y="164"/>
                      </a:lnTo>
                      <a:lnTo>
                        <a:pt x="331" y="164"/>
                      </a:lnTo>
                      <a:lnTo>
                        <a:pt x="329" y="182"/>
                      </a:lnTo>
                      <a:lnTo>
                        <a:pt x="326" y="198"/>
                      </a:lnTo>
                      <a:lnTo>
                        <a:pt x="323" y="214"/>
                      </a:lnTo>
                      <a:lnTo>
                        <a:pt x="316" y="228"/>
                      </a:lnTo>
                      <a:lnTo>
                        <a:pt x="310" y="242"/>
                      </a:lnTo>
                      <a:lnTo>
                        <a:pt x="302" y="257"/>
                      </a:lnTo>
                      <a:lnTo>
                        <a:pt x="292" y="270"/>
                      </a:lnTo>
                      <a:lnTo>
                        <a:pt x="281" y="281"/>
                      </a:lnTo>
                      <a:lnTo>
                        <a:pt x="270" y="292"/>
                      </a:lnTo>
                      <a:lnTo>
                        <a:pt x="257" y="301"/>
                      </a:lnTo>
                      <a:lnTo>
                        <a:pt x="244" y="309"/>
                      </a:lnTo>
                      <a:lnTo>
                        <a:pt x="230" y="316"/>
                      </a:lnTo>
                      <a:lnTo>
                        <a:pt x="214" y="321"/>
                      </a:lnTo>
                      <a:lnTo>
                        <a:pt x="198" y="325"/>
                      </a:lnTo>
                      <a:lnTo>
                        <a:pt x="182" y="329"/>
                      </a:lnTo>
                      <a:lnTo>
                        <a:pt x="165" y="329"/>
                      </a:lnTo>
                      <a:lnTo>
                        <a:pt x="165" y="329"/>
                      </a:lnTo>
                      <a:lnTo>
                        <a:pt x="149" y="329"/>
                      </a:lnTo>
                      <a:lnTo>
                        <a:pt x="133" y="325"/>
                      </a:lnTo>
                      <a:lnTo>
                        <a:pt x="117" y="321"/>
                      </a:lnTo>
                      <a:lnTo>
                        <a:pt x="101" y="316"/>
                      </a:lnTo>
                      <a:lnTo>
                        <a:pt x="87" y="309"/>
                      </a:lnTo>
                      <a:lnTo>
                        <a:pt x="74" y="301"/>
                      </a:lnTo>
                      <a:lnTo>
                        <a:pt x="61" y="292"/>
                      </a:lnTo>
                      <a:lnTo>
                        <a:pt x="50" y="281"/>
                      </a:lnTo>
                      <a:lnTo>
                        <a:pt x="39" y="270"/>
                      </a:lnTo>
                      <a:lnTo>
                        <a:pt x="29" y="257"/>
                      </a:lnTo>
                      <a:lnTo>
                        <a:pt x="21" y="242"/>
                      </a:lnTo>
                      <a:lnTo>
                        <a:pt x="13" y="228"/>
                      </a:lnTo>
                      <a:lnTo>
                        <a:pt x="8" y="214"/>
                      </a:lnTo>
                      <a:lnTo>
                        <a:pt x="4" y="198"/>
                      </a:lnTo>
                      <a:lnTo>
                        <a:pt x="2" y="182"/>
                      </a:lnTo>
                      <a:lnTo>
                        <a:pt x="0" y="164"/>
                      </a:lnTo>
                      <a:lnTo>
                        <a:pt x="0" y="164"/>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62" name="Freeform 27"/>
                <p:cNvSpPr>
                  <a:spLocks/>
                </p:cNvSpPr>
                <p:nvPr/>
              </p:nvSpPr>
              <p:spPr bwMode="auto">
                <a:xfrm>
                  <a:off x="2825" y="1304"/>
                  <a:ext cx="119" cy="121"/>
                </a:xfrm>
                <a:custGeom>
                  <a:avLst/>
                  <a:gdLst>
                    <a:gd name="T0" fmla="*/ 113 w 238"/>
                    <a:gd name="T1" fmla="*/ 0 h 242"/>
                    <a:gd name="T2" fmla="*/ 23 w 238"/>
                    <a:gd name="T3" fmla="*/ 89 h 242"/>
                    <a:gd name="T4" fmla="*/ 23 w 238"/>
                    <a:gd name="T5" fmla="*/ 89 h 242"/>
                    <a:gd name="T6" fmla="*/ 19 w 238"/>
                    <a:gd name="T7" fmla="*/ 94 h 242"/>
                    <a:gd name="T8" fmla="*/ 11 w 238"/>
                    <a:gd name="T9" fmla="*/ 107 h 242"/>
                    <a:gd name="T10" fmla="*/ 7 w 238"/>
                    <a:gd name="T11" fmla="*/ 115 h 242"/>
                    <a:gd name="T12" fmla="*/ 3 w 238"/>
                    <a:gd name="T13" fmla="*/ 126 h 242"/>
                    <a:gd name="T14" fmla="*/ 0 w 238"/>
                    <a:gd name="T15" fmla="*/ 137 h 242"/>
                    <a:gd name="T16" fmla="*/ 0 w 238"/>
                    <a:gd name="T17" fmla="*/ 150 h 242"/>
                    <a:gd name="T18" fmla="*/ 0 w 238"/>
                    <a:gd name="T19" fmla="*/ 150 h 242"/>
                    <a:gd name="T20" fmla="*/ 0 w 238"/>
                    <a:gd name="T21" fmla="*/ 163 h 242"/>
                    <a:gd name="T22" fmla="*/ 2 w 238"/>
                    <a:gd name="T23" fmla="*/ 175 h 242"/>
                    <a:gd name="T24" fmla="*/ 5 w 238"/>
                    <a:gd name="T25" fmla="*/ 185 h 242"/>
                    <a:gd name="T26" fmla="*/ 10 w 238"/>
                    <a:gd name="T27" fmla="*/ 193 h 242"/>
                    <a:gd name="T28" fmla="*/ 16 w 238"/>
                    <a:gd name="T29" fmla="*/ 204 h 242"/>
                    <a:gd name="T30" fmla="*/ 19 w 238"/>
                    <a:gd name="T31" fmla="*/ 207 h 242"/>
                    <a:gd name="T32" fmla="*/ 19 w 238"/>
                    <a:gd name="T33" fmla="*/ 207 h 242"/>
                    <a:gd name="T34" fmla="*/ 21 w 238"/>
                    <a:gd name="T35" fmla="*/ 212 h 242"/>
                    <a:gd name="T36" fmla="*/ 32 w 238"/>
                    <a:gd name="T37" fmla="*/ 222 h 242"/>
                    <a:gd name="T38" fmla="*/ 38 w 238"/>
                    <a:gd name="T39" fmla="*/ 226 h 242"/>
                    <a:gd name="T40" fmla="*/ 48 w 238"/>
                    <a:gd name="T41" fmla="*/ 231 h 242"/>
                    <a:gd name="T42" fmla="*/ 59 w 238"/>
                    <a:gd name="T43" fmla="*/ 238 h 242"/>
                    <a:gd name="T44" fmla="*/ 72 w 238"/>
                    <a:gd name="T45" fmla="*/ 241 h 242"/>
                    <a:gd name="T46" fmla="*/ 72 w 238"/>
                    <a:gd name="T47" fmla="*/ 241 h 242"/>
                    <a:gd name="T48" fmla="*/ 83 w 238"/>
                    <a:gd name="T49" fmla="*/ 242 h 242"/>
                    <a:gd name="T50" fmla="*/ 93 w 238"/>
                    <a:gd name="T51" fmla="*/ 242 h 242"/>
                    <a:gd name="T52" fmla="*/ 102 w 238"/>
                    <a:gd name="T53" fmla="*/ 242 h 242"/>
                    <a:gd name="T54" fmla="*/ 110 w 238"/>
                    <a:gd name="T55" fmla="*/ 241 h 242"/>
                    <a:gd name="T56" fmla="*/ 121 w 238"/>
                    <a:gd name="T57" fmla="*/ 238 h 242"/>
                    <a:gd name="T58" fmla="*/ 126 w 238"/>
                    <a:gd name="T59" fmla="*/ 236 h 242"/>
                    <a:gd name="T60" fmla="*/ 126 w 238"/>
                    <a:gd name="T61" fmla="*/ 236 h 242"/>
                    <a:gd name="T62" fmla="*/ 136 w 238"/>
                    <a:gd name="T63" fmla="*/ 230 h 242"/>
                    <a:gd name="T64" fmla="*/ 145 w 238"/>
                    <a:gd name="T65" fmla="*/ 223 h 242"/>
                    <a:gd name="T66" fmla="*/ 155 w 238"/>
                    <a:gd name="T67" fmla="*/ 215 h 242"/>
                    <a:gd name="T68" fmla="*/ 155 w 238"/>
                    <a:gd name="T69" fmla="*/ 215 h 242"/>
                    <a:gd name="T70" fmla="*/ 236 w 238"/>
                    <a:gd name="T71" fmla="*/ 134 h 242"/>
                    <a:gd name="T72" fmla="*/ 236 w 238"/>
                    <a:gd name="T73" fmla="*/ 134 h 242"/>
                    <a:gd name="T74" fmla="*/ 238 w 238"/>
                    <a:gd name="T75" fmla="*/ 129 h 242"/>
                    <a:gd name="T76" fmla="*/ 236 w 238"/>
                    <a:gd name="T77" fmla="*/ 116 h 242"/>
                    <a:gd name="T78" fmla="*/ 235 w 238"/>
                    <a:gd name="T79" fmla="*/ 107 h 242"/>
                    <a:gd name="T80" fmla="*/ 231 w 238"/>
                    <a:gd name="T81" fmla="*/ 96 h 242"/>
                    <a:gd name="T82" fmla="*/ 227 w 238"/>
                    <a:gd name="T83" fmla="*/ 83 h 242"/>
                    <a:gd name="T84" fmla="*/ 220 w 238"/>
                    <a:gd name="T85" fmla="*/ 70 h 242"/>
                    <a:gd name="T86" fmla="*/ 220 w 238"/>
                    <a:gd name="T87" fmla="*/ 70 h 242"/>
                    <a:gd name="T88" fmla="*/ 206 w 238"/>
                    <a:gd name="T89" fmla="*/ 51 h 242"/>
                    <a:gd name="T90" fmla="*/ 195 w 238"/>
                    <a:gd name="T91" fmla="*/ 37 h 242"/>
                    <a:gd name="T92" fmla="*/ 185 w 238"/>
                    <a:gd name="T93" fmla="*/ 29 h 242"/>
                    <a:gd name="T94" fmla="*/ 182 w 238"/>
                    <a:gd name="T95" fmla="*/ 27 h 242"/>
                    <a:gd name="T96" fmla="*/ 182 w 238"/>
                    <a:gd name="T97" fmla="*/ 27 h 242"/>
                    <a:gd name="T98" fmla="*/ 169 w 238"/>
                    <a:gd name="T99" fmla="*/ 19 h 242"/>
                    <a:gd name="T100" fmla="*/ 158 w 238"/>
                    <a:gd name="T101" fmla="*/ 11 h 242"/>
                    <a:gd name="T102" fmla="*/ 144 w 238"/>
                    <a:gd name="T103" fmla="*/ 6 h 242"/>
                    <a:gd name="T104" fmla="*/ 144 w 238"/>
                    <a:gd name="T105" fmla="*/ 6 h 242"/>
                    <a:gd name="T106" fmla="*/ 121 w 238"/>
                    <a:gd name="T107" fmla="*/ 2 h 242"/>
                    <a:gd name="T108" fmla="*/ 113 w 238"/>
                    <a:gd name="T109" fmla="*/ 0 h 242"/>
                    <a:gd name="T110" fmla="*/ 113 w 238"/>
                    <a:gd name="T11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 h="242">
                      <a:moveTo>
                        <a:pt x="113" y="0"/>
                      </a:moveTo>
                      <a:lnTo>
                        <a:pt x="23" y="89"/>
                      </a:lnTo>
                      <a:lnTo>
                        <a:pt x="23" y="89"/>
                      </a:lnTo>
                      <a:lnTo>
                        <a:pt x="19" y="94"/>
                      </a:lnTo>
                      <a:lnTo>
                        <a:pt x="11" y="107"/>
                      </a:lnTo>
                      <a:lnTo>
                        <a:pt x="7" y="115"/>
                      </a:lnTo>
                      <a:lnTo>
                        <a:pt x="3" y="126"/>
                      </a:lnTo>
                      <a:lnTo>
                        <a:pt x="0" y="137"/>
                      </a:lnTo>
                      <a:lnTo>
                        <a:pt x="0" y="150"/>
                      </a:lnTo>
                      <a:lnTo>
                        <a:pt x="0" y="150"/>
                      </a:lnTo>
                      <a:lnTo>
                        <a:pt x="0" y="163"/>
                      </a:lnTo>
                      <a:lnTo>
                        <a:pt x="2" y="175"/>
                      </a:lnTo>
                      <a:lnTo>
                        <a:pt x="5" y="185"/>
                      </a:lnTo>
                      <a:lnTo>
                        <a:pt x="10" y="193"/>
                      </a:lnTo>
                      <a:lnTo>
                        <a:pt x="16" y="204"/>
                      </a:lnTo>
                      <a:lnTo>
                        <a:pt x="19" y="207"/>
                      </a:lnTo>
                      <a:lnTo>
                        <a:pt x="19" y="207"/>
                      </a:lnTo>
                      <a:lnTo>
                        <a:pt x="21" y="212"/>
                      </a:lnTo>
                      <a:lnTo>
                        <a:pt x="32" y="222"/>
                      </a:lnTo>
                      <a:lnTo>
                        <a:pt x="38" y="226"/>
                      </a:lnTo>
                      <a:lnTo>
                        <a:pt x="48" y="231"/>
                      </a:lnTo>
                      <a:lnTo>
                        <a:pt x="59" y="238"/>
                      </a:lnTo>
                      <a:lnTo>
                        <a:pt x="72" y="241"/>
                      </a:lnTo>
                      <a:lnTo>
                        <a:pt x="72" y="241"/>
                      </a:lnTo>
                      <a:lnTo>
                        <a:pt x="83" y="242"/>
                      </a:lnTo>
                      <a:lnTo>
                        <a:pt x="93" y="242"/>
                      </a:lnTo>
                      <a:lnTo>
                        <a:pt x="102" y="242"/>
                      </a:lnTo>
                      <a:lnTo>
                        <a:pt x="110" y="241"/>
                      </a:lnTo>
                      <a:lnTo>
                        <a:pt x="121" y="238"/>
                      </a:lnTo>
                      <a:lnTo>
                        <a:pt x="126" y="236"/>
                      </a:lnTo>
                      <a:lnTo>
                        <a:pt x="126" y="236"/>
                      </a:lnTo>
                      <a:lnTo>
                        <a:pt x="136" y="230"/>
                      </a:lnTo>
                      <a:lnTo>
                        <a:pt x="145" y="223"/>
                      </a:lnTo>
                      <a:lnTo>
                        <a:pt x="155" y="215"/>
                      </a:lnTo>
                      <a:lnTo>
                        <a:pt x="155" y="215"/>
                      </a:lnTo>
                      <a:lnTo>
                        <a:pt x="236" y="134"/>
                      </a:lnTo>
                      <a:lnTo>
                        <a:pt x="236" y="134"/>
                      </a:lnTo>
                      <a:lnTo>
                        <a:pt x="238" y="129"/>
                      </a:lnTo>
                      <a:lnTo>
                        <a:pt x="236" y="116"/>
                      </a:lnTo>
                      <a:lnTo>
                        <a:pt x="235" y="107"/>
                      </a:lnTo>
                      <a:lnTo>
                        <a:pt x="231" y="96"/>
                      </a:lnTo>
                      <a:lnTo>
                        <a:pt x="227" y="83"/>
                      </a:lnTo>
                      <a:lnTo>
                        <a:pt x="220" y="70"/>
                      </a:lnTo>
                      <a:lnTo>
                        <a:pt x="220" y="70"/>
                      </a:lnTo>
                      <a:lnTo>
                        <a:pt x="206" y="51"/>
                      </a:lnTo>
                      <a:lnTo>
                        <a:pt x="195" y="37"/>
                      </a:lnTo>
                      <a:lnTo>
                        <a:pt x="185" y="29"/>
                      </a:lnTo>
                      <a:lnTo>
                        <a:pt x="182" y="27"/>
                      </a:lnTo>
                      <a:lnTo>
                        <a:pt x="182" y="27"/>
                      </a:lnTo>
                      <a:lnTo>
                        <a:pt x="169" y="19"/>
                      </a:lnTo>
                      <a:lnTo>
                        <a:pt x="158" y="11"/>
                      </a:lnTo>
                      <a:lnTo>
                        <a:pt x="144" y="6"/>
                      </a:lnTo>
                      <a:lnTo>
                        <a:pt x="144" y="6"/>
                      </a:lnTo>
                      <a:lnTo>
                        <a:pt x="121" y="2"/>
                      </a:lnTo>
                      <a:lnTo>
                        <a:pt x="113" y="0"/>
                      </a:lnTo>
                      <a:lnTo>
                        <a:pt x="113" y="0"/>
                      </a:lnTo>
                      <a:close/>
                    </a:path>
                  </a:pathLst>
                </a:custGeom>
                <a:solidFill>
                  <a:srgbClr val="005073"/>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grpSp>
          <p:nvGrpSpPr>
            <p:cNvPr id="451" name="Group 4"/>
            <p:cNvGrpSpPr>
              <a:grpSpLocks noChangeAspect="1"/>
            </p:cNvGrpSpPr>
            <p:nvPr/>
          </p:nvGrpSpPr>
          <p:grpSpPr bwMode="auto">
            <a:xfrm>
              <a:off x="7213654" y="1357745"/>
              <a:ext cx="309756" cy="663762"/>
              <a:chOff x="598" y="1936"/>
              <a:chExt cx="287" cy="615"/>
            </a:xfrm>
            <a:solidFill>
              <a:schemeClr val="accent1"/>
            </a:solidFill>
          </p:grpSpPr>
          <p:sp>
            <p:nvSpPr>
              <p:cNvPr id="455"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2" name="Group 4"/>
            <p:cNvGrpSpPr>
              <a:grpSpLocks noChangeAspect="1"/>
            </p:cNvGrpSpPr>
            <p:nvPr/>
          </p:nvGrpSpPr>
          <p:grpSpPr bwMode="auto">
            <a:xfrm>
              <a:off x="7568586" y="1357745"/>
              <a:ext cx="309756" cy="663762"/>
              <a:chOff x="598" y="1936"/>
              <a:chExt cx="287" cy="615"/>
            </a:xfrm>
            <a:solidFill>
              <a:schemeClr val="accent1"/>
            </a:solidFill>
          </p:grpSpPr>
          <p:sp>
            <p:nvSpPr>
              <p:cNvPr id="453"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64" name="Group 463"/>
          <p:cNvGrpSpPr/>
          <p:nvPr/>
        </p:nvGrpSpPr>
        <p:grpSpPr>
          <a:xfrm>
            <a:off x="7762119" y="1391005"/>
            <a:ext cx="493712" cy="630502"/>
            <a:chOff x="5431994" y="509083"/>
            <a:chExt cx="730072" cy="932349"/>
          </a:xfrm>
          <a:solidFill>
            <a:schemeClr val="accent5"/>
          </a:solidFill>
        </p:grpSpPr>
        <p:sp>
          <p:nvSpPr>
            <p:cNvPr id="478" name="Freeform 6"/>
            <p:cNvSpPr>
              <a:spLocks/>
            </p:cNvSpPr>
            <p:nvPr/>
          </p:nvSpPr>
          <p:spPr bwMode="auto">
            <a:xfrm>
              <a:off x="5431994" y="850396"/>
              <a:ext cx="431623" cy="591036"/>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479" name="Group 20"/>
            <p:cNvGrpSpPr>
              <a:grpSpLocks noChangeAspect="1"/>
            </p:cNvGrpSpPr>
            <p:nvPr/>
          </p:nvGrpSpPr>
          <p:grpSpPr bwMode="auto">
            <a:xfrm>
              <a:off x="5434991" y="509083"/>
              <a:ext cx="727075" cy="668338"/>
              <a:chOff x="2674" y="1089"/>
              <a:chExt cx="458" cy="421"/>
            </a:xfrm>
            <a:grpFill/>
          </p:grpSpPr>
          <p:sp>
            <p:nvSpPr>
              <p:cNvPr id="480" name="Freeform 22"/>
              <p:cNvSpPr>
                <a:spLocks/>
              </p:cNvSpPr>
              <p:nvPr/>
            </p:nvSpPr>
            <p:spPr bwMode="auto">
              <a:xfrm>
                <a:off x="2674" y="1304"/>
                <a:ext cx="269" cy="206"/>
              </a:xfrm>
              <a:custGeom>
                <a:avLst/>
                <a:gdLst>
                  <a:gd name="T0" fmla="*/ 11 w 539"/>
                  <a:gd name="T1" fmla="*/ 266 h 413"/>
                  <a:gd name="T2" fmla="*/ 54 w 539"/>
                  <a:gd name="T3" fmla="*/ 295 h 413"/>
                  <a:gd name="T4" fmla="*/ 58 w 539"/>
                  <a:gd name="T5" fmla="*/ 297 h 413"/>
                  <a:gd name="T6" fmla="*/ 66 w 539"/>
                  <a:gd name="T7" fmla="*/ 301 h 413"/>
                  <a:gd name="T8" fmla="*/ 85 w 539"/>
                  <a:gd name="T9" fmla="*/ 313 h 413"/>
                  <a:gd name="T10" fmla="*/ 101 w 539"/>
                  <a:gd name="T11" fmla="*/ 321 h 413"/>
                  <a:gd name="T12" fmla="*/ 157 w 539"/>
                  <a:gd name="T13" fmla="*/ 348 h 413"/>
                  <a:gd name="T14" fmla="*/ 212 w 539"/>
                  <a:gd name="T15" fmla="*/ 368 h 413"/>
                  <a:gd name="T16" fmla="*/ 318 w 539"/>
                  <a:gd name="T17" fmla="*/ 397 h 413"/>
                  <a:gd name="T18" fmla="*/ 356 w 539"/>
                  <a:gd name="T19" fmla="*/ 403 h 413"/>
                  <a:gd name="T20" fmla="*/ 436 w 539"/>
                  <a:gd name="T21" fmla="*/ 411 h 413"/>
                  <a:gd name="T22" fmla="*/ 477 w 539"/>
                  <a:gd name="T23" fmla="*/ 413 h 413"/>
                  <a:gd name="T24" fmla="*/ 539 w 539"/>
                  <a:gd name="T25" fmla="*/ 410 h 413"/>
                  <a:gd name="T26" fmla="*/ 539 w 539"/>
                  <a:gd name="T27" fmla="*/ 273 h 413"/>
                  <a:gd name="T28" fmla="*/ 539 w 539"/>
                  <a:gd name="T29" fmla="*/ 134 h 413"/>
                  <a:gd name="T30" fmla="*/ 539 w 539"/>
                  <a:gd name="T31" fmla="*/ 134 h 413"/>
                  <a:gd name="T32" fmla="*/ 539 w 539"/>
                  <a:gd name="T33" fmla="*/ 120 h 413"/>
                  <a:gd name="T34" fmla="*/ 533 w 539"/>
                  <a:gd name="T35" fmla="*/ 93 h 413"/>
                  <a:gd name="T36" fmla="*/ 526 w 539"/>
                  <a:gd name="T37" fmla="*/ 78 h 413"/>
                  <a:gd name="T38" fmla="*/ 499 w 539"/>
                  <a:gd name="T39" fmla="*/ 40 h 413"/>
                  <a:gd name="T40" fmla="*/ 499 w 539"/>
                  <a:gd name="T41" fmla="*/ 40 h 413"/>
                  <a:gd name="T42" fmla="*/ 491 w 539"/>
                  <a:gd name="T43" fmla="*/ 32 h 413"/>
                  <a:gd name="T44" fmla="*/ 482 w 539"/>
                  <a:gd name="T45" fmla="*/ 24 h 413"/>
                  <a:gd name="T46" fmla="*/ 442 w 539"/>
                  <a:gd name="T47" fmla="*/ 6 h 413"/>
                  <a:gd name="T48" fmla="*/ 418 w 539"/>
                  <a:gd name="T49" fmla="*/ 0 h 413"/>
                  <a:gd name="T50" fmla="*/ 416 w 539"/>
                  <a:gd name="T51" fmla="*/ 0 h 413"/>
                  <a:gd name="T52" fmla="*/ 125 w 539"/>
                  <a:gd name="T53" fmla="*/ 0 h 413"/>
                  <a:gd name="T54" fmla="*/ 125 w 539"/>
                  <a:gd name="T55" fmla="*/ 0 h 413"/>
                  <a:gd name="T56" fmla="*/ 117 w 539"/>
                  <a:gd name="T57" fmla="*/ 2 h 413"/>
                  <a:gd name="T58" fmla="*/ 113 w 539"/>
                  <a:gd name="T59" fmla="*/ 2 h 413"/>
                  <a:gd name="T60" fmla="*/ 107 w 539"/>
                  <a:gd name="T61" fmla="*/ 3 h 413"/>
                  <a:gd name="T62" fmla="*/ 105 w 539"/>
                  <a:gd name="T63" fmla="*/ 3 h 413"/>
                  <a:gd name="T64" fmla="*/ 98 w 539"/>
                  <a:gd name="T65" fmla="*/ 5 h 413"/>
                  <a:gd name="T66" fmla="*/ 96 w 539"/>
                  <a:gd name="T67" fmla="*/ 6 h 413"/>
                  <a:gd name="T68" fmla="*/ 90 w 539"/>
                  <a:gd name="T69" fmla="*/ 8 h 413"/>
                  <a:gd name="T70" fmla="*/ 86 w 539"/>
                  <a:gd name="T71" fmla="*/ 10 h 413"/>
                  <a:gd name="T72" fmla="*/ 80 w 539"/>
                  <a:gd name="T73" fmla="*/ 13 h 413"/>
                  <a:gd name="T74" fmla="*/ 80 w 539"/>
                  <a:gd name="T75" fmla="*/ 13 h 413"/>
                  <a:gd name="T76" fmla="*/ 72 w 539"/>
                  <a:gd name="T77" fmla="*/ 16 h 413"/>
                  <a:gd name="T78" fmla="*/ 70 w 539"/>
                  <a:gd name="T79" fmla="*/ 18 h 413"/>
                  <a:gd name="T80" fmla="*/ 64 w 539"/>
                  <a:gd name="T81" fmla="*/ 21 h 413"/>
                  <a:gd name="T82" fmla="*/ 62 w 539"/>
                  <a:gd name="T83" fmla="*/ 22 h 413"/>
                  <a:gd name="T84" fmla="*/ 56 w 539"/>
                  <a:gd name="T85" fmla="*/ 27 h 413"/>
                  <a:gd name="T86" fmla="*/ 56 w 539"/>
                  <a:gd name="T87" fmla="*/ 27 h 413"/>
                  <a:gd name="T88" fmla="*/ 46 w 539"/>
                  <a:gd name="T89" fmla="*/ 35 h 413"/>
                  <a:gd name="T90" fmla="*/ 26 w 539"/>
                  <a:gd name="T91" fmla="*/ 57 h 413"/>
                  <a:gd name="T92" fmla="*/ 24 w 539"/>
                  <a:gd name="T93" fmla="*/ 61 h 413"/>
                  <a:gd name="T94" fmla="*/ 24 w 539"/>
                  <a:gd name="T95" fmla="*/ 61 h 413"/>
                  <a:gd name="T96" fmla="*/ 18 w 539"/>
                  <a:gd name="T97" fmla="*/ 72 h 413"/>
                  <a:gd name="T98" fmla="*/ 18 w 539"/>
                  <a:gd name="T99" fmla="*/ 72 h 413"/>
                  <a:gd name="T100" fmla="*/ 11 w 539"/>
                  <a:gd name="T101" fmla="*/ 83 h 413"/>
                  <a:gd name="T102" fmla="*/ 7 w 539"/>
                  <a:gd name="T103" fmla="*/ 102 h 413"/>
                  <a:gd name="T104" fmla="*/ 0 w 539"/>
                  <a:gd name="T105" fmla="*/ 137 h 413"/>
                  <a:gd name="T106" fmla="*/ 0 w 539"/>
                  <a:gd name="T107" fmla="*/ 258 h 413"/>
                  <a:gd name="T108" fmla="*/ 5 w 539"/>
                  <a:gd name="T109" fmla="*/ 262 h 413"/>
                  <a:gd name="T110" fmla="*/ 11 w 539"/>
                  <a:gd name="T111" fmla="*/ 26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9" h="413">
                    <a:moveTo>
                      <a:pt x="11" y="266"/>
                    </a:moveTo>
                    <a:lnTo>
                      <a:pt x="11" y="266"/>
                    </a:lnTo>
                    <a:lnTo>
                      <a:pt x="54" y="295"/>
                    </a:lnTo>
                    <a:lnTo>
                      <a:pt x="54" y="295"/>
                    </a:lnTo>
                    <a:lnTo>
                      <a:pt x="58" y="297"/>
                    </a:lnTo>
                    <a:lnTo>
                      <a:pt x="58" y="297"/>
                    </a:lnTo>
                    <a:lnTo>
                      <a:pt x="66" y="301"/>
                    </a:lnTo>
                    <a:lnTo>
                      <a:pt x="66" y="301"/>
                    </a:lnTo>
                    <a:lnTo>
                      <a:pt x="85" y="313"/>
                    </a:lnTo>
                    <a:lnTo>
                      <a:pt x="85" y="313"/>
                    </a:lnTo>
                    <a:lnTo>
                      <a:pt x="101" y="321"/>
                    </a:lnTo>
                    <a:lnTo>
                      <a:pt x="101" y="321"/>
                    </a:lnTo>
                    <a:lnTo>
                      <a:pt x="129" y="335"/>
                    </a:lnTo>
                    <a:lnTo>
                      <a:pt x="157" y="348"/>
                    </a:lnTo>
                    <a:lnTo>
                      <a:pt x="185" y="359"/>
                    </a:lnTo>
                    <a:lnTo>
                      <a:pt x="212" y="368"/>
                    </a:lnTo>
                    <a:lnTo>
                      <a:pt x="267" y="384"/>
                    </a:lnTo>
                    <a:lnTo>
                      <a:pt x="318" y="397"/>
                    </a:lnTo>
                    <a:lnTo>
                      <a:pt x="318" y="397"/>
                    </a:lnTo>
                    <a:lnTo>
                      <a:pt x="356" y="403"/>
                    </a:lnTo>
                    <a:lnTo>
                      <a:pt x="396" y="408"/>
                    </a:lnTo>
                    <a:lnTo>
                      <a:pt x="436" y="411"/>
                    </a:lnTo>
                    <a:lnTo>
                      <a:pt x="477" y="413"/>
                    </a:lnTo>
                    <a:lnTo>
                      <a:pt x="477" y="413"/>
                    </a:lnTo>
                    <a:lnTo>
                      <a:pt x="509" y="413"/>
                    </a:lnTo>
                    <a:lnTo>
                      <a:pt x="539" y="410"/>
                    </a:lnTo>
                    <a:lnTo>
                      <a:pt x="539" y="410"/>
                    </a:lnTo>
                    <a:lnTo>
                      <a:pt x="539" y="273"/>
                    </a:lnTo>
                    <a:lnTo>
                      <a:pt x="539" y="185"/>
                    </a:lnTo>
                    <a:lnTo>
                      <a:pt x="539" y="134"/>
                    </a:lnTo>
                    <a:lnTo>
                      <a:pt x="539" y="134"/>
                    </a:lnTo>
                    <a:lnTo>
                      <a:pt x="539" y="134"/>
                    </a:lnTo>
                    <a:lnTo>
                      <a:pt x="539" y="134"/>
                    </a:lnTo>
                    <a:lnTo>
                      <a:pt x="539" y="120"/>
                    </a:lnTo>
                    <a:lnTo>
                      <a:pt x="536" y="105"/>
                    </a:lnTo>
                    <a:lnTo>
                      <a:pt x="533" y="93"/>
                    </a:lnTo>
                    <a:lnTo>
                      <a:pt x="526" y="78"/>
                    </a:lnTo>
                    <a:lnTo>
                      <a:pt x="526" y="78"/>
                    </a:lnTo>
                    <a:lnTo>
                      <a:pt x="515" y="61"/>
                    </a:lnTo>
                    <a:lnTo>
                      <a:pt x="499" y="40"/>
                    </a:lnTo>
                    <a:lnTo>
                      <a:pt x="499" y="40"/>
                    </a:lnTo>
                    <a:lnTo>
                      <a:pt x="499" y="40"/>
                    </a:lnTo>
                    <a:lnTo>
                      <a:pt x="499" y="40"/>
                    </a:lnTo>
                    <a:lnTo>
                      <a:pt x="491" y="32"/>
                    </a:lnTo>
                    <a:lnTo>
                      <a:pt x="482" y="24"/>
                    </a:lnTo>
                    <a:lnTo>
                      <a:pt x="482" y="24"/>
                    </a:lnTo>
                    <a:lnTo>
                      <a:pt x="463" y="14"/>
                    </a:lnTo>
                    <a:lnTo>
                      <a:pt x="442" y="6"/>
                    </a:lnTo>
                    <a:lnTo>
                      <a:pt x="428" y="2"/>
                    </a:lnTo>
                    <a:lnTo>
                      <a:pt x="418" y="0"/>
                    </a:lnTo>
                    <a:lnTo>
                      <a:pt x="418" y="0"/>
                    </a:lnTo>
                    <a:lnTo>
                      <a:pt x="416" y="0"/>
                    </a:lnTo>
                    <a:lnTo>
                      <a:pt x="416" y="0"/>
                    </a:lnTo>
                    <a:lnTo>
                      <a:pt x="125" y="0"/>
                    </a:lnTo>
                    <a:lnTo>
                      <a:pt x="125" y="0"/>
                    </a:lnTo>
                    <a:lnTo>
                      <a:pt x="125" y="0"/>
                    </a:lnTo>
                    <a:lnTo>
                      <a:pt x="125" y="0"/>
                    </a:lnTo>
                    <a:lnTo>
                      <a:pt x="117" y="2"/>
                    </a:lnTo>
                    <a:lnTo>
                      <a:pt x="117" y="2"/>
                    </a:lnTo>
                    <a:lnTo>
                      <a:pt x="113" y="2"/>
                    </a:lnTo>
                    <a:lnTo>
                      <a:pt x="113" y="2"/>
                    </a:lnTo>
                    <a:lnTo>
                      <a:pt x="107" y="3"/>
                    </a:lnTo>
                    <a:lnTo>
                      <a:pt x="107" y="3"/>
                    </a:lnTo>
                    <a:lnTo>
                      <a:pt x="105" y="3"/>
                    </a:lnTo>
                    <a:lnTo>
                      <a:pt x="105" y="3"/>
                    </a:lnTo>
                    <a:lnTo>
                      <a:pt x="98" y="5"/>
                    </a:lnTo>
                    <a:lnTo>
                      <a:pt x="98" y="5"/>
                    </a:lnTo>
                    <a:lnTo>
                      <a:pt x="96" y="6"/>
                    </a:lnTo>
                    <a:lnTo>
                      <a:pt x="96" y="6"/>
                    </a:lnTo>
                    <a:lnTo>
                      <a:pt x="90" y="8"/>
                    </a:lnTo>
                    <a:lnTo>
                      <a:pt x="90" y="8"/>
                    </a:lnTo>
                    <a:lnTo>
                      <a:pt x="86" y="10"/>
                    </a:lnTo>
                    <a:lnTo>
                      <a:pt x="86" y="10"/>
                    </a:lnTo>
                    <a:lnTo>
                      <a:pt x="80" y="13"/>
                    </a:lnTo>
                    <a:lnTo>
                      <a:pt x="80" y="13"/>
                    </a:lnTo>
                    <a:lnTo>
                      <a:pt x="80" y="13"/>
                    </a:lnTo>
                    <a:lnTo>
                      <a:pt x="80" y="13"/>
                    </a:lnTo>
                    <a:lnTo>
                      <a:pt x="72" y="16"/>
                    </a:lnTo>
                    <a:lnTo>
                      <a:pt x="72" y="16"/>
                    </a:lnTo>
                    <a:lnTo>
                      <a:pt x="70" y="18"/>
                    </a:lnTo>
                    <a:lnTo>
                      <a:pt x="70" y="18"/>
                    </a:lnTo>
                    <a:lnTo>
                      <a:pt x="64" y="21"/>
                    </a:lnTo>
                    <a:lnTo>
                      <a:pt x="64" y="21"/>
                    </a:lnTo>
                    <a:lnTo>
                      <a:pt x="62" y="22"/>
                    </a:lnTo>
                    <a:lnTo>
                      <a:pt x="62" y="22"/>
                    </a:lnTo>
                    <a:lnTo>
                      <a:pt x="56" y="27"/>
                    </a:lnTo>
                    <a:lnTo>
                      <a:pt x="56" y="27"/>
                    </a:lnTo>
                    <a:lnTo>
                      <a:pt x="56" y="27"/>
                    </a:lnTo>
                    <a:lnTo>
                      <a:pt x="56" y="27"/>
                    </a:lnTo>
                    <a:lnTo>
                      <a:pt x="46" y="35"/>
                    </a:lnTo>
                    <a:lnTo>
                      <a:pt x="37" y="45"/>
                    </a:lnTo>
                    <a:lnTo>
                      <a:pt x="26" y="57"/>
                    </a:lnTo>
                    <a:lnTo>
                      <a:pt x="26" y="57"/>
                    </a:lnTo>
                    <a:lnTo>
                      <a:pt x="24" y="61"/>
                    </a:lnTo>
                    <a:lnTo>
                      <a:pt x="24" y="61"/>
                    </a:lnTo>
                    <a:lnTo>
                      <a:pt x="24" y="61"/>
                    </a:lnTo>
                    <a:lnTo>
                      <a:pt x="24" y="61"/>
                    </a:lnTo>
                    <a:lnTo>
                      <a:pt x="18" y="72"/>
                    </a:lnTo>
                    <a:lnTo>
                      <a:pt x="18" y="72"/>
                    </a:lnTo>
                    <a:lnTo>
                      <a:pt x="18" y="72"/>
                    </a:lnTo>
                    <a:lnTo>
                      <a:pt x="18" y="72"/>
                    </a:lnTo>
                    <a:lnTo>
                      <a:pt x="11" y="83"/>
                    </a:lnTo>
                    <a:lnTo>
                      <a:pt x="11" y="83"/>
                    </a:lnTo>
                    <a:lnTo>
                      <a:pt x="7" y="102"/>
                    </a:lnTo>
                    <a:lnTo>
                      <a:pt x="3" y="120"/>
                    </a:lnTo>
                    <a:lnTo>
                      <a:pt x="0" y="137"/>
                    </a:lnTo>
                    <a:lnTo>
                      <a:pt x="0" y="258"/>
                    </a:lnTo>
                    <a:lnTo>
                      <a:pt x="0" y="258"/>
                    </a:lnTo>
                    <a:lnTo>
                      <a:pt x="5" y="262"/>
                    </a:lnTo>
                    <a:lnTo>
                      <a:pt x="5" y="262"/>
                    </a:lnTo>
                    <a:lnTo>
                      <a:pt x="11" y="266"/>
                    </a:lnTo>
                    <a:lnTo>
                      <a:pt x="1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82" name="Freeform 23"/>
              <p:cNvSpPr>
                <a:spLocks/>
              </p:cNvSpPr>
              <p:nvPr/>
            </p:nvSpPr>
            <p:spPr bwMode="auto">
              <a:xfrm>
                <a:off x="2882" y="1118"/>
                <a:ext cx="250" cy="252"/>
              </a:xfrm>
              <a:custGeom>
                <a:avLst/>
                <a:gdLst>
                  <a:gd name="T0" fmla="*/ 66 w 501"/>
                  <a:gd name="T1" fmla="*/ 395 h 505"/>
                  <a:gd name="T2" fmla="*/ 66 w 501"/>
                  <a:gd name="T3" fmla="*/ 395 h 505"/>
                  <a:gd name="T4" fmla="*/ 75 w 501"/>
                  <a:gd name="T5" fmla="*/ 403 h 505"/>
                  <a:gd name="T6" fmla="*/ 83 w 501"/>
                  <a:gd name="T7" fmla="*/ 411 h 505"/>
                  <a:gd name="T8" fmla="*/ 83 w 501"/>
                  <a:gd name="T9" fmla="*/ 411 h 505"/>
                  <a:gd name="T10" fmla="*/ 83 w 501"/>
                  <a:gd name="T11" fmla="*/ 411 h 505"/>
                  <a:gd name="T12" fmla="*/ 83 w 501"/>
                  <a:gd name="T13" fmla="*/ 411 h 505"/>
                  <a:gd name="T14" fmla="*/ 83 w 501"/>
                  <a:gd name="T15" fmla="*/ 411 h 505"/>
                  <a:gd name="T16" fmla="*/ 83 w 501"/>
                  <a:gd name="T17" fmla="*/ 411 h 505"/>
                  <a:gd name="T18" fmla="*/ 91 w 501"/>
                  <a:gd name="T19" fmla="*/ 419 h 505"/>
                  <a:gd name="T20" fmla="*/ 99 w 501"/>
                  <a:gd name="T21" fmla="*/ 428 h 505"/>
                  <a:gd name="T22" fmla="*/ 106 w 501"/>
                  <a:gd name="T23" fmla="*/ 440 h 505"/>
                  <a:gd name="T24" fmla="*/ 110 w 501"/>
                  <a:gd name="T25" fmla="*/ 449 h 505"/>
                  <a:gd name="T26" fmla="*/ 110 w 501"/>
                  <a:gd name="T27" fmla="*/ 449 h 505"/>
                  <a:gd name="T28" fmla="*/ 118 w 501"/>
                  <a:gd name="T29" fmla="*/ 465 h 505"/>
                  <a:gd name="T30" fmla="*/ 122 w 501"/>
                  <a:gd name="T31" fmla="*/ 479 h 505"/>
                  <a:gd name="T32" fmla="*/ 123 w 501"/>
                  <a:gd name="T33" fmla="*/ 492 h 505"/>
                  <a:gd name="T34" fmla="*/ 123 w 501"/>
                  <a:gd name="T35" fmla="*/ 505 h 505"/>
                  <a:gd name="T36" fmla="*/ 123 w 501"/>
                  <a:gd name="T37" fmla="*/ 505 h 505"/>
                  <a:gd name="T38" fmla="*/ 123 w 501"/>
                  <a:gd name="T39" fmla="*/ 505 h 505"/>
                  <a:gd name="T40" fmla="*/ 315 w 501"/>
                  <a:gd name="T41" fmla="*/ 314 h 505"/>
                  <a:gd name="T42" fmla="*/ 315 w 501"/>
                  <a:gd name="T43" fmla="*/ 314 h 505"/>
                  <a:gd name="T44" fmla="*/ 326 w 501"/>
                  <a:gd name="T45" fmla="*/ 302 h 505"/>
                  <a:gd name="T46" fmla="*/ 334 w 501"/>
                  <a:gd name="T47" fmla="*/ 288 h 505"/>
                  <a:gd name="T48" fmla="*/ 338 w 501"/>
                  <a:gd name="T49" fmla="*/ 274 h 505"/>
                  <a:gd name="T50" fmla="*/ 342 w 501"/>
                  <a:gd name="T51" fmla="*/ 259 h 505"/>
                  <a:gd name="T52" fmla="*/ 342 w 501"/>
                  <a:gd name="T53" fmla="*/ 243 h 505"/>
                  <a:gd name="T54" fmla="*/ 340 w 501"/>
                  <a:gd name="T55" fmla="*/ 229 h 505"/>
                  <a:gd name="T56" fmla="*/ 335 w 501"/>
                  <a:gd name="T57" fmla="*/ 215 h 505"/>
                  <a:gd name="T58" fmla="*/ 327 w 501"/>
                  <a:gd name="T59" fmla="*/ 200 h 505"/>
                  <a:gd name="T60" fmla="*/ 495 w 501"/>
                  <a:gd name="T61" fmla="*/ 33 h 505"/>
                  <a:gd name="T62" fmla="*/ 495 w 501"/>
                  <a:gd name="T63" fmla="*/ 33 h 505"/>
                  <a:gd name="T64" fmla="*/ 499 w 501"/>
                  <a:gd name="T65" fmla="*/ 27 h 505"/>
                  <a:gd name="T66" fmla="*/ 501 w 501"/>
                  <a:gd name="T67" fmla="*/ 19 h 505"/>
                  <a:gd name="T68" fmla="*/ 499 w 501"/>
                  <a:gd name="T69" fmla="*/ 12 h 505"/>
                  <a:gd name="T70" fmla="*/ 495 w 501"/>
                  <a:gd name="T71" fmla="*/ 4 h 505"/>
                  <a:gd name="T72" fmla="*/ 495 w 501"/>
                  <a:gd name="T73" fmla="*/ 4 h 505"/>
                  <a:gd name="T74" fmla="*/ 488 w 501"/>
                  <a:gd name="T75" fmla="*/ 1 h 505"/>
                  <a:gd name="T76" fmla="*/ 480 w 501"/>
                  <a:gd name="T77" fmla="*/ 0 h 505"/>
                  <a:gd name="T78" fmla="*/ 472 w 501"/>
                  <a:gd name="T79" fmla="*/ 1 h 505"/>
                  <a:gd name="T80" fmla="*/ 466 w 501"/>
                  <a:gd name="T81" fmla="*/ 4 h 505"/>
                  <a:gd name="T82" fmla="*/ 299 w 501"/>
                  <a:gd name="T83" fmla="*/ 172 h 505"/>
                  <a:gd name="T84" fmla="*/ 299 w 501"/>
                  <a:gd name="T85" fmla="*/ 172 h 505"/>
                  <a:gd name="T86" fmla="*/ 286 w 501"/>
                  <a:gd name="T87" fmla="*/ 165 h 505"/>
                  <a:gd name="T88" fmla="*/ 271 w 501"/>
                  <a:gd name="T89" fmla="*/ 161 h 505"/>
                  <a:gd name="T90" fmla="*/ 256 w 501"/>
                  <a:gd name="T91" fmla="*/ 159 h 505"/>
                  <a:gd name="T92" fmla="*/ 241 w 501"/>
                  <a:gd name="T93" fmla="*/ 159 h 505"/>
                  <a:gd name="T94" fmla="*/ 227 w 501"/>
                  <a:gd name="T95" fmla="*/ 162 h 505"/>
                  <a:gd name="T96" fmla="*/ 212 w 501"/>
                  <a:gd name="T97" fmla="*/ 167 h 505"/>
                  <a:gd name="T98" fmla="*/ 198 w 501"/>
                  <a:gd name="T99" fmla="*/ 175 h 505"/>
                  <a:gd name="T100" fmla="*/ 185 w 501"/>
                  <a:gd name="T101" fmla="*/ 184 h 505"/>
                  <a:gd name="T102" fmla="*/ 0 w 501"/>
                  <a:gd name="T103" fmla="*/ 371 h 505"/>
                  <a:gd name="T104" fmla="*/ 0 w 501"/>
                  <a:gd name="T105" fmla="*/ 371 h 505"/>
                  <a:gd name="T106" fmla="*/ 2 w 501"/>
                  <a:gd name="T107" fmla="*/ 371 h 505"/>
                  <a:gd name="T108" fmla="*/ 2 w 501"/>
                  <a:gd name="T109" fmla="*/ 371 h 505"/>
                  <a:gd name="T110" fmla="*/ 20 w 501"/>
                  <a:gd name="T111" fmla="*/ 374 h 505"/>
                  <a:gd name="T112" fmla="*/ 35 w 501"/>
                  <a:gd name="T113" fmla="*/ 379 h 505"/>
                  <a:gd name="T114" fmla="*/ 51 w 501"/>
                  <a:gd name="T115" fmla="*/ 387 h 505"/>
                  <a:gd name="T116" fmla="*/ 66 w 501"/>
                  <a:gd name="T117" fmla="*/ 395 h 505"/>
                  <a:gd name="T118" fmla="*/ 66 w 501"/>
                  <a:gd name="T119" fmla="*/ 39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1" h="505">
                    <a:moveTo>
                      <a:pt x="66" y="395"/>
                    </a:moveTo>
                    <a:lnTo>
                      <a:pt x="66" y="395"/>
                    </a:lnTo>
                    <a:lnTo>
                      <a:pt x="75" y="403"/>
                    </a:lnTo>
                    <a:lnTo>
                      <a:pt x="83" y="411"/>
                    </a:lnTo>
                    <a:lnTo>
                      <a:pt x="83" y="411"/>
                    </a:lnTo>
                    <a:lnTo>
                      <a:pt x="83" y="411"/>
                    </a:lnTo>
                    <a:lnTo>
                      <a:pt x="83" y="411"/>
                    </a:lnTo>
                    <a:lnTo>
                      <a:pt x="83" y="411"/>
                    </a:lnTo>
                    <a:lnTo>
                      <a:pt x="83" y="411"/>
                    </a:lnTo>
                    <a:lnTo>
                      <a:pt x="91" y="419"/>
                    </a:lnTo>
                    <a:lnTo>
                      <a:pt x="99" y="428"/>
                    </a:lnTo>
                    <a:lnTo>
                      <a:pt x="106" y="440"/>
                    </a:lnTo>
                    <a:lnTo>
                      <a:pt x="110" y="449"/>
                    </a:lnTo>
                    <a:lnTo>
                      <a:pt x="110" y="449"/>
                    </a:lnTo>
                    <a:lnTo>
                      <a:pt x="118" y="465"/>
                    </a:lnTo>
                    <a:lnTo>
                      <a:pt x="122" y="479"/>
                    </a:lnTo>
                    <a:lnTo>
                      <a:pt x="123" y="492"/>
                    </a:lnTo>
                    <a:lnTo>
                      <a:pt x="123" y="505"/>
                    </a:lnTo>
                    <a:lnTo>
                      <a:pt x="123" y="505"/>
                    </a:lnTo>
                    <a:lnTo>
                      <a:pt x="123" y="505"/>
                    </a:lnTo>
                    <a:lnTo>
                      <a:pt x="315" y="314"/>
                    </a:lnTo>
                    <a:lnTo>
                      <a:pt x="315" y="314"/>
                    </a:lnTo>
                    <a:lnTo>
                      <a:pt x="326" y="302"/>
                    </a:lnTo>
                    <a:lnTo>
                      <a:pt x="334" y="288"/>
                    </a:lnTo>
                    <a:lnTo>
                      <a:pt x="338" y="274"/>
                    </a:lnTo>
                    <a:lnTo>
                      <a:pt x="342" y="259"/>
                    </a:lnTo>
                    <a:lnTo>
                      <a:pt x="342" y="243"/>
                    </a:lnTo>
                    <a:lnTo>
                      <a:pt x="340" y="229"/>
                    </a:lnTo>
                    <a:lnTo>
                      <a:pt x="335" y="215"/>
                    </a:lnTo>
                    <a:lnTo>
                      <a:pt x="327" y="200"/>
                    </a:lnTo>
                    <a:lnTo>
                      <a:pt x="495" y="33"/>
                    </a:lnTo>
                    <a:lnTo>
                      <a:pt x="495" y="33"/>
                    </a:lnTo>
                    <a:lnTo>
                      <a:pt x="499" y="27"/>
                    </a:lnTo>
                    <a:lnTo>
                      <a:pt x="501" y="19"/>
                    </a:lnTo>
                    <a:lnTo>
                      <a:pt x="499" y="12"/>
                    </a:lnTo>
                    <a:lnTo>
                      <a:pt x="495" y="4"/>
                    </a:lnTo>
                    <a:lnTo>
                      <a:pt x="495" y="4"/>
                    </a:lnTo>
                    <a:lnTo>
                      <a:pt x="488" y="1"/>
                    </a:lnTo>
                    <a:lnTo>
                      <a:pt x="480" y="0"/>
                    </a:lnTo>
                    <a:lnTo>
                      <a:pt x="472" y="1"/>
                    </a:lnTo>
                    <a:lnTo>
                      <a:pt x="466" y="4"/>
                    </a:lnTo>
                    <a:lnTo>
                      <a:pt x="299" y="172"/>
                    </a:lnTo>
                    <a:lnTo>
                      <a:pt x="299" y="172"/>
                    </a:lnTo>
                    <a:lnTo>
                      <a:pt x="286" y="165"/>
                    </a:lnTo>
                    <a:lnTo>
                      <a:pt x="271" y="161"/>
                    </a:lnTo>
                    <a:lnTo>
                      <a:pt x="256" y="159"/>
                    </a:lnTo>
                    <a:lnTo>
                      <a:pt x="241" y="159"/>
                    </a:lnTo>
                    <a:lnTo>
                      <a:pt x="227" y="162"/>
                    </a:lnTo>
                    <a:lnTo>
                      <a:pt x="212" y="167"/>
                    </a:lnTo>
                    <a:lnTo>
                      <a:pt x="198" y="175"/>
                    </a:lnTo>
                    <a:lnTo>
                      <a:pt x="185" y="184"/>
                    </a:lnTo>
                    <a:lnTo>
                      <a:pt x="0" y="371"/>
                    </a:lnTo>
                    <a:lnTo>
                      <a:pt x="0" y="371"/>
                    </a:lnTo>
                    <a:lnTo>
                      <a:pt x="2" y="371"/>
                    </a:lnTo>
                    <a:lnTo>
                      <a:pt x="2" y="371"/>
                    </a:lnTo>
                    <a:lnTo>
                      <a:pt x="20" y="374"/>
                    </a:lnTo>
                    <a:lnTo>
                      <a:pt x="35" y="379"/>
                    </a:lnTo>
                    <a:lnTo>
                      <a:pt x="51" y="387"/>
                    </a:lnTo>
                    <a:lnTo>
                      <a:pt x="66" y="395"/>
                    </a:lnTo>
                    <a:lnTo>
                      <a:pt x="66" y="3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83" name="Freeform 26"/>
              <p:cNvSpPr>
                <a:spLocks/>
              </p:cNvSpPr>
              <p:nvPr/>
            </p:nvSpPr>
            <p:spPr bwMode="auto">
              <a:xfrm>
                <a:off x="2726" y="1089"/>
                <a:ext cx="165" cy="164"/>
              </a:xfrm>
              <a:custGeom>
                <a:avLst/>
                <a:gdLst>
                  <a:gd name="T0" fmla="*/ 0 w 331"/>
                  <a:gd name="T1" fmla="*/ 164 h 329"/>
                  <a:gd name="T2" fmla="*/ 4 w 331"/>
                  <a:gd name="T3" fmla="*/ 131 h 329"/>
                  <a:gd name="T4" fmla="*/ 13 w 331"/>
                  <a:gd name="T5" fmla="*/ 101 h 329"/>
                  <a:gd name="T6" fmla="*/ 29 w 331"/>
                  <a:gd name="T7" fmla="*/ 72 h 329"/>
                  <a:gd name="T8" fmla="*/ 50 w 331"/>
                  <a:gd name="T9" fmla="*/ 48 h 329"/>
                  <a:gd name="T10" fmla="*/ 74 w 331"/>
                  <a:gd name="T11" fmla="*/ 27 h 329"/>
                  <a:gd name="T12" fmla="*/ 101 w 331"/>
                  <a:gd name="T13" fmla="*/ 13 h 329"/>
                  <a:gd name="T14" fmla="*/ 133 w 331"/>
                  <a:gd name="T15" fmla="*/ 3 h 329"/>
                  <a:gd name="T16" fmla="*/ 165 w 331"/>
                  <a:gd name="T17" fmla="*/ 0 h 329"/>
                  <a:gd name="T18" fmla="*/ 182 w 331"/>
                  <a:gd name="T19" fmla="*/ 0 h 329"/>
                  <a:gd name="T20" fmla="*/ 214 w 331"/>
                  <a:gd name="T21" fmla="*/ 6 h 329"/>
                  <a:gd name="T22" fmla="*/ 244 w 331"/>
                  <a:gd name="T23" fmla="*/ 19 h 329"/>
                  <a:gd name="T24" fmla="*/ 270 w 331"/>
                  <a:gd name="T25" fmla="*/ 37 h 329"/>
                  <a:gd name="T26" fmla="*/ 292 w 331"/>
                  <a:gd name="T27" fmla="*/ 59 h 329"/>
                  <a:gd name="T28" fmla="*/ 310 w 331"/>
                  <a:gd name="T29" fmla="*/ 86 h 329"/>
                  <a:gd name="T30" fmla="*/ 323 w 331"/>
                  <a:gd name="T31" fmla="*/ 115 h 329"/>
                  <a:gd name="T32" fmla="*/ 329 w 331"/>
                  <a:gd name="T33" fmla="*/ 147 h 329"/>
                  <a:gd name="T34" fmla="*/ 331 w 331"/>
                  <a:gd name="T35" fmla="*/ 164 h 329"/>
                  <a:gd name="T36" fmla="*/ 326 w 331"/>
                  <a:gd name="T37" fmla="*/ 198 h 329"/>
                  <a:gd name="T38" fmla="*/ 316 w 331"/>
                  <a:gd name="T39" fmla="*/ 228 h 329"/>
                  <a:gd name="T40" fmla="*/ 302 w 331"/>
                  <a:gd name="T41" fmla="*/ 257 h 329"/>
                  <a:gd name="T42" fmla="*/ 281 w 331"/>
                  <a:gd name="T43" fmla="*/ 281 h 329"/>
                  <a:gd name="T44" fmla="*/ 257 w 331"/>
                  <a:gd name="T45" fmla="*/ 301 h 329"/>
                  <a:gd name="T46" fmla="*/ 230 w 331"/>
                  <a:gd name="T47" fmla="*/ 316 h 329"/>
                  <a:gd name="T48" fmla="*/ 198 w 331"/>
                  <a:gd name="T49" fmla="*/ 325 h 329"/>
                  <a:gd name="T50" fmla="*/ 165 w 331"/>
                  <a:gd name="T51" fmla="*/ 329 h 329"/>
                  <a:gd name="T52" fmla="*/ 149 w 331"/>
                  <a:gd name="T53" fmla="*/ 329 h 329"/>
                  <a:gd name="T54" fmla="*/ 117 w 331"/>
                  <a:gd name="T55" fmla="*/ 321 h 329"/>
                  <a:gd name="T56" fmla="*/ 87 w 331"/>
                  <a:gd name="T57" fmla="*/ 309 h 329"/>
                  <a:gd name="T58" fmla="*/ 61 w 331"/>
                  <a:gd name="T59" fmla="*/ 292 h 329"/>
                  <a:gd name="T60" fmla="*/ 39 w 331"/>
                  <a:gd name="T61" fmla="*/ 270 h 329"/>
                  <a:gd name="T62" fmla="*/ 21 w 331"/>
                  <a:gd name="T63" fmla="*/ 242 h 329"/>
                  <a:gd name="T64" fmla="*/ 8 w 331"/>
                  <a:gd name="T65" fmla="*/ 214 h 329"/>
                  <a:gd name="T66" fmla="*/ 2 w 331"/>
                  <a:gd name="T67" fmla="*/ 182 h 329"/>
                  <a:gd name="T68" fmla="*/ 0 w 331"/>
                  <a:gd name="T69" fmla="*/ 16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1" h="329">
                    <a:moveTo>
                      <a:pt x="0" y="164"/>
                    </a:moveTo>
                    <a:lnTo>
                      <a:pt x="0" y="164"/>
                    </a:lnTo>
                    <a:lnTo>
                      <a:pt x="2" y="147"/>
                    </a:lnTo>
                    <a:lnTo>
                      <a:pt x="4" y="131"/>
                    </a:lnTo>
                    <a:lnTo>
                      <a:pt x="8" y="115"/>
                    </a:lnTo>
                    <a:lnTo>
                      <a:pt x="13" y="101"/>
                    </a:lnTo>
                    <a:lnTo>
                      <a:pt x="21" y="86"/>
                    </a:lnTo>
                    <a:lnTo>
                      <a:pt x="29" y="72"/>
                    </a:lnTo>
                    <a:lnTo>
                      <a:pt x="39" y="59"/>
                    </a:lnTo>
                    <a:lnTo>
                      <a:pt x="50" y="48"/>
                    </a:lnTo>
                    <a:lnTo>
                      <a:pt x="61" y="37"/>
                    </a:lnTo>
                    <a:lnTo>
                      <a:pt x="74" y="27"/>
                    </a:lnTo>
                    <a:lnTo>
                      <a:pt x="87" y="19"/>
                    </a:lnTo>
                    <a:lnTo>
                      <a:pt x="101" y="13"/>
                    </a:lnTo>
                    <a:lnTo>
                      <a:pt x="117" y="6"/>
                    </a:lnTo>
                    <a:lnTo>
                      <a:pt x="133" y="3"/>
                    </a:lnTo>
                    <a:lnTo>
                      <a:pt x="149" y="0"/>
                    </a:lnTo>
                    <a:lnTo>
                      <a:pt x="165" y="0"/>
                    </a:lnTo>
                    <a:lnTo>
                      <a:pt x="165" y="0"/>
                    </a:lnTo>
                    <a:lnTo>
                      <a:pt x="182" y="0"/>
                    </a:lnTo>
                    <a:lnTo>
                      <a:pt x="198" y="3"/>
                    </a:lnTo>
                    <a:lnTo>
                      <a:pt x="214" y="6"/>
                    </a:lnTo>
                    <a:lnTo>
                      <a:pt x="230" y="13"/>
                    </a:lnTo>
                    <a:lnTo>
                      <a:pt x="244" y="19"/>
                    </a:lnTo>
                    <a:lnTo>
                      <a:pt x="257" y="27"/>
                    </a:lnTo>
                    <a:lnTo>
                      <a:pt x="270" y="37"/>
                    </a:lnTo>
                    <a:lnTo>
                      <a:pt x="281" y="48"/>
                    </a:lnTo>
                    <a:lnTo>
                      <a:pt x="292" y="59"/>
                    </a:lnTo>
                    <a:lnTo>
                      <a:pt x="302" y="72"/>
                    </a:lnTo>
                    <a:lnTo>
                      <a:pt x="310" y="86"/>
                    </a:lnTo>
                    <a:lnTo>
                      <a:pt x="316" y="101"/>
                    </a:lnTo>
                    <a:lnTo>
                      <a:pt x="323" y="115"/>
                    </a:lnTo>
                    <a:lnTo>
                      <a:pt x="326" y="131"/>
                    </a:lnTo>
                    <a:lnTo>
                      <a:pt x="329" y="147"/>
                    </a:lnTo>
                    <a:lnTo>
                      <a:pt x="331" y="164"/>
                    </a:lnTo>
                    <a:lnTo>
                      <a:pt x="331" y="164"/>
                    </a:lnTo>
                    <a:lnTo>
                      <a:pt x="329" y="182"/>
                    </a:lnTo>
                    <a:lnTo>
                      <a:pt x="326" y="198"/>
                    </a:lnTo>
                    <a:lnTo>
                      <a:pt x="323" y="214"/>
                    </a:lnTo>
                    <a:lnTo>
                      <a:pt x="316" y="228"/>
                    </a:lnTo>
                    <a:lnTo>
                      <a:pt x="310" y="242"/>
                    </a:lnTo>
                    <a:lnTo>
                      <a:pt x="302" y="257"/>
                    </a:lnTo>
                    <a:lnTo>
                      <a:pt x="292" y="270"/>
                    </a:lnTo>
                    <a:lnTo>
                      <a:pt x="281" y="281"/>
                    </a:lnTo>
                    <a:lnTo>
                      <a:pt x="270" y="292"/>
                    </a:lnTo>
                    <a:lnTo>
                      <a:pt x="257" y="301"/>
                    </a:lnTo>
                    <a:lnTo>
                      <a:pt x="244" y="309"/>
                    </a:lnTo>
                    <a:lnTo>
                      <a:pt x="230" y="316"/>
                    </a:lnTo>
                    <a:lnTo>
                      <a:pt x="214" y="321"/>
                    </a:lnTo>
                    <a:lnTo>
                      <a:pt x="198" y="325"/>
                    </a:lnTo>
                    <a:lnTo>
                      <a:pt x="182" y="329"/>
                    </a:lnTo>
                    <a:lnTo>
                      <a:pt x="165" y="329"/>
                    </a:lnTo>
                    <a:lnTo>
                      <a:pt x="165" y="329"/>
                    </a:lnTo>
                    <a:lnTo>
                      <a:pt x="149" y="329"/>
                    </a:lnTo>
                    <a:lnTo>
                      <a:pt x="133" y="325"/>
                    </a:lnTo>
                    <a:lnTo>
                      <a:pt x="117" y="321"/>
                    </a:lnTo>
                    <a:lnTo>
                      <a:pt x="101" y="316"/>
                    </a:lnTo>
                    <a:lnTo>
                      <a:pt x="87" y="309"/>
                    </a:lnTo>
                    <a:lnTo>
                      <a:pt x="74" y="301"/>
                    </a:lnTo>
                    <a:lnTo>
                      <a:pt x="61" y="292"/>
                    </a:lnTo>
                    <a:lnTo>
                      <a:pt x="50" y="281"/>
                    </a:lnTo>
                    <a:lnTo>
                      <a:pt x="39" y="270"/>
                    </a:lnTo>
                    <a:lnTo>
                      <a:pt x="29" y="257"/>
                    </a:lnTo>
                    <a:lnTo>
                      <a:pt x="21" y="242"/>
                    </a:lnTo>
                    <a:lnTo>
                      <a:pt x="13" y="228"/>
                    </a:lnTo>
                    <a:lnTo>
                      <a:pt x="8" y="214"/>
                    </a:lnTo>
                    <a:lnTo>
                      <a:pt x="4" y="198"/>
                    </a:lnTo>
                    <a:lnTo>
                      <a:pt x="2" y="182"/>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84" name="Freeform 27"/>
              <p:cNvSpPr>
                <a:spLocks/>
              </p:cNvSpPr>
              <p:nvPr/>
            </p:nvSpPr>
            <p:spPr bwMode="auto">
              <a:xfrm>
                <a:off x="2825" y="1304"/>
                <a:ext cx="119" cy="121"/>
              </a:xfrm>
              <a:custGeom>
                <a:avLst/>
                <a:gdLst>
                  <a:gd name="T0" fmla="*/ 113 w 238"/>
                  <a:gd name="T1" fmla="*/ 0 h 242"/>
                  <a:gd name="T2" fmla="*/ 23 w 238"/>
                  <a:gd name="T3" fmla="*/ 89 h 242"/>
                  <a:gd name="T4" fmla="*/ 23 w 238"/>
                  <a:gd name="T5" fmla="*/ 89 h 242"/>
                  <a:gd name="T6" fmla="*/ 19 w 238"/>
                  <a:gd name="T7" fmla="*/ 94 h 242"/>
                  <a:gd name="T8" fmla="*/ 11 w 238"/>
                  <a:gd name="T9" fmla="*/ 107 h 242"/>
                  <a:gd name="T10" fmla="*/ 7 w 238"/>
                  <a:gd name="T11" fmla="*/ 115 h 242"/>
                  <a:gd name="T12" fmla="*/ 3 w 238"/>
                  <a:gd name="T13" fmla="*/ 126 h 242"/>
                  <a:gd name="T14" fmla="*/ 0 w 238"/>
                  <a:gd name="T15" fmla="*/ 137 h 242"/>
                  <a:gd name="T16" fmla="*/ 0 w 238"/>
                  <a:gd name="T17" fmla="*/ 150 h 242"/>
                  <a:gd name="T18" fmla="*/ 0 w 238"/>
                  <a:gd name="T19" fmla="*/ 150 h 242"/>
                  <a:gd name="T20" fmla="*/ 0 w 238"/>
                  <a:gd name="T21" fmla="*/ 163 h 242"/>
                  <a:gd name="T22" fmla="*/ 2 w 238"/>
                  <a:gd name="T23" fmla="*/ 175 h 242"/>
                  <a:gd name="T24" fmla="*/ 5 w 238"/>
                  <a:gd name="T25" fmla="*/ 185 h 242"/>
                  <a:gd name="T26" fmla="*/ 10 w 238"/>
                  <a:gd name="T27" fmla="*/ 193 h 242"/>
                  <a:gd name="T28" fmla="*/ 16 w 238"/>
                  <a:gd name="T29" fmla="*/ 204 h 242"/>
                  <a:gd name="T30" fmla="*/ 19 w 238"/>
                  <a:gd name="T31" fmla="*/ 207 h 242"/>
                  <a:gd name="T32" fmla="*/ 19 w 238"/>
                  <a:gd name="T33" fmla="*/ 207 h 242"/>
                  <a:gd name="T34" fmla="*/ 21 w 238"/>
                  <a:gd name="T35" fmla="*/ 212 h 242"/>
                  <a:gd name="T36" fmla="*/ 32 w 238"/>
                  <a:gd name="T37" fmla="*/ 222 h 242"/>
                  <a:gd name="T38" fmla="*/ 38 w 238"/>
                  <a:gd name="T39" fmla="*/ 226 h 242"/>
                  <a:gd name="T40" fmla="*/ 48 w 238"/>
                  <a:gd name="T41" fmla="*/ 231 h 242"/>
                  <a:gd name="T42" fmla="*/ 59 w 238"/>
                  <a:gd name="T43" fmla="*/ 238 h 242"/>
                  <a:gd name="T44" fmla="*/ 72 w 238"/>
                  <a:gd name="T45" fmla="*/ 241 h 242"/>
                  <a:gd name="T46" fmla="*/ 72 w 238"/>
                  <a:gd name="T47" fmla="*/ 241 h 242"/>
                  <a:gd name="T48" fmla="*/ 83 w 238"/>
                  <a:gd name="T49" fmla="*/ 242 h 242"/>
                  <a:gd name="T50" fmla="*/ 93 w 238"/>
                  <a:gd name="T51" fmla="*/ 242 h 242"/>
                  <a:gd name="T52" fmla="*/ 102 w 238"/>
                  <a:gd name="T53" fmla="*/ 242 h 242"/>
                  <a:gd name="T54" fmla="*/ 110 w 238"/>
                  <a:gd name="T55" fmla="*/ 241 h 242"/>
                  <a:gd name="T56" fmla="*/ 121 w 238"/>
                  <a:gd name="T57" fmla="*/ 238 h 242"/>
                  <a:gd name="T58" fmla="*/ 126 w 238"/>
                  <a:gd name="T59" fmla="*/ 236 h 242"/>
                  <a:gd name="T60" fmla="*/ 126 w 238"/>
                  <a:gd name="T61" fmla="*/ 236 h 242"/>
                  <a:gd name="T62" fmla="*/ 136 w 238"/>
                  <a:gd name="T63" fmla="*/ 230 h 242"/>
                  <a:gd name="T64" fmla="*/ 145 w 238"/>
                  <a:gd name="T65" fmla="*/ 223 h 242"/>
                  <a:gd name="T66" fmla="*/ 155 w 238"/>
                  <a:gd name="T67" fmla="*/ 215 h 242"/>
                  <a:gd name="T68" fmla="*/ 155 w 238"/>
                  <a:gd name="T69" fmla="*/ 215 h 242"/>
                  <a:gd name="T70" fmla="*/ 236 w 238"/>
                  <a:gd name="T71" fmla="*/ 134 h 242"/>
                  <a:gd name="T72" fmla="*/ 236 w 238"/>
                  <a:gd name="T73" fmla="*/ 134 h 242"/>
                  <a:gd name="T74" fmla="*/ 238 w 238"/>
                  <a:gd name="T75" fmla="*/ 129 h 242"/>
                  <a:gd name="T76" fmla="*/ 236 w 238"/>
                  <a:gd name="T77" fmla="*/ 116 h 242"/>
                  <a:gd name="T78" fmla="*/ 235 w 238"/>
                  <a:gd name="T79" fmla="*/ 107 h 242"/>
                  <a:gd name="T80" fmla="*/ 231 w 238"/>
                  <a:gd name="T81" fmla="*/ 96 h 242"/>
                  <a:gd name="T82" fmla="*/ 227 w 238"/>
                  <a:gd name="T83" fmla="*/ 83 h 242"/>
                  <a:gd name="T84" fmla="*/ 220 w 238"/>
                  <a:gd name="T85" fmla="*/ 70 h 242"/>
                  <a:gd name="T86" fmla="*/ 220 w 238"/>
                  <a:gd name="T87" fmla="*/ 70 h 242"/>
                  <a:gd name="T88" fmla="*/ 206 w 238"/>
                  <a:gd name="T89" fmla="*/ 51 h 242"/>
                  <a:gd name="T90" fmla="*/ 195 w 238"/>
                  <a:gd name="T91" fmla="*/ 37 h 242"/>
                  <a:gd name="T92" fmla="*/ 185 w 238"/>
                  <a:gd name="T93" fmla="*/ 29 h 242"/>
                  <a:gd name="T94" fmla="*/ 182 w 238"/>
                  <a:gd name="T95" fmla="*/ 27 h 242"/>
                  <a:gd name="T96" fmla="*/ 182 w 238"/>
                  <a:gd name="T97" fmla="*/ 27 h 242"/>
                  <a:gd name="T98" fmla="*/ 169 w 238"/>
                  <a:gd name="T99" fmla="*/ 19 h 242"/>
                  <a:gd name="T100" fmla="*/ 158 w 238"/>
                  <a:gd name="T101" fmla="*/ 11 h 242"/>
                  <a:gd name="T102" fmla="*/ 144 w 238"/>
                  <a:gd name="T103" fmla="*/ 6 h 242"/>
                  <a:gd name="T104" fmla="*/ 144 w 238"/>
                  <a:gd name="T105" fmla="*/ 6 h 242"/>
                  <a:gd name="T106" fmla="*/ 121 w 238"/>
                  <a:gd name="T107" fmla="*/ 2 h 242"/>
                  <a:gd name="T108" fmla="*/ 113 w 238"/>
                  <a:gd name="T109" fmla="*/ 0 h 242"/>
                  <a:gd name="T110" fmla="*/ 113 w 238"/>
                  <a:gd name="T11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 h="242">
                    <a:moveTo>
                      <a:pt x="113" y="0"/>
                    </a:moveTo>
                    <a:lnTo>
                      <a:pt x="23" y="89"/>
                    </a:lnTo>
                    <a:lnTo>
                      <a:pt x="23" y="89"/>
                    </a:lnTo>
                    <a:lnTo>
                      <a:pt x="19" y="94"/>
                    </a:lnTo>
                    <a:lnTo>
                      <a:pt x="11" y="107"/>
                    </a:lnTo>
                    <a:lnTo>
                      <a:pt x="7" y="115"/>
                    </a:lnTo>
                    <a:lnTo>
                      <a:pt x="3" y="126"/>
                    </a:lnTo>
                    <a:lnTo>
                      <a:pt x="0" y="137"/>
                    </a:lnTo>
                    <a:lnTo>
                      <a:pt x="0" y="150"/>
                    </a:lnTo>
                    <a:lnTo>
                      <a:pt x="0" y="150"/>
                    </a:lnTo>
                    <a:lnTo>
                      <a:pt x="0" y="163"/>
                    </a:lnTo>
                    <a:lnTo>
                      <a:pt x="2" y="175"/>
                    </a:lnTo>
                    <a:lnTo>
                      <a:pt x="5" y="185"/>
                    </a:lnTo>
                    <a:lnTo>
                      <a:pt x="10" y="193"/>
                    </a:lnTo>
                    <a:lnTo>
                      <a:pt x="16" y="204"/>
                    </a:lnTo>
                    <a:lnTo>
                      <a:pt x="19" y="207"/>
                    </a:lnTo>
                    <a:lnTo>
                      <a:pt x="19" y="207"/>
                    </a:lnTo>
                    <a:lnTo>
                      <a:pt x="21" y="212"/>
                    </a:lnTo>
                    <a:lnTo>
                      <a:pt x="32" y="222"/>
                    </a:lnTo>
                    <a:lnTo>
                      <a:pt x="38" y="226"/>
                    </a:lnTo>
                    <a:lnTo>
                      <a:pt x="48" y="231"/>
                    </a:lnTo>
                    <a:lnTo>
                      <a:pt x="59" y="238"/>
                    </a:lnTo>
                    <a:lnTo>
                      <a:pt x="72" y="241"/>
                    </a:lnTo>
                    <a:lnTo>
                      <a:pt x="72" y="241"/>
                    </a:lnTo>
                    <a:lnTo>
                      <a:pt x="83" y="242"/>
                    </a:lnTo>
                    <a:lnTo>
                      <a:pt x="93" y="242"/>
                    </a:lnTo>
                    <a:lnTo>
                      <a:pt x="102" y="242"/>
                    </a:lnTo>
                    <a:lnTo>
                      <a:pt x="110" y="241"/>
                    </a:lnTo>
                    <a:lnTo>
                      <a:pt x="121" y="238"/>
                    </a:lnTo>
                    <a:lnTo>
                      <a:pt x="126" y="236"/>
                    </a:lnTo>
                    <a:lnTo>
                      <a:pt x="126" y="236"/>
                    </a:lnTo>
                    <a:lnTo>
                      <a:pt x="136" y="230"/>
                    </a:lnTo>
                    <a:lnTo>
                      <a:pt x="145" y="223"/>
                    </a:lnTo>
                    <a:lnTo>
                      <a:pt x="155" y="215"/>
                    </a:lnTo>
                    <a:lnTo>
                      <a:pt x="155" y="215"/>
                    </a:lnTo>
                    <a:lnTo>
                      <a:pt x="236" y="134"/>
                    </a:lnTo>
                    <a:lnTo>
                      <a:pt x="236" y="134"/>
                    </a:lnTo>
                    <a:lnTo>
                      <a:pt x="238" y="129"/>
                    </a:lnTo>
                    <a:lnTo>
                      <a:pt x="236" y="116"/>
                    </a:lnTo>
                    <a:lnTo>
                      <a:pt x="235" y="107"/>
                    </a:lnTo>
                    <a:lnTo>
                      <a:pt x="231" y="96"/>
                    </a:lnTo>
                    <a:lnTo>
                      <a:pt x="227" y="83"/>
                    </a:lnTo>
                    <a:lnTo>
                      <a:pt x="220" y="70"/>
                    </a:lnTo>
                    <a:lnTo>
                      <a:pt x="220" y="70"/>
                    </a:lnTo>
                    <a:lnTo>
                      <a:pt x="206" y="51"/>
                    </a:lnTo>
                    <a:lnTo>
                      <a:pt x="195" y="37"/>
                    </a:lnTo>
                    <a:lnTo>
                      <a:pt x="185" y="29"/>
                    </a:lnTo>
                    <a:lnTo>
                      <a:pt x="182" y="27"/>
                    </a:lnTo>
                    <a:lnTo>
                      <a:pt x="182" y="27"/>
                    </a:lnTo>
                    <a:lnTo>
                      <a:pt x="169" y="19"/>
                    </a:lnTo>
                    <a:lnTo>
                      <a:pt x="158" y="11"/>
                    </a:lnTo>
                    <a:lnTo>
                      <a:pt x="144" y="6"/>
                    </a:lnTo>
                    <a:lnTo>
                      <a:pt x="144" y="6"/>
                    </a:lnTo>
                    <a:lnTo>
                      <a:pt x="121" y="2"/>
                    </a:lnTo>
                    <a:lnTo>
                      <a:pt x="113" y="0"/>
                    </a:lnTo>
                    <a:lnTo>
                      <a:pt x="113" y="0"/>
                    </a:lnTo>
                    <a:close/>
                  </a:path>
                </a:pathLst>
              </a:custGeom>
              <a:grp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grpSp>
        <p:nvGrpSpPr>
          <p:cNvPr id="490" name="Group 31"/>
          <p:cNvGrpSpPr>
            <a:grpSpLocks noChangeAspect="1"/>
          </p:cNvGrpSpPr>
          <p:nvPr/>
        </p:nvGrpSpPr>
        <p:grpSpPr bwMode="auto">
          <a:xfrm>
            <a:off x="3233010" y="3885882"/>
            <a:ext cx="550922" cy="519306"/>
            <a:chOff x="382" y="1928"/>
            <a:chExt cx="697" cy="657"/>
          </a:xfrm>
        </p:grpSpPr>
        <p:sp>
          <p:nvSpPr>
            <p:cNvPr id="491" name="Freeform 33"/>
            <p:cNvSpPr>
              <a:spLocks noEditPoints="1"/>
            </p:cNvSpPr>
            <p:nvPr/>
          </p:nvSpPr>
          <p:spPr bwMode="auto">
            <a:xfrm>
              <a:off x="600" y="2355"/>
              <a:ext cx="282" cy="230"/>
            </a:xfrm>
            <a:custGeom>
              <a:avLst/>
              <a:gdLst>
                <a:gd name="T0" fmla="*/ 473 w 564"/>
                <a:gd name="T1" fmla="*/ 45 h 460"/>
                <a:gd name="T2" fmla="*/ 457 w 564"/>
                <a:gd name="T3" fmla="*/ 20 h 460"/>
                <a:gd name="T4" fmla="*/ 433 w 564"/>
                <a:gd name="T5" fmla="*/ 4 h 460"/>
                <a:gd name="T6" fmla="*/ 150 w 564"/>
                <a:gd name="T7" fmla="*/ 0 h 460"/>
                <a:gd name="T8" fmla="*/ 131 w 564"/>
                <a:gd name="T9" fmla="*/ 4 h 460"/>
                <a:gd name="T10" fmla="*/ 107 w 564"/>
                <a:gd name="T11" fmla="*/ 20 h 460"/>
                <a:gd name="T12" fmla="*/ 91 w 564"/>
                <a:gd name="T13" fmla="*/ 45 h 460"/>
                <a:gd name="T14" fmla="*/ 40 w 564"/>
                <a:gd name="T15" fmla="*/ 174 h 460"/>
                <a:gd name="T16" fmla="*/ 14 w 564"/>
                <a:gd name="T17" fmla="*/ 190 h 460"/>
                <a:gd name="T18" fmla="*/ 1 w 564"/>
                <a:gd name="T19" fmla="*/ 214 h 460"/>
                <a:gd name="T20" fmla="*/ 65 w 564"/>
                <a:gd name="T21" fmla="*/ 382 h 460"/>
                <a:gd name="T22" fmla="*/ 67 w 564"/>
                <a:gd name="T23" fmla="*/ 428 h 460"/>
                <a:gd name="T24" fmla="*/ 78 w 564"/>
                <a:gd name="T25" fmla="*/ 449 h 460"/>
                <a:gd name="T26" fmla="*/ 99 w 564"/>
                <a:gd name="T27" fmla="*/ 460 h 460"/>
                <a:gd name="T28" fmla="*/ 115 w 564"/>
                <a:gd name="T29" fmla="*/ 460 h 460"/>
                <a:gd name="T30" fmla="*/ 134 w 564"/>
                <a:gd name="T31" fmla="*/ 449 h 460"/>
                <a:gd name="T32" fmla="*/ 145 w 564"/>
                <a:gd name="T33" fmla="*/ 428 h 460"/>
                <a:gd name="T34" fmla="*/ 418 w 564"/>
                <a:gd name="T35" fmla="*/ 382 h 460"/>
                <a:gd name="T36" fmla="*/ 419 w 564"/>
                <a:gd name="T37" fmla="*/ 428 h 460"/>
                <a:gd name="T38" fmla="*/ 430 w 564"/>
                <a:gd name="T39" fmla="*/ 449 h 460"/>
                <a:gd name="T40" fmla="*/ 451 w 564"/>
                <a:gd name="T41" fmla="*/ 460 h 460"/>
                <a:gd name="T42" fmla="*/ 467 w 564"/>
                <a:gd name="T43" fmla="*/ 460 h 460"/>
                <a:gd name="T44" fmla="*/ 486 w 564"/>
                <a:gd name="T45" fmla="*/ 449 h 460"/>
                <a:gd name="T46" fmla="*/ 497 w 564"/>
                <a:gd name="T47" fmla="*/ 428 h 460"/>
                <a:gd name="T48" fmla="*/ 564 w 564"/>
                <a:gd name="T49" fmla="*/ 382 h 460"/>
                <a:gd name="T50" fmla="*/ 563 w 564"/>
                <a:gd name="T51" fmla="*/ 214 h 460"/>
                <a:gd name="T52" fmla="*/ 550 w 564"/>
                <a:gd name="T53" fmla="*/ 190 h 460"/>
                <a:gd name="T54" fmla="*/ 526 w 564"/>
                <a:gd name="T55" fmla="*/ 174 h 460"/>
                <a:gd name="T56" fmla="*/ 145 w 564"/>
                <a:gd name="T57" fmla="*/ 69 h 460"/>
                <a:gd name="T58" fmla="*/ 151 w 564"/>
                <a:gd name="T59" fmla="*/ 59 h 460"/>
                <a:gd name="T60" fmla="*/ 402 w 564"/>
                <a:gd name="T61" fmla="*/ 56 h 460"/>
                <a:gd name="T62" fmla="*/ 410 w 564"/>
                <a:gd name="T63" fmla="*/ 59 h 460"/>
                <a:gd name="T64" fmla="*/ 451 w 564"/>
                <a:gd name="T65" fmla="*/ 173 h 460"/>
                <a:gd name="T66" fmla="*/ 146 w 564"/>
                <a:gd name="T67" fmla="*/ 327 h 460"/>
                <a:gd name="T68" fmla="*/ 129 w 564"/>
                <a:gd name="T69" fmla="*/ 323 h 460"/>
                <a:gd name="T70" fmla="*/ 108 w 564"/>
                <a:gd name="T71" fmla="*/ 307 h 460"/>
                <a:gd name="T72" fmla="*/ 99 w 564"/>
                <a:gd name="T73" fmla="*/ 280 h 460"/>
                <a:gd name="T74" fmla="*/ 103 w 564"/>
                <a:gd name="T75" fmla="*/ 260 h 460"/>
                <a:gd name="T76" fmla="*/ 121 w 564"/>
                <a:gd name="T77" fmla="*/ 240 h 460"/>
                <a:gd name="T78" fmla="*/ 146 w 564"/>
                <a:gd name="T79" fmla="*/ 232 h 460"/>
                <a:gd name="T80" fmla="*/ 166 w 564"/>
                <a:gd name="T81" fmla="*/ 236 h 460"/>
                <a:gd name="T82" fmla="*/ 186 w 564"/>
                <a:gd name="T83" fmla="*/ 252 h 460"/>
                <a:gd name="T84" fmla="*/ 194 w 564"/>
                <a:gd name="T85" fmla="*/ 280 h 460"/>
                <a:gd name="T86" fmla="*/ 191 w 564"/>
                <a:gd name="T87" fmla="*/ 299 h 460"/>
                <a:gd name="T88" fmla="*/ 174 w 564"/>
                <a:gd name="T89" fmla="*/ 319 h 460"/>
                <a:gd name="T90" fmla="*/ 146 w 564"/>
                <a:gd name="T91" fmla="*/ 327 h 460"/>
                <a:gd name="T92" fmla="*/ 418 w 564"/>
                <a:gd name="T93" fmla="*/ 327 h 460"/>
                <a:gd name="T94" fmla="*/ 390 w 564"/>
                <a:gd name="T95" fmla="*/ 319 h 460"/>
                <a:gd name="T96" fmla="*/ 374 w 564"/>
                <a:gd name="T97" fmla="*/ 299 h 460"/>
                <a:gd name="T98" fmla="*/ 370 w 564"/>
                <a:gd name="T99" fmla="*/ 280 h 460"/>
                <a:gd name="T100" fmla="*/ 378 w 564"/>
                <a:gd name="T101" fmla="*/ 252 h 460"/>
                <a:gd name="T102" fmla="*/ 398 w 564"/>
                <a:gd name="T103" fmla="*/ 236 h 460"/>
                <a:gd name="T104" fmla="*/ 418 w 564"/>
                <a:gd name="T105" fmla="*/ 232 h 460"/>
                <a:gd name="T106" fmla="*/ 445 w 564"/>
                <a:gd name="T107" fmla="*/ 240 h 460"/>
                <a:gd name="T108" fmla="*/ 461 w 564"/>
                <a:gd name="T109" fmla="*/ 260 h 460"/>
                <a:gd name="T110" fmla="*/ 465 w 564"/>
                <a:gd name="T111" fmla="*/ 280 h 460"/>
                <a:gd name="T112" fmla="*/ 457 w 564"/>
                <a:gd name="T113" fmla="*/ 307 h 460"/>
                <a:gd name="T114" fmla="*/ 437 w 564"/>
                <a:gd name="T115" fmla="*/ 323 h 460"/>
                <a:gd name="T116" fmla="*/ 418 w 564"/>
                <a:gd name="T117" fmla="*/ 327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 h="460">
                  <a:moveTo>
                    <a:pt x="516" y="173"/>
                  </a:moveTo>
                  <a:lnTo>
                    <a:pt x="473" y="45"/>
                  </a:lnTo>
                  <a:lnTo>
                    <a:pt x="473" y="45"/>
                  </a:lnTo>
                  <a:lnTo>
                    <a:pt x="470" y="36"/>
                  </a:lnTo>
                  <a:lnTo>
                    <a:pt x="464" y="28"/>
                  </a:lnTo>
                  <a:lnTo>
                    <a:pt x="457" y="20"/>
                  </a:lnTo>
                  <a:lnTo>
                    <a:pt x="451" y="13"/>
                  </a:lnTo>
                  <a:lnTo>
                    <a:pt x="443" y="8"/>
                  </a:lnTo>
                  <a:lnTo>
                    <a:pt x="433" y="4"/>
                  </a:lnTo>
                  <a:lnTo>
                    <a:pt x="424" y="0"/>
                  </a:lnTo>
                  <a:lnTo>
                    <a:pt x="414" y="0"/>
                  </a:lnTo>
                  <a:lnTo>
                    <a:pt x="150" y="0"/>
                  </a:lnTo>
                  <a:lnTo>
                    <a:pt x="150" y="0"/>
                  </a:lnTo>
                  <a:lnTo>
                    <a:pt x="140" y="0"/>
                  </a:lnTo>
                  <a:lnTo>
                    <a:pt x="131" y="4"/>
                  </a:lnTo>
                  <a:lnTo>
                    <a:pt x="123" y="8"/>
                  </a:lnTo>
                  <a:lnTo>
                    <a:pt x="113" y="13"/>
                  </a:lnTo>
                  <a:lnTo>
                    <a:pt x="107" y="20"/>
                  </a:lnTo>
                  <a:lnTo>
                    <a:pt x="100" y="28"/>
                  </a:lnTo>
                  <a:lnTo>
                    <a:pt x="94" y="36"/>
                  </a:lnTo>
                  <a:lnTo>
                    <a:pt x="91" y="45"/>
                  </a:lnTo>
                  <a:lnTo>
                    <a:pt x="49" y="173"/>
                  </a:lnTo>
                  <a:lnTo>
                    <a:pt x="49" y="173"/>
                  </a:lnTo>
                  <a:lnTo>
                    <a:pt x="40" y="174"/>
                  </a:lnTo>
                  <a:lnTo>
                    <a:pt x="30" y="177"/>
                  </a:lnTo>
                  <a:lnTo>
                    <a:pt x="22" y="184"/>
                  </a:lnTo>
                  <a:lnTo>
                    <a:pt x="14" y="190"/>
                  </a:lnTo>
                  <a:lnTo>
                    <a:pt x="9" y="197"/>
                  </a:lnTo>
                  <a:lnTo>
                    <a:pt x="5" y="206"/>
                  </a:lnTo>
                  <a:lnTo>
                    <a:pt x="1" y="214"/>
                  </a:lnTo>
                  <a:lnTo>
                    <a:pt x="0" y="225"/>
                  </a:lnTo>
                  <a:lnTo>
                    <a:pt x="0" y="382"/>
                  </a:lnTo>
                  <a:lnTo>
                    <a:pt x="65" y="382"/>
                  </a:lnTo>
                  <a:lnTo>
                    <a:pt x="65" y="420"/>
                  </a:lnTo>
                  <a:lnTo>
                    <a:pt x="65" y="420"/>
                  </a:lnTo>
                  <a:lnTo>
                    <a:pt x="67" y="428"/>
                  </a:lnTo>
                  <a:lnTo>
                    <a:pt x="68" y="436"/>
                  </a:lnTo>
                  <a:lnTo>
                    <a:pt x="73" y="442"/>
                  </a:lnTo>
                  <a:lnTo>
                    <a:pt x="78" y="449"/>
                  </a:lnTo>
                  <a:lnTo>
                    <a:pt x="83" y="453"/>
                  </a:lnTo>
                  <a:lnTo>
                    <a:pt x="91" y="456"/>
                  </a:lnTo>
                  <a:lnTo>
                    <a:pt x="99" y="460"/>
                  </a:lnTo>
                  <a:lnTo>
                    <a:pt x="107" y="460"/>
                  </a:lnTo>
                  <a:lnTo>
                    <a:pt x="107" y="460"/>
                  </a:lnTo>
                  <a:lnTo>
                    <a:pt x="115" y="460"/>
                  </a:lnTo>
                  <a:lnTo>
                    <a:pt x="121" y="456"/>
                  </a:lnTo>
                  <a:lnTo>
                    <a:pt x="129" y="453"/>
                  </a:lnTo>
                  <a:lnTo>
                    <a:pt x="134" y="449"/>
                  </a:lnTo>
                  <a:lnTo>
                    <a:pt x="138" y="442"/>
                  </a:lnTo>
                  <a:lnTo>
                    <a:pt x="143" y="436"/>
                  </a:lnTo>
                  <a:lnTo>
                    <a:pt x="145" y="428"/>
                  </a:lnTo>
                  <a:lnTo>
                    <a:pt x="146" y="420"/>
                  </a:lnTo>
                  <a:lnTo>
                    <a:pt x="146" y="382"/>
                  </a:lnTo>
                  <a:lnTo>
                    <a:pt x="418" y="382"/>
                  </a:lnTo>
                  <a:lnTo>
                    <a:pt x="418" y="420"/>
                  </a:lnTo>
                  <a:lnTo>
                    <a:pt x="418" y="420"/>
                  </a:lnTo>
                  <a:lnTo>
                    <a:pt x="419" y="428"/>
                  </a:lnTo>
                  <a:lnTo>
                    <a:pt x="421" y="436"/>
                  </a:lnTo>
                  <a:lnTo>
                    <a:pt x="426" y="442"/>
                  </a:lnTo>
                  <a:lnTo>
                    <a:pt x="430" y="449"/>
                  </a:lnTo>
                  <a:lnTo>
                    <a:pt x="437" y="453"/>
                  </a:lnTo>
                  <a:lnTo>
                    <a:pt x="443" y="456"/>
                  </a:lnTo>
                  <a:lnTo>
                    <a:pt x="451" y="460"/>
                  </a:lnTo>
                  <a:lnTo>
                    <a:pt x="459" y="460"/>
                  </a:lnTo>
                  <a:lnTo>
                    <a:pt x="459" y="460"/>
                  </a:lnTo>
                  <a:lnTo>
                    <a:pt x="467" y="460"/>
                  </a:lnTo>
                  <a:lnTo>
                    <a:pt x="473" y="456"/>
                  </a:lnTo>
                  <a:lnTo>
                    <a:pt x="481" y="453"/>
                  </a:lnTo>
                  <a:lnTo>
                    <a:pt x="486" y="449"/>
                  </a:lnTo>
                  <a:lnTo>
                    <a:pt x="492" y="442"/>
                  </a:lnTo>
                  <a:lnTo>
                    <a:pt x="496" y="436"/>
                  </a:lnTo>
                  <a:lnTo>
                    <a:pt x="497" y="428"/>
                  </a:lnTo>
                  <a:lnTo>
                    <a:pt x="499" y="420"/>
                  </a:lnTo>
                  <a:lnTo>
                    <a:pt x="499" y="382"/>
                  </a:lnTo>
                  <a:lnTo>
                    <a:pt x="564" y="382"/>
                  </a:lnTo>
                  <a:lnTo>
                    <a:pt x="564" y="225"/>
                  </a:lnTo>
                  <a:lnTo>
                    <a:pt x="564" y="225"/>
                  </a:lnTo>
                  <a:lnTo>
                    <a:pt x="563" y="214"/>
                  </a:lnTo>
                  <a:lnTo>
                    <a:pt x="559" y="206"/>
                  </a:lnTo>
                  <a:lnTo>
                    <a:pt x="556" y="197"/>
                  </a:lnTo>
                  <a:lnTo>
                    <a:pt x="550" y="190"/>
                  </a:lnTo>
                  <a:lnTo>
                    <a:pt x="542" y="184"/>
                  </a:lnTo>
                  <a:lnTo>
                    <a:pt x="534" y="177"/>
                  </a:lnTo>
                  <a:lnTo>
                    <a:pt x="526" y="174"/>
                  </a:lnTo>
                  <a:lnTo>
                    <a:pt x="516" y="173"/>
                  </a:lnTo>
                  <a:lnTo>
                    <a:pt x="516" y="173"/>
                  </a:lnTo>
                  <a:close/>
                  <a:moveTo>
                    <a:pt x="145" y="69"/>
                  </a:moveTo>
                  <a:lnTo>
                    <a:pt x="145" y="69"/>
                  </a:lnTo>
                  <a:lnTo>
                    <a:pt x="148" y="64"/>
                  </a:lnTo>
                  <a:lnTo>
                    <a:pt x="151" y="59"/>
                  </a:lnTo>
                  <a:lnTo>
                    <a:pt x="156" y="58"/>
                  </a:lnTo>
                  <a:lnTo>
                    <a:pt x="161" y="56"/>
                  </a:lnTo>
                  <a:lnTo>
                    <a:pt x="402" y="56"/>
                  </a:lnTo>
                  <a:lnTo>
                    <a:pt x="402" y="56"/>
                  </a:lnTo>
                  <a:lnTo>
                    <a:pt x="406" y="58"/>
                  </a:lnTo>
                  <a:lnTo>
                    <a:pt x="410" y="59"/>
                  </a:lnTo>
                  <a:lnTo>
                    <a:pt x="414" y="64"/>
                  </a:lnTo>
                  <a:lnTo>
                    <a:pt x="418" y="69"/>
                  </a:lnTo>
                  <a:lnTo>
                    <a:pt x="451" y="173"/>
                  </a:lnTo>
                  <a:lnTo>
                    <a:pt x="111" y="173"/>
                  </a:lnTo>
                  <a:lnTo>
                    <a:pt x="145" y="69"/>
                  </a:lnTo>
                  <a:close/>
                  <a:moveTo>
                    <a:pt x="146" y="327"/>
                  </a:moveTo>
                  <a:lnTo>
                    <a:pt x="146" y="327"/>
                  </a:lnTo>
                  <a:lnTo>
                    <a:pt x="137" y="326"/>
                  </a:lnTo>
                  <a:lnTo>
                    <a:pt x="129" y="323"/>
                  </a:lnTo>
                  <a:lnTo>
                    <a:pt x="121" y="319"/>
                  </a:lnTo>
                  <a:lnTo>
                    <a:pt x="113" y="313"/>
                  </a:lnTo>
                  <a:lnTo>
                    <a:pt x="108" y="307"/>
                  </a:lnTo>
                  <a:lnTo>
                    <a:pt x="103" y="299"/>
                  </a:lnTo>
                  <a:lnTo>
                    <a:pt x="100" y="289"/>
                  </a:lnTo>
                  <a:lnTo>
                    <a:pt x="99" y="280"/>
                  </a:lnTo>
                  <a:lnTo>
                    <a:pt x="99" y="280"/>
                  </a:lnTo>
                  <a:lnTo>
                    <a:pt x="100" y="270"/>
                  </a:lnTo>
                  <a:lnTo>
                    <a:pt x="103" y="260"/>
                  </a:lnTo>
                  <a:lnTo>
                    <a:pt x="108" y="252"/>
                  </a:lnTo>
                  <a:lnTo>
                    <a:pt x="113" y="246"/>
                  </a:lnTo>
                  <a:lnTo>
                    <a:pt x="121" y="240"/>
                  </a:lnTo>
                  <a:lnTo>
                    <a:pt x="129" y="236"/>
                  </a:lnTo>
                  <a:lnTo>
                    <a:pt x="137" y="233"/>
                  </a:lnTo>
                  <a:lnTo>
                    <a:pt x="146" y="232"/>
                  </a:lnTo>
                  <a:lnTo>
                    <a:pt x="146" y="232"/>
                  </a:lnTo>
                  <a:lnTo>
                    <a:pt x="156" y="233"/>
                  </a:lnTo>
                  <a:lnTo>
                    <a:pt x="166" y="236"/>
                  </a:lnTo>
                  <a:lnTo>
                    <a:pt x="174" y="240"/>
                  </a:lnTo>
                  <a:lnTo>
                    <a:pt x="180" y="246"/>
                  </a:lnTo>
                  <a:lnTo>
                    <a:pt x="186" y="252"/>
                  </a:lnTo>
                  <a:lnTo>
                    <a:pt x="191" y="260"/>
                  </a:lnTo>
                  <a:lnTo>
                    <a:pt x="193" y="270"/>
                  </a:lnTo>
                  <a:lnTo>
                    <a:pt x="194" y="280"/>
                  </a:lnTo>
                  <a:lnTo>
                    <a:pt x="194" y="280"/>
                  </a:lnTo>
                  <a:lnTo>
                    <a:pt x="193" y="289"/>
                  </a:lnTo>
                  <a:lnTo>
                    <a:pt x="191" y="299"/>
                  </a:lnTo>
                  <a:lnTo>
                    <a:pt x="186" y="307"/>
                  </a:lnTo>
                  <a:lnTo>
                    <a:pt x="180" y="313"/>
                  </a:lnTo>
                  <a:lnTo>
                    <a:pt x="174" y="319"/>
                  </a:lnTo>
                  <a:lnTo>
                    <a:pt x="166" y="323"/>
                  </a:lnTo>
                  <a:lnTo>
                    <a:pt x="156" y="326"/>
                  </a:lnTo>
                  <a:lnTo>
                    <a:pt x="146" y="327"/>
                  </a:lnTo>
                  <a:lnTo>
                    <a:pt x="146" y="327"/>
                  </a:lnTo>
                  <a:close/>
                  <a:moveTo>
                    <a:pt x="418" y="327"/>
                  </a:moveTo>
                  <a:lnTo>
                    <a:pt x="418" y="327"/>
                  </a:lnTo>
                  <a:lnTo>
                    <a:pt x="408" y="326"/>
                  </a:lnTo>
                  <a:lnTo>
                    <a:pt x="398" y="323"/>
                  </a:lnTo>
                  <a:lnTo>
                    <a:pt x="390" y="319"/>
                  </a:lnTo>
                  <a:lnTo>
                    <a:pt x="384" y="313"/>
                  </a:lnTo>
                  <a:lnTo>
                    <a:pt x="378" y="307"/>
                  </a:lnTo>
                  <a:lnTo>
                    <a:pt x="374" y="299"/>
                  </a:lnTo>
                  <a:lnTo>
                    <a:pt x="371" y="289"/>
                  </a:lnTo>
                  <a:lnTo>
                    <a:pt x="370" y="280"/>
                  </a:lnTo>
                  <a:lnTo>
                    <a:pt x="370" y="280"/>
                  </a:lnTo>
                  <a:lnTo>
                    <a:pt x="371" y="270"/>
                  </a:lnTo>
                  <a:lnTo>
                    <a:pt x="374" y="260"/>
                  </a:lnTo>
                  <a:lnTo>
                    <a:pt x="378" y="252"/>
                  </a:lnTo>
                  <a:lnTo>
                    <a:pt x="384" y="246"/>
                  </a:lnTo>
                  <a:lnTo>
                    <a:pt x="390" y="240"/>
                  </a:lnTo>
                  <a:lnTo>
                    <a:pt x="398" y="236"/>
                  </a:lnTo>
                  <a:lnTo>
                    <a:pt x="408" y="233"/>
                  </a:lnTo>
                  <a:lnTo>
                    <a:pt x="418" y="232"/>
                  </a:lnTo>
                  <a:lnTo>
                    <a:pt x="418" y="232"/>
                  </a:lnTo>
                  <a:lnTo>
                    <a:pt x="427" y="233"/>
                  </a:lnTo>
                  <a:lnTo>
                    <a:pt x="437" y="236"/>
                  </a:lnTo>
                  <a:lnTo>
                    <a:pt x="445" y="240"/>
                  </a:lnTo>
                  <a:lnTo>
                    <a:pt x="451" y="246"/>
                  </a:lnTo>
                  <a:lnTo>
                    <a:pt x="457" y="252"/>
                  </a:lnTo>
                  <a:lnTo>
                    <a:pt x="461" y="260"/>
                  </a:lnTo>
                  <a:lnTo>
                    <a:pt x="464" y="270"/>
                  </a:lnTo>
                  <a:lnTo>
                    <a:pt x="465" y="280"/>
                  </a:lnTo>
                  <a:lnTo>
                    <a:pt x="465" y="280"/>
                  </a:lnTo>
                  <a:lnTo>
                    <a:pt x="464" y="289"/>
                  </a:lnTo>
                  <a:lnTo>
                    <a:pt x="461" y="299"/>
                  </a:lnTo>
                  <a:lnTo>
                    <a:pt x="457" y="307"/>
                  </a:lnTo>
                  <a:lnTo>
                    <a:pt x="451" y="313"/>
                  </a:lnTo>
                  <a:lnTo>
                    <a:pt x="445" y="319"/>
                  </a:lnTo>
                  <a:lnTo>
                    <a:pt x="437" y="323"/>
                  </a:lnTo>
                  <a:lnTo>
                    <a:pt x="427" y="326"/>
                  </a:lnTo>
                  <a:lnTo>
                    <a:pt x="418" y="327"/>
                  </a:lnTo>
                  <a:lnTo>
                    <a:pt x="418" y="327"/>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Line 34"/>
            <p:cNvSpPr>
              <a:spLocks noChangeShapeType="1"/>
            </p:cNvSpPr>
            <p:nvPr/>
          </p:nvSpPr>
          <p:spPr bwMode="auto">
            <a:xfrm>
              <a:off x="547" y="2108"/>
              <a:ext cx="0" cy="0"/>
            </a:xfrm>
            <a:prstGeom prst="line">
              <a:avLst/>
            </a:prstGeom>
            <a:noFill/>
            <a:ln w="349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Freeform 35"/>
            <p:cNvSpPr>
              <a:spLocks/>
            </p:cNvSpPr>
            <p:nvPr/>
          </p:nvSpPr>
          <p:spPr bwMode="auto">
            <a:xfrm>
              <a:off x="382" y="2063"/>
              <a:ext cx="348" cy="236"/>
            </a:xfrm>
            <a:custGeom>
              <a:avLst/>
              <a:gdLst>
                <a:gd name="T0" fmla="*/ 366 w 696"/>
                <a:gd name="T1" fmla="*/ 5 h 474"/>
                <a:gd name="T2" fmla="*/ 364 w 696"/>
                <a:gd name="T3" fmla="*/ 3 h 474"/>
                <a:gd name="T4" fmla="*/ 361 w 696"/>
                <a:gd name="T5" fmla="*/ 3 h 474"/>
                <a:gd name="T6" fmla="*/ 359 w 696"/>
                <a:gd name="T7" fmla="*/ 2 h 474"/>
                <a:gd name="T8" fmla="*/ 356 w 696"/>
                <a:gd name="T9" fmla="*/ 0 h 474"/>
                <a:gd name="T10" fmla="*/ 354 w 696"/>
                <a:gd name="T11" fmla="*/ 0 h 474"/>
                <a:gd name="T12" fmla="*/ 351 w 696"/>
                <a:gd name="T13" fmla="*/ 0 h 474"/>
                <a:gd name="T14" fmla="*/ 348 w 696"/>
                <a:gd name="T15" fmla="*/ 0 h 474"/>
                <a:gd name="T16" fmla="*/ 346 w 696"/>
                <a:gd name="T17" fmla="*/ 0 h 474"/>
                <a:gd name="T18" fmla="*/ 343 w 696"/>
                <a:gd name="T19" fmla="*/ 0 h 474"/>
                <a:gd name="T20" fmla="*/ 340 w 696"/>
                <a:gd name="T21" fmla="*/ 0 h 474"/>
                <a:gd name="T22" fmla="*/ 339 w 696"/>
                <a:gd name="T23" fmla="*/ 2 h 474"/>
                <a:gd name="T24" fmla="*/ 335 w 696"/>
                <a:gd name="T25" fmla="*/ 3 h 474"/>
                <a:gd name="T26" fmla="*/ 334 w 696"/>
                <a:gd name="T27" fmla="*/ 3 h 474"/>
                <a:gd name="T28" fmla="*/ 332 w 696"/>
                <a:gd name="T29" fmla="*/ 5 h 474"/>
                <a:gd name="T30" fmla="*/ 12 w 696"/>
                <a:gd name="T31" fmla="*/ 244 h 474"/>
                <a:gd name="T32" fmla="*/ 4 w 696"/>
                <a:gd name="T33" fmla="*/ 252 h 474"/>
                <a:gd name="T34" fmla="*/ 0 w 696"/>
                <a:gd name="T35" fmla="*/ 262 h 474"/>
                <a:gd name="T36" fmla="*/ 2 w 696"/>
                <a:gd name="T37" fmla="*/ 273 h 474"/>
                <a:gd name="T38" fmla="*/ 7 w 696"/>
                <a:gd name="T39" fmla="*/ 283 h 474"/>
                <a:gd name="T40" fmla="*/ 10 w 696"/>
                <a:gd name="T41" fmla="*/ 287 h 474"/>
                <a:gd name="T42" fmla="*/ 23 w 696"/>
                <a:gd name="T43" fmla="*/ 292 h 474"/>
                <a:gd name="T44" fmla="*/ 28 w 696"/>
                <a:gd name="T45" fmla="*/ 292 h 474"/>
                <a:gd name="T46" fmla="*/ 45 w 696"/>
                <a:gd name="T47" fmla="*/ 287 h 474"/>
                <a:gd name="T48" fmla="*/ 141 w 696"/>
                <a:gd name="T49" fmla="*/ 474 h 474"/>
                <a:gd name="T50" fmla="*/ 291 w 696"/>
                <a:gd name="T51" fmla="*/ 348 h 474"/>
                <a:gd name="T52" fmla="*/ 292 w 696"/>
                <a:gd name="T53" fmla="*/ 335 h 474"/>
                <a:gd name="T54" fmla="*/ 302 w 696"/>
                <a:gd name="T55" fmla="*/ 316 h 474"/>
                <a:gd name="T56" fmla="*/ 316 w 696"/>
                <a:gd name="T57" fmla="*/ 300 h 474"/>
                <a:gd name="T58" fmla="*/ 337 w 696"/>
                <a:gd name="T59" fmla="*/ 290 h 474"/>
                <a:gd name="T60" fmla="*/ 348 w 696"/>
                <a:gd name="T61" fmla="*/ 290 h 474"/>
                <a:gd name="T62" fmla="*/ 359 w 696"/>
                <a:gd name="T63" fmla="*/ 290 h 474"/>
                <a:gd name="T64" fmla="*/ 380 w 696"/>
                <a:gd name="T65" fmla="*/ 300 h 474"/>
                <a:gd name="T66" fmla="*/ 396 w 696"/>
                <a:gd name="T67" fmla="*/ 316 h 474"/>
                <a:gd name="T68" fmla="*/ 404 w 696"/>
                <a:gd name="T69" fmla="*/ 335 h 474"/>
                <a:gd name="T70" fmla="*/ 405 w 696"/>
                <a:gd name="T71" fmla="*/ 474 h 474"/>
                <a:gd name="T72" fmla="*/ 557 w 696"/>
                <a:gd name="T73" fmla="*/ 216 h 474"/>
                <a:gd name="T74" fmla="*/ 653 w 696"/>
                <a:gd name="T75" fmla="*/ 287 h 474"/>
                <a:gd name="T76" fmla="*/ 669 w 696"/>
                <a:gd name="T77" fmla="*/ 292 h 474"/>
                <a:gd name="T78" fmla="*/ 675 w 696"/>
                <a:gd name="T79" fmla="*/ 292 h 474"/>
                <a:gd name="T80" fmla="*/ 686 w 696"/>
                <a:gd name="T81" fmla="*/ 287 h 474"/>
                <a:gd name="T82" fmla="*/ 691 w 696"/>
                <a:gd name="T83" fmla="*/ 283 h 474"/>
                <a:gd name="T84" fmla="*/ 696 w 696"/>
                <a:gd name="T85" fmla="*/ 273 h 474"/>
                <a:gd name="T86" fmla="*/ 696 w 696"/>
                <a:gd name="T87" fmla="*/ 262 h 474"/>
                <a:gd name="T88" fmla="*/ 692 w 696"/>
                <a:gd name="T89" fmla="*/ 252 h 474"/>
                <a:gd name="T90" fmla="*/ 686 w 696"/>
                <a:gd name="T91" fmla="*/ 24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6" h="474">
                  <a:moveTo>
                    <a:pt x="686" y="244"/>
                  </a:moveTo>
                  <a:lnTo>
                    <a:pt x="366" y="5"/>
                  </a:lnTo>
                  <a:lnTo>
                    <a:pt x="366" y="5"/>
                  </a:lnTo>
                  <a:lnTo>
                    <a:pt x="364" y="3"/>
                  </a:lnTo>
                  <a:lnTo>
                    <a:pt x="364" y="3"/>
                  </a:lnTo>
                  <a:lnTo>
                    <a:pt x="361" y="3"/>
                  </a:lnTo>
                  <a:lnTo>
                    <a:pt x="361" y="3"/>
                  </a:lnTo>
                  <a:lnTo>
                    <a:pt x="359" y="2"/>
                  </a:lnTo>
                  <a:lnTo>
                    <a:pt x="359" y="2"/>
                  </a:lnTo>
                  <a:lnTo>
                    <a:pt x="356" y="0"/>
                  </a:lnTo>
                  <a:lnTo>
                    <a:pt x="356" y="0"/>
                  </a:lnTo>
                  <a:lnTo>
                    <a:pt x="354" y="0"/>
                  </a:lnTo>
                  <a:lnTo>
                    <a:pt x="354" y="0"/>
                  </a:lnTo>
                  <a:lnTo>
                    <a:pt x="351" y="0"/>
                  </a:lnTo>
                  <a:lnTo>
                    <a:pt x="351" y="0"/>
                  </a:lnTo>
                  <a:lnTo>
                    <a:pt x="348" y="0"/>
                  </a:lnTo>
                  <a:lnTo>
                    <a:pt x="348" y="0"/>
                  </a:lnTo>
                  <a:lnTo>
                    <a:pt x="346" y="0"/>
                  </a:lnTo>
                  <a:lnTo>
                    <a:pt x="346" y="0"/>
                  </a:lnTo>
                  <a:lnTo>
                    <a:pt x="343" y="0"/>
                  </a:lnTo>
                  <a:lnTo>
                    <a:pt x="343" y="0"/>
                  </a:lnTo>
                  <a:lnTo>
                    <a:pt x="340" y="0"/>
                  </a:lnTo>
                  <a:lnTo>
                    <a:pt x="340" y="0"/>
                  </a:lnTo>
                  <a:lnTo>
                    <a:pt x="339" y="2"/>
                  </a:lnTo>
                  <a:lnTo>
                    <a:pt x="339" y="2"/>
                  </a:lnTo>
                  <a:lnTo>
                    <a:pt x="335" y="3"/>
                  </a:lnTo>
                  <a:lnTo>
                    <a:pt x="335" y="3"/>
                  </a:lnTo>
                  <a:lnTo>
                    <a:pt x="334" y="3"/>
                  </a:lnTo>
                  <a:lnTo>
                    <a:pt x="334" y="3"/>
                  </a:lnTo>
                  <a:lnTo>
                    <a:pt x="332" y="5"/>
                  </a:lnTo>
                  <a:lnTo>
                    <a:pt x="12" y="244"/>
                  </a:lnTo>
                  <a:lnTo>
                    <a:pt x="12" y="244"/>
                  </a:lnTo>
                  <a:lnTo>
                    <a:pt x="7" y="247"/>
                  </a:lnTo>
                  <a:lnTo>
                    <a:pt x="4" y="252"/>
                  </a:lnTo>
                  <a:lnTo>
                    <a:pt x="2" y="257"/>
                  </a:lnTo>
                  <a:lnTo>
                    <a:pt x="0" y="262"/>
                  </a:lnTo>
                  <a:lnTo>
                    <a:pt x="0" y="267"/>
                  </a:lnTo>
                  <a:lnTo>
                    <a:pt x="2" y="273"/>
                  </a:lnTo>
                  <a:lnTo>
                    <a:pt x="4" y="278"/>
                  </a:lnTo>
                  <a:lnTo>
                    <a:pt x="7" y="283"/>
                  </a:lnTo>
                  <a:lnTo>
                    <a:pt x="7" y="283"/>
                  </a:lnTo>
                  <a:lnTo>
                    <a:pt x="10" y="287"/>
                  </a:lnTo>
                  <a:lnTo>
                    <a:pt x="16" y="290"/>
                  </a:lnTo>
                  <a:lnTo>
                    <a:pt x="23" y="292"/>
                  </a:lnTo>
                  <a:lnTo>
                    <a:pt x="28" y="292"/>
                  </a:lnTo>
                  <a:lnTo>
                    <a:pt x="28" y="292"/>
                  </a:lnTo>
                  <a:lnTo>
                    <a:pt x="37" y="292"/>
                  </a:lnTo>
                  <a:lnTo>
                    <a:pt x="45" y="287"/>
                  </a:lnTo>
                  <a:lnTo>
                    <a:pt x="141" y="216"/>
                  </a:lnTo>
                  <a:lnTo>
                    <a:pt x="141" y="474"/>
                  </a:lnTo>
                  <a:lnTo>
                    <a:pt x="291" y="474"/>
                  </a:lnTo>
                  <a:lnTo>
                    <a:pt x="291" y="348"/>
                  </a:lnTo>
                  <a:lnTo>
                    <a:pt x="291" y="348"/>
                  </a:lnTo>
                  <a:lnTo>
                    <a:pt x="292" y="335"/>
                  </a:lnTo>
                  <a:lnTo>
                    <a:pt x="295" y="326"/>
                  </a:lnTo>
                  <a:lnTo>
                    <a:pt x="302" y="316"/>
                  </a:lnTo>
                  <a:lnTo>
                    <a:pt x="308" y="306"/>
                  </a:lnTo>
                  <a:lnTo>
                    <a:pt x="316" y="300"/>
                  </a:lnTo>
                  <a:lnTo>
                    <a:pt x="326" y="295"/>
                  </a:lnTo>
                  <a:lnTo>
                    <a:pt x="337" y="290"/>
                  </a:lnTo>
                  <a:lnTo>
                    <a:pt x="348" y="290"/>
                  </a:lnTo>
                  <a:lnTo>
                    <a:pt x="348" y="290"/>
                  </a:lnTo>
                  <a:lnTo>
                    <a:pt x="348" y="290"/>
                  </a:lnTo>
                  <a:lnTo>
                    <a:pt x="359" y="290"/>
                  </a:lnTo>
                  <a:lnTo>
                    <a:pt x="370" y="295"/>
                  </a:lnTo>
                  <a:lnTo>
                    <a:pt x="380" y="300"/>
                  </a:lnTo>
                  <a:lnTo>
                    <a:pt x="390" y="306"/>
                  </a:lnTo>
                  <a:lnTo>
                    <a:pt x="396" y="316"/>
                  </a:lnTo>
                  <a:lnTo>
                    <a:pt x="401" y="326"/>
                  </a:lnTo>
                  <a:lnTo>
                    <a:pt x="404" y="335"/>
                  </a:lnTo>
                  <a:lnTo>
                    <a:pt x="405" y="348"/>
                  </a:lnTo>
                  <a:lnTo>
                    <a:pt x="405" y="474"/>
                  </a:lnTo>
                  <a:lnTo>
                    <a:pt x="557" y="474"/>
                  </a:lnTo>
                  <a:lnTo>
                    <a:pt x="557" y="216"/>
                  </a:lnTo>
                  <a:lnTo>
                    <a:pt x="653" y="287"/>
                  </a:lnTo>
                  <a:lnTo>
                    <a:pt x="653" y="287"/>
                  </a:lnTo>
                  <a:lnTo>
                    <a:pt x="661" y="292"/>
                  </a:lnTo>
                  <a:lnTo>
                    <a:pt x="669" y="292"/>
                  </a:lnTo>
                  <a:lnTo>
                    <a:pt x="669" y="292"/>
                  </a:lnTo>
                  <a:lnTo>
                    <a:pt x="675" y="292"/>
                  </a:lnTo>
                  <a:lnTo>
                    <a:pt x="681" y="290"/>
                  </a:lnTo>
                  <a:lnTo>
                    <a:pt x="686" y="287"/>
                  </a:lnTo>
                  <a:lnTo>
                    <a:pt x="691" y="283"/>
                  </a:lnTo>
                  <a:lnTo>
                    <a:pt x="691" y="283"/>
                  </a:lnTo>
                  <a:lnTo>
                    <a:pt x="694" y="278"/>
                  </a:lnTo>
                  <a:lnTo>
                    <a:pt x="696" y="273"/>
                  </a:lnTo>
                  <a:lnTo>
                    <a:pt x="696" y="267"/>
                  </a:lnTo>
                  <a:lnTo>
                    <a:pt x="696" y="262"/>
                  </a:lnTo>
                  <a:lnTo>
                    <a:pt x="696" y="257"/>
                  </a:lnTo>
                  <a:lnTo>
                    <a:pt x="692" y="252"/>
                  </a:lnTo>
                  <a:lnTo>
                    <a:pt x="689" y="247"/>
                  </a:lnTo>
                  <a:lnTo>
                    <a:pt x="686" y="244"/>
                  </a:lnTo>
                  <a:lnTo>
                    <a:pt x="686" y="244"/>
                  </a:ln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6"/>
            <p:cNvSpPr>
              <a:spLocks/>
            </p:cNvSpPr>
            <p:nvPr/>
          </p:nvSpPr>
          <p:spPr bwMode="auto">
            <a:xfrm>
              <a:off x="678" y="1928"/>
              <a:ext cx="234" cy="77"/>
            </a:xfrm>
            <a:custGeom>
              <a:avLst/>
              <a:gdLst>
                <a:gd name="T0" fmla="*/ 234 w 469"/>
                <a:gd name="T1" fmla="*/ 0 h 154"/>
                <a:gd name="T2" fmla="*/ 172 w 469"/>
                <a:gd name="T3" fmla="*/ 6 h 154"/>
                <a:gd name="T4" fmla="*/ 113 w 469"/>
                <a:gd name="T5" fmla="*/ 24 h 154"/>
                <a:gd name="T6" fmla="*/ 59 w 469"/>
                <a:gd name="T7" fmla="*/ 54 h 154"/>
                <a:gd name="T8" fmla="*/ 10 w 469"/>
                <a:gd name="T9" fmla="*/ 94 h 154"/>
                <a:gd name="T10" fmla="*/ 6 w 469"/>
                <a:gd name="T11" fmla="*/ 99 h 154"/>
                <a:gd name="T12" fmla="*/ 0 w 469"/>
                <a:gd name="T13" fmla="*/ 111 h 154"/>
                <a:gd name="T14" fmla="*/ 0 w 469"/>
                <a:gd name="T15" fmla="*/ 126 h 154"/>
                <a:gd name="T16" fmla="*/ 6 w 469"/>
                <a:gd name="T17" fmla="*/ 139 h 154"/>
                <a:gd name="T18" fmla="*/ 10 w 469"/>
                <a:gd name="T19" fmla="*/ 143 h 154"/>
                <a:gd name="T20" fmla="*/ 22 w 469"/>
                <a:gd name="T21" fmla="*/ 151 h 154"/>
                <a:gd name="T22" fmla="*/ 35 w 469"/>
                <a:gd name="T23" fmla="*/ 154 h 154"/>
                <a:gd name="T24" fmla="*/ 48 w 469"/>
                <a:gd name="T25" fmla="*/ 151 h 154"/>
                <a:gd name="T26" fmla="*/ 61 w 469"/>
                <a:gd name="T27" fmla="*/ 143 h 154"/>
                <a:gd name="T28" fmla="*/ 78 w 469"/>
                <a:gd name="T29" fmla="*/ 127 h 154"/>
                <a:gd name="T30" fmla="*/ 118 w 469"/>
                <a:gd name="T31" fmla="*/ 100 h 154"/>
                <a:gd name="T32" fmla="*/ 163 w 469"/>
                <a:gd name="T33" fmla="*/ 83 h 154"/>
                <a:gd name="T34" fmla="*/ 209 w 469"/>
                <a:gd name="T35" fmla="*/ 73 h 154"/>
                <a:gd name="T36" fmla="*/ 234 w 469"/>
                <a:gd name="T37" fmla="*/ 72 h 154"/>
                <a:gd name="T38" fmla="*/ 282 w 469"/>
                <a:gd name="T39" fmla="*/ 76 h 154"/>
                <a:gd name="T40" fmla="*/ 329 w 469"/>
                <a:gd name="T41" fmla="*/ 91 h 154"/>
                <a:gd name="T42" fmla="*/ 370 w 469"/>
                <a:gd name="T43" fmla="*/ 113 h 154"/>
                <a:gd name="T44" fmla="*/ 408 w 469"/>
                <a:gd name="T45" fmla="*/ 143 h 154"/>
                <a:gd name="T46" fmla="*/ 413 w 469"/>
                <a:gd name="T47" fmla="*/ 148 h 154"/>
                <a:gd name="T48" fmla="*/ 426 w 469"/>
                <a:gd name="T49" fmla="*/ 153 h 154"/>
                <a:gd name="T50" fmla="*/ 434 w 469"/>
                <a:gd name="T51" fmla="*/ 154 h 154"/>
                <a:gd name="T52" fmla="*/ 446 w 469"/>
                <a:gd name="T53" fmla="*/ 151 h 154"/>
                <a:gd name="T54" fmla="*/ 458 w 469"/>
                <a:gd name="T55" fmla="*/ 143 h 154"/>
                <a:gd name="T56" fmla="*/ 462 w 469"/>
                <a:gd name="T57" fmla="*/ 139 h 154"/>
                <a:gd name="T58" fmla="*/ 467 w 469"/>
                <a:gd name="T59" fmla="*/ 126 h 154"/>
                <a:gd name="T60" fmla="*/ 467 w 469"/>
                <a:gd name="T61" fmla="*/ 111 h 154"/>
                <a:gd name="T62" fmla="*/ 462 w 469"/>
                <a:gd name="T63" fmla="*/ 99 h 154"/>
                <a:gd name="T64" fmla="*/ 458 w 469"/>
                <a:gd name="T65" fmla="*/ 94 h 154"/>
                <a:gd name="T66" fmla="*/ 410 w 469"/>
                <a:gd name="T67" fmla="*/ 54 h 154"/>
                <a:gd name="T68" fmla="*/ 356 w 469"/>
                <a:gd name="T69" fmla="*/ 24 h 154"/>
                <a:gd name="T70" fmla="*/ 297 w 469"/>
                <a:gd name="T71" fmla="*/ 6 h 154"/>
                <a:gd name="T72" fmla="*/ 234 w 469"/>
                <a:gd name="T7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154">
                  <a:moveTo>
                    <a:pt x="234" y="0"/>
                  </a:moveTo>
                  <a:lnTo>
                    <a:pt x="234" y="0"/>
                  </a:lnTo>
                  <a:lnTo>
                    <a:pt x="203" y="1"/>
                  </a:lnTo>
                  <a:lnTo>
                    <a:pt x="172" y="6"/>
                  </a:lnTo>
                  <a:lnTo>
                    <a:pt x="142" y="14"/>
                  </a:lnTo>
                  <a:lnTo>
                    <a:pt x="113" y="24"/>
                  </a:lnTo>
                  <a:lnTo>
                    <a:pt x="85" y="38"/>
                  </a:lnTo>
                  <a:lnTo>
                    <a:pt x="59" y="54"/>
                  </a:lnTo>
                  <a:lnTo>
                    <a:pt x="34" y="72"/>
                  </a:lnTo>
                  <a:lnTo>
                    <a:pt x="10" y="94"/>
                  </a:lnTo>
                  <a:lnTo>
                    <a:pt x="10" y="94"/>
                  </a:lnTo>
                  <a:lnTo>
                    <a:pt x="6" y="99"/>
                  </a:lnTo>
                  <a:lnTo>
                    <a:pt x="2" y="105"/>
                  </a:lnTo>
                  <a:lnTo>
                    <a:pt x="0" y="111"/>
                  </a:lnTo>
                  <a:lnTo>
                    <a:pt x="0" y="118"/>
                  </a:lnTo>
                  <a:lnTo>
                    <a:pt x="0" y="126"/>
                  </a:lnTo>
                  <a:lnTo>
                    <a:pt x="2" y="132"/>
                  </a:lnTo>
                  <a:lnTo>
                    <a:pt x="6" y="139"/>
                  </a:lnTo>
                  <a:lnTo>
                    <a:pt x="10" y="143"/>
                  </a:lnTo>
                  <a:lnTo>
                    <a:pt x="10" y="143"/>
                  </a:lnTo>
                  <a:lnTo>
                    <a:pt x="16" y="148"/>
                  </a:lnTo>
                  <a:lnTo>
                    <a:pt x="22" y="151"/>
                  </a:lnTo>
                  <a:lnTo>
                    <a:pt x="29" y="153"/>
                  </a:lnTo>
                  <a:lnTo>
                    <a:pt x="35" y="154"/>
                  </a:lnTo>
                  <a:lnTo>
                    <a:pt x="41" y="153"/>
                  </a:lnTo>
                  <a:lnTo>
                    <a:pt x="48" y="151"/>
                  </a:lnTo>
                  <a:lnTo>
                    <a:pt x="54" y="148"/>
                  </a:lnTo>
                  <a:lnTo>
                    <a:pt x="61" y="143"/>
                  </a:lnTo>
                  <a:lnTo>
                    <a:pt x="61" y="143"/>
                  </a:lnTo>
                  <a:lnTo>
                    <a:pt x="78" y="127"/>
                  </a:lnTo>
                  <a:lnTo>
                    <a:pt x="97" y="113"/>
                  </a:lnTo>
                  <a:lnTo>
                    <a:pt x="118" y="100"/>
                  </a:lnTo>
                  <a:lnTo>
                    <a:pt x="140" y="91"/>
                  </a:lnTo>
                  <a:lnTo>
                    <a:pt x="163" y="83"/>
                  </a:lnTo>
                  <a:lnTo>
                    <a:pt x="185" y="76"/>
                  </a:lnTo>
                  <a:lnTo>
                    <a:pt x="209" y="73"/>
                  </a:lnTo>
                  <a:lnTo>
                    <a:pt x="234" y="72"/>
                  </a:lnTo>
                  <a:lnTo>
                    <a:pt x="234" y="72"/>
                  </a:lnTo>
                  <a:lnTo>
                    <a:pt x="258" y="73"/>
                  </a:lnTo>
                  <a:lnTo>
                    <a:pt x="282" y="76"/>
                  </a:lnTo>
                  <a:lnTo>
                    <a:pt x="306" y="83"/>
                  </a:lnTo>
                  <a:lnTo>
                    <a:pt x="329" y="91"/>
                  </a:lnTo>
                  <a:lnTo>
                    <a:pt x="349" y="100"/>
                  </a:lnTo>
                  <a:lnTo>
                    <a:pt x="370" y="113"/>
                  </a:lnTo>
                  <a:lnTo>
                    <a:pt x="389" y="127"/>
                  </a:lnTo>
                  <a:lnTo>
                    <a:pt x="408" y="143"/>
                  </a:lnTo>
                  <a:lnTo>
                    <a:pt x="408" y="143"/>
                  </a:lnTo>
                  <a:lnTo>
                    <a:pt x="413" y="148"/>
                  </a:lnTo>
                  <a:lnTo>
                    <a:pt x="419" y="151"/>
                  </a:lnTo>
                  <a:lnTo>
                    <a:pt x="426" y="153"/>
                  </a:lnTo>
                  <a:lnTo>
                    <a:pt x="434" y="154"/>
                  </a:lnTo>
                  <a:lnTo>
                    <a:pt x="434" y="154"/>
                  </a:lnTo>
                  <a:lnTo>
                    <a:pt x="440" y="153"/>
                  </a:lnTo>
                  <a:lnTo>
                    <a:pt x="446" y="151"/>
                  </a:lnTo>
                  <a:lnTo>
                    <a:pt x="453" y="148"/>
                  </a:lnTo>
                  <a:lnTo>
                    <a:pt x="458" y="143"/>
                  </a:lnTo>
                  <a:lnTo>
                    <a:pt x="458" y="143"/>
                  </a:lnTo>
                  <a:lnTo>
                    <a:pt x="462" y="139"/>
                  </a:lnTo>
                  <a:lnTo>
                    <a:pt x="466" y="132"/>
                  </a:lnTo>
                  <a:lnTo>
                    <a:pt x="467" y="126"/>
                  </a:lnTo>
                  <a:lnTo>
                    <a:pt x="469" y="118"/>
                  </a:lnTo>
                  <a:lnTo>
                    <a:pt x="467" y="111"/>
                  </a:lnTo>
                  <a:lnTo>
                    <a:pt x="466" y="105"/>
                  </a:lnTo>
                  <a:lnTo>
                    <a:pt x="462" y="99"/>
                  </a:lnTo>
                  <a:lnTo>
                    <a:pt x="458" y="94"/>
                  </a:lnTo>
                  <a:lnTo>
                    <a:pt x="458" y="94"/>
                  </a:lnTo>
                  <a:lnTo>
                    <a:pt x="435" y="72"/>
                  </a:lnTo>
                  <a:lnTo>
                    <a:pt x="410" y="54"/>
                  </a:lnTo>
                  <a:lnTo>
                    <a:pt x="383" y="38"/>
                  </a:lnTo>
                  <a:lnTo>
                    <a:pt x="356" y="24"/>
                  </a:lnTo>
                  <a:lnTo>
                    <a:pt x="327" y="14"/>
                  </a:lnTo>
                  <a:lnTo>
                    <a:pt x="297" y="6"/>
                  </a:lnTo>
                  <a:lnTo>
                    <a:pt x="266" y="1"/>
                  </a:lnTo>
                  <a:lnTo>
                    <a:pt x="234" y="0"/>
                  </a:lnTo>
                  <a:lnTo>
                    <a:pt x="234" y="0"/>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7"/>
            <p:cNvSpPr>
              <a:spLocks/>
            </p:cNvSpPr>
            <p:nvPr/>
          </p:nvSpPr>
          <p:spPr bwMode="auto">
            <a:xfrm>
              <a:off x="724" y="1993"/>
              <a:ext cx="142" cy="58"/>
            </a:xfrm>
            <a:custGeom>
              <a:avLst/>
              <a:gdLst>
                <a:gd name="T0" fmla="*/ 9 w 283"/>
                <a:gd name="T1" fmla="*/ 54 h 114"/>
                <a:gd name="T2" fmla="*/ 1 w 283"/>
                <a:gd name="T3" fmla="*/ 67 h 114"/>
                <a:gd name="T4" fmla="*/ 0 w 283"/>
                <a:gd name="T5" fmla="*/ 79 h 114"/>
                <a:gd name="T6" fmla="*/ 1 w 283"/>
                <a:gd name="T7" fmla="*/ 92 h 114"/>
                <a:gd name="T8" fmla="*/ 9 w 283"/>
                <a:gd name="T9" fmla="*/ 105 h 114"/>
                <a:gd name="T10" fmla="*/ 15 w 283"/>
                <a:gd name="T11" fmla="*/ 110 h 114"/>
                <a:gd name="T12" fmla="*/ 28 w 283"/>
                <a:gd name="T13" fmla="*/ 114 h 114"/>
                <a:gd name="T14" fmla="*/ 41 w 283"/>
                <a:gd name="T15" fmla="*/ 114 h 114"/>
                <a:gd name="T16" fmla="*/ 54 w 283"/>
                <a:gd name="T17" fmla="*/ 110 h 114"/>
                <a:gd name="T18" fmla="*/ 60 w 283"/>
                <a:gd name="T19" fmla="*/ 105 h 114"/>
                <a:gd name="T20" fmla="*/ 78 w 283"/>
                <a:gd name="T21" fmla="*/ 90 h 114"/>
                <a:gd name="T22" fmla="*/ 98 w 283"/>
                <a:gd name="T23" fmla="*/ 79 h 114"/>
                <a:gd name="T24" fmla="*/ 119 w 283"/>
                <a:gd name="T25" fmla="*/ 73 h 114"/>
                <a:gd name="T26" fmla="*/ 141 w 283"/>
                <a:gd name="T27" fmla="*/ 71 h 114"/>
                <a:gd name="T28" fmla="*/ 164 w 283"/>
                <a:gd name="T29" fmla="*/ 73 h 114"/>
                <a:gd name="T30" fmla="*/ 184 w 283"/>
                <a:gd name="T31" fmla="*/ 79 h 114"/>
                <a:gd name="T32" fmla="*/ 205 w 283"/>
                <a:gd name="T33" fmla="*/ 90 h 114"/>
                <a:gd name="T34" fmla="*/ 223 w 283"/>
                <a:gd name="T35" fmla="*/ 105 h 114"/>
                <a:gd name="T36" fmla="*/ 229 w 283"/>
                <a:gd name="T37" fmla="*/ 110 h 114"/>
                <a:gd name="T38" fmla="*/ 242 w 283"/>
                <a:gd name="T39" fmla="*/ 114 h 114"/>
                <a:gd name="T40" fmla="*/ 248 w 283"/>
                <a:gd name="T41" fmla="*/ 114 h 114"/>
                <a:gd name="T42" fmla="*/ 261 w 283"/>
                <a:gd name="T43" fmla="*/ 113 h 114"/>
                <a:gd name="T44" fmla="*/ 274 w 283"/>
                <a:gd name="T45" fmla="*/ 105 h 114"/>
                <a:gd name="T46" fmla="*/ 277 w 283"/>
                <a:gd name="T47" fmla="*/ 98 h 114"/>
                <a:gd name="T48" fmla="*/ 283 w 283"/>
                <a:gd name="T49" fmla="*/ 86 h 114"/>
                <a:gd name="T50" fmla="*/ 283 w 283"/>
                <a:gd name="T51" fmla="*/ 73 h 114"/>
                <a:gd name="T52" fmla="*/ 277 w 283"/>
                <a:gd name="T53" fmla="*/ 60 h 114"/>
                <a:gd name="T54" fmla="*/ 274 w 283"/>
                <a:gd name="T55" fmla="*/ 54 h 114"/>
                <a:gd name="T56" fmla="*/ 243 w 283"/>
                <a:gd name="T57" fmla="*/ 30 h 114"/>
                <a:gd name="T58" fmla="*/ 212 w 283"/>
                <a:gd name="T59" fmla="*/ 14 h 114"/>
                <a:gd name="T60" fmla="*/ 177 w 283"/>
                <a:gd name="T61" fmla="*/ 3 h 114"/>
                <a:gd name="T62" fmla="*/ 141 w 283"/>
                <a:gd name="T63" fmla="*/ 0 h 114"/>
                <a:gd name="T64" fmla="*/ 105 w 283"/>
                <a:gd name="T65" fmla="*/ 3 h 114"/>
                <a:gd name="T66" fmla="*/ 71 w 283"/>
                <a:gd name="T67" fmla="*/ 14 h 114"/>
                <a:gd name="T68" fmla="*/ 38 w 283"/>
                <a:gd name="T69" fmla="*/ 30 h 114"/>
                <a:gd name="T70" fmla="*/ 9 w 283"/>
                <a:gd name="T71" fmla="*/ 5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3" h="114">
                  <a:moveTo>
                    <a:pt x="9" y="54"/>
                  </a:moveTo>
                  <a:lnTo>
                    <a:pt x="9" y="54"/>
                  </a:lnTo>
                  <a:lnTo>
                    <a:pt x="4" y="60"/>
                  </a:lnTo>
                  <a:lnTo>
                    <a:pt x="1" y="67"/>
                  </a:lnTo>
                  <a:lnTo>
                    <a:pt x="0" y="73"/>
                  </a:lnTo>
                  <a:lnTo>
                    <a:pt x="0" y="79"/>
                  </a:lnTo>
                  <a:lnTo>
                    <a:pt x="0" y="86"/>
                  </a:lnTo>
                  <a:lnTo>
                    <a:pt x="1" y="92"/>
                  </a:lnTo>
                  <a:lnTo>
                    <a:pt x="4" y="98"/>
                  </a:lnTo>
                  <a:lnTo>
                    <a:pt x="9" y="105"/>
                  </a:lnTo>
                  <a:lnTo>
                    <a:pt x="9" y="105"/>
                  </a:lnTo>
                  <a:lnTo>
                    <a:pt x="15" y="110"/>
                  </a:lnTo>
                  <a:lnTo>
                    <a:pt x="20" y="113"/>
                  </a:lnTo>
                  <a:lnTo>
                    <a:pt x="28" y="114"/>
                  </a:lnTo>
                  <a:lnTo>
                    <a:pt x="35" y="114"/>
                  </a:lnTo>
                  <a:lnTo>
                    <a:pt x="41" y="114"/>
                  </a:lnTo>
                  <a:lnTo>
                    <a:pt x="47" y="113"/>
                  </a:lnTo>
                  <a:lnTo>
                    <a:pt x="54" y="110"/>
                  </a:lnTo>
                  <a:lnTo>
                    <a:pt x="60" y="105"/>
                  </a:lnTo>
                  <a:lnTo>
                    <a:pt x="60" y="105"/>
                  </a:lnTo>
                  <a:lnTo>
                    <a:pt x="68" y="97"/>
                  </a:lnTo>
                  <a:lnTo>
                    <a:pt x="78" y="90"/>
                  </a:lnTo>
                  <a:lnTo>
                    <a:pt x="87" y="84"/>
                  </a:lnTo>
                  <a:lnTo>
                    <a:pt x="98" y="79"/>
                  </a:lnTo>
                  <a:lnTo>
                    <a:pt x="108" y="76"/>
                  </a:lnTo>
                  <a:lnTo>
                    <a:pt x="119" y="73"/>
                  </a:lnTo>
                  <a:lnTo>
                    <a:pt x="130" y="71"/>
                  </a:lnTo>
                  <a:lnTo>
                    <a:pt x="141" y="71"/>
                  </a:lnTo>
                  <a:lnTo>
                    <a:pt x="153" y="71"/>
                  </a:lnTo>
                  <a:lnTo>
                    <a:pt x="164" y="73"/>
                  </a:lnTo>
                  <a:lnTo>
                    <a:pt x="173" y="76"/>
                  </a:lnTo>
                  <a:lnTo>
                    <a:pt x="184" y="79"/>
                  </a:lnTo>
                  <a:lnTo>
                    <a:pt x="196" y="84"/>
                  </a:lnTo>
                  <a:lnTo>
                    <a:pt x="205" y="90"/>
                  </a:lnTo>
                  <a:lnTo>
                    <a:pt x="215" y="97"/>
                  </a:lnTo>
                  <a:lnTo>
                    <a:pt x="223" y="105"/>
                  </a:lnTo>
                  <a:lnTo>
                    <a:pt x="223" y="105"/>
                  </a:lnTo>
                  <a:lnTo>
                    <a:pt x="229" y="110"/>
                  </a:lnTo>
                  <a:lnTo>
                    <a:pt x="234" y="113"/>
                  </a:lnTo>
                  <a:lnTo>
                    <a:pt x="242" y="114"/>
                  </a:lnTo>
                  <a:lnTo>
                    <a:pt x="248" y="114"/>
                  </a:lnTo>
                  <a:lnTo>
                    <a:pt x="248" y="114"/>
                  </a:lnTo>
                  <a:lnTo>
                    <a:pt x="255" y="114"/>
                  </a:lnTo>
                  <a:lnTo>
                    <a:pt x="261" y="113"/>
                  </a:lnTo>
                  <a:lnTo>
                    <a:pt x="267" y="110"/>
                  </a:lnTo>
                  <a:lnTo>
                    <a:pt x="274" y="105"/>
                  </a:lnTo>
                  <a:lnTo>
                    <a:pt x="274" y="105"/>
                  </a:lnTo>
                  <a:lnTo>
                    <a:pt x="277" y="98"/>
                  </a:lnTo>
                  <a:lnTo>
                    <a:pt x="280" y="92"/>
                  </a:lnTo>
                  <a:lnTo>
                    <a:pt x="283" y="86"/>
                  </a:lnTo>
                  <a:lnTo>
                    <a:pt x="283" y="79"/>
                  </a:lnTo>
                  <a:lnTo>
                    <a:pt x="283" y="73"/>
                  </a:lnTo>
                  <a:lnTo>
                    <a:pt x="280" y="67"/>
                  </a:lnTo>
                  <a:lnTo>
                    <a:pt x="277" y="60"/>
                  </a:lnTo>
                  <a:lnTo>
                    <a:pt x="274" y="54"/>
                  </a:lnTo>
                  <a:lnTo>
                    <a:pt x="274" y="54"/>
                  </a:lnTo>
                  <a:lnTo>
                    <a:pt x="259" y="41"/>
                  </a:lnTo>
                  <a:lnTo>
                    <a:pt x="243" y="30"/>
                  </a:lnTo>
                  <a:lnTo>
                    <a:pt x="228" y="20"/>
                  </a:lnTo>
                  <a:lnTo>
                    <a:pt x="212" y="14"/>
                  </a:lnTo>
                  <a:lnTo>
                    <a:pt x="194" y="8"/>
                  </a:lnTo>
                  <a:lnTo>
                    <a:pt x="177" y="3"/>
                  </a:lnTo>
                  <a:lnTo>
                    <a:pt x="159" y="1"/>
                  </a:lnTo>
                  <a:lnTo>
                    <a:pt x="141" y="0"/>
                  </a:lnTo>
                  <a:lnTo>
                    <a:pt x="124" y="1"/>
                  </a:lnTo>
                  <a:lnTo>
                    <a:pt x="105" y="3"/>
                  </a:lnTo>
                  <a:lnTo>
                    <a:pt x="87" y="8"/>
                  </a:lnTo>
                  <a:lnTo>
                    <a:pt x="71" y="14"/>
                  </a:lnTo>
                  <a:lnTo>
                    <a:pt x="54" y="20"/>
                  </a:lnTo>
                  <a:lnTo>
                    <a:pt x="38" y="30"/>
                  </a:lnTo>
                  <a:lnTo>
                    <a:pt x="23" y="41"/>
                  </a:lnTo>
                  <a:lnTo>
                    <a:pt x="9" y="54"/>
                  </a:lnTo>
                  <a:lnTo>
                    <a:pt x="9" y="54"/>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8"/>
            <p:cNvSpPr>
              <a:spLocks/>
            </p:cNvSpPr>
            <p:nvPr/>
          </p:nvSpPr>
          <p:spPr bwMode="auto">
            <a:xfrm>
              <a:off x="770" y="2067"/>
              <a:ext cx="49" cy="49"/>
            </a:xfrm>
            <a:custGeom>
              <a:avLst/>
              <a:gdLst>
                <a:gd name="T0" fmla="*/ 49 w 97"/>
                <a:gd name="T1" fmla="*/ 0 h 99"/>
                <a:gd name="T2" fmla="*/ 49 w 97"/>
                <a:gd name="T3" fmla="*/ 0 h 99"/>
                <a:gd name="T4" fmla="*/ 40 w 97"/>
                <a:gd name="T5" fmla="*/ 2 h 99"/>
                <a:gd name="T6" fmla="*/ 30 w 97"/>
                <a:gd name="T7" fmla="*/ 5 h 99"/>
                <a:gd name="T8" fmla="*/ 22 w 97"/>
                <a:gd name="T9" fmla="*/ 10 h 99"/>
                <a:gd name="T10" fmla="*/ 14 w 97"/>
                <a:gd name="T11" fmla="*/ 15 h 99"/>
                <a:gd name="T12" fmla="*/ 8 w 97"/>
                <a:gd name="T13" fmla="*/ 23 h 99"/>
                <a:gd name="T14" fmla="*/ 5 w 97"/>
                <a:gd name="T15" fmla="*/ 31 h 99"/>
                <a:gd name="T16" fmla="*/ 2 w 97"/>
                <a:gd name="T17" fmla="*/ 40 h 99"/>
                <a:gd name="T18" fmla="*/ 0 w 97"/>
                <a:gd name="T19" fmla="*/ 50 h 99"/>
                <a:gd name="T20" fmla="*/ 0 w 97"/>
                <a:gd name="T21" fmla="*/ 50 h 99"/>
                <a:gd name="T22" fmla="*/ 2 w 97"/>
                <a:gd name="T23" fmla="*/ 59 h 99"/>
                <a:gd name="T24" fmla="*/ 5 w 97"/>
                <a:gd name="T25" fmla="*/ 69 h 99"/>
                <a:gd name="T26" fmla="*/ 8 w 97"/>
                <a:gd name="T27" fmla="*/ 77 h 99"/>
                <a:gd name="T28" fmla="*/ 14 w 97"/>
                <a:gd name="T29" fmla="*/ 85 h 99"/>
                <a:gd name="T30" fmla="*/ 22 w 97"/>
                <a:gd name="T31" fmla="*/ 90 h 99"/>
                <a:gd name="T32" fmla="*/ 30 w 97"/>
                <a:gd name="T33" fmla="*/ 94 h 99"/>
                <a:gd name="T34" fmla="*/ 40 w 97"/>
                <a:gd name="T35" fmla="*/ 98 h 99"/>
                <a:gd name="T36" fmla="*/ 49 w 97"/>
                <a:gd name="T37" fmla="*/ 99 h 99"/>
                <a:gd name="T38" fmla="*/ 49 w 97"/>
                <a:gd name="T39" fmla="*/ 99 h 99"/>
                <a:gd name="T40" fmla="*/ 59 w 97"/>
                <a:gd name="T41" fmla="*/ 98 h 99"/>
                <a:gd name="T42" fmla="*/ 69 w 97"/>
                <a:gd name="T43" fmla="*/ 94 h 99"/>
                <a:gd name="T44" fmla="*/ 77 w 97"/>
                <a:gd name="T45" fmla="*/ 90 h 99"/>
                <a:gd name="T46" fmla="*/ 83 w 97"/>
                <a:gd name="T47" fmla="*/ 85 h 99"/>
                <a:gd name="T48" fmla="*/ 89 w 97"/>
                <a:gd name="T49" fmla="*/ 77 h 99"/>
                <a:gd name="T50" fmla="*/ 94 w 97"/>
                <a:gd name="T51" fmla="*/ 69 h 99"/>
                <a:gd name="T52" fmla="*/ 97 w 97"/>
                <a:gd name="T53" fmla="*/ 59 h 99"/>
                <a:gd name="T54" fmla="*/ 97 w 97"/>
                <a:gd name="T55" fmla="*/ 50 h 99"/>
                <a:gd name="T56" fmla="*/ 97 w 97"/>
                <a:gd name="T57" fmla="*/ 50 h 99"/>
                <a:gd name="T58" fmla="*/ 97 w 97"/>
                <a:gd name="T59" fmla="*/ 40 h 99"/>
                <a:gd name="T60" fmla="*/ 94 w 97"/>
                <a:gd name="T61" fmla="*/ 31 h 99"/>
                <a:gd name="T62" fmla="*/ 89 w 97"/>
                <a:gd name="T63" fmla="*/ 23 h 99"/>
                <a:gd name="T64" fmla="*/ 83 w 97"/>
                <a:gd name="T65" fmla="*/ 15 h 99"/>
                <a:gd name="T66" fmla="*/ 77 w 97"/>
                <a:gd name="T67" fmla="*/ 10 h 99"/>
                <a:gd name="T68" fmla="*/ 69 w 97"/>
                <a:gd name="T69" fmla="*/ 5 h 99"/>
                <a:gd name="T70" fmla="*/ 59 w 97"/>
                <a:gd name="T71" fmla="*/ 2 h 99"/>
                <a:gd name="T72" fmla="*/ 49 w 97"/>
                <a:gd name="T73" fmla="*/ 0 h 99"/>
                <a:gd name="T74" fmla="*/ 49 w 97"/>
                <a:gd name="T7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9">
                  <a:moveTo>
                    <a:pt x="49" y="0"/>
                  </a:moveTo>
                  <a:lnTo>
                    <a:pt x="49" y="0"/>
                  </a:lnTo>
                  <a:lnTo>
                    <a:pt x="40" y="2"/>
                  </a:lnTo>
                  <a:lnTo>
                    <a:pt x="30" y="5"/>
                  </a:lnTo>
                  <a:lnTo>
                    <a:pt x="22" y="10"/>
                  </a:lnTo>
                  <a:lnTo>
                    <a:pt x="14" y="15"/>
                  </a:lnTo>
                  <a:lnTo>
                    <a:pt x="8" y="23"/>
                  </a:lnTo>
                  <a:lnTo>
                    <a:pt x="5" y="31"/>
                  </a:lnTo>
                  <a:lnTo>
                    <a:pt x="2" y="40"/>
                  </a:lnTo>
                  <a:lnTo>
                    <a:pt x="0" y="50"/>
                  </a:lnTo>
                  <a:lnTo>
                    <a:pt x="0" y="50"/>
                  </a:lnTo>
                  <a:lnTo>
                    <a:pt x="2" y="59"/>
                  </a:lnTo>
                  <a:lnTo>
                    <a:pt x="5" y="69"/>
                  </a:lnTo>
                  <a:lnTo>
                    <a:pt x="8" y="77"/>
                  </a:lnTo>
                  <a:lnTo>
                    <a:pt x="14" y="85"/>
                  </a:lnTo>
                  <a:lnTo>
                    <a:pt x="22" y="90"/>
                  </a:lnTo>
                  <a:lnTo>
                    <a:pt x="30" y="94"/>
                  </a:lnTo>
                  <a:lnTo>
                    <a:pt x="40" y="98"/>
                  </a:lnTo>
                  <a:lnTo>
                    <a:pt x="49" y="99"/>
                  </a:lnTo>
                  <a:lnTo>
                    <a:pt x="49" y="99"/>
                  </a:lnTo>
                  <a:lnTo>
                    <a:pt x="59" y="98"/>
                  </a:lnTo>
                  <a:lnTo>
                    <a:pt x="69" y="94"/>
                  </a:lnTo>
                  <a:lnTo>
                    <a:pt x="77" y="90"/>
                  </a:lnTo>
                  <a:lnTo>
                    <a:pt x="83" y="85"/>
                  </a:lnTo>
                  <a:lnTo>
                    <a:pt x="89" y="77"/>
                  </a:lnTo>
                  <a:lnTo>
                    <a:pt x="94" y="69"/>
                  </a:lnTo>
                  <a:lnTo>
                    <a:pt x="97" y="59"/>
                  </a:lnTo>
                  <a:lnTo>
                    <a:pt x="97" y="50"/>
                  </a:lnTo>
                  <a:lnTo>
                    <a:pt x="97" y="50"/>
                  </a:lnTo>
                  <a:lnTo>
                    <a:pt x="97" y="40"/>
                  </a:lnTo>
                  <a:lnTo>
                    <a:pt x="94" y="31"/>
                  </a:lnTo>
                  <a:lnTo>
                    <a:pt x="89" y="23"/>
                  </a:lnTo>
                  <a:lnTo>
                    <a:pt x="83" y="15"/>
                  </a:lnTo>
                  <a:lnTo>
                    <a:pt x="77" y="10"/>
                  </a:lnTo>
                  <a:lnTo>
                    <a:pt x="69" y="5"/>
                  </a:lnTo>
                  <a:lnTo>
                    <a:pt x="59" y="2"/>
                  </a:lnTo>
                  <a:lnTo>
                    <a:pt x="49" y="0"/>
                  </a:lnTo>
                  <a:lnTo>
                    <a:pt x="49" y="0"/>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9"/>
            <p:cNvSpPr>
              <a:spLocks noEditPoints="1"/>
            </p:cNvSpPr>
            <p:nvPr/>
          </p:nvSpPr>
          <p:spPr bwMode="auto">
            <a:xfrm>
              <a:off x="892" y="2098"/>
              <a:ext cx="187" cy="311"/>
            </a:xfrm>
            <a:custGeom>
              <a:avLst/>
              <a:gdLst>
                <a:gd name="T0" fmla="*/ 375 w 375"/>
                <a:gd name="T1" fmla="*/ 346 h 624"/>
                <a:gd name="T2" fmla="*/ 375 w 375"/>
                <a:gd name="T3" fmla="*/ 353 h 624"/>
                <a:gd name="T4" fmla="*/ 370 w 375"/>
                <a:gd name="T5" fmla="*/ 366 h 624"/>
                <a:gd name="T6" fmla="*/ 361 w 375"/>
                <a:gd name="T7" fmla="*/ 377 h 624"/>
                <a:gd name="T8" fmla="*/ 348 w 375"/>
                <a:gd name="T9" fmla="*/ 383 h 624"/>
                <a:gd name="T10" fmla="*/ 340 w 375"/>
                <a:gd name="T11" fmla="*/ 482 h 624"/>
                <a:gd name="T12" fmla="*/ 338 w 375"/>
                <a:gd name="T13" fmla="*/ 492 h 624"/>
                <a:gd name="T14" fmla="*/ 332 w 375"/>
                <a:gd name="T15" fmla="*/ 506 h 624"/>
                <a:gd name="T16" fmla="*/ 321 w 375"/>
                <a:gd name="T17" fmla="*/ 517 h 624"/>
                <a:gd name="T18" fmla="*/ 307 w 375"/>
                <a:gd name="T19" fmla="*/ 523 h 624"/>
                <a:gd name="T20" fmla="*/ 257 w 375"/>
                <a:gd name="T21" fmla="*/ 525 h 624"/>
                <a:gd name="T22" fmla="*/ 257 w 375"/>
                <a:gd name="T23" fmla="*/ 581 h 624"/>
                <a:gd name="T24" fmla="*/ 254 w 375"/>
                <a:gd name="T25" fmla="*/ 598 h 624"/>
                <a:gd name="T26" fmla="*/ 244 w 375"/>
                <a:gd name="T27" fmla="*/ 611 h 624"/>
                <a:gd name="T28" fmla="*/ 232 w 375"/>
                <a:gd name="T29" fmla="*/ 621 h 624"/>
                <a:gd name="T30" fmla="*/ 214 w 375"/>
                <a:gd name="T31" fmla="*/ 624 h 624"/>
                <a:gd name="T32" fmla="*/ 125 w 375"/>
                <a:gd name="T33" fmla="*/ 624 h 624"/>
                <a:gd name="T34" fmla="*/ 109 w 375"/>
                <a:gd name="T35" fmla="*/ 621 h 624"/>
                <a:gd name="T36" fmla="*/ 96 w 375"/>
                <a:gd name="T37" fmla="*/ 611 h 624"/>
                <a:gd name="T38" fmla="*/ 86 w 375"/>
                <a:gd name="T39" fmla="*/ 598 h 624"/>
                <a:gd name="T40" fmla="*/ 83 w 375"/>
                <a:gd name="T41" fmla="*/ 581 h 624"/>
                <a:gd name="T42" fmla="*/ 42 w 375"/>
                <a:gd name="T43" fmla="*/ 525 h 624"/>
                <a:gd name="T44" fmla="*/ 34 w 375"/>
                <a:gd name="T45" fmla="*/ 523 h 624"/>
                <a:gd name="T46" fmla="*/ 18 w 375"/>
                <a:gd name="T47" fmla="*/ 517 h 624"/>
                <a:gd name="T48" fmla="*/ 7 w 375"/>
                <a:gd name="T49" fmla="*/ 506 h 624"/>
                <a:gd name="T50" fmla="*/ 0 w 375"/>
                <a:gd name="T51" fmla="*/ 492 h 624"/>
                <a:gd name="T52" fmla="*/ 0 w 375"/>
                <a:gd name="T53" fmla="*/ 142 h 624"/>
                <a:gd name="T54" fmla="*/ 0 w 375"/>
                <a:gd name="T55" fmla="*/ 134 h 624"/>
                <a:gd name="T56" fmla="*/ 7 w 375"/>
                <a:gd name="T57" fmla="*/ 118 h 624"/>
                <a:gd name="T58" fmla="*/ 18 w 375"/>
                <a:gd name="T59" fmla="*/ 107 h 624"/>
                <a:gd name="T60" fmla="*/ 34 w 375"/>
                <a:gd name="T61" fmla="*/ 101 h 624"/>
                <a:gd name="T62" fmla="*/ 83 w 375"/>
                <a:gd name="T63" fmla="*/ 99 h 624"/>
                <a:gd name="T64" fmla="*/ 83 w 375"/>
                <a:gd name="T65" fmla="*/ 44 h 624"/>
                <a:gd name="T66" fmla="*/ 86 w 375"/>
                <a:gd name="T67" fmla="*/ 28 h 624"/>
                <a:gd name="T68" fmla="*/ 96 w 375"/>
                <a:gd name="T69" fmla="*/ 13 h 624"/>
                <a:gd name="T70" fmla="*/ 109 w 375"/>
                <a:gd name="T71" fmla="*/ 4 h 624"/>
                <a:gd name="T72" fmla="*/ 125 w 375"/>
                <a:gd name="T73" fmla="*/ 0 h 624"/>
                <a:gd name="T74" fmla="*/ 214 w 375"/>
                <a:gd name="T75" fmla="*/ 0 h 624"/>
                <a:gd name="T76" fmla="*/ 232 w 375"/>
                <a:gd name="T77" fmla="*/ 4 h 624"/>
                <a:gd name="T78" fmla="*/ 244 w 375"/>
                <a:gd name="T79" fmla="*/ 13 h 624"/>
                <a:gd name="T80" fmla="*/ 254 w 375"/>
                <a:gd name="T81" fmla="*/ 28 h 624"/>
                <a:gd name="T82" fmla="*/ 257 w 375"/>
                <a:gd name="T83" fmla="*/ 44 h 624"/>
                <a:gd name="T84" fmla="*/ 297 w 375"/>
                <a:gd name="T85" fmla="*/ 99 h 624"/>
                <a:gd name="T86" fmla="*/ 307 w 375"/>
                <a:gd name="T87" fmla="*/ 101 h 624"/>
                <a:gd name="T88" fmla="*/ 321 w 375"/>
                <a:gd name="T89" fmla="*/ 107 h 624"/>
                <a:gd name="T90" fmla="*/ 332 w 375"/>
                <a:gd name="T91" fmla="*/ 118 h 624"/>
                <a:gd name="T92" fmla="*/ 338 w 375"/>
                <a:gd name="T93" fmla="*/ 134 h 624"/>
                <a:gd name="T94" fmla="*/ 340 w 375"/>
                <a:gd name="T95" fmla="*/ 241 h 624"/>
                <a:gd name="T96" fmla="*/ 348 w 375"/>
                <a:gd name="T97" fmla="*/ 243 h 624"/>
                <a:gd name="T98" fmla="*/ 361 w 375"/>
                <a:gd name="T99" fmla="*/ 248 h 624"/>
                <a:gd name="T100" fmla="*/ 370 w 375"/>
                <a:gd name="T101" fmla="*/ 259 h 624"/>
                <a:gd name="T102" fmla="*/ 375 w 375"/>
                <a:gd name="T103" fmla="*/ 272 h 624"/>
                <a:gd name="T104" fmla="*/ 375 w 375"/>
                <a:gd name="T105" fmla="*/ 279 h 624"/>
                <a:gd name="T106" fmla="*/ 66 w 375"/>
                <a:gd name="T107" fmla="*/ 171 h 624"/>
                <a:gd name="T108" fmla="*/ 275 w 375"/>
                <a:gd name="T109" fmla="*/ 453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5" h="624">
                  <a:moveTo>
                    <a:pt x="375" y="279"/>
                  </a:moveTo>
                  <a:lnTo>
                    <a:pt x="375" y="346"/>
                  </a:lnTo>
                  <a:lnTo>
                    <a:pt x="375" y="346"/>
                  </a:lnTo>
                  <a:lnTo>
                    <a:pt x="375" y="353"/>
                  </a:lnTo>
                  <a:lnTo>
                    <a:pt x="373" y="359"/>
                  </a:lnTo>
                  <a:lnTo>
                    <a:pt x="370" y="366"/>
                  </a:lnTo>
                  <a:lnTo>
                    <a:pt x="365" y="372"/>
                  </a:lnTo>
                  <a:lnTo>
                    <a:pt x="361" y="377"/>
                  </a:lnTo>
                  <a:lnTo>
                    <a:pt x="354" y="380"/>
                  </a:lnTo>
                  <a:lnTo>
                    <a:pt x="348" y="383"/>
                  </a:lnTo>
                  <a:lnTo>
                    <a:pt x="340" y="383"/>
                  </a:lnTo>
                  <a:lnTo>
                    <a:pt x="340" y="482"/>
                  </a:lnTo>
                  <a:lnTo>
                    <a:pt x="340" y="482"/>
                  </a:lnTo>
                  <a:lnTo>
                    <a:pt x="338" y="492"/>
                  </a:lnTo>
                  <a:lnTo>
                    <a:pt x="337" y="500"/>
                  </a:lnTo>
                  <a:lnTo>
                    <a:pt x="332" y="506"/>
                  </a:lnTo>
                  <a:lnTo>
                    <a:pt x="327" y="512"/>
                  </a:lnTo>
                  <a:lnTo>
                    <a:pt x="321" y="517"/>
                  </a:lnTo>
                  <a:lnTo>
                    <a:pt x="314" y="522"/>
                  </a:lnTo>
                  <a:lnTo>
                    <a:pt x="307" y="523"/>
                  </a:lnTo>
                  <a:lnTo>
                    <a:pt x="297" y="525"/>
                  </a:lnTo>
                  <a:lnTo>
                    <a:pt x="257" y="525"/>
                  </a:lnTo>
                  <a:lnTo>
                    <a:pt x="257" y="581"/>
                  </a:lnTo>
                  <a:lnTo>
                    <a:pt x="257" y="581"/>
                  </a:lnTo>
                  <a:lnTo>
                    <a:pt x="255" y="590"/>
                  </a:lnTo>
                  <a:lnTo>
                    <a:pt x="254" y="598"/>
                  </a:lnTo>
                  <a:lnTo>
                    <a:pt x="249" y="605"/>
                  </a:lnTo>
                  <a:lnTo>
                    <a:pt x="244" y="611"/>
                  </a:lnTo>
                  <a:lnTo>
                    <a:pt x="238" y="616"/>
                  </a:lnTo>
                  <a:lnTo>
                    <a:pt x="232" y="621"/>
                  </a:lnTo>
                  <a:lnTo>
                    <a:pt x="224" y="622"/>
                  </a:lnTo>
                  <a:lnTo>
                    <a:pt x="214" y="624"/>
                  </a:lnTo>
                  <a:lnTo>
                    <a:pt x="125" y="624"/>
                  </a:lnTo>
                  <a:lnTo>
                    <a:pt x="125" y="624"/>
                  </a:lnTo>
                  <a:lnTo>
                    <a:pt x="117" y="622"/>
                  </a:lnTo>
                  <a:lnTo>
                    <a:pt x="109" y="621"/>
                  </a:lnTo>
                  <a:lnTo>
                    <a:pt x="102" y="616"/>
                  </a:lnTo>
                  <a:lnTo>
                    <a:pt x="96" y="611"/>
                  </a:lnTo>
                  <a:lnTo>
                    <a:pt x="90" y="605"/>
                  </a:lnTo>
                  <a:lnTo>
                    <a:pt x="86" y="598"/>
                  </a:lnTo>
                  <a:lnTo>
                    <a:pt x="83" y="590"/>
                  </a:lnTo>
                  <a:lnTo>
                    <a:pt x="83" y="581"/>
                  </a:lnTo>
                  <a:lnTo>
                    <a:pt x="83" y="525"/>
                  </a:lnTo>
                  <a:lnTo>
                    <a:pt x="42" y="525"/>
                  </a:lnTo>
                  <a:lnTo>
                    <a:pt x="42" y="525"/>
                  </a:lnTo>
                  <a:lnTo>
                    <a:pt x="34" y="523"/>
                  </a:lnTo>
                  <a:lnTo>
                    <a:pt x="26" y="522"/>
                  </a:lnTo>
                  <a:lnTo>
                    <a:pt x="18" y="517"/>
                  </a:lnTo>
                  <a:lnTo>
                    <a:pt x="13" y="512"/>
                  </a:lnTo>
                  <a:lnTo>
                    <a:pt x="7" y="506"/>
                  </a:lnTo>
                  <a:lnTo>
                    <a:pt x="4" y="500"/>
                  </a:lnTo>
                  <a:lnTo>
                    <a:pt x="0" y="492"/>
                  </a:lnTo>
                  <a:lnTo>
                    <a:pt x="0" y="482"/>
                  </a:lnTo>
                  <a:lnTo>
                    <a:pt x="0" y="142"/>
                  </a:lnTo>
                  <a:lnTo>
                    <a:pt x="0" y="142"/>
                  </a:lnTo>
                  <a:lnTo>
                    <a:pt x="0" y="134"/>
                  </a:lnTo>
                  <a:lnTo>
                    <a:pt x="4" y="126"/>
                  </a:lnTo>
                  <a:lnTo>
                    <a:pt x="7" y="118"/>
                  </a:lnTo>
                  <a:lnTo>
                    <a:pt x="13" y="112"/>
                  </a:lnTo>
                  <a:lnTo>
                    <a:pt x="18" y="107"/>
                  </a:lnTo>
                  <a:lnTo>
                    <a:pt x="26" y="103"/>
                  </a:lnTo>
                  <a:lnTo>
                    <a:pt x="34" y="101"/>
                  </a:lnTo>
                  <a:lnTo>
                    <a:pt x="42" y="99"/>
                  </a:lnTo>
                  <a:lnTo>
                    <a:pt x="83" y="99"/>
                  </a:lnTo>
                  <a:lnTo>
                    <a:pt x="83" y="44"/>
                  </a:lnTo>
                  <a:lnTo>
                    <a:pt x="83" y="44"/>
                  </a:lnTo>
                  <a:lnTo>
                    <a:pt x="83" y="36"/>
                  </a:lnTo>
                  <a:lnTo>
                    <a:pt x="86" y="28"/>
                  </a:lnTo>
                  <a:lnTo>
                    <a:pt x="90" y="20"/>
                  </a:lnTo>
                  <a:lnTo>
                    <a:pt x="96" y="13"/>
                  </a:lnTo>
                  <a:lnTo>
                    <a:pt x="102" y="8"/>
                  </a:lnTo>
                  <a:lnTo>
                    <a:pt x="109" y="4"/>
                  </a:lnTo>
                  <a:lnTo>
                    <a:pt x="117" y="2"/>
                  </a:lnTo>
                  <a:lnTo>
                    <a:pt x="125" y="0"/>
                  </a:lnTo>
                  <a:lnTo>
                    <a:pt x="214" y="0"/>
                  </a:lnTo>
                  <a:lnTo>
                    <a:pt x="214" y="0"/>
                  </a:lnTo>
                  <a:lnTo>
                    <a:pt x="224" y="2"/>
                  </a:lnTo>
                  <a:lnTo>
                    <a:pt x="232" y="4"/>
                  </a:lnTo>
                  <a:lnTo>
                    <a:pt x="238" y="8"/>
                  </a:lnTo>
                  <a:lnTo>
                    <a:pt x="244" y="13"/>
                  </a:lnTo>
                  <a:lnTo>
                    <a:pt x="249" y="20"/>
                  </a:lnTo>
                  <a:lnTo>
                    <a:pt x="254" y="28"/>
                  </a:lnTo>
                  <a:lnTo>
                    <a:pt x="255" y="36"/>
                  </a:lnTo>
                  <a:lnTo>
                    <a:pt x="257" y="44"/>
                  </a:lnTo>
                  <a:lnTo>
                    <a:pt x="257" y="99"/>
                  </a:lnTo>
                  <a:lnTo>
                    <a:pt x="297" y="99"/>
                  </a:lnTo>
                  <a:lnTo>
                    <a:pt x="297" y="99"/>
                  </a:lnTo>
                  <a:lnTo>
                    <a:pt x="307" y="101"/>
                  </a:lnTo>
                  <a:lnTo>
                    <a:pt x="314" y="103"/>
                  </a:lnTo>
                  <a:lnTo>
                    <a:pt x="321" y="107"/>
                  </a:lnTo>
                  <a:lnTo>
                    <a:pt x="327" y="112"/>
                  </a:lnTo>
                  <a:lnTo>
                    <a:pt x="332" y="118"/>
                  </a:lnTo>
                  <a:lnTo>
                    <a:pt x="337" y="126"/>
                  </a:lnTo>
                  <a:lnTo>
                    <a:pt x="338" y="134"/>
                  </a:lnTo>
                  <a:lnTo>
                    <a:pt x="340" y="142"/>
                  </a:lnTo>
                  <a:lnTo>
                    <a:pt x="340" y="241"/>
                  </a:lnTo>
                  <a:lnTo>
                    <a:pt x="340" y="241"/>
                  </a:lnTo>
                  <a:lnTo>
                    <a:pt x="348" y="243"/>
                  </a:lnTo>
                  <a:lnTo>
                    <a:pt x="354" y="244"/>
                  </a:lnTo>
                  <a:lnTo>
                    <a:pt x="361" y="248"/>
                  </a:lnTo>
                  <a:lnTo>
                    <a:pt x="365" y="252"/>
                  </a:lnTo>
                  <a:lnTo>
                    <a:pt x="370" y="259"/>
                  </a:lnTo>
                  <a:lnTo>
                    <a:pt x="373" y="265"/>
                  </a:lnTo>
                  <a:lnTo>
                    <a:pt x="375" y="272"/>
                  </a:lnTo>
                  <a:lnTo>
                    <a:pt x="375" y="279"/>
                  </a:lnTo>
                  <a:lnTo>
                    <a:pt x="375" y="279"/>
                  </a:lnTo>
                  <a:close/>
                  <a:moveTo>
                    <a:pt x="275" y="171"/>
                  </a:moveTo>
                  <a:lnTo>
                    <a:pt x="66" y="171"/>
                  </a:lnTo>
                  <a:lnTo>
                    <a:pt x="66" y="453"/>
                  </a:lnTo>
                  <a:lnTo>
                    <a:pt x="275" y="453"/>
                  </a:lnTo>
                  <a:lnTo>
                    <a:pt x="275" y="171"/>
                  </a:lnTo>
                  <a:close/>
                </a:path>
              </a:pathLst>
            </a:custGeom>
            <a:solidFill>
              <a:srgbClr val="F04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
          <p:cNvGrpSpPr>
            <a:grpSpLocks noChangeAspect="1"/>
          </p:cNvGrpSpPr>
          <p:nvPr/>
        </p:nvGrpSpPr>
        <p:grpSpPr bwMode="auto">
          <a:xfrm>
            <a:off x="8325406" y="1400389"/>
            <a:ext cx="547867" cy="638274"/>
            <a:chOff x="2426" y="1090"/>
            <a:chExt cx="909" cy="1059"/>
          </a:xfrm>
        </p:grpSpPr>
        <p:sp>
          <p:nvSpPr>
            <p:cNvPr id="24" name="Oval 5"/>
            <p:cNvSpPr>
              <a:spLocks noChangeArrowheads="1"/>
            </p:cNvSpPr>
            <p:nvPr/>
          </p:nvSpPr>
          <p:spPr bwMode="auto">
            <a:xfrm>
              <a:off x="2527" y="1090"/>
              <a:ext cx="303" cy="29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6"/>
            <p:cNvSpPr>
              <a:spLocks noChangeArrowheads="1"/>
            </p:cNvSpPr>
            <p:nvPr/>
          </p:nvSpPr>
          <p:spPr bwMode="auto">
            <a:xfrm>
              <a:off x="2931" y="1090"/>
              <a:ext cx="305" cy="29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2426" y="1471"/>
              <a:ext cx="455" cy="678"/>
            </a:xfrm>
            <a:custGeom>
              <a:avLst/>
              <a:gdLst>
                <a:gd name="T0" fmla="*/ 329 w 370"/>
                <a:gd name="T1" fmla="*/ 461 h 566"/>
                <a:gd name="T2" fmla="*/ 329 w 370"/>
                <a:gd name="T3" fmla="*/ 105 h 566"/>
                <a:gd name="T4" fmla="*/ 370 w 370"/>
                <a:gd name="T5" fmla="*/ 22 h 566"/>
                <a:gd name="T6" fmla="*/ 307 w 370"/>
                <a:gd name="T7" fmla="*/ 0 h 566"/>
                <a:gd name="T8" fmla="*/ 105 w 370"/>
                <a:gd name="T9" fmla="*/ 0 h 566"/>
                <a:gd name="T10" fmla="*/ 0 w 370"/>
                <a:gd name="T11" fmla="*/ 105 h 566"/>
                <a:gd name="T12" fmla="*/ 0 w 370"/>
                <a:gd name="T13" fmla="*/ 461 h 566"/>
                <a:gd name="T14" fmla="*/ 105 w 370"/>
                <a:gd name="T15" fmla="*/ 566 h 566"/>
                <a:gd name="T16" fmla="*/ 307 w 370"/>
                <a:gd name="T17" fmla="*/ 566 h 566"/>
                <a:gd name="T18" fmla="*/ 370 w 370"/>
                <a:gd name="T19" fmla="*/ 544 h 566"/>
                <a:gd name="T20" fmla="*/ 329 w 370"/>
                <a:gd name="T21" fmla="*/ 46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566">
                  <a:moveTo>
                    <a:pt x="329" y="461"/>
                  </a:moveTo>
                  <a:cubicBezTo>
                    <a:pt x="329" y="105"/>
                    <a:pt x="329" y="105"/>
                    <a:pt x="329" y="105"/>
                  </a:cubicBezTo>
                  <a:cubicBezTo>
                    <a:pt x="329" y="71"/>
                    <a:pt x="346" y="41"/>
                    <a:pt x="370" y="22"/>
                  </a:cubicBezTo>
                  <a:cubicBezTo>
                    <a:pt x="353" y="8"/>
                    <a:pt x="331" y="0"/>
                    <a:pt x="307" y="0"/>
                  </a:cubicBezTo>
                  <a:cubicBezTo>
                    <a:pt x="105" y="0"/>
                    <a:pt x="105" y="0"/>
                    <a:pt x="105" y="0"/>
                  </a:cubicBezTo>
                  <a:cubicBezTo>
                    <a:pt x="47" y="0"/>
                    <a:pt x="0" y="47"/>
                    <a:pt x="0" y="105"/>
                  </a:cubicBezTo>
                  <a:cubicBezTo>
                    <a:pt x="0" y="461"/>
                    <a:pt x="0" y="461"/>
                    <a:pt x="0" y="461"/>
                  </a:cubicBezTo>
                  <a:cubicBezTo>
                    <a:pt x="0" y="519"/>
                    <a:pt x="47" y="566"/>
                    <a:pt x="105" y="566"/>
                  </a:cubicBezTo>
                  <a:cubicBezTo>
                    <a:pt x="307" y="566"/>
                    <a:pt x="307" y="566"/>
                    <a:pt x="307" y="566"/>
                  </a:cubicBezTo>
                  <a:cubicBezTo>
                    <a:pt x="331" y="566"/>
                    <a:pt x="353" y="558"/>
                    <a:pt x="370" y="544"/>
                  </a:cubicBezTo>
                  <a:cubicBezTo>
                    <a:pt x="346" y="525"/>
                    <a:pt x="329" y="495"/>
                    <a:pt x="329" y="46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p:nvSpPr>
          <p:spPr bwMode="auto">
            <a:xfrm>
              <a:off x="2881" y="1471"/>
              <a:ext cx="454" cy="678"/>
            </a:xfrm>
            <a:custGeom>
              <a:avLst/>
              <a:gdLst>
                <a:gd name="T0" fmla="*/ 266 w 370"/>
                <a:gd name="T1" fmla="*/ 0 h 566"/>
                <a:gd name="T2" fmla="*/ 64 w 370"/>
                <a:gd name="T3" fmla="*/ 0 h 566"/>
                <a:gd name="T4" fmla="*/ 0 w 370"/>
                <a:gd name="T5" fmla="*/ 22 h 566"/>
                <a:gd name="T6" fmla="*/ 41 w 370"/>
                <a:gd name="T7" fmla="*/ 105 h 566"/>
                <a:gd name="T8" fmla="*/ 41 w 370"/>
                <a:gd name="T9" fmla="*/ 461 h 566"/>
                <a:gd name="T10" fmla="*/ 0 w 370"/>
                <a:gd name="T11" fmla="*/ 544 h 566"/>
                <a:gd name="T12" fmla="*/ 64 w 370"/>
                <a:gd name="T13" fmla="*/ 566 h 566"/>
                <a:gd name="T14" fmla="*/ 266 w 370"/>
                <a:gd name="T15" fmla="*/ 566 h 566"/>
                <a:gd name="T16" fmla="*/ 370 w 370"/>
                <a:gd name="T17" fmla="*/ 461 h 566"/>
                <a:gd name="T18" fmla="*/ 370 w 370"/>
                <a:gd name="T19" fmla="*/ 105 h 566"/>
                <a:gd name="T20" fmla="*/ 266 w 370"/>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566">
                  <a:moveTo>
                    <a:pt x="266" y="0"/>
                  </a:moveTo>
                  <a:cubicBezTo>
                    <a:pt x="64" y="0"/>
                    <a:pt x="64" y="0"/>
                    <a:pt x="64" y="0"/>
                  </a:cubicBezTo>
                  <a:cubicBezTo>
                    <a:pt x="40" y="0"/>
                    <a:pt x="18" y="8"/>
                    <a:pt x="0" y="22"/>
                  </a:cubicBezTo>
                  <a:cubicBezTo>
                    <a:pt x="25" y="41"/>
                    <a:pt x="41" y="71"/>
                    <a:pt x="41" y="105"/>
                  </a:cubicBezTo>
                  <a:cubicBezTo>
                    <a:pt x="41" y="461"/>
                    <a:pt x="41" y="461"/>
                    <a:pt x="41" y="461"/>
                  </a:cubicBezTo>
                  <a:cubicBezTo>
                    <a:pt x="41" y="495"/>
                    <a:pt x="25" y="525"/>
                    <a:pt x="0" y="544"/>
                  </a:cubicBezTo>
                  <a:cubicBezTo>
                    <a:pt x="18" y="558"/>
                    <a:pt x="40" y="566"/>
                    <a:pt x="64" y="566"/>
                  </a:cubicBezTo>
                  <a:cubicBezTo>
                    <a:pt x="266" y="566"/>
                    <a:pt x="266" y="566"/>
                    <a:pt x="266" y="566"/>
                  </a:cubicBezTo>
                  <a:cubicBezTo>
                    <a:pt x="323" y="566"/>
                    <a:pt x="370" y="519"/>
                    <a:pt x="370" y="461"/>
                  </a:cubicBezTo>
                  <a:cubicBezTo>
                    <a:pt x="370" y="105"/>
                    <a:pt x="370" y="105"/>
                    <a:pt x="370" y="105"/>
                  </a:cubicBezTo>
                  <a:cubicBezTo>
                    <a:pt x="370" y="47"/>
                    <a:pt x="323" y="0"/>
                    <a:pt x="2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p:nvSpPr>
          <p:spPr bwMode="auto">
            <a:xfrm>
              <a:off x="2830" y="1497"/>
              <a:ext cx="101" cy="625"/>
            </a:xfrm>
            <a:custGeom>
              <a:avLst/>
              <a:gdLst>
                <a:gd name="T0" fmla="*/ 82 w 82"/>
                <a:gd name="T1" fmla="*/ 439 h 522"/>
                <a:gd name="T2" fmla="*/ 82 w 82"/>
                <a:gd name="T3" fmla="*/ 83 h 522"/>
                <a:gd name="T4" fmla="*/ 41 w 82"/>
                <a:gd name="T5" fmla="*/ 0 h 522"/>
                <a:gd name="T6" fmla="*/ 0 w 82"/>
                <a:gd name="T7" fmla="*/ 83 h 522"/>
                <a:gd name="T8" fmla="*/ 0 w 82"/>
                <a:gd name="T9" fmla="*/ 439 h 522"/>
                <a:gd name="T10" fmla="*/ 41 w 82"/>
                <a:gd name="T11" fmla="*/ 522 h 522"/>
                <a:gd name="T12" fmla="*/ 82 w 82"/>
                <a:gd name="T13" fmla="*/ 439 h 522"/>
              </a:gdLst>
              <a:ahLst/>
              <a:cxnLst>
                <a:cxn ang="0">
                  <a:pos x="T0" y="T1"/>
                </a:cxn>
                <a:cxn ang="0">
                  <a:pos x="T2" y="T3"/>
                </a:cxn>
                <a:cxn ang="0">
                  <a:pos x="T4" y="T5"/>
                </a:cxn>
                <a:cxn ang="0">
                  <a:pos x="T6" y="T7"/>
                </a:cxn>
                <a:cxn ang="0">
                  <a:pos x="T8" y="T9"/>
                </a:cxn>
                <a:cxn ang="0">
                  <a:pos x="T10" y="T11"/>
                </a:cxn>
                <a:cxn ang="0">
                  <a:pos x="T12" y="T13"/>
                </a:cxn>
              </a:cxnLst>
              <a:rect l="0" t="0" r="r" b="b"/>
              <a:pathLst>
                <a:path w="82" h="522">
                  <a:moveTo>
                    <a:pt x="82" y="439"/>
                  </a:moveTo>
                  <a:cubicBezTo>
                    <a:pt x="82" y="83"/>
                    <a:pt x="82" y="83"/>
                    <a:pt x="82" y="83"/>
                  </a:cubicBezTo>
                  <a:cubicBezTo>
                    <a:pt x="82" y="49"/>
                    <a:pt x="66" y="19"/>
                    <a:pt x="41" y="0"/>
                  </a:cubicBezTo>
                  <a:cubicBezTo>
                    <a:pt x="17" y="19"/>
                    <a:pt x="0" y="49"/>
                    <a:pt x="0" y="83"/>
                  </a:cubicBezTo>
                  <a:cubicBezTo>
                    <a:pt x="0" y="439"/>
                    <a:pt x="0" y="439"/>
                    <a:pt x="0" y="439"/>
                  </a:cubicBezTo>
                  <a:cubicBezTo>
                    <a:pt x="0" y="473"/>
                    <a:pt x="17" y="503"/>
                    <a:pt x="41" y="522"/>
                  </a:cubicBezTo>
                  <a:cubicBezTo>
                    <a:pt x="66" y="503"/>
                    <a:pt x="82" y="473"/>
                    <a:pt x="82" y="43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4">
            <a:extLst>
              <a:ext uri="{FF2B5EF4-FFF2-40B4-BE49-F238E27FC236}">
                <a16:creationId xmlns:a16="http://schemas.microsoft.com/office/drawing/2014/main" id="{D738722A-A37B-463E-9C03-C59FD4A7CABA}"/>
              </a:ext>
            </a:extLst>
          </p:cNvPr>
          <p:cNvGrpSpPr>
            <a:grpSpLocks noChangeAspect="1"/>
          </p:cNvGrpSpPr>
          <p:nvPr/>
        </p:nvGrpSpPr>
        <p:grpSpPr bwMode="auto">
          <a:xfrm>
            <a:off x="8391857" y="2225385"/>
            <a:ext cx="298740" cy="646220"/>
            <a:chOff x="2334" y="440"/>
            <a:chExt cx="1091" cy="2360"/>
          </a:xfrm>
        </p:grpSpPr>
        <p:sp>
          <p:nvSpPr>
            <p:cNvPr id="29" name="Oval 5">
              <a:extLst>
                <a:ext uri="{FF2B5EF4-FFF2-40B4-BE49-F238E27FC236}">
                  <a16:creationId xmlns:a16="http://schemas.microsoft.com/office/drawing/2014/main" id="{341A5520-0DBA-46DC-B745-14638DF86B12}"/>
                </a:ext>
              </a:extLst>
            </p:cNvPr>
            <p:cNvSpPr>
              <a:spLocks noChangeArrowheads="1"/>
            </p:cNvSpPr>
            <p:nvPr/>
          </p:nvSpPr>
          <p:spPr bwMode="auto">
            <a:xfrm>
              <a:off x="2973" y="1024"/>
              <a:ext cx="71" cy="71"/>
            </a:xfrm>
            <a:prstGeom prst="ellipse">
              <a:avLst/>
            </a:pr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D3592825-D842-488A-9723-6DFB2424BD8A}"/>
                </a:ext>
              </a:extLst>
            </p:cNvPr>
            <p:cNvSpPr>
              <a:spLocks/>
            </p:cNvSpPr>
            <p:nvPr/>
          </p:nvSpPr>
          <p:spPr bwMode="auto">
            <a:xfrm>
              <a:off x="2334" y="1336"/>
              <a:ext cx="1091" cy="1464"/>
            </a:xfrm>
            <a:custGeom>
              <a:avLst/>
              <a:gdLst>
                <a:gd name="T0" fmla="*/ 663 w 889"/>
                <a:gd name="T1" fmla="*/ 0 h 1225"/>
                <a:gd name="T2" fmla="*/ 226 w 889"/>
                <a:gd name="T3" fmla="*/ 0 h 1225"/>
                <a:gd name="T4" fmla="*/ 0 w 889"/>
                <a:gd name="T5" fmla="*/ 226 h 1225"/>
                <a:gd name="T6" fmla="*/ 0 w 889"/>
                <a:gd name="T7" fmla="*/ 998 h 1225"/>
                <a:gd name="T8" fmla="*/ 226 w 889"/>
                <a:gd name="T9" fmla="*/ 1225 h 1225"/>
                <a:gd name="T10" fmla="*/ 663 w 889"/>
                <a:gd name="T11" fmla="*/ 1225 h 1225"/>
                <a:gd name="T12" fmla="*/ 889 w 889"/>
                <a:gd name="T13" fmla="*/ 998 h 1225"/>
                <a:gd name="T14" fmla="*/ 889 w 889"/>
                <a:gd name="T15" fmla="*/ 226 h 1225"/>
                <a:gd name="T16" fmla="*/ 663 w 889"/>
                <a:gd name="T17"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9" h="1225">
                  <a:moveTo>
                    <a:pt x="663" y="0"/>
                  </a:moveTo>
                  <a:cubicBezTo>
                    <a:pt x="226" y="0"/>
                    <a:pt x="226" y="0"/>
                    <a:pt x="226" y="0"/>
                  </a:cubicBezTo>
                  <a:cubicBezTo>
                    <a:pt x="102" y="0"/>
                    <a:pt x="0" y="102"/>
                    <a:pt x="0" y="226"/>
                  </a:cubicBezTo>
                  <a:cubicBezTo>
                    <a:pt x="0" y="998"/>
                    <a:pt x="0" y="998"/>
                    <a:pt x="0" y="998"/>
                  </a:cubicBezTo>
                  <a:cubicBezTo>
                    <a:pt x="0" y="1123"/>
                    <a:pt x="102" y="1225"/>
                    <a:pt x="226" y="1225"/>
                  </a:cubicBezTo>
                  <a:cubicBezTo>
                    <a:pt x="663" y="1225"/>
                    <a:pt x="663" y="1225"/>
                    <a:pt x="663" y="1225"/>
                  </a:cubicBezTo>
                  <a:cubicBezTo>
                    <a:pt x="787" y="1225"/>
                    <a:pt x="889" y="1123"/>
                    <a:pt x="889" y="998"/>
                  </a:cubicBezTo>
                  <a:cubicBezTo>
                    <a:pt x="889" y="226"/>
                    <a:pt x="889" y="226"/>
                    <a:pt x="889" y="226"/>
                  </a:cubicBezTo>
                  <a:cubicBezTo>
                    <a:pt x="889" y="102"/>
                    <a:pt x="787" y="0"/>
                    <a:pt x="6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7">
              <a:extLst>
                <a:ext uri="{FF2B5EF4-FFF2-40B4-BE49-F238E27FC236}">
                  <a16:creationId xmlns:a16="http://schemas.microsoft.com/office/drawing/2014/main" id="{D2949E31-BD32-48AF-9880-F4B1F8F8D650}"/>
                </a:ext>
              </a:extLst>
            </p:cNvPr>
            <p:cNvSpPr>
              <a:spLocks noChangeArrowheads="1"/>
            </p:cNvSpPr>
            <p:nvPr/>
          </p:nvSpPr>
          <p:spPr bwMode="auto">
            <a:xfrm>
              <a:off x="2519" y="526"/>
              <a:ext cx="721" cy="70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572BA1B-89E5-40B8-A545-3757B649D770}"/>
                </a:ext>
              </a:extLst>
            </p:cNvPr>
            <p:cNvSpPr>
              <a:spLocks/>
            </p:cNvSpPr>
            <p:nvPr/>
          </p:nvSpPr>
          <p:spPr bwMode="auto">
            <a:xfrm>
              <a:off x="2442" y="440"/>
              <a:ext cx="879" cy="858"/>
            </a:xfrm>
            <a:custGeom>
              <a:avLst/>
              <a:gdLst>
                <a:gd name="T0" fmla="*/ 358 w 716"/>
                <a:gd name="T1" fmla="*/ 0 h 718"/>
                <a:gd name="T2" fmla="*/ 0 w 716"/>
                <a:gd name="T3" fmla="*/ 357 h 718"/>
                <a:gd name="T4" fmla="*/ 0 w 716"/>
                <a:gd name="T5" fmla="*/ 483 h 718"/>
                <a:gd name="T6" fmla="*/ 45 w 716"/>
                <a:gd name="T7" fmla="*/ 528 h 718"/>
                <a:gd name="T8" fmla="*/ 53 w 716"/>
                <a:gd name="T9" fmla="*/ 528 h 718"/>
                <a:gd name="T10" fmla="*/ 98 w 716"/>
                <a:gd name="T11" fmla="*/ 483 h 718"/>
                <a:gd name="T12" fmla="*/ 98 w 716"/>
                <a:gd name="T13" fmla="*/ 365 h 718"/>
                <a:gd name="T14" fmla="*/ 53 w 716"/>
                <a:gd name="T15" fmla="*/ 320 h 718"/>
                <a:gd name="T16" fmla="*/ 45 w 716"/>
                <a:gd name="T17" fmla="*/ 320 h 718"/>
                <a:gd name="T18" fmla="*/ 34 w 716"/>
                <a:gd name="T19" fmla="*/ 322 h 718"/>
                <a:gd name="T20" fmla="*/ 358 w 716"/>
                <a:gd name="T21" fmla="*/ 32 h 718"/>
                <a:gd name="T22" fmla="*/ 682 w 716"/>
                <a:gd name="T23" fmla="*/ 322 h 718"/>
                <a:gd name="T24" fmla="*/ 671 w 716"/>
                <a:gd name="T25" fmla="*/ 320 h 718"/>
                <a:gd name="T26" fmla="*/ 664 w 716"/>
                <a:gd name="T27" fmla="*/ 320 h 718"/>
                <a:gd name="T28" fmla="*/ 619 w 716"/>
                <a:gd name="T29" fmla="*/ 365 h 718"/>
                <a:gd name="T30" fmla="*/ 619 w 716"/>
                <a:gd name="T31" fmla="*/ 483 h 718"/>
                <a:gd name="T32" fmla="*/ 664 w 716"/>
                <a:gd name="T33" fmla="*/ 528 h 718"/>
                <a:gd name="T34" fmla="*/ 671 w 716"/>
                <a:gd name="T35" fmla="*/ 528 h 718"/>
                <a:gd name="T36" fmla="*/ 684 w 716"/>
                <a:gd name="T37" fmla="*/ 526 h 718"/>
                <a:gd name="T38" fmla="*/ 684 w 716"/>
                <a:gd name="T39" fmla="*/ 528 h 718"/>
                <a:gd name="T40" fmla="*/ 569 w 716"/>
                <a:gd name="T41" fmla="*/ 663 h 718"/>
                <a:gd name="T42" fmla="*/ 545 w 716"/>
                <a:gd name="T43" fmla="*/ 667 h 718"/>
                <a:gd name="T44" fmla="*/ 518 w 716"/>
                <a:gd name="T45" fmla="*/ 653 h 718"/>
                <a:gd name="T46" fmla="*/ 486 w 716"/>
                <a:gd name="T47" fmla="*/ 685 h 718"/>
                <a:gd name="T48" fmla="*/ 518 w 716"/>
                <a:gd name="T49" fmla="*/ 718 h 718"/>
                <a:gd name="T50" fmla="*/ 547 w 716"/>
                <a:gd name="T51" fmla="*/ 699 h 718"/>
                <a:gd name="T52" fmla="*/ 574 w 716"/>
                <a:gd name="T53" fmla="*/ 695 h 718"/>
                <a:gd name="T54" fmla="*/ 716 w 716"/>
                <a:gd name="T55" fmla="*/ 528 h 718"/>
                <a:gd name="T56" fmla="*/ 716 w 716"/>
                <a:gd name="T57" fmla="*/ 483 h 718"/>
                <a:gd name="T58" fmla="*/ 716 w 716"/>
                <a:gd name="T59" fmla="*/ 357 h 718"/>
                <a:gd name="T60" fmla="*/ 358 w 716"/>
                <a:gd name="T61"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6" h="718">
                  <a:moveTo>
                    <a:pt x="358" y="0"/>
                  </a:moveTo>
                  <a:cubicBezTo>
                    <a:pt x="161" y="0"/>
                    <a:pt x="0" y="160"/>
                    <a:pt x="0" y="357"/>
                  </a:cubicBezTo>
                  <a:cubicBezTo>
                    <a:pt x="0" y="483"/>
                    <a:pt x="0" y="483"/>
                    <a:pt x="0" y="483"/>
                  </a:cubicBezTo>
                  <a:cubicBezTo>
                    <a:pt x="0" y="508"/>
                    <a:pt x="21" y="528"/>
                    <a:pt x="45" y="528"/>
                  </a:cubicBezTo>
                  <a:cubicBezTo>
                    <a:pt x="53" y="528"/>
                    <a:pt x="53" y="528"/>
                    <a:pt x="53" y="528"/>
                  </a:cubicBezTo>
                  <a:cubicBezTo>
                    <a:pt x="77" y="528"/>
                    <a:pt x="98" y="508"/>
                    <a:pt x="98" y="483"/>
                  </a:cubicBezTo>
                  <a:cubicBezTo>
                    <a:pt x="98" y="365"/>
                    <a:pt x="98" y="365"/>
                    <a:pt x="98" y="365"/>
                  </a:cubicBezTo>
                  <a:cubicBezTo>
                    <a:pt x="98" y="340"/>
                    <a:pt x="77" y="320"/>
                    <a:pt x="53" y="320"/>
                  </a:cubicBezTo>
                  <a:cubicBezTo>
                    <a:pt x="45" y="320"/>
                    <a:pt x="45" y="320"/>
                    <a:pt x="45" y="320"/>
                  </a:cubicBezTo>
                  <a:cubicBezTo>
                    <a:pt x="42" y="320"/>
                    <a:pt x="38" y="321"/>
                    <a:pt x="34" y="322"/>
                  </a:cubicBezTo>
                  <a:cubicBezTo>
                    <a:pt x="52" y="159"/>
                    <a:pt x="191" y="32"/>
                    <a:pt x="358" y="32"/>
                  </a:cubicBezTo>
                  <a:cubicBezTo>
                    <a:pt x="526" y="32"/>
                    <a:pt x="664" y="159"/>
                    <a:pt x="682" y="322"/>
                  </a:cubicBezTo>
                  <a:cubicBezTo>
                    <a:pt x="678" y="321"/>
                    <a:pt x="675" y="320"/>
                    <a:pt x="671" y="320"/>
                  </a:cubicBezTo>
                  <a:cubicBezTo>
                    <a:pt x="664" y="320"/>
                    <a:pt x="664" y="320"/>
                    <a:pt x="664" y="320"/>
                  </a:cubicBezTo>
                  <a:cubicBezTo>
                    <a:pt x="639" y="320"/>
                    <a:pt x="619" y="340"/>
                    <a:pt x="619" y="365"/>
                  </a:cubicBezTo>
                  <a:cubicBezTo>
                    <a:pt x="619" y="483"/>
                    <a:pt x="619" y="483"/>
                    <a:pt x="619" y="483"/>
                  </a:cubicBezTo>
                  <a:cubicBezTo>
                    <a:pt x="619" y="508"/>
                    <a:pt x="639" y="528"/>
                    <a:pt x="664" y="528"/>
                  </a:cubicBezTo>
                  <a:cubicBezTo>
                    <a:pt x="671" y="528"/>
                    <a:pt x="671" y="528"/>
                    <a:pt x="671" y="528"/>
                  </a:cubicBezTo>
                  <a:cubicBezTo>
                    <a:pt x="675" y="528"/>
                    <a:pt x="680" y="527"/>
                    <a:pt x="684" y="526"/>
                  </a:cubicBezTo>
                  <a:cubicBezTo>
                    <a:pt x="684" y="528"/>
                    <a:pt x="684" y="528"/>
                    <a:pt x="684" y="528"/>
                  </a:cubicBezTo>
                  <a:cubicBezTo>
                    <a:pt x="684" y="595"/>
                    <a:pt x="636" y="652"/>
                    <a:pt x="569" y="663"/>
                  </a:cubicBezTo>
                  <a:cubicBezTo>
                    <a:pt x="545" y="667"/>
                    <a:pt x="545" y="667"/>
                    <a:pt x="545" y="667"/>
                  </a:cubicBezTo>
                  <a:cubicBezTo>
                    <a:pt x="539" y="659"/>
                    <a:pt x="529" y="653"/>
                    <a:pt x="518" y="653"/>
                  </a:cubicBezTo>
                  <a:cubicBezTo>
                    <a:pt x="500" y="653"/>
                    <a:pt x="486" y="668"/>
                    <a:pt x="486" y="685"/>
                  </a:cubicBezTo>
                  <a:cubicBezTo>
                    <a:pt x="486" y="703"/>
                    <a:pt x="500" y="718"/>
                    <a:pt x="518" y="718"/>
                  </a:cubicBezTo>
                  <a:cubicBezTo>
                    <a:pt x="531" y="718"/>
                    <a:pt x="542" y="710"/>
                    <a:pt x="547" y="699"/>
                  </a:cubicBezTo>
                  <a:cubicBezTo>
                    <a:pt x="574" y="695"/>
                    <a:pt x="574" y="695"/>
                    <a:pt x="574" y="695"/>
                  </a:cubicBezTo>
                  <a:cubicBezTo>
                    <a:pt x="656" y="681"/>
                    <a:pt x="716" y="611"/>
                    <a:pt x="716" y="528"/>
                  </a:cubicBezTo>
                  <a:cubicBezTo>
                    <a:pt x="716" y="483"/>
                    <a:pt x="716" y="483"/>
                    <a:pt x="716" y="483"/>
                  </a:cubicBezTo>
                  <a:cubicBezTo>
                    <a:pt x="716" y="357"/>
                    <a:pt x="716" y="357"/>
                    <a:pt x="716" y="357"/>
                  </a:cubicBezTo>
                  <a:cubicBezTo>
                    <a:pt x="716" y="160"/>
                    <a:pt x="555" y="0"/>
                    <a:pt x="358"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73055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road, indoor, building, airport&#10;&#10;Description automatically generated">
            <a:extLst>
              <a:ext uri="{FF2B5EF4-FFF2-40B4-BE49-F238E27FC236}">
                <a16:creationId xmlns:a16="http://schemas.microsoft.com/office/drawing/2014/main" id="{5C9E5B5A-4A37-1345-BF08-E76C0D4B4CA0}"/>
              </a:ext>
            </a:extLst>
          </p:cNvPr>
          <p:cNvPicPr>
            <a:picLocks noChangeAspect="1"/>
          </p:cNvPicPr>
          <p:nvPr/>
        </p:nvPicPr>
        <p:blipFill>
          <a:blip r:embed="rId2"/>
          <a:stretch>
            <a:fillRect/>
          </a:stretch>
        </p:blipFill>
        <p:spPr>
          <a:xfrm>
            <a:off x="19667" y="7434"/>
            <a:ext cx="9124333" cy="5112728"/>
          </a:xfrm>
          <a:prstGeom prst="rect">
            <a:avLst/>
          </a:prstGeom>
        </p:spPr>
      </p:pic>
      <p:sp>
        <p:nvSpPr>
          <p:cNvPr id="7" name="Rounded Rectangle 6">
            <a:extLst>
              <a:ext uri="{FF2B5EF4-FFF2-40B4-BE49-F238E27FC236}">
                <a16:creationId xmlns:a16="http://schemas.microsoft.com/office/drawing/2014/main" id="{E1A54E57-1EA7-244D-87C3-C34BA6E7F6B3}"/>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6422046D-04DD-FB48-891E-66B430454BFB}"/>
              </a:ext>
            </a:extLst>
          </p:cNvPr>
          <p:cNvSpPr txBox="1"/>
          <p:nvPr/>
        </p:nvSpPr>
        <p:spPr>
          <a:xfrm>
            <a:off x="7057914" y="213819"/>
            <a:ext cx="1404552"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Logistics</a:t>
            </a:r>
            <a:endParaRPr lang="es-ES_tradnl" sz="2400" b="1" kern="0">
              <a:solidFill>
                <a:srgbClr val="FFFFFF"/>
              </a:solidFill>
              <a:latin typeface="+mj-lt"/>
            </a:endParaRPr>
          </a:p>
        </p:txBody>
      </p:sp>
      <p:sp>
        <p:nvSpPr>
          <p:cNvPr id="9" name="Rounded Rectangle 8">
            <a:extLst>
              <a:ext uri="{FF2B5EF4-FFF2-40B4-BE49-F238E27FC236}">
                <a16:creationId xmlns:a16="http://schemas.microsoft.com/office/drawing/2014/main" id="{29F4CF62-2C54-D14A-B1BF-0B2AB076892F}"/>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E753A79D-91A9-D245-9848-F18E8BB2E6AA}"/>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900797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9">
            <a:extLst>
              <a:ext uri="{FF2B5EF4-FFF2-40B4-BE49-F238E27FC236}">
                <a16:creationId xmlns:a16="http://schemas.microsoft.com/office/drawing/2014/main" id="{9213C44F-2603-E44B-B04D-87BF516A4BB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827" b="5799"/>
          <a:stretch/>
        </p:blipFill>
        <p:spPr>
          <a:xfrm>
            <a:off x="0" y="0"/>
            <a:ext cx="9144000" cy="5153957"/>
          </a:xfrm>
          <a:prstGeom prst="rect">
            <a:avLst/>
          </a:prstGeom>
          <a:gradFill flip="none" rotWithShape="1">
            <a:gsLst>
              <a:gs pos="36000">
                <a:srgbClr val="FFFFFF">
                  <a:alpha val="86000"/>
                </a:srgbClr>
              </a:gs>
              <a:gs pos="8000">
                <a:schemeClr val="bg1">
                  <a:alpha val="97000"/>
                </a:schemeClr>
              </a:gs>
              <a:gs pos="100000">
                <a:schemeClr val="bg1">
                  <a:alpha val="0"/>
                </a:schemeClr>
              </a:gs>
            </a:gsLst>
            <a:lin ang="16200000" scaled="0"/>
            <a:tileRect/>
          </a:gradFill>
          <a:ln>
            <a:noFill/>
          </a:ln>
          <a:effectLst/>
        </p:spPr>
      </p:pic>
      <p:sp>
        <p:nvSpPr>
          <p:cNvPr id="4" name="Rounded Rectangle 3">
            <a:extLst>
              <a:ext uri="{FF2B5EF4-FFF2-40B4-BE49-F238E27FC236}">
                <a16:creationId xmlns:a16="http://schemas.microsoft.com/office/drawing/2014/main" id="{94509A63-2F0D-9846-89B3-2A1721BAAA6E}"/>
              </a:ext>
            </a:extLst>
          </p:cNvPr>
          <p:cNvSpPr/>
          <p:nvPr/>
        </p:nvSpPr>
        <p:spPr>
          <a:xfrm rot="5400000">
            <a:off x="7539410" y="-1059565"/>
            <a:ext cx="551428" cy="3081412"/>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5" name="TextBox 4">
            <a:extLst>
              <a:ext uri="{FF2B5EF4-FFF2-40B4-BE49-F238E27FC236}">
                <a16:creationId xmlns:a16="http://schemas.microsoft.com/office/drawing/2014/main" id="{6FB75C40-C802-6A41-ACCA-F68F0119C64A}"/>
              </a:ext>
            </a:extLst>
          </p:cNvPr>
          <p:cNvSpPr txBox="1"/>
          <p:nvPr/>
        </p:nvSpPr>
        <p:spPr>
          <a:xfrm>
            <a:off x="6754797" y="259151"/>
            <a:ext cx="1980563" cy="461665"/>
          </a:xfrm>
          <a:prstGeom prst="rect">
            <a:avLst/>
          </a:prstGeom>
          <a:noFill/>
        </p:spPr>
        <p:txBody>
          <a:bodyPr wrap="square" rtlCol="0">
            <a:spAutoFit/>
          </a:bodyPr>
          <a:lstStyle/>
          <a:p>
            <a:pPr algn="ctr" defTabSz="914400" fontAlgn="auto">
              <a:spcBef>
                <a:spcPts val="0"/>
              </a:spcBef>
              <a:spcAft>
                <a:spcPts val="0"/>
              </a:spcAft>
              <a:defRPr/>
            </a:pPr>
            <a:r>
              <a:rPr lang="es-ES_tradnl" sz="2400" err="1">
                <a:solidFill>
                  <a:schemeClr val="bg2"/>
                </a:solidFill>
              </a:rPr>
              <a:t>Retail</a:t>
            </a:r>
            <a:endParaRPr lang="es-ES_tradnl" sz="2400">
              <a:solidFill>
                <a:schemeClr val="bg2"/>
              </a:solidFill>
            </a:endParaRPr>
          </a:p>
        </p:txBody>
      </p:sp>
      <p:sp>
        <p:nvSpPr>
          <p:cNvPr id="8" name="Rounded Rectangle 7">
            <a:extLst>
              <a:ext uri="{FF2B5EF4-FFF2-40B4-BE49-F238E27FC236}">
                <a16:creationId xmlns:a16="http://schemas.microsoft.com/office/drawing/2014/main" id="{C50F0635-47EF-374F-95CB-B5982EAD6EC1}"/>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67F6B7E4-A64D-BF4A-BDAF-35A76F7DADE0}"/>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2990575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D44AC7-1246-AC47-B457-0D85AB308C71}"/>
              </a:ext>
            </a:extLst>
          </p:cNvPr>
          <p:cNvPicPr>
            <a:picLocks noChangeAspect="1"/>
          </p:cNvPicPr>
          <p:nvPr/>
        </p:nvPicPr>
        <p:blipFill>
          <a:blip r:embed="rId2">
            <a:alphaModFix/>
          </a:blip>
          <a:stretch>
            <a:fillRect/>
          </a:stretch>
        </p:blipFill>
        <p:spPr>
          <a:xfrm>
            <a:off x="0" y="-9624"/>
            <a:ext cx="9144000" cy="5145024"/>
          </a:xfrm>
          <a:prstGeom prst="rect">
            <a:avLst/>
          </a:prstGeom>
        </p:spPr>
      </p:pic>
      <p:sp>
        <p:nvSpPr>
          <p:cNvPr id="6" name="Rounded Rectangle 5">
            <a:extLst>
              <a:ext uri="{FF2B5EF4-FFF2-40B4-BE49-F238E27FC236}">
                <a16:creationId xmlns:a16="http://schemas.microsoft.com/office/drawing/2014/main" id="{8B5C7F9D-D922-8345-96E8-31AE42F33380}"/>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4A21B9AC-B061-4243-B142-F944CD9D68B3}"/>
              </a:ext>
            </a:extLst>
          </p:cNvPr>
          <p:cNvSpPr txBox="1"/>
          <p:nvPr/>
        </p:nvSpPr>
        <p:spPr>
          <a:xfrm>
            <a:off x="379526" y="4179919"/>
            <a:ext cx="2725426"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a:solidFill>
                  <a:srgbClr val="FFFFFF"/>
                </a:solidFill>
                <a:latin typeface="+mj-lt"/>
              </a:rPr>
              <a:t>Human </a:t>
            </a:r>
            <a:r>
              <a:rPr lang="es-ES_tradnl" sz="2400" b="1" kern="0" err="1">
                <a:solidFill>
                  <a:srgbClr val="FFFFFF"/>
                </a:solidFill>
                <a:latin typeface="+mj-lt"/>
              </a:rPr>
              <a:t>Resources</a:t>
            </a:r>
            <a:r>
              <a:rPr lang="es-ES_tradnl" sz="2400" b="1" kern="0">
                <a:solidFill>
                  <a:srgbClr val="FFFFFF"/>
                </a:solidFill>
                <a:latin typeface="+mj-lt"/>
              </a:rPr>
              <a:t>
</a:t>
            </a:r>
          </a:p>
        </p:txBody>
      </p:sp>
      <p:sp>
        <p:nvSpPr>
          <p:cNvPr id="10" name="Rounded Rectangle 9">
            <a:extLst>
              <a:ext uri="{FF2B5EF4-FFF2-40B4-BE49-F238E27FC236}">
                <a16:creationId xmlns:a16="http://schemas.microsoft.com/office/drawing/2014/main" id="{01E8046B-D138-8244-8131-92A0A7486253}"/>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1" name="TextBox 10">
            <a:extLst>
              <a:ext uri="{FF2B5EF4-FFF2-40B4-BE49-F238E27FC236}">
                <a16:creationId xmlns:a16="http://schemas.microsoft.com/office/drawing/2014/main" id="{1BAB16B3-1F4B-FD4F-8BF2-B4089EE4A1B0}"/>
              </a:ext>
            </a:extLst>
          </p:cNvPr>
          <p:cNvSpPr txBox="1"/>
          <p:nvPr/>
        </p:nvSpPr>
        <p:spPr>
          <a:xfrm>
            <a:off x="6048040" y="213819"/>
            <a:ext cx="3163046"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a:solidFill>
                  <a:srgbClr val="FFFFFF"/>
                </a:solidFill>
                <a:latin typeface="+mj-lt"/>
              </a:rPr>
              <a:t>Professional </a:t>
            </a:r>
            <a:r>
              <a:rPr lang="es-ES_tradnl" sz="2400" b="1" kern="0" err="1">
                <a:solidFill>
                  <a:srgbClr val="FFFFFF"/>
                </a:solidFill>
                <a:latin typeface="+mj-lt"/>
              </a:rPr>
              <a:t>Services</a:t>
            </a:r>
            <a:endParaRPr lang="es-ES_tradnl" sz="2400" b="1" kern="0">
              <a:solidFill>
                <a:srgbClr val="FFFFFF"/>
              </a:solidFill>
              <a:latin typeface="+mj-lt"/>
            </a:endParaRPr>
          </a:p>
        </p:txBody>
      </p:sp>
    </p:spTree>
    <p:extLst>
      <p:ext uri="{BB962C8B-B14F-4D97-AF65-F5344CB8AC3E}">
        <p14:creationId xmlns:p14="http://schemas.microsoft.com/office/powerpoint/2010/main" val="204468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a:grpSpLocks noChangeAspect="1"/>
          </p:cNvGrpSpPr>
          <p:nvPr/>
        </p:nvGrpSpPr>
        <p:grpSpPr>
          <a:xfrm>
            <a:off x="5354279" y="2807662"/>
            <a:ext cx="723900" cy="723900"/>
            <a:chOff x="3086100" y="1073150"/>
            <a:chExt cx="3251200" cy="3251200"/>
          </a:xfrm>
        </p:grpSpPr>
        <p:sp>
          <p:nvSpPr>
            <p:cNvPr id="7" name="Oval 5"/>
            <p:cNvSpPr>
              <a:spLocks noChangeArrowheads="1"/>
            </p:cNvSpPr>
            <p:nvPr/>
          </p:nvSpPr>
          <p:spPr bwMode="auto">
            <a:xfrm>
              <a:off x="3086100" y="1073150"/>
              <a:ext cx="3251200" cy="32512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3690937" y="1443038"/>
              <a:ext cx="2020888" cy="2005013"/>
            </a:xfrm>
            <a:custGeom>
              <a:avLst/>
              <a:gdLst>
                <a:gd name="connsiteX0" fmla="*/ 1399705 w 2020888"/>
                <a:gd name="connsiteY0" fmla="*/ 1944688 h 2005013"/>
                <a:gd name="connsiteX1" fmla="*/ 1399945 w 2020888"/>
                <a:gd name="connsiteY1" fmla="*/ 1944825 h 2005013"/>
                <a:gd name="connsiteX2" fmla="*/ 1399945 w 2020888"/>
                <a:gd name="connsiteY2" fmla="*/ 1944688 h 2005013"/>
                <a:gd name="connsiteX3" fmla="*/ 620943 w 2020888"/>
                <a:gd name="connsiteY3" fmla="*/ 1943298 h 2005013"/>
                <a:gd name="connsiteX4" fmla="*/ 620943 w 2020888"/>
                <a:gd name="connsiteY4" fmla="*/ 1943826 h 2005013"/>
                <a:gd name="connsiteX5" fmla="*/ 620943 w 2020888"/>
                <a:gd name="connsiteY5" fmla="*/ 1944825 h 2005013"/>
                <a:gd name="connsiteX6" fmla="*/ 621584 w 2020888"/>
                <a:gd name="connsiteY6" fmla="*/ 1944483 h 2005013"/>
                <a:gd name="connsiteX7" fmla="*/ 621584 w 2020888"/>
                <a:gd name="connsiteY7" fmla="*/ 1944483 h 2005013"/>
                <a:gd name="connsiteX8" fmla="*/ 1012326 w 2020888"/>
                <a:gd name="connsiteY8" fmla="*/ 0 h 2005013"/>
                <a:gd name="connsiteX9" fmla="*/ 1727351 w 2020888"/>
                <a:gd name="connsiteY9" fmla="*/ 293417 h 2005013"/>
                <a:gd name="connsiteX10" fmla="*/ 2020888 w 2020888"/>
                <a:gd name="connsiteY10" fmla="*/ 1008149 h 2005013"/>
                <a:gd name="connsiteX11" fmla="*/ 1960676 w 2020888"/>
                <a:gd name="connsiteY11" fmla="*/ 1309089 h 2005013"/>
                <a:gd name="connsiteX12" fmla="*/ 1825197 w 2020888"/>
                <a:gd name="connsiteY12" fmla="*/ 1546080 h 2005013"/>
                <a:gd name="connsiteX13" fmla="*/ 1614453 w 2020888"/>
                <a:gd name="connsiteY13" fmla="*/ 1768023 h 2005013"/>
                <a:gd name="connsiteX14" fmla="*/ 1505317 w 2020888"/>
                <a:gd name="connsiteY14" fmla="*/ 1895922 h 2005013"/>
                <a:gd name="connsiteX15" fmla="*/ 1456394 w 2020888"/>
                <a:gd name="connsiteY15" fmla="*/ 1971157 h 2005013"/>
                <a:gd name="connsiteX16" fmla="*/ 1399945 w 2020888"/>
                <a:gd name="connsiteY16" fmla="*/ 2005013 h 2005013"/>
                <a:gd name="connsiteX17" fmla="*/ 620943 w 2020888"/>
                <a:gd name="connsiteY17" fmla="*/ 2005013 h 2005013"/>
                <a:gd name="connsiteX18" fmla="*/ 568257 w 2020888"/>
                <a:gd name="connsiteY18" fmla="*/ 1974919 h 2005013"/>
                <a:gd name="connsiteX19" fmla="*/ 568257 w 2020888"/>
                <a:gd name="connsiteY19" fmla="*/ 1971157 h 2005013"/>
                <a:gd name="connsiteX20" fmla="*/ 564494 w 2020888"/>
                <a:gd name="connsiteY20" fmla="*/ 1971157 h 2005013"/>
                <a:gd name="connsiteX21" fmla="*/ 560731 w 2020888"/>
                <a:gd name="connsiteY21" fmla="*/ 1959872 h 2005013"/>
                <a:gd name="connsiteX22" fmla="*/ 538151 w 2020888"/>
                <a:gd name="connsiteY22" fmla="*/ 1926016 h 2005013"/>
                <a:gd name="connsiteX23" fmla="*/ 466648 w 2020888"/>
                <a:gd name="connsiteY23" fmla="*/ 1828211 h 2005013"/>
                <a:gd name="connsiteX24" fmla="*/ 406436 w 2020888"/>
                <a:gd name="connsiteY24" fmla="*/ 1768023 h 2005013"/>
                <a:gd name="connsiteX25" fmla="*/ 270957 w 2020888"/>
                <a:gd name="connsiteY25" fmla="*/ 1636362 h 2005013"/>
                <a:gd name="connsiteX26" fmla="*/ 63976 w 2020888"/>
                <a:gd name="connsiteY26" fmla="*/ 1309089 h 2005013"/>
                <a:gd name="connsiteX27" fmla="*/ 0 w 2020888"/>
                <a:gd name="connsiteY27" fmla="*/ 1008149 h 2005013"/>
                <a:gd name="connsiteX28" fmla="*/ 297300 w 2020888"/>
                <a:gd name="connsiteY28" fmla="*/ 293417 h 2005013"/>
                <a:gd name="connsiteX29" fmla="*/ 1012326 w 2020888"/>
                <a:gd name="connsiteY29" fmla="*/ 0 h 200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20888" h="2005013">
                  <a:moveTo>
                    <a:pt x="1399705" y="1944688"/>
                  </a:moveTo>
                  <a:lnTo>
                    <a:pt x="1399945" y="1944825"/>
                  </a:lnTo>
                  <a:lnTo>
                    <a:pt x="1399945" y="1944688"/>
                  </a:lnTo>
                  <a:close/>
                  <a:moveTo>
                    <a:pt x="620943" y="1943298"/>
                  </a:moveTo>
                  <a:lnTo>
                    <a:pt x="620943" y="1943826"/>
                  </a:lnTo>
                  <a:cubicBezTo>
                    <a:pt x="620943" y="1944825"/>
                    <a:pt x="620943" y="1944825"/>
                    <a:pt x="620943" y="1944825"/>
                  </a:cubicBezTo>
                  <a:lnTo>
                    <a:pt x="621584" y="1944483"/>
                  </a:lnTo>
                  <a:lnTo>
                    <a:pt x="621584" y="1944483"/>
                  </a:lnTo>
                  <a:close/>
                  <a:moveTo>
                    <a:pt x="1012326" y="0"/>
                  </a:moveTo>
                  <a:cubicBezTo>
                    <a:pt x="1290809" y="0"/>
                    <a:pt x="1542950" y="112853"/>
                    <a:pt x="1727351" y="293417"/>
                  </a:cubicBezTo>
                  <a:cubicBezTo>
                    <a:pt x="1907989" y="477742"/>
                    <a:pt x="2020888" y="729780"/>
                    <a:pt x="2020888" y="1008149"/>
                  </a:cubicBezTo>
                  <a:cubicBezTo>
                    <a:pt x="2020888" y="1117240"/>
                    <a:pt x="1998308" y="1218807"/>
                    <a:pt x="1960676" y="1309089"/>
                  </a:cubicBezTo>
                  <a:cubicBezTo>
                    <a:pt x="1923043" y="1399371"/>
                    <a:pt x="1874120" y="1482130"/>
                    <a:pt x="1825197" y="1546080"/>
                  </a:cubicBezTo>
                  <a:cubicBezTo>
                    <a:pt x="1727351" y="1677741"/>
                    <a:pt x="1625742" y="1760499"/>
                    <a:pt x="1614453" y="1768023"/>
                  </a:cubicBezTo>
                  <a:cubicBezTo>
                    <a:pt x="1573056" y="1801879"/>
                    <a:pt x="1531660" y="1850781"/>
                    <a:pt x="1505317" y="1895922"/>
                  </a:cubicBezTo>
                  <a:cubicBezTo>
                    <a:pt x="1475211" y="1937302"/>
                    <a:pt x="1456394" y="1971157"/>
                    <a:pt x="1456394" y="1971157"/>
                  </a:cubicBezTo>
                  <a:cubicBezTo>
                    <a:pt x="1445104" y="1993728"/>
                    <a:pt x="1426288" y="2005013"/>
                    <a:pt x="1399945" y="2005013"/>
                  </a:cubicBezTo>
                  <a:cubicBezTo>
                    <a:pt x="1399945" y="2005013"/>
                    <a:pt x="1399945" y="2005013"/>
                    <a:pt x="620943" y="2005013"/>
                  </a:cubicBezTo>
                  <a:cubicBezTo>
                    <a:pt x="598364" y="2005013"/>
                    <a:pt x="579547" y="1993728"/>
                    <a:pt x="568257" y="1974919"/>
                  </a:cubicBezTo>
                  <a:cubicBezTo>
                    <a:pt x="568257" y="1974919"/>
                    <a:pt x="568257" y="1974919"/>
                    <a:pt x="568257" y="1971157"/>
                  </a:cubicBezTo>
                  <a:cubicBezTo>
                    <a:pt x="568257" y="1971157"/>
                    <a:pt x="568257" y="1971157"/>
                    <a:pt x="564494" y="1971157"/>
                  </a:cubicBezTo>
                  <a:cubicBezTo>
                    <a:pt x="564494" y="1967396"/>
                    <a:pt x="560731" y="1963634"/>
                    <a:pt x="560731" y="1959872"/>
                  </a:cubicBezTo>
                  <a:cubicBezTo>
                    <a:pt x="553204" y="1952349"/>
                    <a:pt x="549441" y="1941063"/>
                    <a:pt x="538151" y="1926016"/>
                  </a:cubicBezTo>
                  <a:cubicBezTo>
                    <a:pt x="519335" y="1895922"/>
                    <a:pt x="496755" y="1862067"/>
                    <a:pt x="466648" y="1828211"/>
                  </a:cubicBezTo>
                  <a:cubicBezTo>
                    <a:pt x="447832" y="1805640"/>
                    <a:pt x="425252" y="1783070"/>
                    <a:pt x="406436" y="1768023"/>
                  </a:cubicBezTo>
                  <a:cubicBezTo>
                    <a:pt x="398909" y="1760499"/>
                    <a:pt x="342460" y="1715358"/>
                    <a:pt x="270957" y="1636362"/>
                  </a:cubicBezTo>
                  <a:cubicBezTo>
                    <a:pt x="203218" y="1557365"/>
                    <a:pt x="120425" y="1444512"/>
                    <a:pt x="63976" y="1309089"/>
                  </a:cubicBezTo>
                  <a:cubicBezTo>
                    <a:pt x="26343" y="1218807"/>
                    <a:pt x="0" y="1117240"/>
                    <a:pt x="0" y="1008149"/>
                  </a:cubicBezTo>
                  <a:cubicBezTo>
                    <a:pt x="0" y="729780"/>
                    <a:pt x="116662" y="477742"/>
                    <a:pt x="297300" y="293417"/>
                  </a:cubicBezTo>
                  <a:cubicBezTo>
                    <a:pt x="481702" y="112853"/>
                    <a:pt x="733842" y="0"/>
                    <a:pt x="1012326"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Freeform 8"/>
            <p:cNvSpPr>
              <a:spLocks/>
            </p:cNvSpPr>
            <p:nvPr/>
          </p:nvSpPr>
          <p:spPr bwMode="auto">
            <a:xfrm>
              <a:off x="4264025" y="3602038"/>
              <a:ext cx="879475" cy="117475"/>
            </a:xfrm>
            <a:custGeom>
              <a:avLst/>
              <a:gdLst>
                <a:gd name="T0" fmla="*/ 15 w 234"/>
                <a:gd name="T1" fmla="*/ 31 h 31"/>
                <a:gd name="T2" fmla="*/ 218 w 234"/>
                <a:gd name="T3" fmla="*/ 31 h 31"/>
                <a:gd name="T4" fmla="*/ 234 w 234"/>
                <a:gd name="T5" fmla="*/ 15 h 31"/>
                <a:gd name="T6" fmla="*/ 218 w 234"/>
                <a:gd name="T7" fmla="*/ 0 h 31"/>
                <a:gd name="T8" fmla="*/ 15 w 234"/>
                <a:gd name="T9" fmla="*/ 0 h 31"/>
                <a:gd name="T10" fmla="*/ 0 w 234"/>
                <a:gd name="T11" fmla="*/ 15 h 31"/>
                <a:gd name="T12" fmla="*/ 15 w 23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34" h="31">
                  <a:moveTo>
                    <a:pt x="15" y="31"/>
                  </a:moveTo>
                  <a:cubicBezTo>
                    <a:pt x="218" y="31"/>
                    <a:pt x="218" y="31"/>
                    <a:pt x="218" y="31"/>
                  </a:cubicBezTo>
                  <a:cubicBezTo>
                    <a:pt x="227" y="31"/>
                    <a:pt x="234" y="24"/>
                    <a:pt x="234" y="15"/>
                  </a:cubicBezTo>
                  <a:cubicBezTo>
                    <a:pt x="234" y="7"/>
                    <a:pt x="227" y="0"/>
                    <a:pt x="218" y="0"/>
                  </a:cubicBezTo>
                  <a:cubicBezTo>
                    <a:pt x="15" y="0"/>
                    <a:pt x="15" y="0"/>
                    <a:pt x="15" y="0"/>
                  </a:cubicBezTo>
                  <a:cubicBezTo>
                    <a:pt x="7" y="0"/>
                    <a:pt x="0" y="7"/>
                    <a:pt x="0" y="15"/>
                  </a:cubicBezTo>
                  <a:cubicBezTo>
                    <a:pt x="0" y="24"/>
                    <a:pt x="7" y="31"/>
                    <a:pt x="15" y="31"/>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4395788" y="3854450"/>
              <a:ext cx="615950" cy="117475"/>
            </a:xfrm>
            <a:custGeom>
              <a:avLst/>
              <a:gdLst>
                <a:gd name="T0" fmla="*/ 15 w 164"/>
                <a:gd name="T1" fmla="*/ 31 h 31"/>
                <a:gd name="T2" fmla="*/ 149 w 164"/>
                <a:gd name="T3" fmla="*/ 31 h 31"/>
                <a:gd name="T4" fmla="*/ 164 w 164"/>
                <a:gd name="T5" fmla="*/ 15 h 31"/>
                <a:gd name="T6" fmla="*/ 149 w 164"/>
                <a:gd name="T7" fmla="*/ 0 h 31"/>
                <a:gd name="T8" fmla="*/ 15 w 164"/>
                <a:gd name="T9" fmla="*/ 0 h 31"/>
                <a:gd name="T10" fmla="*/ 0 w 164"/>
                <a:gd name="T11" fmla="*/ 15 h 31"/>
                <a:gd name="T12" fmla="*/ 15 w 16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64" h="31">
                  <a:moveTo>
                    <a:pt x="15" y="31"/>
                  </a:moveTo>
                  <a:cubicBezTo>
                    <a:pt x="149" y="31"/>
                    <a:pt x="149" y="31"/>
                    <a:pt x="149" y="31"/>
                  </a:cubicBezTo>
                  <a:cubicBezTo>
                    <a:pt x="157" y="31"/>
                    <a:pt x="164" y="24"/>
                    <a:pt x="164" y="15"/>
                  </a:cubicBezTo>
                  <a:cubicBezTo>
                    <a:pt x="164" y="7"/>
                    <a:pt x="157" y="0"/>
                    <a:pt x="149" y="0"/>
                  </a:cubicBezTo>
                  <a:cubicBezTo>
                    <a:pt x="15" y="0"/>
                    <a:pt x="15" y="0"/>
                    <a:pt x="15" y="0"/>
                  </a:cubicBezTo>
                  <a:cubicBezTo>
                    <a:pt x="7" y="0"/>
                    <a:pt x="0" y="7"/>
                    <a:pt x="0" y="15"/>
                  </a:cubicBezTo>
                  <a:cubicBezTo>
                    <a:pt x="0" y="24"/>
                    <a:pt x="7" y="31"/>
                    <a:pt x="15" y="31"/>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3932238" y="2127250"/>
              <a:ext cx="642938" cy="752475"/>
            </a:xfrm>
            <a:custGeom>
              <a:avLst/>
              <a:gdLst>
                <a:gd name="T0" fmla="*/ 152 w 171"/>
                <a:gd name="T1" fmla="*/ 0 h 200"/>
                <a:gd name="T2" fmla="*/ 19 w 171"/>
                <a:gd name="T3" fmla="*/ 0 h 200"/>
                <a:gd name="T4" fmla="*/ 0 w 171"/>
                <a:gd name="T5" fmla="*/ 19 h 200"/>
                <a:gd name="T6" fmla="*/ 19 w 171"/>
                <a:gd name="T7" fmla="*/ 39 h 200"/>
                <a:gd name="T8" fmla="*/ 66 w 171"/>
                <a:gd name="T9" fmla="*/ 39 h 200"/>
                <a:gd name="T10" fmla="*/ 66 w 171"/>
                <a:gd name="T11" fmla="*/ 181 h 200"/>
                <a:gd name="T12" fmla="*/ 85 w 171"/>
                <a:gd name="T13" fmla="*/ 200 h 200"/>
                <a:gd name="T14" fmla="*/ 105 w 171"/>
                <a:gd name="T15" fmla="*/ 181 h 200"/>
                <a:gd name="T16" fmla="*/ 105 w 171"/>
                <a:gd name="T17" fmla="*/ 39 h 200"/>
                <a:gd name="T18" fmla="*/ 152 w 171"/>
                <a:gd name="T19" fmla="*/ 39 h 200"/>
                <a:gd name="T20" fmla="*/ 171 w 171"/>
                <a:gd name="T21" fmla="*/ 19 h 200"/>
                <a:gd name="T22" fmla="*/ 152 w 171"/>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 h="200">
                  <a:moveTo>
                    <a:pt x="152" y="0"/>
                  </a:moveTo>
                  <a:cubicBezTo>
                    <a:pt x="19" y="0"/>
                    <a:pt x="19" y="0"/>
                    <a:pt x="19" y="0"/>
                  </a:cubicBezTo>
                  <a:cubicBezTo>
                    <a:pt x="9" y="0"/>
                    <a:pt x="0" y="9"/>
                    <a:pt x="0" y="19"/>
                  </a:cubicBezTo>
                  <a:cubicBezTo>
                    <a:pt x="0" y="30"/>
                    <a:pt x="9" y="39"/>
                    <a:pt x="19" y="39"/>
                  </a:cubicBezTo>
                  <a:cubicBezTo>
                    <a:pt x="66" y="39"/>
                    <a:pt x="66" y="39"/>
                    <a:pt x="66" y="39"/>
                  </a:cubicBezTo>
                  <a:cubicBezTo>
                    <a:pt x="66" y="181"/>
                    <a:pt x="66" y="181"/>
                    <a:pt x="66" y="181"/>
                  </a:cubicBezTo>
                  <a:cubicBezTo>
                    <a:pt x="66" y="192"/>
                    <a:pt x="75" y="200"/>
                    <a:pt x="85" y="200"/>
                  </a:cubicBezTo>
                  <a:cubicBezTo>
                    <a:pt x="96" y="200"/>
                    <a:pt x="105" y="192"/>
                    <a:pt x="105" y="181"/>
                  </a:cubicBezTo>
                  <a:cubicBezTo>
                    <a:pt x="105" y="39"/>
                    <a:pt x="105" y="39"/>
                    <a:pt x="105" y="39"/>
                  </a:cubicBezTo>
                  <a:cubicBezTo>
                    <a:pt x="152" y="39"/>
                    <a:pt x="152" y="39"/>
                    <a:pt x="152" y="39"/>
                  </a:cubicBezTo>
                  <a:cubicBezTo>
                    <a:pt x="162" y="39"/>
                    <a:pt x="171" y="30"/>
                    <a:pt x="171" y="19"/>
                  </a:cubicBezTo>
                  <a:cubicBezTo>
                    <a:pt x="171" y="9"/>
                    <a:pt x="162" y="0"/>
                    <a:pt x="15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4635500" y="2127250"/>
              <a:ext cx="142875" cy="752475"/>
            </a:xfrm>
            <a:custGeom>
              <a:avLst/>
              <a:gdLst>
                <a:gd name="T0" fmla="*/ 19 w 38"/>
                <a:gd name="T1" fmla="*/ 0 h 200"/>
                <a:gd name="T2" fmla="*/ 0 w 38"/>
                <a:gd name="T3" fmla="*/ 19 h 200"/>
                <a:gd name="T4" fmla="*/ 0 w 38"/>
                <a:gd name="T5" fmla="*/ 181 h 200"/>
                <a:gd name="T6" fmla="*/ 19 w 38"/>
                <a:gd name="T7" fmla="*/ 200 h 200"/>
                <a:gd name="T8" fmla="*/ 38 w 38"/>
                <a:gd name="T9" fmla="*/ 181 h 200"/>
                <a:gd name="T10" fmla="*/ 38 w 38"/>
                <a:gd name="T11" fmla="*/ 19 h 200"/>
                <a:gd name="T12" fmla="*/ 19 w 38"/>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38" h="200">
                  <a:moveTo>
                    <a:pt x="19" y="0"/>
                  </a:moveTo>
                  <a:cubicBezTo>
                    <a:pt x="9" y="0"/>
                    <a:pt x="0" y="9"/>
                    <a:pt x="0" y="19"/>
                  </a:cubicBezTo>
                  <a:cubicBezTo>
                    <a:pt x="0" y="181"/>
                    <a:pt x="0" y="181"/>
                    <a:pt x="0" y="181"/>
                  </a:cubicBezTo>
                  <a:cubicBezTo>
                    <a:pt x="0" y="192"/>
                    <a:pt x="9" y="200"/>
                    <a:pt x="19" y="200"/>
                  </a:cubicBezTo>
                  <a:cubicBezTo>
                    <a:pt x="30" y="200"/>
                    <a:pt x="38" y="192"/>
                    <a:pt x="38" y="181"/>
                  </a:cubicBezTo>
                  <a:cubicBezTo>
                    <a:pt x="38" y="19"/>
                    <a:pt x="38" y="19"/>
                    <a:pt x="38" y="19"/>
                  </a:cubicBezTo>
                  <a:cubicBezTo>
                    <a:pt x="38" y="9"/>
                    <a:pt x="30" y="0"/>
                    <a:pt x="1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noEditPoints="1"/>
            </p:cNvSpPr>
            <p:nvPr/>
          </p:nvSpPr>
          <p:spPr bwMode="auto">
            <a:xfrm>
              <a:off x="4967096" y="2127250"/>
              <a:ext cx="554038" cy="752475"/>
            </a:xfrm>
            <a:custGeom>
              <a:avLst/>
              <a:gdLst>
                <a:gd name="T0" fmla="*/ 38 w 147"/>
                <a:gd name="T1" fmla="*/ 96 h 200"/>
                <a:gd name="T2" fmla="*/ 38 w 147"/>
                <a:gd name="T3" fmla="*/ 39 h 200"/>
                <a:gd name="T4" fmla="*/ 80 w 147"/>
                <a:gd name="T5" fmla="*/ 39 h 200"/>
                <a:gd name="T6" fmla="*/ 109 w 147"/>
                <a:gd name="T7" fmla="*/ 67 h 200"/>
                <a:gd name="T8" fmla="*/ 80 w 147"/>
                <a:gd name="T9" fmla="*/ 96 h 200"/>
                <a:gd name="T10" fmla="*/ 38 w 147"/>
                <a:gd name="T11" fmla="*/ 96 h 200"/>
                <a:gd name="T12" fmla="*/ 80 w 147"/>
                <a:gd name="T13" fmla="*/ 0 h 200"/>
                <a:gd name="T14" fmla="*/ 19 w 147"/>
                <a:gd name="T15" fmla="*/ 0 h 200"/>
                <a:gd name="T16" fmla="*/ 0 w 147"/>
                <a:gd name="T17" fmla="*/ 19 h 200"/>
                <a:gd name="T18" fmla="*/ 0 w 147"/>
                <a:gd name="T19" fmla="*/ 181 h 200"/>
                <a:gd name="T20" fmla="*/ 19 w 147"/>
                <a:gd name="T21" fmla="*/ 200 h 200"/>
                <a:gd name="T22" fmla="*/ 38 w 147"/>
                <a:gd name="T23" fmla="*/ 181 h 200"/>
                <a:gd name="T24" fmla="*/ 38 w 147"/>
                <a:gd name="T25" fmla="*/ 135 h 200"/>
                <a:gd name="T26" fmla="*/ 80 w 147"/>
                <a:gd name="T27" fmla="*/ 135 h 200"/>
                <a:gd name="T28" fmla="*/ 147 w 147"/>
                <a:gd name="T29" fmla="*/ 67 h 200"/>
                <a:gd name="T30" fmla="*/ 80 w 147"/>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00">
                  <a:moveTo>
                    <a:pt x="38" y="96"/>
                  </a:moveTo>
                  <a:cubicBezTo>
                    <a:pt x="38" y="39"/>
                    <a:pt x="38" y="39"/>
                    <a:pt x="38" y="39"/>
                  </a:cubicBezTo>
                  <a:cubicBezTo>
                    <a:pt x="80" y="39"/>
                    <a:pt x="80" y="39"/>
                    <a:pt x="80" y="39"/>
                  </a:cubicBezTo>
                  <a:cubicBezTo>
                    <a:pt x="96" y="39"/>
                    <a:pt x="109" y="51"/>
                    <a:pt x="109" y="67"/>
                  </a:cubicBezTo>
                  <a:cubicBezTo>
                    <a:pt x="109" y="83"/>
                    <a:pt x="96" y="96"/>
                    <a:pt x="80" y="96"/>
                  </a:cubicBezTo>
                  <a:cubicBezTo>
                    <a:pt x="38" y="96"/>
                    <a:pt x="38" y="96"/>
                    <a:pt x="38" y="96"/>
                  </a:cubicBezTo>
                  <a:moveTo>
                    <a:pt x="80" y="0"/>
                  </a:moveTo>
                  <a:cubicBezTo>
                    <a:pt x="19" y="0"/>
                    <a:pt x="19" y="0"/>
                    <a:pt x="19" y="0"/>
                  </a:cubicBezTo>
                  <a:cubicBezTo>
                    <a:pt x="8" y="0"/>
                    <a:pt x="0" y="9"/>
                    <a:pt x="0" y="19"/>
                  </a:cubicBezTo>
                  <a:cubicBezTo>
                    <a:pt x="0" y="181"/>
                    <a:pt x="0" y="181"/>
                    <a:pt x="0" y="181"/>
                  </a:cubicBezTo>
                  <a:cubicBezTo>
                    <a:pt x="0" y="192"/>
                    <a:pt x="8" y="200"/>
                    <a:pt x="19" y="200"/>
                  </a:cubicBezTo>
                  <a:cubicBezTo>
                    <a:pt x="29" y="200"/>
                    <a:pt x="38" y="192"/>
                    <a:pt x="38" y="181"/>
                  </a:cubicBezTo>
                  <a:cubicBezTo>
                    <a:pt x="38" y="135"/>
                    <a:pt x="38" y="135"/>
                    <a:pt x="38" y="135"/>
                  </a:cubicBezTo>
                  <a:cubicBezTo>
                    <a:pt x="80" y="135"/>
                    <a:pt x="80" y="135"/>
                    <a:pt x="80" y="135"/>
                  </a:cubicBezTo>
                  <a:cubicBezTo>
                    <a:pt x="117" y="135"/>
                    <a:pt x="147" y="104"/>
                    <a:pt x="147" y="67"/>
                  </a:cubicBezTo>
                  <a:cubicBezTo>
                    <a:pt x="147" y="30"/>
                    <a:pt x="117" y="0"/>
                    <a:pt x="8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a:grpSpLocks noChangeAspect="1"/>
          </p:cNvGrpSpPr>
          <p:nvPr/>
        </p:nvGrpSpPr>
        <p:grpSpPr>
          <a:xfrm>
            <a:off x="6274762" y="2890020"/>
            <a:ext cx="449963" cy="563072"/>
            <a:chOff x="3690937" y="1443038"/>
            <a:chExt cx="2020888" cy="2528887"/>
          </a:xfrm>
        </p:grpSpPr>
        <p:sp>
          <p:nvSpPr>
            <p:cNvPr id="20" name="Freeform 19"/>
            <p:cNvSpPr>
              <a:spLocks/>
            </p:cNvSpPr>
            <p:nvPr/>
          </p:nvSpPr>
          <p:spPr bwMode="auto">
            <a:xfrm>
              <a:off x="3690937" y="1443038"/>
              <a:ext cx="2020888" cy="2005013"/>
            </a:xfrm>
            <a:custGeom>
              <a:avLst/>
              <a:gdLst>
                <a:gd name="connsiteX0" fmla="*/ 1399705 w 2020888"/>
                <a:gd name="connsiteY0" fmla="*/ 1944688 h 2005013"/>
                <a:gd name="connsiteX1" fmla="*/ 1399945 w 2020888"/>
                <a:gd name="connsiteY1" fmla="*/ 1944825 h 2005013"/>
                <a:gd name="connsiteX2" fmla="*/ 1399945 w 2020888"/>
                <a:gd name="connsiteY2" fmla="*/ 1944688 h 2005013"/>
                <a:gd name="connsiteX3" fmla="*/ 620943 w 2020888"/>
                <a:gd name="connsiteY3" fmla="*/ 1943298 h 2005013"/>
                <a:gd name="connsiteX4" fmla="*/ 620943 w 2020888"/>
                <a:gd name="connsiteY4" fmla="*/ 1943826 h 2005013"/>
                <a:gd name="connsiteX5" fmla="*/ 620943 w 2020888"/>
                <a:gd name="connsiteY5" fmla="*/ 1944825 h 2005013"/>
                <a:gd name="connsiteX6" fmla="*/ 621584 w 2020888"/>
                <a:gd name="connsiteY6" fmla="*/ 1944483 h 2005013"/>
                <a:gd name="connsiteX7" fmla="*/ 621584 w 2020888"/>
                <a:gd name="connsiteY7" fmla="*/ 1944483 h 2005013"/>
                <a:gd name="connsiteX8" fmla="*/ 1012326 w 2020888"/>
                <a:gd name="connsiteY8" fmla="*/ 0 h 2005013"/>
                <a:gd name="connsiteX9" fmla="*/ 1727351 w 2020888"/>
                <a:gd name="connsiteY9" fmla="*/ 293417 h 2005013"/>
                <a:gd name="connsiteX10" fmla="*/ 2020888 w 2020888"/>
                <a:gd name="connsiteY10" fmla="*/ 1008149 h 2005013"/>
                <a:gd name="connsiteX11" fmla="*/ 1960676 w 2020888"/>
                <a:gd name="connsiteY11" fmla="*/ 1309089 h 2005013"/>
                <a:gd name="connsiteX12" fmla="*/ 1825197 w 2020888"/>
                <a:gd name="connsiteY12" fmla="*/ 1546080 h 2005013"/>
                <a:gd name="connsiteX13" fmla="*/ 1614453 w 2020888"/>
                <a:gd name="connsiteY13" fmla="*/ 1768023 h 2005013"/>
                <a:gd name="connsiteX14" fmla="*/ 1505317 w 2020888"/>
                <a:gd name="connsiteY14" fmla="*/ 1895922 h 2005013"/>
                <a:gd name="connsiteX15" fmla="*/ 1456394 w 2020888"/>
                <a:gd name="connsiteY15" fmla="*/ 1971157 h 2005013"/>
                <a:gd name="connsiteX16" fmla="*/ 1399945 w 2020888"/>
                <a:gd name="connsiteY16" fmla="*/ 2005013 h 2005013"/>
                <a:gd name="connsiteX17" fmla="*/ 620943 w 2020888"/>
                <a:gd name="connsiteY17" fmla="*/ 2005013 h 2005013"/>
                <a:gd name="connsiteX18" fmla="*/ 568257 w 2020888"/>
                <a:gd name="connsiteY18" fmla="*/ 1974919 h 2005013"/>
                <a:gd name="connsiteX19" fmla="*/ 568257 w 2020888"/>
                <a:gd name="connsiteY19" fmla="*/ 1971157 h 2005013"/>
                <a:gd name="connsiteX20" fmla="*/ 564494 w 2020888"/>
                <a:gd name="connsiteY20" fmla="*/ 1971157 h 2005013"/>
                <a:gd name="connsiteX21" fmla="*/ 560731 w 2020888"/>
                <a:gd name="connsiteY21" fmla="*/ 1959872 h 2005013"/>
                <a:gd name="connsiteX22" fmla="*/ 538151 w 2020888"/>
                <a:gd name="connsiteY22" fmla="*/ 1926016 h 2005013"/>
                <a:gd name="connsiteX23" fmla="*/ 466648 w 2020888"/>
                <a:gd name="connsiteY23" fmla="*/ 1828211 h 2005013"/>
                <a:gd name="connsiteX24" fmla="*/ 406436 w 2020888"/>
                <a:gd name="connsiteY24" fmla="*/ 1768023 h 2005013"/>
                <a:gd name="connsiteX25" fmla="*/ 270957 w 2020888"/>
                <a:gd name="connsiteY25" fmla="*/ 1636362 h 2005013"/>
                <a:gd name="connsiteX26" fmla="*/ 63976 w 2020888"/>
                <a:gd name="connsiteY26" fmla="*/ 1309089 h 2005013"/>
                <a:gd name="connsiteX27" fmla="*/ 0 w 2020888"/>
                <a:gd name="connsiteY27" fmla="*/ 1008149 h 2005013"/>
                <a:gd name="connsiteX28" fmla="*/ 297300 w 2020888"/>
                <a:gd name="connsiteY28" fmla="*/ 293417 h 2005013"/>
                <a:gd name="connsiteX29" fmla="*/ 1012326 w 2020888"/>
                <a:gd name="connsiteY29" fmla="*/ 0 h 200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20888" h="2005013">
                  <a:moveTo>
                    <a:pt x="1399705" y="1944688"/>
                  </a:moveTo>
                  <a:lnTo>
                    <a:pt x="1399945" y="1944825"/>
                  </a:lnTo>
                  <a:lnTo>
                    <a:pt x="1399945" y="1944688"/>
                  </a:lnTo>
                  <a:close/>
                  <a:moveTo>
                    <a:pt x="620943" y="1943298"/>
                  </a:moveTo>
                  <a:lnTo>
                    <a:pt x="620943" y="1943826"/>
                  </a:lnTo>
                  <a:cubicBezTo>
                    <a:pt x="620943" y="1944825"/>
                    <a:pt x="620943" y="1944825"/>
                    <a:pt x="620943" y="1944825"/>
                  </a:cubicBezTo>
                  <a:lnTo>
                    <a:pt x="621584" y="1944483"/>
                  </a:lnTo>
                  <a:lnTo>
                    <a:pt x="621584" y="1944483"/>
                  </a:lnTo>
                  <a:close/>
                  <a:moveTo>
                    <a:pt x="1012326" y="0"/>
                  </a:moveTo>
                  <a:cubicBezTo>
                    <a:pt x="1290809" y="0"/>
                    <a:pt x="1542950" y="112853"/>
                    <a:pt x="1727351" y="293417"/>
                  </a:cubicBezTo>
                  <a:cubicBezTo>
                    <a:pt x="1907989" y="477742"/>
                    <a:pt x="2020888" y="729780"/>
                    <a:pt x="2020888" y="1008149"/>
                  </a:cubicBezTo>
                  <a:cubicBezTo>
                    <a:pt x="2020888" y="1117240"/>
                    <a:pt x="1998308" y="1218807"/>
                    <a:pt x="1960676" y="1309089"/>
                  </a:cubicBezTo>
                  <a:cubicBezTo>
                    <a:pt x="1923043" y="1399371"/>
                    <a:pt x="1874120" y="1482130"/>
                    <a:pt x="1825197" y="1546080"/>
                  </a:cubicBezTo>
                  <a:cubicBezTo>
                    <a:pt x="1727351" y="1677741"/>
                    <a:pt x="1625742" y="1760499"/>
                    <a:pt x="1614453" y="1768023"/>
                  </a:cubicBezTo>
                  <a:cubicBezTo>
                    <a:pt x="1573056" y="1801879"/>
                    <a:pt x="1531660" y="1850781"/>
                    <a:pt x="1505317" y="1895922"/>
                  </a:cubicBezTo>
                  <a:cubicBezTo>
                    <a:pt x="1475211" y="1937302"/>
                    <a:pt x="1456394" y="1971157"/>
                    <a:pt x="1456394" y="1971157"/>
                  </a:cubicBezTo>
                  <a:cubicBezTo>
                    <a:pt x="1445104" y="1993728"/>
                    <a:pt x="1426288" y="2005013"/>
                    <a:pt x="1399945" y="2005013"/>
                  </a:cubicBezTo>
                  <a:cubicBezTo>
                    <a:pt x="1399945" y="2005013"/>
                    <a:pt x="1399945" y="2005013"/>
                    <a:pt x="620943" y="2005013"/>
                  </a:cubicBezTo>
                  <a:cubicBezTo>
                    <a:pt x="598364" y="2005013"/>
                    <a:pt x="579547" y="1993728"/>
                    <a:pt x="568257" y="1974919"/>
                  </a:cubicBezTo>
                  <a:cubicBezTo>
                    <a:pt x="568257" y="1974919"/>
                    <a:pt x="568257" y="1974919"/>
                    <a:pt x="568257" y="1971157"/>
                  </a:cubicBezTo>
                  <a:cubicBezTo>
                    <a:pt x="568257" y="1971157"/>
                    <a:pt x="568257" y="1971157"/>
                    <a:pt x="564494" y="1971157"/>
                  </a:cubicBezTo>
                  <a:cubicBezTo>
                    <a:pt x="564494" y="1967396"/>
                    <a:pt x="560731" y="1963634"/>
                    <a:pt x="560731" y="1959872"/>
                  </a:cubicBezTo>
                  <a:cubicBezTo>
                    <a:pt x="553204" y="1952349"/>
                    <a:pt x="549441" y="1941063"/>
                    <a:pt x="538151" y="1926016"/>
                  </a:cubicBezTo>
                  <a:cubicBezTo>
                    <a:pt x="519335" y="1895922"/>
                    <a:pt x="496755" y="1862067"/>
                    <a:pt x="466648" y="1828211"/>
                  </a:cubicBezTo>
                  <a:cubicBezTo>
                    <a:pt x="447832" y="1805640"/>
                    <a:pt x="425252" y="1783070"/>
                    <a:pt x="406436" y="1768023"/>
                  </a:cubicBezTo>
                  <a:cubicBezTo>
                    <a:pt x="398909" y="1760499"/>
                    <a:pt x="342460" y="1715358"/>
                    <a:pt x="270957" y="1636362"/>
                  </a:cubicBezTo>
                  <a:cubicBezTo>
                    <a:pt x="203218" y="1557365"/>
                    <a:pt x="120425" y="1444512"/>
                    <a:pt x="63976" y="1309089"/>
                  </a:cubicBezTo>
                  <a:cubicBezTo>
                    <a:pt x="26343" y="1218807"/>
                    <a:pt x="0" y="1117240"/>
                    <a:pt x="0" y="1008149"/>
                  </a:cubicBezTo>
                  <a:cubicBezTo>
                    <a:pt x="0" y="729780"/>
                    <a:pt x="116662" y="477742"/>
                    <a:pt x="297300" y="293417"/>
                  </a:cubicBezTo>
                  <a:cubicBezTo>
                    <a:pt x="481702" y="112853"/>
                    <a:pt x="733842" y="0"/>
                    <a:pt x="1012326"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 name="Freeform 8"/>
            <p:cNvSpPr>
              <a:spLocks/>
            </p:cNvSpPr>
            <p:nvPr/>
          </p:nvSpPr>
          <p:spPr bwMode="auto">
            <a:xfrm>
              <a:off x="4264025" y="3602038"/>
              <a:ext cx="879475" cy="117475"/>
            </a:xfrm>
            <a:custGeom>
              <a:avLst/>
              <a:gdLst>
                <a:gd name="T0" fmla="*/ 15 w 234"/>
                <a:gd name="T1" fmla="*/ 31 h 31"/>
                <a:gd name="T2" fmla="*/ 218 w 234"/>
                <a:gd name="T3" fmla="*/ 31 h 31"/>
                <a:gd name="T4" fmla="*/ 234 w 234"/>
                <a:gd name="T5" fmla="*/ 15 h 31"/>
                <a:gd name="T6" fmla="*/ 218 w 234"/>
                <a:gd name="T7" fmla="*/ 0 h 31"/>
                <a:gd name="T8" fmla="*/ 15 w 234"/>
                <a:gd name="T9" fmla="*/ 0 h 31"/>
                <a:gd name="T10" fmla="*/ 0 w 234"/>
                <a:gd name="T11" fmla="*/ 15 h 31"/>
                <a:gd name="T12" fmla="*/ 15 w 23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34" h="31">
                  <a:moveTo>
                    <a:pt x="15" y="31"/>
                  </a:moveTo>
                  <a:cubicBezTo>
                    <a:pt x="218" y="31"/>
                    <a:pt x="218" y="31"/>
                    <a:pt x="218" y="31"/>
                  </a:cubicBezTo>
                  <a:cubicBezTo>
                    <a:pt x="227" y="31"/>
                    <a:pt x="234" y="24"/>
                    <a:pt x="234" y="15"/>
                  </a:cubicBezTo>
                  <a:cubicBezTo>
                    <a:pt x="234" y="7"/>
                    <a:pt x="227" y="0"/>
                    <a:pt x="218" y="0"/>
                  </a:cubicBezTo>
                  <a:cubicBezTo>
                    <a:pt x="15" y="0"/>
                    <a:pt x="15" y="0"/>
                    <a:pt x="15" y="0"/>
                  </a:cubicBezTo>
                  <a:cubicBezTo>
                    <a:pt x="7" y="0"/>
                    <a:pt x="0" y="7"/>
                    <a:pt x="0" y="15"/>
                  </a:cubicBezTo>
                  <a:cubicBezTo>
                    <a:pt x="0" y="24"/>
                    <a:pt x="7" y="31"/>
                    <a:pt x="15" y="3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p:cNvSpPr>
            <p:nvPr/>
          </p:nvSpPr>
          <p:spPr bwMode="auto">
            <a:xfrm>
              <a:off x="4395788" y="3854450"/>
              <a:ext cx="615950" cy="117475"/>
            </a:xfrm>
            <a:custGeom>
              <a:avLst/>
              <a:gdLst>
                <a:gd name="T0" fmla="*/ 15 w 164"/>
                <a:gd name="T1" fmla="*/ 31 h 31"/>
                <a:gd name="T2" fmla="*/ 149 w 164"/>
                <a:gd name="T3" fmla="*/ 31 h 31"/>
                <a:gd name="T4" fmla="*/ 164 w 164"/>
                <a:gd name="T5" fmla="*/ 15 h 31"/>
                <a:gd name="T6" fmla="*/ 149 w 164"/>
                <a:gd name="T7" fmla="*/ 0 h 31"/>
                <a:gd name="T8" fmla="*/ 15 w 164"/>
                <a:gd name="T9" fmla="*/ 0 h 31"/>
                <a:gd name="T10" fmla="*/ 0 w 164"/>
                <a:gd name="T11" fmla="*/ 15 h 31"/>
                <a:gd name="T12" fmla="*/ 15 w 16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64" h="31">
                  <a:moveTo>
                    <a:pt x="15" y="31"/>
                  </a:moveTo>
                  <a:cubicBezTo>
                    <a:pt x="149" y="31"/>
                    <a:pt x="149" y="31"/>
                    <a:pt x="149" y="31"/>
                  </a:cubicBezTo>
                  <a:cubicBezTo>
                    <a:pt x="157" y="31"/>
                    <a:pt x="164" y="24"/>
                    <a:pt x="164" y="15"/>
                  </a:cubicBezTo>
                  <a:cubicBezTo>
                    <a:pt x="164" y="7"/>
                    <a:pt x="157" y="0"/>
                    <a:pt x="149" y="0"/>
                  </a:cubicBezTo>
                  <a:cubicBezTo>
                    <a:pt x="15" y="0"/>
                    <a:pt x="15" y="0"/>
                    <a:pt x="15" y="0"/>
                  </a:cubicBezTo>
                  <a:cubicBezTo>
                    <a:pt x="7" y="0"/>
                    <a:pt x="0" y="7"/>
                    <a:pt x="0" y="15"/>
                  </a:cubicBezTo>
                  <a:cubicBezTo>
                    <a:pt x="0" y="24"/>
                    <a:pt x="7" y="31"/>
                    <a:pt x="15" y="3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28"/>
          <p:cNvGrpSpPr>
            <a:grpSpLocks noChangeAspect="1"/>
          </p:cNvGrpSpPr>
          <p:nvPr/>
        </p:nvGrpSpPr>
        <p:grpSpPr bwMode="auto">
          <a:xfrm>
            <a:off x="523896" y="1180873"/>
            <a:ext cx="627757" cy="634172"/>
            <a:chOff x="2196" y="927"/>
            <a:chExt cx="1370" cy="1384"/>
          </a:xfrm>
        </p:grpSpPr>
        <p:sp>
          <p:nvSpPr>
            <p:cNvPr id="55" name="Freeform 34"/>
            <p:cNvSpPr>
              <a:spLocks/>
            </p:cNvSpPr>
            <p:nvPr/>
          </p:nvSpPr>
          <p:spPr bwMode="auto">
            <a:xfrm>
              <a:off x="2198" y="1774"/>
              <a:ext cx="207" cy="432"/>
            </a:xfrm>
            <a:custGeom>
              <a:avLst/>
              <a:gdLst>
                <a:gd name="T0" fmla="*/ 43 w 87"/>
                <a:gd name="T1" fmla="*/ 0 h 182"/>
                <a:gd name="T2" fmla="*/ 17 w 87"/>
                <a:gd name="T3" fmla="*/ 10 h 182"/>
                <a:gd name="T4" fmla="*/ 7 w 87"/>
                <a:gd name="T5" fmla="*/ 20 h 182"/>
                <a:gd name="T6" fmla="*/ 0 w 87"/>
                <a:gd name="T7" fmla="*/ 44 h 182"/>
                <a:gd name="T8" fmla="*/ 0 w 87"/>
                <a:gd name="T9" fmla="*/ 182 h 182"/>
                <a:gd name="T10" fmla="*/ 0 w 87"/>
                <a:gd name="T11" fmla="*/ 182 h 182"/>
                <a:gd name="T12" fmla="*/ 43 w 87"/>
                <a:gd name="T13" fmla="*/ 139 h 182"/>
                <a:gd name="T14" fmla="*/ 87 w 87"/>
                <a:gd name="T15" fmla="*/ 139 h 182"/>
                <a:gd name="T16" fmla="*/ 87 w 87"/>
                <a:gd name="T17" fmla="*/ 139 h 182"/>
                <a:gd name="T18" fmla="*/ 87 w 87"/>
                <a:gd name="T19" fmla="*/ 44 h 182"/>
                <a:gd name="T20" fmla="*/ 80 w 87"/>
                <a:gd name="T21" fmla="*/ 20 h 182"/>
                <a:gd name="T22" fmla="*/ 70 w 87"/>
                <a:gd name="T23" fmla="*/ 10 h 182"/>
                <a:gd name="T24" fmla="*/ 43 w 87"/>
                <a:gd name="T2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82">
                  <a:moveTo>
                    <a:pt x="43" y="0"/>
                  </a:moveTo>
                  <a:cubicBezTo>
                    <a:pt x="33" y="0"/>
                    <a:pt x="24" y="4"/>
                    <a:pt x="17" y="10"/>
                  </a:cubicBezTo>
                  <a:cubicBezTo>
                    <a:pt x="13" y="13"/>
                    <a:pt x="10" y="16"/>
                    <a:pt x="7" y="20"/>
                  </a:cubicBezTo>
                  <a:cubicBezTo>
                    <a:pt x="3" y="27"/>
                    <a:pt x="0" y="35"/>
                    <a:pt x="0" y="44"/>
                  </a:cubicBezTo>
                  <a:cubicBezTo>
                    <a:pt x="0" y="182"/>
                    <a:pt x="0" y="182"/>
                    <a:pt x="0" y="182"/>
                  </a:cubicBezTo>
                  <a:cubicBezTo>
                    <a:pt x="0" y="182"/>
                    <a:pt x="0" y="182"/>
                    <a:pt x="0" y="182"/>
                  </a:cubicBezTo>
                  <a:cubicBezTo>
                    <a:pt x="0" y="159"/>
                    <a:pt x="20" y="139"/>
                    <a:pt x="43" y="139"/>
                  </a:cubicBezTo>
                  <a:cubicBezTo>
                    <a:pt x="87" y="139"/>
                    <a:pt x="87" y="139"/>
                    <a:pt x="87" y="139"/>
                  </a:cubicBezTo>
                  <a:cubicBezTo>
                    <a:pt x="87" y="139"/>
                    <a:pt x="87" y="139"/>
                    <a:pt x="87" y="139"/>
                  </a:cubicBezTo>
                  <a:cubicBezTo>
                    <a:pt x="87" y="44"/>
                    <a:pt x="87" y="44"/>
                    <a:pt x="87" y="44"/>
                  </a:cubicBezTo>
                  <a:cubicBezTo>
                    <a:pt x="87" y="35"/>
                    <a:pt x="84" y="27"/>
                    <a:pt x="80" y="20"/>
                  </a:cubicBezTo>
                  <a:cubicBezTo>
                    <a:pt x="77" y="16"/>
                    <a:pt x="74" y="13"/>
                    <a:pt x="70" y="10"/>
                  </a:cubicBezTo>
                  <a:cubicBezTo>
                    <a:pt x="63" y="4"/>
                    <a:pt x="53"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p:nvSpPr>
          <p:spPr bwMode="auto">
            <a:xfrm>
              <a:off x="2436" y="1404"/>
              <a:ext cx="370" cy="518"/>
            </a:xfrm>
            <a:custGeom>
              <a:avLst/>
              <a:gdLst>
                <a:gd name="T0" fmla="*/ 43 w 156"/>
                <a:gd name="T1" fmla="*/ 0 h 218"/>
                <a:gd name="T2" fmla="*/ 13 w 156"/>
                <a:gd name="T3" fmla="*/ 13 h 218"/>
                <a:gd name="T4" fmla="*/ 13 w 156"/>
                <a:gd name="T5" fmla="*/ 13 h 218"/>
                <a:gd name="T6" fmla="*/ 13 w 156"/>
                <a:gd name="T7" fmla="*/ 13 h 218"/>
                <a:gd name="T8" fmla="*/ 7 w 156"/>
                <a:gd name="T9" fmla="*/ 19 h 218"/>
                <a:gd name="T10" fmla="*/ 0 w 156"/>
                <a:gd name="T11" fmla="*/ 43 h 218"/>
                <a:gd name="T12" fmla="*/ 6 w 156"/>
                <a:gd name="T13" fmla="*/ 65 h 218"/>
                <a:gd name="T14" fmla="*/ 13 w 156"/>
                <a:gd name="T15" fmla="*/ 74 h 218"/>
                <a:gd name="T16" fmla="*/ 109 w 156"/>
                <a:gd name="T17" fmla="*/ 170 h 218"/>
                <a:gd name="T18" fmla="*/ 156 w 156"/>
                <a:gd name="T19" fmla="*/ 218 h 218"/>
                <a:gd name="T20" fmla="*/ 145 w 156"/>
                <a:gd name="T21" fmla="*/ 188 h 218"/>
                <a:gd name="T22" fmla="*/ 145 w 156"/>
                <a:gd name="T23" fmla="*/ 188 h 218"/>
                <a:gd name="T24" fmla="*/ 145 w 156"/>
                <a:gd name="T25" fmla="*/ 84 h 218"/>
                <a:gd name="T26" fmla="*/ 145 w 156"/>
                <a:gd name="T27" fmla="*/ 84 h 218"/>
                <a:gd name="T28" fmla="*/ 74 w 156"/>
                <a:gd name="T29" fmla="*/ 13 h 218"/>
                <a:gd name="T30" fmla="*/ 69 w 156"/>
                <a:gd name="T31" fmla="*/ 9 h 218"/>
                <a:gd name="T32" fmla="*/ 43 w 156"/>
                <a:gd name="T3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18">
                  <a:moveTo>
                    <a:pt x="43" y="0"/>
                  </a:moveTo>
                  <a:cubicBezTo>
                    <a:pt x="32" y="0"/>
                    <a:pt x="21" y="4"/>
                    <a:pt x="13" y="13"/>
                  </a:cubicBezTo>
                  <a:cubicBezTo>
                    <a:pt x="13" y="13"/>
                    <a:pt x="13" y="13"/>
                    <a:pt x="13" y="13"/>
                  </a:cubicBezTo>
                  <a:cubicBezTo>
                    <a:pt x="13" y="13"/>
                    <a:pt x="13" y="13"/>
                    <a:pt x="13" y="13"/>
                  </a:cubicBezTo>
                  <a:cubicBezTo>
                    <a:pt x="11" y="15"/>
                    <a:pt x="9" y="17"/>
                    <a:pt x="7" y="19"/>
                  </a:cubicBezTo>
                  <a:cubicBezTo>
                    <a:pt x="2" y="27"/>
                    <a:pt x="0" y="35"/>
                    <a:pt x="0" y="43"/>
                  </a:cubicBezTo>
                  <a:cubicBezTo>
                    <a:pt x="0" y="51"/>
                    <a:pt x="2" y="58"/>
                    <a:pt x="6" y="65"/>
                  </a:cubicBezTo>
                  <a:cubicBezTo>
                    <a:pt x="8" y="68"/>
                    <a:pt x="10" y="71"/>
                    <a:pt x="13" y="74"/>
                  </a:cubicBezTo>
                  <a:cubicBezTo>
                    <a:pt x="109" y="170"/>
                    <a:pt x="109" y="170"/>
                    <a:pt x="109" y="170"/>
                  </a:cubicBezTo>
                  <a:cubicBezTo>
                    <a:pt x="156" y="218"/>
                    <a:pt x="156" y="218"/>
                    <a:pt x="156" y="218"/>
                  </a:cubicBezTo>
                  <a:cubicBezTo>
                    <a:pt x="149"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2" y="11"/>
                    <a:pt x="71" y="10"/>
                    <a:pt x="69" y="9"/>
                  </a:cubicBezTo>
                  <a:cubicBezTo>
                    <a:pt x="61" y="3"/>
                    <a:pt x="52"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AutoShape 27"/>
            <p:cNvSpPr>
              <a:spLocks noChangeAspect="1" noChangeArrowheads="1" noTextEdit="1"/>
            </p:cNvSpPr>
            <p:nvPr/>
          </p:nvSpPr>
          <p:spPr bwMode="auto">
            <a:xfrm>
              <a:off x="2196" y="929"/>
              <a:ext cx="1368" cy="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1"/>
            <p:cNvSpPr>
              <a:spLocks/>
            </p:cNvSpPr>
            <p:nvPr/>
          </p:nvSpPr>
          <p:spPr bwMode="auto">
            <a:xfrm>
              <a:off x="2300" y="2228"/>
              <a:ext cx="1264" cy="81"/>
            </a:xfrm>
            <a:custGeom>
              <a:avLst/>
              <a:gdLst>
                <a:gd name="T0" fmla="*/ 532 w 532"/>
                <a:gd name="T1" fmla="*/ 0 h 34"/>
                <a:gd name="T2" fmla="*/ 532 w 532"/>
                <a:gd name="T3" fmla="*/ 0 h 34"/>
                <a:gd name="T4" fmla="*/ 490 w 532"/>
                <a:gd name="T5" fmla="*/ 34 h 34"/>
                <a:gd name="T6" fmla="*/ 490 w 532"/>
                <a:gd name="T7" fmla="*/ 34 h 34"/>
                <a:gd name="T8" fmla="*/ 490 w 532"/>
                <a:gd name="T9" fmla="*/ 34 h 34"/>
                <a:gd name="T10" fmla="*/ 1 w 532"/>
                <a:gd name="T11" fmla="*/ 34 h 34"/>
                <a:gd name="T12" fmla="*/ 0 w 532"/>
                <a:gd name="T13" fmla="*/ 34 h 34"/>
                <a:gd name="T14" fmla="*/ 0 w 532"/>
                <a:gd name="T15" fmla="*/ 34 h 34"/>
                <a:gd name="T16" fmla="*/ 0 w 532"/>
                <a:gd name="T17" fmla="*/ 34 h 34"/>
                <a:gd name="T18" fmla="*/ 490 w 532"/>
                <a:gd name="T19" fmla="*/ 34 h 34"/>
                <a:gd name="T20" fmla="*/ 532 w 532"/>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34">
                  <a:moveTo>
                    <a:pt x="532" y="0"/>
                  </a:moveTo>
                  <a:cubicBezTo>
                    <a:pt x="532" y="0"/>
                    <a:pt x="532" y="0"/>
                    <a:pt x="532" y="0"/>
                  </a:cubicBezTo>
                  <a:cubicBezTo>
                    <a:pt x="528" y="20"/>
                    <a:pt x="511" y="34"/>
                    <a:pt x="490" y="34"/>
                  </a:cubicBezTo>
                  <a:cubicBezTo>
                    <a:pt x="490" y="34"/>
                    <a:pt x="490" y="34"/>
                    <a:pt x="490" y="34"/>
                  </a:cubicBezTo>
                  <a:cubicBezTo>
                    <a:pt x="490" y="34"/>
                    <a:pt x="490" y="34"/>
                    <a:pt x="490" y="34"/>
                  </a:cubicBezTo>
                  <a:cubicBezTo>
                    <a:pt x="1" y="34"/>
                    <a:pt x="1" y="34"/>
                    <a:pt x="1" y="34"/>
                  </a:cubicBezTo>
                  <a:cubicBezTo>
                    <a:pt x="1" y="34"/>
                    <a:pt x="0" y="34"/>
                    <a:pt x="0" y="34"/>
                  </a:cubicBezTo>
                  <a:cubicBezTo>
                    <a:pt x="0" y="34"/>
                    <a:pt x="0" y="34"/>
                    <a:pt x="0" y="34"/>
                  </a:cubicBezTo>
                  <a:cubicBezTo>
                    <a:pt x="0" y="34"/>
                    <a:pt x="0" y="34"/>
                    <a:pt x="0" y="34"/>
                  </a:cubicBezTo>
                  <a:cubicBezTo>
                    <a:pt x="490" y="34"/>
                    <a:pt x="490" y="34"/>
                    <a:pt x="490" y="34"/>
                  </a:cubicBezTo>
                  <a:cubicBezTo>
                    <a:pt x="511" y="34"/>
                    <a:pt x="528" y="20"/>
                    <a:pt x="532"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2"/>
            <p:cNvSpPr>
              <a:spLocks/>
            </p:cNvSpPr>
            <p:nvPr/>
          </p:nvSpPr>
          <p:spPr bwMode="auto">
            <a:xfrm>
              <a:off x="2303" y="2104"/>
              <a:ext cx="1161" cy="20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3" y="86"/>
                    <a:pt x="0" y="86"/>
                  </a:cubicBezTo>
                  <a:cubicBezTo>
                    <a:pt x="489" y="86"/>
                    <a:pt x="489" y="86"/>
                    <a:pt x="489" y="86"/>
                  </a:cubicBezTo>
                  <a:cubicBezTo>
                    <a:pt x="465" y="86"/>
                    <a:pt x="446" y="67"/>
                    <a:pt x="446" y="43"/>
                  </a:cubicBezTo>
                  <a:cubicBezTo>
                    <a:pt x="446" y="0"/>
                    <a:pt x="446" y="0"/>
                    <a:pt x="446"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3"/>
            <p:cNvSpPr>
              <a:spLocks noEditPoints="1"/>
            </p:cNvSpPr>
            <p:nvPr/>
          </p:nvSpPr>
          <p:spPr bwMode="auto">
            <a:xfrm>
              <a:off x="2198" y="1774"/>
              <a:ext cx="207" cy="330"/>
            </a:xfrm>
            <a:custGeom>
              <a:avLst/>
              <a:gdLst>
                <a:gd name="T0" fmla="*/ 7 w 87"/>
                <a:gd name="T1" fmla="*/ 20 h 139"/>
                <a:gd name="T2" fmla="*/ 0 w 87"/>
                <a:gd name="T3" fmla="*/ 44 h 139"/>
                <a:gd name="T4" fmla="*/ 0 w 87"/>
                <a:gd name="T5" fmla="*/ 44 h 139"/>
                <a:gd name="T6" fmla="*/ 7 w 87"/>
                <a:gd name="T7" fmla="*/ 20 h 139"/>
                <a:gd name="T8" fmla="*/ 80 w 87"/>
                <a:gd name="T9" fmla="*/ 20 h 139"/>
                <a:gd name="T10" fmla="*/ 87 w 87"/>
                <a:gd name="T11" fmla="*/ 44 h 139"/>
                <a:gd name="T12" fmla="*/ 87 w 87"/>
                <a:gd name="T13" fmla="*/ 139 h 139"/>
                <a:gd name="T14" fmla="*/ 87 w 87"/>
                <a:gd name="T15" fmla="*/ 44 h 139"/>
                <a:gd name="T16" fmla="*/ 80 w 87"/>
                <a:gd name="T17" fmla="*/ 20 h 139"/>
                <a:gd name="T18" fmla="*/ 43 w 87"/>
                <a:gd name="T19" fmla="*/ 0 h 139"/>
                <a:gd name="T20" fmla="*/ 17 w 87"/>
                <a:gd name="T21" fmla="*/ 10 h 139"/>
                <a:gd name="T22" fmla="*/ 43 w 87"/>
                <a:gd name="T23" fmla="*/ 0 h 139"/>
                <a:gd name="T24" fmla="*/ 70 w 87"/>
                <a:gd name="T25" fmla="*/ 10 h 139"/>
                <a:gd name="T26" fmla="*/ 43 w 87"/>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39">
                  <a:moveTo>
                    <a:pt x="7" y="20"/>
                  </a:moveTo>
                  <a:cubicBezTo>
                    <a:pt x="3" y="27"/>
                    <a:pt x="0" y="35"/>
                    <a:pt x="0" y="44"/>
                  </a:cubicBezTo>
                  <a:cubicBezTo>
                    <a:pt x="0" y="44"/>
                    <a:pt x="0" y="44"/>
                    <a:pt x="0" y="44"/>
                  </a:cubicBezTo>
                  <a:cubicBezTo>
                    <a:pt x="0" y="35"/>
                    <a:pt x="3" y="27"/>
                    <a:pt x="7" y="20"/>
                  </a:cubicBezTo>
                  <a:moveTo>
                    <a:pt x="80" y="20"/>
                  </a:moveTo>
                  <a:cubicBezTo>
                    <a:pt x="84" y="27"/>
                    <a:pt x="87" y="35"/>
                    <a:pt x="87" y="44"/>
                  </a:cubicBezTo>
                  <a:cubicBezTo>
                    <a:pt x="87" y="139"/>
                    <a:pt x="87" y="139"/>
                    <a:pt x="87" y="139"/>
                  </a:cubicBezTo>
                  <a:cubicBezTo>
                    <a:pt x="87" y="44"/>
                    <a:pt x="87" y="44"/>
                    <a:pt x="87" y="44"/>
                  </a:cubicBezTo>
                  <a:cubicBezTo>
                    <a:pt x="87" y="35"/>
                    <a:pt x="84" y="27"/>
                    <a:pt x="80" y="20"/>
                  </a:cubicBezTo>
                  <a:moveTo>
                    <a:pt x="43" y="0"/>
                  </a:moveTo>
                  <a:cubicBezTo>
                    <a:pt x="33" y="0"/>
                    <a:pt x="24" y="4"/>
                    <a:pt x="17" y="10"/>
                  </a:cubicBezTo>
                  <a:cubicBezTo>
                    <a:pt x="24" y="4"/>
                    <a:pt x="33" y="0"/>
                    <a:pt x="43" y="0"/>
                  </a:cubicBezTo>
                  <a:cubicBezTo>
                    <a:pt x="53" y="0"/>
                    <a:pt x="63" y="4"/>
                    <a:pt x="70" y="10"/>
                  </a:cubicBezTo>
                  <a:cubicBezTo>
                    <a:pt x="63" y="4"/>
                    <a:pt x="53" y="0"/>
                    <a:pt x="43"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5"/>
            <p:cNvSpPr>
              <a:spLocks/>
            </p:cNvSpPr>
            <p:nvPr/>
          </p:nvSpPr>
          <p:spPr bwMode="auto">
            <a:xfrm>
              <a:off x="2203" y="2233"/>
              <a:ext cx="97" cy="76"/>
            </a:xfrm>
            <a:custGeom>
              <a:avLst/>
              <a:gdLst>
                <a:gd name="T0" fmla="*/ 0 w 41"/>
                <a:gd name="T1" fmla="*/ 0 h 32"/>
                <a:gd name="T2" fmla="*/ 41 w 41"/>
                <a:gd name="T3" fmla="*/ 32 h 32"/>
                <a:gd name="T4" fmla="*/ 0 w 41"/>
                <a:gd name="T5" fmla="*/ 3 h 32"/>
                <a:gd name="T6" fmla="*/ 0 w 41"/>
                <a:gd name="T7" fmla="*/ 0 h 32"/>
              </a:gdLst>
              <a:ahLst/>
              <a:cxnLst>
                <a:cxn ang="0">
                  <a:pos x="T0" y="T1"/>
                </a:cxn>
                <a:cxn ang="0">
                  <a:pos x="T2" y="T3"/>
                </a:cxn>
                <a:cxn ang="0">
                  <a:pos x="T4" y="T5"/>
                </a:cxn>
                <a:cxn ang="0">
                  <a:pos x="T6" y="T7"/>
                </a:cxn>
              </a:cxnLst>
              <a:rect l="0" t="0" r="r" b="b"/>
              <a:pathLst>
                <a:path w="41" h="32">
                  <a:moveTo>
                    <a:pt x="0" y="0"/>
                  </a:moveTo>
                  <a:cubicBezTo>
                    <a:pt x="4" y="19"/>
                    <a:pt x="21" y="32"/>
                    <a:pt x="41" y="32"/>
                  </a:cubicBezTo>
                  <a:cubicBezTo>
                    <a:pt x="22" y="32"/>
                    <a:pt x="6" y="20"/>
                    <a:pt x="0" y="3"/>
                  </a:cubicBezTo>
                  <a:cubicBezTo>
                    <a:pt x="0" y="2"/>
                    <a:pt x="0" y="1"/>
                    <a:pt x="0"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6"/>
            <p:cNvSpPr>
              <a:spLocks/>
            </p:cNvSpPr>
            <p:nvPr/>
          </p:nvSpPr>
          <p:spPr bwMode="auto">
            <a:xfrm>
              <a:off x="2198" y="2214"/>
              <a:ext cx="5" cy="26"/>
            </a:xfrm>
            <a:custGeom>
              <a:avLst/>
              <a:gdLst>
                <a:gd name="T0" fmla="*/ 0 w 2"/>
                <a:gd name="T1" fmla="*/ 0 h 11"/>
                <a:gd name="T2" fmla="*/ 2 w 2"/>
                <a:gd name="T3" fmla="*/ 8 h 11"/>
                <a:gd name="T4" fmla="*/ 2 w 2"/>
                <a:gd name="T5" fmla="*/ 11 h 11"/>
                <a:gd name="T6" fmla="*/ 0 w 2"/>
                <a:gd name="T7" fmla="*/ 0 h 11"/>
              </a:gdLst>
              <a:ahLst/>
              <a:cxnLst>
                <a:cxn ang="0">
                  <a:pos x="T0" y="T1"/>
                </a:cxn>
                <a:cxn ang="0">
                  <a:pos x="T2" y="T3"/>
                </a:cxn>
                <a:cxn ang="0">
                  <a:pos x="T4" y="T5"/>
                </a:cxn>
                <a:cxn ang="0">
                  <a:pos x="T6" y="T7"/>
                </a:cxn>
              </a:cxnLst>
              <a:rect l="0" t="0" r="r" b="b"/>
              <a:pathLst>
                <a:path w="2" h="11">
                  <a:moveTo>
                    <a:pt x="0" y="0"/>
                  </a:moveTo>
                  <a:cubicBezTo>
                    <a:pt x="0" y="2"/>
                    <a:pt x="1" y="5"/>
                    <a:pt x="2" y="8"/>
                  </a:cubicBezTo>
                  <a:cubicBezTo>
                    <a:pt x="2" y="9"/>
                    <a:pt x="2" y="10"/>
                    <a:pt x="2" y="11"/>
                  </a:cubicBezTo>
                  <a:cubicBezTo>
                    <a:pt x="1" y="7"/>
                    <a:pt x="0" y="3"/>
                    <a:pt x="0"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p:cNvSpPr>
              <a:spLocks/>
            </p:cNvSpPr>
            <p:nvPr/>
          </p:nvSpPr>
          <p:spPr bwMode="auto">
            <a:xfrm>
              <a:off x="2203" y="2240"/>
              <a:ext cx="100" cy="69"/>
            </a:xfrm>
            <a:custGeom>
              <a:avLst/>
              <a:gdLst>
                <a:gd name="T0" fmla="*/ 0 w 42"/>
                <a:gd name="T1" fmla="*/ 0 h 29"/>
                <a:gd name="T2" fmla="*/ 41 w 42"/>
                <a:gd name="T3" fmla="*/ 29 h 29"/>
                <a:gd name="T4" fmla="*/ 41 w 42"/>
                <a:gd name="T5" fmla="*/ 29 h 29"/>
                <a:gd name="T6" fmla="*/ 42 w 42"/>
                <a:gd name="T7" fmla="*/ 29 h 29"/>
                <a:gd name="T8" fmla="*/ 41 w 42"/>
                <a:gd name="T9" fmla="*/ 29 h 29"/>
                <a:gd name="T10" fmla="*/ 0 w 42"/>
                <a:gd name="T11" fmla="*/ 0 h 29"/>
              </a:gdLst>
              <a:ahLst/>
              <a:cxnLst>
                <a:cxn ang="0">
                  <a:pos x="T0" y="T1"/>
                </a:cxn>
                <a:cxn ang="0">
                  <a:pos x="T2" y="T3"/>
                </a:cxn>
                <a:cxn ang="0">
                  <a:pos x="T4" y="T5"/>
                </a:cxn>
                <a:cxn ang="0">
                  <a:pos x="T6" y="T7"/>
                </a:cxn>
                <a:cxn ang="0">
                  <a:pos x="T8" y="T9"/>
                </a:cxn>
                <a:cxn ang="0">
                  <a:pos x="T10" y="T11"/>
                </a:cxn>
              </a:cxnLst>
              <a:rect l="0" t="0" r="r" b="b"/>
              <a:pathLst>
                <a:path w="42" h="29">
                  <a:moveTo>
                    <a:pt x="0" y="0"/>
                  </a:moveTo>
                  <a:cubicBezTo>
                    <a:pt x="6" y="17"/>
                    <a:pt x="22" y="29"/>
                    <a:pt x="41" y="29"/>
                  </a:cubicBezTo>
                  <a:cubicBezTo>
                    <a:pt x="41" y="29"/>
                    <a:pt x="41" y="29"/>
                    <a:pt x="41" y="29"/>
                  </a:cubicBezTo>
                  <a:cubicBezTo>
                    <a:pt x="41" y="29"/>
                    <a:pt x="42" y="29"/>
                    <a:pt x="42" y="29"/>
                  </a:cubicBezTo>
                  <a:cubicBezTo>
                    <a:pt x="41" y="29"/>
                    <a:pt x="41" y="29"/>
                    <a:pt x="41" y="29"/>
                  </a:cubicBezTo>
                  <a:cubicBezTo>
                    <a:pt x="22" y="29"/>
                    <a:pt x="6" y="17"/>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8"/>
            <p:cNvSpPr>
              <a:spLocks/>
            </p:cNvSpPr>
            <p:nvPr/>
          </p:nvSpPr>
          <p:spPr bwMode="auto">
            <a:xfrm>
              <a:off x="2198" y="2104"/>
              <a:ext cx="207" cy="205"/>
            </a:xfrm>
            <a:custGeom>
              <a:avLst/>
              <a:gdLst>
                <a:gd name="T0" fmla="*/ 87 w 87"/>
                <a:gd name="T1" fmla="*/ 0 h 86"/>
                <a:gd name="T2" fmla="*/ 43 w 87"/>
                <a:gd name="T3" fmla="*/ 0 h 86"/>
                <a:gd name="T4" fmla="*/ 0 w 87"/>
                <a:gd name="T5" fmla="*/ 43 h 86"/>
                <a:gd name="T6" fmla="*/ 0 w 87"/>
                <a:gd name="T7" fmla="*/ 46 h 86"/>
                <a:gd name="T8" fmla="*/ 2 w 87"/>
                <a:gd name="T9" fmla="*/ 57 h 86"/>
                <a:gd name="T10" fmla="*/ 43 w 87"/>
                <a:gd name="T11" fmla="*/ 86 h 86"/>
                <a:gd name="T12" fmla="*/ 44 w 87"/>
                <a:gd name="T13" fmla="*/ 86 h 86"/>
                <a:gd name="T14" fmla="*/ 87 w 87"/>
                <a:gd name="T15" fmla="*/ 43 h 86"/>
                <a:gd name="T16" fmla="*/ 87 w 87"/>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6">
                  <a:moveTo>
                    <a:pt x="87" y="0"/>
                  </a:moveTo>
                  <a:cubicBezTo>
                    <a:pt x="43" y="0"/>
                    <a:pt x="43" y="0"/>
                    <a:pt x="43" y="0"/>
                  </a:cubicBezTo>
                  <a:cubicBezTo>
                    <a:pt x="20" y="0"/>
                    <a:pt x="0" y="20"/>
                    <a:pt x="0" y="43"/>
                  </a:cubicBezTo>
                  <a:cubicBezTo>
                    <a:pt x="0" y="44"/>
                    <a:pt x="0" y="45"/>
                    <a:pt x="0" y="46"/>
                  </a:cubicBezTo>
                  <a:cubicBezTo>
                    <a:pt x="0" y="49"/>
                    <a:pt x="1" y="53"/>
                    <a:pt x="2" y="57"/>
                  </a:cubicBezTo>
                  <a:cubicBezTo>
                    <a:pt x="8" y="74"/>
                    <a:pt x="24" y="86"/>
                    <a:pt x="43" y="86"/>
                  </a:cubicBezTo>
                  <a:cubicBezTo>
                    <a:pt x="44" y="86"/>
                    <a:pt x="44" y="86"/>
                    <a:pt x="44" y="86"/>
                  </a:cubicBezTo>
                  <a:cubicBezTo>
                    <a:pt x="67" y="86"/>
                    <a:pt x="87" y="67"/>
                    <a:pt x="87" y="43"/>
                  </a:cubicBezTo>
                  <a:cubicBezTo>
                    <a:pt x="87" y="0"/>
                    <a:pt x="87" y="0"/>
                    <a:pt x="87"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9"/>
            <p:cNvSpPr>
              <a:spLocks noEditPoints="1"/>
            </p:cNvSpPr>
            <p:nvPr/>
          </p:nvSpPr>
          <p:spPr bwMode="auto">
            <a:xfrm>
              <a:off x="3362" y="1774"/>
              <a:ext cx="204" cy="432"/>
            </a:xfrm>
            <a:custGeom>
              <a:avLst/>
              <a:gdLst>
                <a:gd name="T0" fmla="*/ 8 w 86"/>
                <a:gd name="T1" fmla="*/ 18 h 182"/>
                <a:gd name="T2" fmla="*/ 0 w 86"/>
                <a:gd name="T3" fmla="*/ 44 h 182"/>
                <a:gd name="T4" fmla="*/ 0 w 86"/>
                <a:gd name="T5" fmla="*/ 44 h 182"/>
                <a:gd name="T6" fmla="*/ 8 w 86"/>
                <a:gd name="T7" fmla="*/ 18 h 182"/>
                <a:gd name="T8" fmla="*/ 8 w 86"/>
                <a:gd name="T9" fmla="*/ 18 h 182"/>
                <a:gd name="T10" fmla="*/ 8 w 86"/>
                <a:gd name="T11" fmla="*/ 18 h 182"/>
                <a:gd name="T12" fmla="*/ 8 w 86"/>
                <a:gd name="T13" fmla="*/ 18 h 182"/>
                <a:gd name="T14" fmla="*/ 12 w 86"/>
                <a:gd name="T15" fmla="*/ 13 h 182"/>
                <a:gd name="T16" fmla="*/ 12 w 86"/>
                <a:gd name="T17" fmla="*/ 13 h 182"/>
                <a:gd name="T18" fmla="*/ 12 w 86"/>
                <a:gd name="T19" fmla="*/ 13 h 182"/>
                <a:gd name="T20" fmla="*/ 43 w 86"/>
                <a:gd name="T21" fmla="*/ 0 h 182"/>
                <a:gd name="T22" fmla="*/ 43 w 86"/>
                <a:gd name="T23" fmla="*/ 0 h 182"/>
                <a:gd name="T24" fmla="*/ 12 w 86"/>
                <a:gd name="T25" fmla="*/ 13 h 182"/>
                <a:gd name="T26" fmla="*/ 43 w 86"/>
                <a:gd name="T27" fmla="*/ 0 h 182"/>
                <a:gd name="T28" fmla="*/ 86 w 86"/>
                <a:gd name="T29" fmla="*/ 44 h 182"/>
                <a:gd name="T30" fmla="*/ 86 w 86"/>
                <a:gd name="T31" fmla="*/ 182 h 182"/>
                <a:gd name="T32" fmla="*/ 86 w 86"/>
                <a:gd name="T33" fmla="*/ 182 h 182"/>
                <a:gd name="T34" fmla="*/ 86 w 86"/>
                <a:gd name="T35" fmla="*/ 44 h 182"/>
                <a:gd name="T36" fmla="*/ 43 w 86"/>
                <a:gd name="T3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182">
                  <a:moveTo>
                    <a:pt x="8" y="18"/>
                  </a:moveTo>
                  <a:cubicBezTo>
                    <a:pt x="3" y="25"/>
                    <a:pt x="0" y="34"/>
                    <a:pt x="0" y="44"/>
                  </a:cubicBezTo>
                  <a:cubicBezTo>
                    <a:pt x="0" y="44"/>
                    <a:pt x="0" y="44"/>
                    <a:pt x="0" y="44"/>
                  </a:cubicBezTo>
                  <a:cubicBezTo>
                    <a:pt x="0" y="34"/>
                    <a:pt x="3" y="25"/>
                    <a:pt x="8" y="18"/>
                  </a:cubicBezTo>
                  <a:moveTo>
                    <a:pt x="8" y="18"/>
                  </a:moveTo>
                  <a:cubicBezTo>
                    <a:pt x="8" y="18"/>
                    <a:pt x="8" y="18"/>
                    <a:pt x="8" y="18"/>
                  </a:cubicBezTo>
                  <a:cubicBezTo>
                    <a:pt x="8" y="18"/>
                    <a:pt x="8" y="18"/>
                    <a:pt x="8" y="18"/>
                  </a:cubicBezTo>
                  <a:moveTo>
                    <a:pt x="12" y="13"/>
                  </a:moveTo>
                  <a:cubicBezTo>
                    <a:pt x="12" y="13"/>
                    <a:pt x="12" y="13"/>
                    <a:pt x="12" y="13"/>
                  </a:cubicBezTo>
                  <a:cubicBezTo>
                    <a:pt x="12" y="13"/>
                    <a:pt x="12" y="13"/>
                    <a:pt x="12" y="13"/>
                  </a:cubicBezTo>
                  <a:moveTo>
                    <a:pt x="43" y="0"/>
                  </a:moveTo>
                  <a:cubicBezTo>
                    <a:pt x="43" y="0"/>
                    <a:pt x="43" y="0"/>
                    <a:pt x="43" y="0"/>
                  </a:cubicBezTo>
                  <a:cubicBezTo>
                    <a:pt x="31" y="0"/>
                    <a:pt x="20" y="5"/>
                    <a:pt x="12" y="13"/>
                  </a:cubicBezTo>
                  <a:cubicBezTo>
                    <a:pt x="20" y="5"/>
                    <a:pt x="31" y="0"/>
                    <a:pt x="43" y="0"/>
                  </a:cubicBezTo>
                  <a:cubicBezTo>
                    <a:pt x="67" y="0"/>
                    <a:pt x="86" y="20"/>
                    <a:pt x="86" y="44"/>
                  </a:cubicBezTo>
                  <a:cubicBezTo>
                    <a:pt x="86" y="182"/>
                    <a:pt x="86" y="182"/>
                    <a:pt x="86" y="182"/>
                  </a:cubicBezTo>
                  <a:cubicBezTo>
                    <a:pt x="86" y="182"/>
                    <a:pt x="86" y="182"/>
                    <a:pt x="86" y="182"/>
                  </a:cubicBezTo>
                  <a:cubicBezTo>
                    <a:pt x="86" y="44"/>
                    <a:pt x="86" y="44"/>
                    <a:pt x="86" y="44"/>
                  </a:cubicBezTo>
                  <a:cubicBezTo>
                    <a:pt x="86" y="20"/>
                    <a:pt x="67" y="0"/>
                    <a:pt x="43"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0"/>
            <p:cNvSpPr>
              <a:spLocks/>
            </p:cNvSpPr>
            <p:nvPr/>
          </p:nvSpPr>
          <p:spPr bwMode="auto">
            <a:xfrm>
              <a:off x="3362" y="1774"/>
              <a:ext cx="204" cy="432"/>
            </a:xfrm>
            <a:custGeom>
              <a:avLst/>
              <a:gdLst>
                <a:gd name="T0" fmla="*/ 43 w 86"/>
                <a:gd name="T1" fmla="*/ 0 h 182"/>
                <a:gd name="T2" fmla="*/ 12 w 86"/>
                <a:gd name="T3" fmla="*/ 13 h 182"/>
                <a:gd name="T4" fmla="*/ 12 w 86"/>
                <a:gd name="T5" fmla="*/ 13 h 182"/>
                <a:gd name="T6" fmla="*/ 12 w 86"/>
                <a:gd name="T7" fmla="*/ 13 h 182"/>
                <a:gd name="T8" fmla="*/ 8 w 86"/>
                <a:gd name="T9" fmla="*/ 18 h 182"/>
                <a:gd name="T10" fmla="*/ 8 w 86"/>
                <a:gd name="T11" fmla="*/ 18 h 182"/>
                <a:gd name="T12" fmla="*/ 8 w 86"/>
                <a:gd name="T13" fmla="*/ 18 h 182"/>
                <a:gd name="T14" fmla="*/ 0 w 86"/>
                <a:gd name="T15" fmla="*/ 44 h 182"/>
                <a:gd name="T16" fmla="*/ 0 w 86"/>
                <a:gd name="T17" fmla="*/ 139 h 182"/>
                <a:gd name="T18" fmla="*/ 43 w 86"/>
                <a:gd name="T19" fmla="*/ 139 h 182"/>
                <a:gd name="T20" fmla="*/ 86 w 86"/>
                <a:gd name="T21" fmla="*/ 182 h 182"/>
                <a:gd name="T22" fmla="*/ 86 w 86"/>
                <a:gd name="T23" fmla="*/ 182 h 182"/>
                <a:gd name="T24" fmla="*/ 86 w 86"/>
                <a:gd name="T25" fmla="*/ 44 h 182"/>
                <a:gd name="T26" fmla="*/ 43 w 8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82">
                  <a:moveTo>
                    <a:pt x="43" y="0"/>
                  </a:moveTo>
                  <a:cubicBezTo>
                    <a:pt x="31" y="0"/>
                    <a:pt x="20" y="5"/>
                    <a:pt x="12" y="13"/>
                  </a:cubicBezTo>
                  <a:cubicBezTo>
                    <a:pt x="12" y="13"/>
                    <a:pt x="12" y="13"/>
                    <a:pt x="12" y="13"/>
                  </a:cubicBezTo>
                  <a:cubicBezTo>
                    <a:pt x="12" y="13"/>
                    <a:pt x="12" y="13"/>
                    <a:pt x="12" y="13"/>
                  </a:cubicBezTo>
                  <a:cubicBezTo>
                    <a:pt x="11" y="15"/>
                    <a:pt x="10" y="16"/>
                    <a:pt x="8" y="18"/>
                  </a:cubicBezTo>
                  <a:cubicBezTo>
                    <a:pt x="8" y="18"/>
                    <a:pt x="8" y="18"/>
                    <a:pt x="8" y="18"/>
                  </a:cubicBezTo>
                  <a:cubicBezTo>
                    <a:pt x="8" y="18"/>
                    <a:pt x="8" y="18"/>
                    <a:pt x="8" y="18"/>
                  </a:cubicBezTo>
                  <a:cubicBezTo>
                    <a:pt x="3" y="25"/>
                    <a:pt x="0" y="34"/>
                    <a:pt x="0" y="44"/>
                  </a:cubicBezTo>
                  <a:cubicBezTo>
                    <a:pt x="0" y="139"/>
                    <a:pt x="0" y="139"/>
                    <a:pt x="0" y="139"/>
                  </a:cubicBezTo>
                  <a:cubicBezTo>
                    <a:pt x="43" y="139"/>
                    <a:pt x="43" y="139"/>
                    <a:pt x="43" y="139"/>
                  </a:cubicBezTo>
                  <a:cubicBezTo>
                    <a:pt x="67" y="139"/>
                    <a:pt x="86" y="159"/>
                    <a:pt x="86" y="182"/>
                  </a:cubicBezTo>
                  <a:cubicBezTo>
                    <a:pt x="86" y="182"/>
                    <a:pt x="86" y="182"/>
                    <a:pt x="86" y="182"/>
                  </a:cubicBezTo>
                  <a:cubicBezTo>
                    <a:pt x="86" y="44"/>
                    <a:pt x="86" y="44"/>
                    <a:pt x="86" y="44"/>
                  </a:cubicBezTo>
                  <a:cubicBezTo>
                    <a:pt x="86" y="20"/>
                    <a:pt x="67"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1"/>
            <p:cNvSpPr>
              <a:spLocks/>
            </p:cNvSpPr>
            <p:nvPr/>
          </p:nvSpPr>
          <p:spPr bwMode="auto">
            <a:xfrm>
              <a:off x="3464" y="2228"/>
              <a:ext cx="100" cy="81"/>
            </a:xfrm>
            <a:custGeom>
              <a:avLst/>
              <a:gdLst>
                <a:gd name="T0" fmla="*/ 42 w 42"/>
                <a:gd name="T1" fmla="*/ 0 h 34"/>
                <a:gd name="T2" fmla="*/ 0 w 42"/>
                <a:gd name="T3" fmla="*/ 34 h 34"/>
                <a:gd name="T4" fmla="*/ 0 w 42"/>
                <a:gd name="T5" fmla="*/ 34 h 34"/>
                <a:gd name="T6" fmla="*/ 0 w 42"/>
                <a:gd name="T7" fmla="*/ 34 h 34"/>
                <a:gd name="T8" fmla="*/ 0 w 42"/>
                <a:gd name="T9" fmla="*/ 34 h 34"/>
                <a:gd name="T10" fmla="*/ 42 w 42"/>
                <a:gd name="T11" fmla="*/ 0 h 34"/>
              </a:gdLst>
              <a:ahLst/>
              <a:cxnLst>
                <a:cxn ang="0">
                  <a:pos x="T0" y="T1"/>
                </a:cxn>
                <a:cxn ang="0">
                  <a:pos x="T2" y="T3"/>
                </a:cxn>
                <a:cxn ang="0">
                  <a:pos x="T4" y="T5"/>
                </a:cxn>
                <a:cxn ang="0">
                  <a:pos x="T6" y="T7"/>
                </a:cxn>
                <a:cxn ang="0">
                  <a:pos x="T8" y="T9"/>
                </a:cxn>
                <a:cxn ang="0">
                  <a:pos x="T10" y="T11"/>
                </a:cxn>
              </a:cxnLst>
              <a:rect l="0" t="0" r="r" b="b"/>
              <a:pathLst>
                <a:path w="42" h="34">
                  <a:moveTo>
                    <a:pt x="42" y="0"/>
                  </a:moveTo>
                  <a:cubicBezTo>
                    <a:pt x="38" y="20"/>
                    <a:pt x="21" y="34"/>
                    <a:pt x="0" y="34"/>
                  </a:cubicBezTo>
                  <a:cubicBezTo>
                    <a:pt x="0" y="34"/>
                    <a:pt x="0" y="34"/>
                    <a:pt x="0" y="34"/>
                  </a:cubicBezTo>
                  <a:cubicBezTo>
                    <a:pt x="0" y="34"/>
                    <a:pt x="0" y="34"/>
                    <a:pt x="0" y="34"/>
                  </a:cubicBezTo>
                  <a:cubicBezTo>
                    <a:pt x="0" y="34"/>
                    <a:pt x="0" y="34"/>
                    <a:pt x="0" y="34"/>
                  </a:cubicBezTo>
                  <a:cubicBezTo>
                    <a:pt x="21" y="34"/>
                    <a:pt x="38" y="20"/>
                    <a:pt x="42"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p:nvSpPr>
          <p:spPr bwMode="auto">
            <a:xfrm>
              <a:off x="3362" y="2104"/>
              <a:ext cx="204" cy="205"/>
            </a:xfrm>
            <a:custGeom>
              <a:avLst/>
              <a:gdLst>
                <a:gd name="T0" fmla="*/ 43 w 86"/>
                <a:gd name="T1" fmla="*/ 0 h 86"/>
                <a:gd name="T2" fmla="*/ 0 w 86"/>
                <a:gd name="T3" fmla="*/ 0 h 86"/>
                <a:gd name="T4" fmla="*/ 0 w 86"/>
                <a:gd name="T5" fmla="*/ 43 h 86"/>
                <a:gd name="T6" fmla="*/ 43 w 86"/>
                <a:gd name="T7" fmla="*/ 86 h 86"/>
                <a:gd name="T8" fmla="*/ 43 w 86"/>
                <a:gd name="T9" fmla="*/ 86 h 86"/>
                <a:gd name="T10" fmla="*/ 85 w 86"/>
                <a:gd name="T11" fmla="*/ 52 h 86"/>
                <a:gd name="T12" fmla="*/ 86 w 86"/>
                <a:gd name="T13" fmla="*/ 43 h 86"/>
                <a:gd name="T14" fmla="*/ 43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43" y="0"/>
                  </a:moveTo>
                  <a:cubicBezTo>
                    <a:pt x="0" y="0"/>
                    <a:pt x="0" y="0"/>
                    <a:pt x="0" y="0"/>
                  </a:cubicBezTo>
                  <a:cubicBezTo>
                    <a:pt x="0" y="43"/>
                    <a:pt x="0" y="43"/>
                    <a:pt x="0" y="43"/>
                  </a:cubicBezTo>
                  <a:cubicBezTo>
                    <a:pt x="0" y="67"/>
                    <a:pt x="19" y="86"/>
                    <a:pt x="43" y="86"/>
                  </a:cubicBezTo>
                  <a:cubicBezTo>
                    <a:pt x="43" y="86"/>
                    <a:pt x="43" y="86"/>
                    <a:pt x="43" y="86"/>
                  </a:cubicBezTo>
                  <a:cubicBezTo>
                    <a:pt x="64" y="86"/>
                    <a:pt x="81" y="72"/>
                    <a:pt x="85" y="52"/>
                  </a:cubicBezTo>
                  <a:cubicBezTo>
                    <a:pt x="86" y="49"/>
                    <a:pt x="86" y="46"/>
                    <a:pt x="86" y="43"/>
                  </a:cubicBezTo>
                  <a:cubicBezTo>
                    <a:pt x="86" y="20"/>
                    <a:pt x="67" y="0"/>
                    <a:pt x="43"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p:cNvSpPr>
            <p:nvPr/>
          </p:nvSpPr>
          <p:spPr bwMode="auto">
            <a:xfrm>
              <a:off x="2780" y="927"/>
              <a:ext cx="204" cy="778"/>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noEditPoints="1"/>
            </p:cNvSpPr>
            <p:nvPr/>
          </p:nvSpPr>
          <p:spPr bwMode="auto">
            <a:xfrm>
              <a:off x="2882" y="1955"/>
              <a:ext cx="3"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1 w 1"/>
                <a:gd name="T13" fmla="*/ 1 w 1"/>
                <a:gd name="T14" fmla="*/ 1 w 1"/>
                <a:gd name="T15" fmla="*/ 1 w 1"/>
                <a:gd name="T16" fmla="*/ 1 w 1"/>
                <a:gd name="T17"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p:nvSpPr>
          <p:spPr bwMode="auto">
            <a:xfrm>
              <a:off x="2436" y="1425"/>
              <a:ext cx="344" cy="383"/>
            </a:xfrm>
            <a:custGeom>
              <a:avLst/>
              <a:gdLst>
                <a:gd name="T0" fmla="*/ 6 w 145"/>
                <a:gd name="T1" fmla="*/ 56 h 161"/>
                <a:gd name="T2" fmla="*/ 13 w 145"/>
                <a:gd name="T3" fmla="*/ 65 h 161"/>
                <a:gd name="T4" fmla="*/ 109 w 145"/>
                <a:gd name="T5" fmla="*/ 161 h 161"/>
                <a:gd name="T6" fmla="*/ 13 w 145"/>
                <a:gd name="T7" fmla="*/ 65 h 161"/>
                <a:gd name="T8" fmla="*/ 6 w 145"/>
                <a:gd name="T9" fmla="*/ 56 h 161"/>
                <a:gd name="T10" fmla="*/ 7 w 145"/>
                <a:gd name="T11" fmla="*/ 10 h 161"/>
                <a:gd name="T12" fmla="*/ 0 w 145"/>
                <a:gd name="T13" fmla="*/ 34 h 161"/>
                <a:gd name="T14" fmla="*/ 7 w 145"/>
                <a:gd name="T15" fmla="*/ 10 h 161"/>
                <a:gd name="T16" fmla="*/ 69 w 145"/>
                <a:gd name="T17" fmla="*/ 0 h 161"/>
                <a:gd name="T18" fmla="*/ 74 w 145"/>
                <a:gd name="T19" fmla="*/ 4 h 161"/>
                <a:gd name="T20" fmla="*/ 145 w 145"/>
                <a:gd name="T21" fmla="*/ 75 h 161"/>
                <a:gd name="T22" fmla="*/ 74 w 145"/>
                <a:gd name="T23" fmla="*/ 4 h 161"/>
                <a:gd name="T24" fmla="*/ 69 w 145"/>
                <a:gd name="T2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61">
                  <a:moveTo>
                    <a:pt x="6" y="56"/>
                  </a:moveTo>
                  <a:cubicBezTo>
                    <a:pt x="8" y="59"/>
                    <a:pt x="10" y="62"/>
                    <a:pt x="13" y="65"/>
                  </a:cubicBezTo>
                  <a:cubicBezTo>
                    <a:pt x="109" y="161"/>
                    <a:pt x="109" y="161"/>
                    <a:pt x="109" y="161"/>
                  </a:cubicBezTo>
                  <a:cubicBezTo>
                    <a:pt x="13" y="65"/>
                    <a:pt x="13" y="65"/>
                    <a:pt x="13" y="65"/>
                  </a:cubicBezTo>
                  <a:cubicBezTo>
                    <a:pt x="10" y="62"/>
                    <a:pt x="8" y="59"/>
                    <a:pt x="6" y="56"/>
                  </a:cubicBezTo>
                  <a:moveTo>
                    <a:pt x="7" y="10"/>
                  </a:moveTo>
                  <a:cubicBezTo>
                    <a:pt x="2" y="18"/>
                    <a:pt x="0" y="26"/>
                    <a:pt x="0" y="34"/>
                  </a:cubicBezTo>
                  <a:cubicBezTo>
                    <a:pt x="0" y="26"/>
                    <a:pt x="2" y="18"/>
                    <a:pt x="7" y="10"/>
                  </a:cubicBezTo>
                  <a:moveTo>
                    <a:pt x="69" y="0"/>
                  </a:moveTo>
                  <a:cubicBezTo>
                    <a:pt x="71" y="1"/>
                    <a:pt x="72" y="2"/>
                    <a:pt x="74" y="4"/>
                  </a:cubicBezTo>
                  <a:cubicBezTo>
                    <a:pt x="145" y="75"/>
                    <a:pt x="145" y="75"/>
                    <a:pt x="145" y="75"/>
                  </a:cubicBezTo>
                  <a:cubicBezTo>
                    <a:pt x="74" y="4"/>
                    <a:pt x="74" y="4"/>
                    <a:pt x="74" y="4"/>
                  </a:cubicBezTo>
                  <a:cubicBezTo>
                    <a:pt x="72" y="2"/>
                    <a:pt x="71" y="1"/>
                    <a:pt x="69"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p:nvSpPr>
          <p:spPr bwMode="auto">
            <a:xfrm>
              <a:off x="2885" y="1922"/>
              <a:ext cx="73" cy="33"/>
            </a:xfrm>
            <a:custGeom>
              <a:avLst/>
              <a:gdLst>
                <a:gd name="T0" fmla="*/ 31 w 31"/>
                <a:gd name="T1" fmla="*/ 0 h 14"/>
                <a:gd name="T2" fmla="*/ 30 w 31"/>
                <a:gd name="T3" fmla="*/ 0 h 14"/>
                <a:gd name="T4" fmla="*/ 30 w 31"/>
                <a:gd name="T5" fmla="*/ 1 h 14"/>
                <a:gd name="T6" fmla="*/ 17 w 31"/>
                <a:gd name="T7" fmla="*/ 10 h 14"/>
                <a:gd name="T8" fmla="*/ 7 w 31"/>
                <a:gd name="T9" fmla="*/ 13 h 14"/>
                <a:gd name="T10" fmla="*/ 0 w 31"/>
                <a:gd name="T11" fmla="*/ 14 h 14"/>
                <a:gd name="T12" fmla="*/ 30 w 31"/>
                <a:gd name="T13" fmla="*/ 1 h 14"/>
                <a:gd name="T14" fmla="*/ 31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31" y="0"/>
                  </a:moveTo>
                  <a:cubicBezTo>
                    <a:pt x="30" y="0"/>
                    <a:pt x="30" y="0"/>
                    <a:pt x="30" y="0"/>
                  </a:cubicBezTo>
                  <a:cubicBezTo>
                    <a:pt x="30" y="1"/>
                    <a:pt x="30" y="1"/>
                    <a:pt x="30" y="1"/>
                  </a:cubicBezTo>
                  <a:cubicBezTo>
                    <a:pt x="26" y="5"/>
                    <a:pt x="22" y="8"/>
                    <a:pt x="17" y="10"/>
                  </a:cubicBezTo>
                  <a:cubicBezTo>
                    <a:pt x="14" y="11"/>
                    <a:pt x="10" y="12"/>
                    <a:pt x="7" y="13"/>
                  </a:cubicBezTo>
                  <a:cubicBezTo>
                    <a:pt x="5" y="13"/>
                    <a:pt x="2" y="13"/>
                    <a:pt x="0" y="14"/>
                  </a:cubicBezTo>
                  <a:cubicBezTo>
                    <a:pt x="11" y="13"/>
                    <a:pt x="21" y="9"/>
                    <a:pt x="30" y="1"/>
                  </a:cubicBezTo>
                  <a:cubicBezTo>
                    <a:pt x="30" y="0"/>
                    <a:pt x="31" y="0"/>
                    <a:pt x="31"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p:nvSpPr>
          <p:spPr bwMode="auto">
            <a:xfrm>
              <a:off x="2925" y="1922"/>
              <a:ext cx="33" cy="23"/>
            </a:xfrm>
            <a:custGeom>
              <a:avLst/>
              <a:gdLst>
                <a:gd name="T0" fmla="*/ 14 w 14"/>
                <a:gd name="T1" fmla="*/ 0 h 10"/>
                <a:gd name="T2" fmla="*/ 13 w 14"/>
                <a:gd name="T3" fmla="*/ 1 h 10"/>
                <a:gd name="T4" fmla="*/ 0 w 14"/>
                <a:gd name="T5" fmla="*/ 10 h 10"/>
                <a:gd name="T6" fmla="*/ 13 w 14"/>
                <a:gd name="T7" fmla="*/ 1 h 10"/>
                <a:gd name="T8" fmla="*/ 13 w 14"/>
                <a:gd name="T9" fmla="*/ 0 h 10"/>
                <a:gd name="T10" fmla="*/ 14 w 14"/>
                <a:gd name="T11" fmla="*/ 0 h 10"/>
                <a:gd name="T12" fmla="*/ 14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14" y="0"/>
                  </a:moveTo>
                  <a:cubicBezTo>
                    <a:pt x="13" y="1"/>
                    <a:pt x="13" y="1"/>
                    <a:pt x="13" y="1"/>
                  </a:cubicBezTo>
                  <a:cubicBezTo>
                    <a:pt x="9" y="5"/>
                    <a:pt x="5" y="8"/>
                    <a:pt x="0" y="10"/>
                  </a:cubicBezTo>
                  <a:cubicBezTo>
                    <a:pt x="5" y="8"/>
                    <a:pt x="9" y="5"/>
                    <a:pt x="13" y="1"/>
                  </a:cubicBezTo>
                  <a:cubicBezTo>
                    <a:pt x="13" y="0"/>
                    <a:pt x="13" y="0"/>
                    <a:pt x="13" y="0"/>
                  </a:cubicBezTo>
                  <a:cubicBezTo>
                    <a:pt x="14" y="0"/>
                    <a:pt x="14" y="0"/>
                    <a:pt x="14" y="0"/>
                  </a:cubicBezTo>
                  <a:cubicBezTo>
                    <a:pt x="14" y="0"/>
                    <a:pt x="14" y="0"/>
                    <a:pt x="14"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noEditPoints="1"/>
            </p:cNvSpPr>
            <p:nvPr/>
          </p:nvSpPr>
          <p:spPr bwMode="auto">
            <a:xfrm>
              <a:off x="2882" y="1955"/>
              <a:ext cx="3"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1 w 1"/>
                <a:gd name="T17" fmla="*/ 0 w 1"/>
                <a:gd name="T18" fmla="*/ 1 w 1"/>
                <a:gd name="T19" fmla="*/ 1 w 1"/>
                <a:gd name="T20" fmla="*/ 1 w 1"/>
                <a:gd name="T2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Lst>
              <a:rect l="0" t="0" r="r" b="b"/>
              <a:pathLst>
                <a:path w="1">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0" y="0"/>
                    <a:pt x="0" y="0"/>
                    <a:pt x="0" y="0"/>
                  </a:cubicBezTo>
                  <a:cubicBezTo>
                    <a:pt x="0" y="0"/>
                    <a:pt x="0" y="0"/>
                    <a:pt x="1" y="0"/>
                  </a:cubicBezTo>
                  <a:moveTo>
                    <a:pt x="1" y="0"/>
                  </a:moveTo>
                  <a:cubicBezTo>
                    <a:pt x="1" y="0"/>
                    <a:pt x="1" y="0"/>
                    <a:pt x="1" y="0"/>
                  </a:cubicBezTo>
                  <a:cubicBezTo>
                    <a:pt x="1" y="0"/>
                    <a:pt x="1" y="0"/>
                    <a:pt x="1"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p:nvSpPr>
          <p:spPr bwMode="auto">
            <a:xfrm>
              <a:off x="2882" y="1952"/>
              <a:ext cx="19" cy="3"/>
            </a:xfrm>
            <a:custGeom>
              <a:avLst/>
              <a:gdLst>
                <a:gd name="T0" fmla="*/ 8 w 8"/>
                <a:gd name="T1" fmla="*/ 0 h 1"/>
                <a:gd name="T2" fmla="*/ 0 w 8"/>
                <a:gd name="T3" fmla="*/ 1 h 1"/>
                <a:gd name="T4" fmla="*/ 0 w 8"/>
                <a:gd name="T5" fmla="*/ 1 h 1"/>
                <a:gd name="T6" fmla="*/ 0 w 8"/>
                <a:gd name="T7" fmla="*/ 1 h 1"/>
                <a:gd name="T8" fmla="*/ 0 w 8"/>
                <a:gd name="T9" fmla="*/ 1 h 1"/>
                <a:gd name="T10" fmla="*/ 0 w 8"/>
                <a:gd name="T11" fmla="*/ 1 h 1"/>
                <a:gd name="T12" fmla="*/ 0 w 8"/>
                <a:gd name="T13" fmla="*/ 1 h 1"/>
                <a:gd name="T14" fmla="*/ 0 w 8"/>
                <a:gd name="T15" fmla="*/ 1 h 1"/>
                <a:gd name="T16" fmla="*/ 0 w 8"/>
                <a:gd name="T17" fmla="*/ 1 h 1"/>
                <a:gd name="T18" fmla="*/ 0 w 8"/>
                <a:gd name="T19" fmla="*/ 1 h 1"/>
                <a:gd name="T20" fmla="*/ 0 w 8"/>
                <a:gd name="T21" fmla="*/ 1 h 1"/>
                <a:gd name="T22" fmla="*/ 0 w 8"/>
                <a:gd name="T23" fmla="*/ 1 h 1"/>
                <a:gd name="T24" fmla="*/ 0 w 8"/>
                <a:gd name="T25" fmla="*/ 1 h 1"/>
                <a:gd name="T26" fmla="*/ 1 w 8"/>
                <a:gd name="T27" fmla="*/ 1 h 1"/>
                <a:gd name="T28" fmla="*/ 1 w 8"/>
                <a:gd name="T29" fmla="*/ 1 h 1"/>
                <a:gd name="T30" fmla="*/ 1 w 8"/>
                <a:gd name="T31" fmla="*/ 1 h 1"/>
                <a:gd name="T32" fmla="*/ 1 w 8"/>
                <a:gd name="T33" fmla="*/ 1 h 1"/>
                <a:gd name="T34" fmla="*/ 8 w 8"/>
                <a:gd name="T3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
                  <a:moveTo>
                    <a:pt x="8" y="0"/>
                  </a:moveTo>
                  <a:cubicBezTo>
                    <a:pt x="5" y="0"/>
                    <a:pt x="3"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3" y="0"/>
                    <a:pt x="6" y="0"/>
                    <a:pt x="8"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p:nvSpPr>
          <p:spPr bwMode="auto">
            <a:xfrm>
              <a:off x="2780" y="1603"/>
              <a:ext cx="102" cy="247"/>
            </a:xfrm>
            <a:custGeom>
              <a:avLst/>
              <a:gdLst>
                <a:gd name="T0" fmla="*/ 0 w 43"/>
                <a:gd name="T1" fmla="*/ 0 h 104"/>
                <a:gd name="T2" fmla="*/ 0 w 43"/>
                <a:gd name="T3" fmla="*/ 104 h 104"/>
                <a:gd name="T4" fmla="*/ 0 w 43"/>
                <a:gd name="T5" fmla="*/ 104 h 104"/>
                <a:gd name="T6" fmla="*/ 13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3" y="74"/>
                  </a:cubicBezTo>
                  <a:cubicBezTo>
                    <a:pt x="43" y="43"/>
                    <a:pt x="43" y="43"/>
                    <a:pt x="43" y="43"/>
                  </a:cubicBezTo>
                  <a:cubicBezTo>
                    <a:pt x="0" y="0"/>
                    <a:pt x="0" y="0"/>
                    <a:pt x="0"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noEditPoints="1"/>
            </p:cNvSpPr>
            <p:nvPr/>
          </p:nvSpPr>
          <p:spPr bwMode="auto">
            <a:xfrm>
              <a:off x="2806" y="1425"/>
              <a:ext cx="532" cy="530"/>
            </a:xfrm>
            <a:custGeom>
              <a:avLst/>
              <a:gdLst>
                <a:gd name="T0" fmla="*/ 0 w 224"/>
                <a:gd name="T1" fmla="*/ 209 h 223"/>
                <a:gd name="T2" fmla="*/ 2 w 224"/>
                <a:gd name="T3" fmla="*/ 210 h 223"/>
                <a:gd name="T4" fmla="*/ 32 w 224"/>
                <a:gd name="T5" fmla="*/ 223 h 223"/>
                <a:gd name="T6" fmla="*/ 32 w 224"/>
                <a:gd name="T7" fmla="*/ 223 h 223"/>
                <a:gd name="T8" fmla="*/ 32 w 224"/>
                <a:gd name="T9" fmla="*/ 223 h 223"/>
                <a:gd name="T10" fmla="*/ 32 w 224"/>
                <a:gd name="T11" fmla="*/ 223 h 223"/>
                <a:gd name="T12" fmla="*/ 32 w 224"/>
                <a:gd name="T13" fmla="*/ 223 h 223"/>
                <a:gd name="T14" fmla="*/ 32 w 224"/>
                <a:gd name="T15" fmla="*/ 223 h 223"/>
                <a:gd name="T16" fmla="*/ 32 w 224"/>
                <a:gd name="T17" fmla="*/ 223 h 223"/>
                <a:gd name="T18" fmla="*/ 32 w 224"/>
                <a:gd name="T19" fmla="*/ 223 h 223"/>
                <a:gd name="T20" fmla="*/ 32 w 224"/>
                <a:gd name="T21" fmla="*/ 223 h 223"/>
                <a:gd name="T22" fmla="*/ 32 w 224"/>
                <a:gd name="T23" fmla="*/ 223 h 223"/>
                <a:gd name="T24" fmla="*/ 32 w 224"/>
                <a:gd name="T25" fmla="*/ 223 h 223"/>
                <a:gd name="T26" fmla="*/ 32 w 224"/>
                <a:gd name="T27" fmla="*/ 223 h 223"/>
                <a:gd name="T28" fmla="*/ 32 w 224"/>
                <a:gd name="T29" fmla="*/ 223 h 223"/>
                <a:gd name="T30" fmla="*/ 32 w 224"/>
                <a:gd name="T31" fmla="*/ 223 h 223"/>
                <a:gd name="T32" fmla="*/ 21 w 224"/>
                <a:gd name="T33" fmla="*/ 221 h 223"/>
                <a:gd name="T34" fmla="*/ 2 w 224"/>
                <a:gd name="T35" fmla="*/ 210 h 223"/>
                <a:gd name="T36" fmla="*/ 1 w 224"/>
                <a:gd name="T37" fmla="*/ 209 h 223"/>
                <a:gd name="T38" fmla="*/ 0 w 224"/>
                <a:gd name="T39" fmla="*/ 209 h 223"/>
                <a:gd name="T40" fmla="*/ 146 w 224"/>
                <a:gd name="T41" fmla="*/ 4 h 223"/>
                <a:gd name="T42" fmla="*/ 146 w 224"/>
                <a:gd name="T43" fmla="*/ 4 h 223"/>
                <a:gd name="T44" fmla="*/ 75 w 224"/>
                <a:gd name="T45" fmla="*/ 75 h 223"/>
                <a:gd name="T46" fmla="*/ 75 w 224"/>
                <a:gd name="T47" fmla="*/ 75 h 223"/>
                <a:gd name="T48" fmla="*/ 146 w 224"/>
                <a:gd name="T49" fmla="*/ 4 h 223"/>
                <a:gd name="T50" fmla="*/ 146 w 224"/>
                <a:gd name="T51" fmla="*/ 4 h 223"/>
                <a:gd name="T52" fmla="*/ 204 w 224"/>
                <a:gd name="T53" fmla="*/ 0 h 223"/>
                <a:gd name="T54" fmla="*/ 208 w 224"/>
                <a:gd name="T55" fmla="*/ 4 h 223"/>
                <a:gd name="T56" fmla="*/ 208 w 224"/>
                <a:gd name="T57" fmla="*/ 65 h 223"/>
                <a:gd name="T58" fmla="*/ 135 w 224"/>
                <a:gd name="T59" fmla="*/ 137 h 223"/>
                <a:gd name="T60" fmla="*/ 208 w 224"/>
                <a:gd name="T61" fmla="*/ 65 h 223"/>
                <a:gd name="T62" fmla="*/ 208 w 224"/>
                <a:gd name="T63" fmla="*/ 4 h 223"/>
                <a:gd name="T64" fmla="*/ 208 w 224"/>
                <a:gd name="T65" fmla="*/ 4 h 223"/>
                <a:gd name="T66" fmla="*/ 204 w 224"/>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4" h="223">
                  <a:moveTo>
                    <a:pt x="0" y="209"/>
                  </a:moveTo>
                  <a:cubicBezTo>
                    <a:pt x="1" y="209"/>
                    <a:pt x="1" y="209"/>
                    <a:pt x="2" y="210"/>
                  </a:cubicBezTo>
                  <a:cubicBezTo>
                    <a:pt x="10" y="218"/>
                    <a:pt x="21"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28" y="222"/>
                    <a:pt x="24" y="222"/>
                    <a:pt x="21" y="221"/>
                  </a:cubicBezTo>
                  <a:cubicBezTo>
                    <a:pt x="14" y="219"/>
                    <a:pt x="7" y="215"/>
                    <a:pt x="2" y="210"/>
                  </a:cubicBezTo>
                  <a:cubicBezTo>
                    <a:pt x="1" y="209"/>
                    <a:pt x="1" y="209"/>
                    <a:pt x="1" y="209"/>
                  </a:cubicBezTo>
                  <a:cubicBezTo>
                    <a:pt x="0" y="209"/>
                    <a:pt x="0" y="209"/>
                    <a:pt x="0" y="209"/>
                  </a:cubicBezTo>
                  <a:moveTo>
                    <a:pt x="146" y="4"/>
                  </a:moveTo>
                  <a:cubicBezTo>
                    <a:pt x="146" y="4"/>
                    <a:pt x="146" y="4"/>
                    <a:pt x="146" y="4"/>
                  </a:cubicBezTo>
                  <a:cubicBezTo>
                    <a:pt x="75" y="75"/>
                    <a:pt x="75" y="75"/>
                    <a:pt x="75" y="75"/>
                  </a:cubicBezTo>
                  <a:cubicBezTo>
                    <a:pt x="75" y="75"/>
                    <a:pt x="75" y="75"/>
                    <a:pt x="75" y="75"/>
                  </a:cubicBezTo>
                  <a:cubicBezTo>
                    <a:pt x="146" y="4"/>
                    <a:pt x="146" y="4"/>
                    <a:pt x="146" y="4"/>
                  </a:cubicBezTo>
                  <a:cubicBezTo>
                    <a:pt x="146" y="4"/>
                    <a:pt x="146" y="4"/>
                    <a:pt x="146" y="4"/>
                  </a:cubicBezTo>
                  <a:moveTo>
                    <a:pt x="204" y="0"/>
                  </a:moveTo>
                  <a:cubicBezTo>
                    <a:pt x="205" y="1"/>
                    <a:pt x="206" y="3"/>
                    <a:pt x="208" y="4"/>
                  </a:cubicBezTo>
                  <a:cubicBezTo>
                    <a:pt x="224" y="21"/>
                    <a:pt x="224" y="48"/>
                    <a:pt x="208" y="65"/>
                  </a:cubicBezTo>
                  <a:cubicBezTo>
                    <a:pt x="135" y="137"/>
                    <a:pt x="135" y="137"/>
                    <a:pt x="135" y="137"/>
                  </a:cubicBezTo>
                  <a:cubicBezTo>
                    <a:pt x="208" y="65"/>
                    <a:pt x="208" y="65"/>
                    <a:pt x="208" y="65"/>
                  </a:cubicBezTo>
                  <a:cubicBezTo>
                    <a:pt x="224" y="48"/>
                    <a:pt x="224" y="21"/>
                    <a:pt x="208" y="4"/>
                  </a:cubicBezTo>
                  <a:cubicBezTo>
                    <a:pt x="208" y="4"/>
                    <a:pt x="208" y="4"/>
                    <a:pt x="208" y="4"/>
                  </a:cubicBezTo>
                  <a:cubicBezTo>
                    <a:pt x="206" y="3"/>
                    <a:pt x="205" y="1"/>
                    <a:pt x="204"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noEditPoints="1"/>
            </p:cNvSpPr>
            <p:nvPr/>
          </p:nvSpPr>
          <p:spPr bwMode="auto">
            <a:xfrm>
              <a:off x="2806" y="1404"/>
              <a:ext cx="532" cy="546"/>
            </a:xfrm>
            <a:custGeom>
              <a:avLst/>
              <a:gdLst>
                <a:gd name="T0" fmla="*/ 0 w 224"/>
                <a:gd name="T1" fmla="*/ 218 h 230"/>
                <a:gd name="T2" fmla="*/ 0 w 224"/>
                <a:gd name="T3" fmla="*/ 218 h 230"/>
                <a:gd name="T4" fmla="*/ 1 w 224"/>
                <a:gd name="T5" fmla="*/ 218 h 230"/>
                <a:gd name="T6" fmla="*/ 2 w 224"/>
                <a:gd name="T7" fmla="*/ 219 h 230"/>
                <a:gd name="T8" fmla="*/ 21 w 224"/>
                <a:gd name="T9" fmla="*/ 230 h 230"/>
                <a:gd name="T10" fmla="*/ 2 w 224"/>
                <a:gd name="T11" fmla="*/ 219 h 230"/>
                <a:gd name="T12" fmla="*/ 0 w 224"/>
                <a:gd name="T13" fmla="*/ 218 h 230"/>
                <a:gd name="T14" fmla="*/ 177 w 224"/>
                <a:gd name="T15" fmla="*/ 0 h 230"/>
                <a:gd name="T16" fmla="*/ 146 w 224"/>
                <a:gd name="T17" fmla="*/ 13 h 230"/>
                <a:gd name="T18" fmla="*/ 146 w 224"/>
                <a:gd name="T19" fmla="*/ 13 h 230"/>
                <a:gd name="T20" fmla="*/ 75 w 224"/>
                <a:gd name="T21" fmla="*/ 84 h 230"/>
                <a:gd name="T22" fmla="*/ 75 w 224"/>
                <a:gd name="T23" fmla="*/ 188 h 230"/>
                <a:gd name="T24" fmla="*/ 73 w 224"/>
                <a:gd name="T25" fmla="*/ 202 h 230"/>
                <a:gd name="T26" fmla="*/ 64 w 224"/>
                <a:gd name="T27" fmla="*/ 218 h 230"/>
                <a:gd name="T28" fmla="*/ 135 w 224"/>
                <a:gd name="T29" fmla="*/ 146 h 230"/>
                <a:gd name="T30" fmla="*/ 208 w 224"/>
                <a:gd name="T31" fmla="*/ 74 h 230"/>
                <a:gd name="T32" fmla="*/ 208 w 224"/>
                <a:gd name="T33" fmla="*/ 13 h 230"/>
                <a:gd name="T34" fmla="*/ 204 w 224"/>
                <a:gd name="T35" fmla="*/ 9 h 230"/>
                <a:gd name="T36" fmla="*/ 177 w 224"/>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30">
                  <a:moveTo>
                    <a:pt x="0" y="218"/>
                  </a:moveTo>
                  <a:cubicBezTo>
                    <a:pt x="0" y="218"/>
                    <a:pt x="0" y="218"/>
                    <a:pt x="0" y="218"/>
                  </a:cubicBezTo>
                  <a:cubicBezTo>
                    <a:pt x="1" y="218"/>
                    <a:pt x="1" y="218"/>
                    <a:pt x="1" y="218"/>
                  </a:cubicBezTo>
                  <a:cubicBezTo>
                    <a:pt x="2" y="219"/>
                    <a:pt x="2" y="219"/>
                    <a:pt x="2" y="219"/>
                  </a:cubicBezTo>
                  <a:cubicBezTo>
                    <a:pt x="7" y="224"/>
                    <a:pt x="14" y="228"/>
                    <a:pt x="21" y="230"/>
                  </a:cubicBezTo>
                  <a:cubicBezTo>
                    <a:pt x="14" y="228"/>
                    <a:pt x="7" y="224"/>
                    <a:pt x="2" y="219"/>
                  </a:cubicBezTo>
                  <a:cubicBezTo>
                    <a:pt x="0" y="218"/>
                    <a:pt x="0" y="218"/>
                    <a:pt x="0" y="218"/>
                  </a:cubicBezTo>
                  <a:moveTo>
                    <a:pt x="177" y="0"/>
                  </a:moveTo>
                  <a:cubicBezTo>
                    <a:pt x="166" y="0"/>
                    <a:pt x="155" y="4"/>
                    <a:pt x="146" y="13"/>
                  </a:cubicBezTo>
                  <a:cubicBezTo>
                    <a:pt x="146" y="13"/>
                    <a:pt x="146" y="13"/>
                    <a:pt x="146" y="13"/>
                  </a:cubicBezTo>
                  <a:cubicBezTo>
                    <a:pt x="75" y="84"/>
                    <a:pt x="75" y="84"/>
                    <a:pt x="75" y="84"/>
                  </a:cubicBezTo>
                  <a:cubicBezTo>
                    <a:pt x="75" y="188"/>
                    <a:pt x="75" y="188"/>
                    <a:pt x="75" y="188"/>
                  </a:cubicBezTo>
                  <a:cubicBezTo>
                    <a:pt x="75" y="193"/>
                    <a:pt x="75" y="198"/>
                    <a:pt x="73" y="202"/>
                  </a:cubicBezTo>
                  <a:cubicBezTo>
                    <a:pt x="71" y="208"/>
                    <a:pt x="68" y="213"/>
                    <a:pt x="64" y="218"/>
                  </a:cubicBezTo>
                  <a:cubicBezTo>
                    <a:pt x="135" y="146"/>
                    <a:pt x="135" y="146"/>
                    <a:pt x="135" y="146"/>
                  </a:cubicBezTo>
                  <a:cubicBezTo>
                    <a:pt x="208" y="74"/>
                    <a:pt x="208" y="74"/>
                    <a:pt x="208" y="74"/>
                  </a:cubicBezTo>
                  <a:cubicBezTo>
                    <a:pt x="224" y="57"/>
                    <a:pt x="224" y="30"/>
                    <a:pt x="208" y="13"/>
                  </a:cubicBezTo>
                  <a:cubicBezTo>
                    <a:pt x="206" y="12"/>
                    <a:pt x="205" y="10"/>
                    <a:pt x="204" y="9"/>
                  </a:cubicBezTo>
                  <a:cubicBezTo>
                    <a:pt x="196" y="3"/>
                    <a:pt x="186" y="0"/>
                    <a:pt x="177"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p:cNvSpPr>
            <p:nvPr/>
          </p:nvSpPr>
          <p:spPr bwMode="auto">
            <a:xfrm>
              <a:off x="2882" y="1603"/>
              <a:ext cx="110" cy="281"/>
            </a:xfrm>
            <a:custGeom>
              <a:avLst/>
              <a:gdLst>
                <a:gd name="T0" fmla="*/ 43 w 46"/>
                <a:gd name="T1" fmla="*/ 0 h 118"/>
                <a:gd name="T2" fmla="*/ 0 w 46"/>
                <a:gd name="T3" fmla="*/ 43 h 118"/>
                <a:gd name="T4" fmla="*/ 31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1" y="74"/>
                    <a:pt x="31" y="74"/>
                    <a:pt x="31" y="74"/>
                  </a:cubicBezTo>
                  <a:cubicBezTo>
                    <a:pt x="43" y="86"/>
                    <a:pt x="46" y="103"/>
                    <a:pt x="41" y="118"/>
                  </a:cubicBezTo>
                  <a:cubicBezTo>
                    <a:pt x="43" y="114"/>
                    <a:pt x="43" y="109"/>
                    <a:pt x="43" y="104"/>
                  </a:cubicBezTo>
                  <a:cubicBezTo>
                    <a:pt x="43" y="0"/>
                    <a:pt x="43" y="0"/>
                    <a:pt x="43"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noEditPoints="1"/>
            </p:cNvSpPr>
            <p:nvPr/>
          </p:nvSpPr>
          <p:spPr bwMode="auto">
            <a:xfrm>
              <a:off x="2882" y="195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p:cNvSpPr>
            <p:nvPr/>
          </p:nvSpPr>
          <p:spPr bwMode="auto">
            <a:xfrm>
              <a:off x="2856" y="1950"/>
              <a:ext cx="26" cy="5"/>
            </a:xfrm>
            <a:custGeom>
              <a:avLst/>
              <a:gdLst>
                <a:gd name="T0" fmla="*/ 0 w 11"/>
                <a:gd name="T1" fmla="*/ 0 h 2"/>
                <a:gd name="T2" fmla="*/ 11 w 11"/>
                <a:gd name="T3" fmla="*/ 2 h 2"/>
                <a:gd name="T4" fmla="*/ 4 w 11"/>
                <a:gd name="T5" fmla="*/ 1 h 2"/>
                <a:gd name="T6" fmla="*/ 0 w 11"/>
                <a:gd name="T7" fmla="*/ 0 h 2"/>
              </a:gdLst>
              <a:ahLst/>
              <a:cxnLst>
                <a:cxn ang="0">
                  <a:pos x="T0" y="T1"/>
                </a:cxn>
                <a:cxn ang="0">
                  <a:pos x="T2" y="T3"/>
                </a:cxn>
                <a:cxn ang="0">
                  <a:pos x="T4" y="T5"/>
                </a:cxn>
                <a:cxn ang="0">
                  <a:pos x="T6" y="T7"/>
                </a:cxn>
              </a:cxnLst>
              <a:rect l="0" t="0" r="r" b="b"/>
              <a:pathLst>
                <a:path w="11" h="2">
                  <a:moveTo>
                    <a:pt x="0" y="0"/>
                  </a:moveTo>
                  <a:cubicBezTo>
                    <a:pt x="3" y="1"/>
                    <a:pt x="7" y="1"/>
                    <a:pt x="11" y="2"/>
                  </a:cubicBezTo>
                  <a:cubicBezTo>
                    <a:pt x="8" y="1"/>
                    <a:pt x="6" y="1"/>
                    <a:pt x="4" y="1"/>
                  </a:cubicBezTo>
                  <a:cubicBezTo>
                    <a:pt x="3" y="1"/>
                    <a:pt x="1" y="0"/>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p:nvSpPr>
          <p:spPr bwMode="auto">
            <a:xfrm>
              <a:off x="2780" y="1850"/>
              <a:ext cx="86" cy="102"/>
            </a:xfrm>
            <a:custGeom>
              <a:avLst/>
              <a:gdLst>
                <a:gd name="T0" fmla="*/ 0 w 36"/>
                <a:gd name="T1" fmla="*/ 0 h 43"/>
                <a:gd name="T2" fmla="*/ 11 w 36"/>
                <a:gd name="T3" fmla="*/ 30 h 43"/>
                <a:gd name="T4" fmla="*/ 13 w 36"/>
                <a:gd name="T5" fmla="*/ 31 h 43"/>
                <a:gd name="T6" fmla="*/ 32 w 36"/>
                <a:gd name="T7" fmla="*/ 42 h 43"/>
                <a:gd name="T8" fmla="*/ 36 w 36"/>
                <a:gd name="T9" fmla="*/ 43 h 43"/>
                <a:gd name="T10" fmla="*/ 0 w 36"/>
                <a:gd name="T11" fmla="*/ 0 h 43"/>
              </a:gdLst>
              <a:ahLst/>
              <a:cxnLst>
                <a:cxn ang="0">
                  <a:pos x="T0" y="T1"/>
                </a:cxn>
                <a:cxn ang="0">
                  <a:pos x="T2" y="T3"/>
                </a:cxn>
                <a:cxn ang="0">
                  <a:pos x="T4" y="T5"/>
                </a:cxn>
                <a:cxn ang="0">
                  <a:pos x="T6" y="T7"/>
                </a:cxn>
                <a:cxn ang="0">
                  <a:pos x="T8" y="T9"/>
                </a:cxn>
                <a:cxn ang="0">
                  <a:pos x="T10" y="T11"/>
                </a:cxn>
              </a:cxnLst>
              <a:rect l="0" t="0" r="r" b="b"/>
              <a:pathLst>
                <a:path w="36" h="43">
                  <a:moveTo>
                    <a:pt x="0" y="0"/>
                  </a:moveTo>
                  <a:cubicBezTo>
                    <a:pt x="0" y="11"/>
                    <a:pt x="4" y="21"/>
                    <a:pt x="11" y="30"/>
                  </a:cubicBezTo>
                  <a:cubicBezTo>
                    <a:pt x="13" y="31"/>
                    <a:pt x="13" y="31"/>
                    <a:pt x="13" y="31"/>
                  </a:cubicBezTo>
                  <a:cubicBezTo>
                    <a:pt x="18" y="36"/>
                    <a:pt x="25" y="40"/>
                    <a:pt x="32" y="42"/>
                  </a:cubicBezTo>
                  <a:cubicBezTo>
                    <a:pt x="33" y="42"/>
                    <a:pt x="35" y="43"/>
                    <a:pt x="36" y="43"/>
                  </a:cubicBezTo>
                  <a:cubicBezTo>
                    <a:pt x="16" y="40"/>
                    <a:pt x="0" y="22"/>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p:nvSpPr>
          <p:spPr bwMode="auto">
            <a:xfrm>
              <a:off x="2901" y="1945"/>
              <a:ext cx="24" cy="7"/>
            </a:xfrm>
            <a:custGeom>
              <a:avLst/>
              <a:gdLst>
                <a:gd name="T0" fmla="*/ 10 w 10"/>
                <a:gd name="T1" fmla="*/ 0 h 3"/>
                <a:gd name="T2" fmla="*/ 5 w 10"/>
                <a:gd name="T3" fmla="*/ 2 h 3"/>
                <a:gd name="T4" fmla="*/ 0 w 10"/>
                <a:gd name="T5" fmla="*/ 3 h 3"/>
                <a:gd name="T6" fmla="*/ 10 w 10"/>
                <a:gd name="T7" fmla="*/ 0 h 3"/>
              </a:gdLst>
              <a:ahLst/>
              <a:cxnLst>
                <a:cxn ang="0">
                  <a:pos x="T0" y="T1"/>
                </a:cxn>
                <a:cxn ang="0">
                  <a:pos x="T2" y="T3"/>
                </a:cxn>
                <a:cxn ang="0">
                  <a:pos x="T4" y="T5"/>
                </a:cxn>
                <a:cxn ang="0">
                  <a:pos x="T6" y="T7"/>
                </a:cxn>
              </a:cxnLst>
              <a:rect l="0" t="0" r="r" b="b"/>
              <a:pathLst>
                <a:path w="10" h="3">
                  <a:moveTo>
                    <a:pt x="10" y="0"/>
                  </a:moveTo>
                  <a:cubicBezTo>
                    <a:pt x="8" y="0"/>
                    <a:pt x="7" y="1"/>
                    <a:pt x="5" y="2"/>
                  </a:cubicBezTo>
                  <a:cubicBezTo>
                    <a:pt x="3" y="2"/>
                    <a:pt x="2" y="2"/>
                    <a:pt x="0" y="3"/>
                  </a:cubicBezTo>
                  <a:cubicBezTo>
                    <a:pt x="3" y="2"/>
                    <a:pt x="7" y="1"/>
                    <a:pt x="1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p:nvSpPr>
          <p:spPr bwMode="auto">
            <a:xfrm>
              <a:off x="2913" y="1884"/>
              <a:ext cx="67" cy="66"/>
            </a:xfrm>
            <a:custGeom>
              <a:avLst/>
              <a:gdLst>
                <a:gd name="T0" fmla="*/ 28 w 28"/>
                <a:gd name="T1" fmla="*/ 0 h 28"/>
                <a:gd name="T2" fmla="*/ 0 w 28"/>
                <a:gd name="T3" fmla="*/ 28 h 28"/>
                <a:gd name="T4" fmla="*/ 5 w 28"/>
                <a:gd name="T5" fmla="*/ 26 h 28"/>
                <a:gd name="T6" fmla="*/ 18 w 28"/>
                <a:gd name="T7" fmla="*/ 17 h 28"/>
                <a:gd name="T8" fmla="*/ 19 w 28"/>
                <a:gd name="T9" fmla="*/ 16 h 28"/>
                <a:gd name="T10" fmla="*/ 28 w 28"/>
                <a:gd name="T11" fmla="*/ 0 h 28"/>
              </a:gdLst>
              <a:ahLst/>
              <a:cxnLst>
                <a:cxn ang="0">
                  <a:pos x="T0" y="T1"/>
                </a:cxn>
                <a:cxn ang="0">
                  <a:pos x="T2" y="T3"/>
                </a:cxn>
                <a:cxn ang="0">
                  <a:pos x="T4" y="T5"/>
                </a:cxn>
                <a:cxn ang="0">
                  <a:pos x="T6" y="T7"/>
                </a:cxn>
                <a:cxn ang="0">
                  <a:pos x="T8" y="T9"/>
                </a:cxn>
                <a:cxn ang="0">
                  <a:pos x="T10" y="T11"/>
                </a:cxn>
              </a:cxnLst>
              <a:rect l="0" t="0" r="r" b="b"/>
              <a:pathLst>
                <a:path w="28" h="28">
                  <a:moveTo>
                    <a:pt x="28" y="0"/>
                  </a:moveTo>
                  <a:cubicBezTo>
                    <a:pt x="24" y="13"/>
                    <a:pt x="13" y="23"/>
                    <a:pt x="0" y="28"/>
                  </a:cubicBezTo>
                  <a:cubicBezTo>
                    <a:pt x="2" y="27"/>
                    <a:pt x="3" y="26"/>
                    <a:pt x="5" y="26"/>
                  </a:cubicBezTo>
                  <a:cubicBezTo>
                    <a:pt x="10" y="24"/>
                    <a:pt x="14" y="21"/>
                    <a:pt x="18" y="17"/>
                  </a:cubicBezTo>
                  <a:cubicBezTo>
                    <a:pt x="19" y="16"/>
                    <a:pt x="19" y="16"/>
                    <a:pt x="19" y="16"/>
                  </a:cubicBezTo>
                  <a:cubicBezTo>
                    <a:pt x="23" y="11"/>
                    <a:pt x="26" y="6"/>
                    <a:pt x="28"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noEditPoints="1"/>
            </p:cNvSpPr>
            <p:nvPr/>
          </p:nvSpPr>
          <p:spPr bwMode="auto">
            <a:xfrm>
              <a:off x="2882" y="195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p:nvSpPr>
          <p:spPr bwMode="auto">
            <a:xfrm>
              <a:off x="2866" y="1950"/>
              <a:ext cx="47" cy="5"/>
            </a:xfrm>
            <a:custGeom>
              <a:avLst/>
              <a:gdLst>
                <a:gd name="T0" fmla="*/ 20 w 20"/>
                <a:gd name="T1" fmla="*/ 0 h 2"/>
                <a:gd name="T2" fmla="*/ 16 w 20"/>
                <a:gd name="T3" fmla="*/ 1 h 2"/>
                <a:gd name="T4" fmla="*/ 16 w 20"/>
                <a:gd name="T5" fmla="*/ 1 h 2"/>
                <a:gd name="T6" fmla="*/ 12 w 20"/>
                <a:gd name="T7" fmla="*/ 1 h 2"/>
                <a:gd name="T8" fmla="*/ 11 w 20"/>
                <a:gd name="T9" fmla="*/ 1 h 2"/>
                <a:gd name="T10" fmla="*/ 7 w 20"/>
                <a:gd name="T11" fmla="*/ 2 h 2"/>
                <a:gd name="T12" fmla="*/ 3 w 20"/>
                <a:gd name="T13" fmla="*/ 1 h 2"/>
                <a:gd name="T14" fmla="*/ 3 w 20"/>
                <a:gd name="T15" fmla="*/ 1 h 2"/>
                <a:gd name="T16" fmla="*/ 0 w 20"/>
                <a:gd name="T17" fmla="*/ 1 h 2"/>
                <a:gd name="T18" fmla="*/ 7 w 20"/>
                <a:gd name="T19" fmla="*/ 2 h 2"/>
                <a:gd name="T20" fmla="*/ 7 w 20"/>
                <a:gd name="T21" fmla="*/ 2 h 2"/>
                <a:gd name="T22" fmla="*/ 7 w 20"/>
                <a:gd name="T23" fmla="*/ 2 h 2"/>
                <a:gd name="T24" fmla="*/ 7 w 20"/>
                <a:gd name="T25" fmla="*/ 2 h 2"/>
                <a:gd name="T26" fmla="*/ 7 w 20"/>
                <a:gd name="T27" fmla="*/ 2 h 2"/>
                <a:gd name="T28" fmla="*/ 7 w 20"/>
                <a:gd name="T29" fmla="*/ 2 h 2"/>
                <a:gd name="T30" fmla="*/ 7 w 20"/>
                <a:gd name="T31" fmla="*/ 2 h 2"/>
                <a:gd name="T32" fmla="*/ 7 w 20"/>
                <a:gd name="T33" fmla="*/ 2 h 2"/>
                <a:gd name="T34" fmla="*/ 7 w 20"/>
                <a:gd name="T35" fmla="*/ 2 h 2"/>
                <a:gd name="T36" fmla="*/ 7 w 20"/>
                <a:gd name="T37" fmla="*/ 2 h 2"/>
                <a:gd name="T38" fmla="*/ 7 w 20"/>
                <a:gd name="T39" fmla="*/ 2 h 2"/>
                <a:gd name="T40" fmla="*/ 7 w 20"/>
                <a:gd name="T41" fmla="*/ 2 h 2"/>
                <a:gd name="T42" fmla="*/ 7 w 20"/>
                <a:gd name="T43" fmla="*/ 2 h 2"/>
                <a:gd name="T44" fmla="*/ 15 w 20"/>
                <a:gd name="T45" fmla="*/ 1 h 2"/>
                <a:gd name="T46" fmla="*/ 20 w 20"/>
                <a:gd name="T4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
                  <a:moveTo>
                    <a:pt x="20" y="0"/>
                  </a:moveTo>
                  <a:cubicBezTo>
                    <a:pt x="19" y="0"/>
                    <a:pt x="18" y="0"/>
                    <a:pt x="16" y="1"/>
                  </a:cubicBezTo>
                  <a:cubicBezTo>
                    <a:pt x="16" y="1"/>
                    <a:pt x="16" y="1"/>
                    <a:pt x="16" y="1"/>
                  </a:cubicBezTo>
                  <a:cubicBezTo>
                    <a:pt x="15" y="1"/>
                    <a:pt x="14" y="1"/>
                    <a:pt x="12" y="1"/>
                  </a:cubicBezTo>
                  <a:cubicBezTo>
                    <a:pt x="11" y="1"/>
                    <a:pt x="11" y="1"/>
                    <a:pt x="11" y="1"/>
                  </a:cubicBezTo>
                  <a:cubicBezTo>
                    <a:pt x="10" y="1"/>
                    <a:pt x="9" y="2"/>
                    <a:pt x="7" y="2"/>
                  </a:cubicBezTo>
                  <a:cubicBezTo>
                    <a:pt x="6" y="2"/>
                    <a:pt x="4" y="1"/>
                    <a:pt x="3" y="1"/>
                  </a:cubicBezTo>
                  <a:cubicBezTo>
                    <a:pt x="3" y="1"/>
                    <a:pt x="3" y="1"/>
                    <a:pt x="3" y="1"/>
                  </a:cubicBezTo>
                  <a:cubicBezTo>
                    <a:pt x="2" y="1"/>
                    <a:pt x="1" y="1"/>
                    <a:pt x="0" y="1"/>
                  </a:cubicBezTo>
                  <a:cubicBezTo>
                    <a:pt x="2" y="1"/>
                    <a:pt x="4" y="1"/>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10" y="2"/>
                    <a:pt x="12" y="1"/>
                    <a:pt x="15" y="1"/>
                  </a:cubicBezTo>
                  <a:cubicBezTo>
                    <a:pt x="17" y="0"/>
                    <a:pt x="18" y="0"/>
                    <a:pt x="20" y="0"/>
                  </a:cubicBezTo>
                </a:path>
              </a:pathLst>
            </a:custGeom>
            <a:solidFill>
              <a:srgbClr val="F34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p:nvSpPr>
          <p:spPr bwMode="auto">
            <a:xfrm>
              <a:off x="2780" y="1705"/>
              <a:ext cx="212" cy="250"/>
            </a:xfrm>
            <a:custGeom>
              <a:avLst/>
              <a:gdLst>
                <a:gd name="T0" fmla="*/ 43 w 89"/>
                <a:gd name="T1" fmla="*/ 0 h 105"/>
                <a:gd name="T2" fmla="*/ 13 w 89"/>
                <a:gd name="T3" fmla="*/ 31 h 105"/>
                <a:gd name="T4" fmla="*/ 0 w 89"/>
                <a:gd name="T5" fmla="*/ 61 h 105"/>
                <a:gd name="T6" fmla="*/ 36 w 89"/>
                <a:gd name="T7" fmla="*/ 104 h 105"/>
                <a:gd name="T8" fmla="*/ 39 w 89"/>
                <a:gd name="T9" fmla="*/ 104 h 105"/>
                <a:gd name="T10" fmla="*/ 39 w 89"/>
                <a:gd name="T11" fmla="*/ 104 h 105"/>
                <a:gd name="T12" fmla="*/ 43 w 89"/>
                <a:gd name="T13" fmla="*/ 105 h 105"/>
                <a:gd name="T14" fmla="*/ 47 w 89"/>
                <a:gd name="T15" fmla="*/ 104 h 105"/>
                <a:gd name="T16" fmla="*/ 48 w 89"/>
                <a:gd name="T17" fmla="*/ 104 h 105"/>
                <a:gd name="T18" fmla="*/ 52 w 89"/>
                <a:gd name="T19" fmla="*/ 104 h 105"/>
                <a:gd name="T20" fmla="*/ 52 w 89"/>
                <a:gd name="T21" fmla="*/ 104 h 105"/>
                <a:gd name="T22" fmla="*/ 56 w 89"/>
                <a:gd name="T23" fmla="*/ 103 h 105"/>
                <a:gd name="T24" fmla="*/ 84 w 89"/>
                <a:gd name="T25" fmla="*/ 75 h 105"/>
                <a:gd name="T26" fmla="*/ 74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3" y="31"/>
                    <a:pt x="13" y="31"/>
                    <a:pt x="13" y="31"/>
                  </a:cubicBezTo>
                  <a:cubicBezTo>
                    <a:pt x="4" y="39"/>
                    <a:pt x="0" y="50"/>
                    <a:pt x="0" y="61"/>
                  </a:cubicBezTo>
                  <a:cubicBezTo>
                    <a:pt x="0" y="83"/>
                    <a:pt x="16" y="101"/>
                    <a:pt x="36" y="104"/>
                  </a:cubicBezTo>
                  <a:cubicBezTo>
                    <a:pt x="37" y="104"/>
                    <a:pt x="38" y="104"/>
                    <a:pt x="39" y="104"/>
                  </a:cubicBezTo>
                  <a:cubicBezTo>
                    <a:pt x="39" y="104"/>
                    <a:pt x="39" y="104"/>
                    <a:pt x="39" y="104"/>
                  </a:cubicBezTo>
                  <a:cubicBezTo>
                    <a:pt x="40" y="104"/>
                    <a:pt x="42" y="105"/>
                    <a:pt x="43" y="105"/>
                  </a:cubicBezTo>
                  <a:cubicBezTo>
                    <a:pt x="45" y="105"/>
                    <a:pt x="46" y="104"/>
                    <a:pt x="47" y="104"/>
                  </a:cubicBezTo>
                  <a:cubicBezTo>
                    <a:pt x="48" y="104"/>
                    <a:pt x="48" y="104"/>
                    <a:pt x="48" y="104"/>
                  </a:cubicBezTo>
                  <a:cubicBezTo>
                    <a:pt x="50" y="104"/>
                    <a:pt x="51" y="104"/>
                    <a:pt x="52" y="104"/>
                  </a:cubicBezTo>
                  <a:cubicBezTo>
                    <a:pt x="52" y="104"/>
                    <a:pt x="52" y="104"/>
                    <a:pt x="52" y="104"/>
                  </a:cubicBezTo>
                  <a:cubicBezTo>
                    <a:pt x="54" y="103"/>
                    <a:pt x="55" y="103"/>
                    <a:pt x="56" y="103"/>
                  </a:cubicBezTo>
                  <a:cubicBezTo>
                    <a:pt x="69" y="98"/>
                    <a:pt x="80" y="88"/>
                    <a:pt x="84" y="75"/>
                  </a:cubicBezTo>
                  <a:cubicBezTo>
                    <a:pt x="89" y="60"/>
                    <a:pt x="86" y="43"/>
                    <a:pt x="74" y="31"/>
                  </a:cubicBezTo>
                  <a:cubicBezTo>
                    <a:pt x="43" y="0"/>
                    <a:pt x="43" y="0"/>
                    <a:pt x="43" y="0"/>
                  </a:cubicBezTo>
                </a:path>
              </a:pathLst>
            </a:custGeom>
            <a:solidFill>
              <a:srgbClr val="F34D00"/>
            </a:solidFill>
            <a:ln w="3175">
              <a:solidFill>
                <a:srgbClr val="F34D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65"/>
          <p:cNvGrpSpPr>
            <a:grpSpLocks noChangeAspect="1"/>
          </p:cNvGrpSpPr>
          <p:nvPr/>
        </p:nvGrpSpPr>
        <p:grpSpPr bwMode="auto">
          <a:xfrm>
            <a:off x="1249945" y="1182248"/>
            <a:ext cx="626841" cy="632798"/>
            <a:chOff x="3671" y="924"/>
            <a:chExt cx="1368" cy="1381"/>
          </a:xfrm>
        </p:grpSpPr>
        <p:sp>
          <p:nvSpPr>
            <p:cNvPr id="128" name="Freeform 71"/>
            <p:cNvSpPr>
              <a:spLocks/>
            </p:cNvSpPr>
            <p:nvPr/>
          </p:nvSpPr>
          <p:spPr bwMode="auto">
            <a:xfrm>
              <a:off x="3671" y="1771"/>
              <a:ext cx="206" cy="432"/>
            </a:xfrm>
            <a:custGeom>
              <a:avLst/>
              <a:gdLst>
                <a:gd name="T0" fmla="*/ 44 w 87"/>
                <a:gd name="T1" fmla="*/ 0 h 182"/>
                <a:gd name="T2" fmla="*/ 0 w 87"/>
                <a:gd name="T3" fmla="*/ 44 h 182"/>
                <a:gd name="T4" fmla="*/ 0 w 87"/>
                <a:gd name="T5" fmla="*/ 182 h 182"/>
                <a:gd name="T6" fmla="*/ 0 w 87"/>
                <a:gd name="T7" fmla="*/ 182 h 182"/>
                <a:gd name="T8" fmla="*/ 44 w 87"/>
                <a:gd name="T9" fmla="*/ 139 h 182"/>
                <a:gd name="T10" fmla="*/ 87 w 87"/>
                <a:gd name="T11" fmla="*/ 139 h 182"/>
                <a:gd name="T12" fmla="*/ 87 w 87"/>
                <a:gd name="T13" fmla="*/ 139 h 182"/>
                <a:gd name="T14" fmla="*/ 87 w 87"/>
                <a:gd name="T15" fmla="*/ 44 h 182"/>
                <a:gd name="T16" fmla="*/ 44 w 87"/>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82">
                  <a:moveTo>
                    <a:pt x="44" y="0"/>
                  </a:moveTo>
                  <a:cubicBezTo>
                    <a:pt x="20" y="0"/>
                    <a:pt x="0" y="20"/>
                    <a:pt x="0" y="44"/>
                  </a:cubicBezTo>
                  <a:cubicBezTo>
                    <a:pt x="0" y="182"/>
                    <a:pt x="0" y="182"/>
                    <a:pt x="0" y="182"/>
                  </a:cubicBezTo>
                  <a:cubicBezTo>
                    <a:pt x="0" y="182"/>
                    <a:pt x="0" y="182"/>
                    <a:pt x="0" y="182"/>
                  </a:cubicBezTo>
                  <a:cubicBezTo>
                    <a:pt x="0" y="159"/>
                    <a:pt x="20" y="139"/>
                    <a:pt x="44" y="139"/>
                  </a:cubicBezTo>
                  <a:cubicBezTo>
                    <a:pt x="87" y="139"/>
                    <a:pt x="87" y="139"/>
                    <a:pt x="87" y="139"/>
                  </a:cubicBezTo>
                  <a:cubicBezTo>
                    <a:pt x="87" y="139"/>
                    <a:pt x="87" y="139"/>
                    <a:pt x="87" y="139"/>
                  </a:cubicBezTo>
                  <a:cubicBezTo>
                    <a:pt x="87" y="44"/>
                    <a:pt x="87" y="44"/>
                    <a:pt x="87" y="44"/>
                  </a:cubicBezTo>
                  <a:cubicBezTo>
                    <a:pt x="87" y="20"/>
                    <a:pt x="67" y="0"/>
                    <a:pt x="4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80"/>
            <p:cNvSpPr>
              <a:spLocks noEditPoints="1"/>
            </p:cNvSpPr>
            <p:nvPr/>
          </p:nvSpPr>
          <p:spPr bwMode="auto">
            <a:xfrm>
              <a:off x="3899" y="1401"/>
              <a:ext cx="532" cy="541"/>
            </a:xfrm>
            <a:custGeom>
              <a:avLst/>
              <a:gdLst>
                <a:gd name="T0" fmla="*/ 224 w 224"/>
                <a:gd name="T1" fmla="*/ 218 h 228"/>
                <a:gd name="T2" fmla="*/ 223 w 224"/>
                <a:gd name="T3" fmla="*/ 219 h 228"/>
                <a:gd name="T4" fmla="*/ 210 w 224"/>
                <a:gd name="T5" fmla="*/ 228 h 228"/>
                <a:gd name="T6" fmla="*/ 223 w 224"/>
                <a:gd name="T7" fmla="*/ 219 h 228"/>
                <a:gd name="T8" fmla="*/ 224 w 224"/>
                <a:gd name="T9" fmla="*/ 218 h 228"/>
                <a:gd name="T10" fmla="*/ 224 w 224"/>
                <a:gd name="T11" fmla="*/ 218 h 228"/>
                <a:gd name="T12" fmla="*/ 224 w 224"/>
                <a:gd name="T13" fmla="*/ 218 h 228"/>
                <a:gd name="T14" fmla="*/ 48 w 224"/>
                <a:gd name="T15" fmla="*/ 0 h 228"/>
                <a:gd name="T16" fmla="*/ 17 w 224"/>
                <a:gd name="T17" fmla="*/ 13 h 228"/>
                <a:gd name="T18" fmla="*/ 17 w 224"/>
                <a:gd name="T19" fmla="*/ 13 h 228"/>
                <a:gd name="T20" fmla="*/ 17 w 224"/>
                <a:gd name="T21" fmla="*/ 13 h 228"/>
                <a:gd name="T22" fmla="*/ 13 w 224"/>
                <a:gd name="T23" fmla="*/ 17 h 228"/>
                <a:gd name="T24" fmla="*/ 17 w 224"/>
                <a:gd name="T25" fmla="*/ 74 h 228"/>
                <a:gd name="T26" fmla="*/ 113 w 224"/>
                <a:gd name="T27" fmla="*/ 170 h 228"/>
                <a:gd name="T28" fmla="*/ 161 w 224"/>
                <a:gd name="T29" fmla="*/ 218 h 228"/>
                <a:gd name="T30" fmla="*/ 149 w 224"/>
                <a:gd name="T31" fmla="*/ 188 h 228"/>
                <a:gd name="T32" fmla="*/ 149 w 224"/>
                <a:gd name="T33" fmla="*/ 188 h 228"/>
                <a:gd name="T34" fmla="*/ 149 w 224"/>
                <a:gd name="T35" fmla="*/ 84 h 228"/>
                <a:gd name="T36" fmla="*/ 149 w 224"/>
                <a:gd name="T37" fmla="*/ 84 h 228"/>
                <a:gd name="T38" fmla="*/ 78 w 224"/>
                <a:gd name="T39" fmla="*/ 13 h 228"/>
                <a:gd name="T40" fmla="*/ 78 w 224"/>
                <a:gd name="T41" fmla="*/ 13 h 228"/>
                <a:gd name="T42" fmla="*/ 48 w 224"/>
                <a:gd name="T4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4" h="228">
                  <a:moveTo>
                    <a:pt x="224" y="218"/>
                  </a:moveTo>
                  <a:cubicBezTo>
                    <a:pt x="223" y="219"/>
                    <a:pt x="223" y="219"/>
                    <a:pt x="223" y="219"/>
                  </a:cubicBezTo>
                  <a:cubicBezTo>
                    <a:pt x="219" y="223"/>
                    <a:pt x="215" y="226"/>
                    <a:pt x="210" y="228"/>
                  </a:cubicBezTo>
                  <a:cubicBezTo>
                    <a:pt x="215" y="226"/>
                    <a:pt x="219" y="223"/>
                    <a:pt x="223" y="219"/>
                  </a:cubicBezTo>
                  <a:cubicBezTo>
                    <a:pt x="224" y="218"/>
                    <a:pt x="224" y="218"/>
                    <a:pt x="224" y="218"/>
                  </a:cubicBezTo>
                  <a:cubicBezTo>
                    <a:pt x="224" y="218"/>
                    <a:pt x="224" y="218"/>
                    <a:pt x="224" y="218"/>
                  </a:cubicBezTo>
                  <a:cubicBezTo>
                    <a:pt x="224" y="218"/>
                    <a:pt x="224" y="218"/>
                    <a:pt x="224" y="218"/>
                  </a:cubicBezTo>
                  <a:moveTo>
                    <a:pt x="48" y="0"/>
                  </a:moveTo>
                  <a:cubicBezTo>
                    <a:pt x="37" y="0"/>
                    <a:pt x="25" y="4"/>
                    <a:pt x="17" y="13"/>
                  </a:cubicBezTo>
                  <a:cubicBezTo>
                    <a:pt x="17" y="13"/>
                    <a:pt x="17" y="13"/>
                    <a:pt x="17" y="13"/>
                  </a:cubicBezTo>
                  <a:cubicBezTo>
                    <a:pt x="17" y="13"/>
                    <a:pt x="17" y="13"/>
                    <a:pt x="17" y="13"/>
                  </a:cubicBezTo>
                  <a:cubicBezTo>
                    <a:pt x="16" y="14"/>
                    <a:pt x="14" y="16"/>
                    <a:pt x="13" y="17"/>
                  </a:cubicBezTo>
                  <a:cubicBezTo>
                    <a:pt x="0" y="34"/>
                    <a:pt x="2" y="59"/>
                    <a:pt x="17" y="74"/>
                  </a:cubicBezTo>
                  <a:cubicBezTo>
                    <a:pt x="113" y="170"/>
                    <a:pt x="113" y="170"/>
                    <a:pt x="113" y="170"/>
                  </a:cubicBezTo>
                  <a:cubicBezTo>
                    <a:pt x="161" y="218"/>
                    <a:pt x="161" y="218"/>
                    <a:pt x="161" y="218"/>
                  </a:cubicBezTo>
                  <a:cubicBezTo>
                    <a:pt x="153" y="209"/>
                    <a:pt x="149" y="199"/>
                    <a:pt x="149" y="188"/>
                  </a:cubicBezTo>
                  <a:cubicBezTo>
                    <a:pt x="149" y="188"/>
                    <a:pt x="149" y="188"/>
                    <a:pt x="149" y="188"/>
                  </a:cubicBezTo>
                  <a:cubicBezTo>
                    <a:pt x="149" y="84"/>
                    <a:pt x="149" y="84"/>
                    <a:pt x="149" y="84"/>
                  </a:cubicBezTo>
                  <a:cubicBezTo>
                    <a:pt x="149" y="84"/>
                    <a:pt x="149" y="84"/>
                    <a:pt x="149" y="84"/>
                  </a:cubicBezTo>
                  <a:cubicBezTo>
                    <a:pt x="78" y="13"/>
                    <a:pt x="78" y="13"/>
                    <a:pt x="78" y="13"/>
                  </a:cubicBezTo>
                  <a:cubicBezTo>
                    <a:pt x="78" y="13"/>
                    <a:pt x="78" y="13"/>
                    <a:pt x="78" y="13"/>
                  </a:cubicBezTo>
                  <a:cubicBezTo>
                    <a:pt x="70" y="4"/>
                    <a:pt x="59" y="0"/>
                    <a:pt x="48"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68"/>
            <p:cNvSpPr>
              <a:spLocks/>
            </p:cNvSpPr>
            <p:nvPr/>
          </p:nvSpPr>
          <p:spPr bwMode="auto">
            <a:xfrm>
              <a:off x="3671" y="2203"/>
              <a:ext cx="1368" cy="102"/>
            </a:xfrm>
            <a:custGeom>
              <a:avLst/>
              <a:gdLst>
                <a:gd name="T0" fmla="*/ 576 w 576"/>
                <a:gd name="T1" fmla="*/ 0 h 43"/>
                <a:gd name="T2" fmla="*/ 576 w 576"/>
                <a:gd name="T3" fmla="*/ 0 h 43"/>
                <a:gd name="T4" fmla="*/ 533 w 576"/>
                <a:gd name="T5" fmla="*/ 43 h 43"/>
                <a:gd name="T6" fmla="*/ 533 w 576"/>
                <a:gd name="T7" fmla="*/ 43 h 43"/>
                <a:gd name="T8" fmla="*/ 44 w 576"/>
                <a:gd name="T9" fmla="*/ 43 h 43"/>
                <a:gd name="T10" fmla="*/ 44 w 576"/>
                <a:gd name="T11" fmla="*/ 43 h 43"/>
                <a:gd name="T12" fmla="*/ 0 w 576"/>
                <a:gd name="T13" fmla="*/ 0 h 43"/>
                <a:gd name="T14" fmla="*/ 0 w 576"/>
                <a:gd name="T15" fmla="*/ 0 h 43"/>
                <a:gd name="T16" fmla="*/ 44 w 576"/>
                <a:gd name="T17" fmla="*/ 43 h 43"/>
                <a:gd name="T18" fmla="*/ 533 w 576"/>
                <a:gd name="T19" fmla="*/ 43 h 43"/>
                <a:gd name="T20" fmla="*/ 576 w 57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6" h="43">
                  <a:moveTo>
                    <a:pt x="576" y="0"/>
                  </a:moveTo>
                  <a:cubicBezTo>
                    <a:pt x="576" y="0"/>
                    <a:pt x="576" y="0"/>
                    <a:pt x="576" y="0"/>
                  </a:cubicBezTo>
                  <a:cubicBezTo>
                    <a:pt x="576" y="24"/>
                    <a:pt x="557" y="43"/>
                    <a:pt x="533" y="43"/>
                  </a:cubicBezTo>
                  <a:cubicBezTo>
                    <a:pt x="533" y="43"/>
                    <a:pt x="533" y="43"/>
                    <a:pt x="533" y="43"/>
                  </a:cubicBezTo>
                  <a:cubicBezTo>
                    <a:pt x="44" y="43"/>
                    <a:pt x="44" y="43"/>
                    <a:pt x="44" y="43"/>
                  </a:cubicBezTo>
                  <a:cubicBezTo>
                    <a:pt x="44" y="43"/>
                    <a:pt x="44" y="43"/>
                    <a:pt x="44" y="43"/>
                  </a:cubicBezTo>
                  <a:cubicBezTo>
                    <a:pt x="20" y="43"/>
                    <a:pt x="1" y="24"/>
                    <a:pt x="0" y="0"/>
                  </a:cubicBezTo>
                  <a:cubicBezTo>
                    <a:pt x="0" y="0"/>
                    <a:pt x="0" y="0"/>
                    <a:pt x="0" y="0"/>
                  </a:cubicBezTo>
                  <a:cubicBezTo>
                    <a:pt x="1" y="24"/>
                    <a:pt x="20" y="43"/>
                    <a:pt x="44" y="43"/>
                  </a:cubicBezTo>
                  <a:cubicBezTo>
                    <a:pt x="533" y="43"/>
                    <a:pt x="533" y="43"/>
                    <a:pt x="533" y="43"/>
                  </a:cubicBezTo>
                  <a:cubicBezTo>
                    <a:pt x="557" y="43"/>
                    <a:pt x="576" y="24"/>
                    <a:pt x="576"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9"/>
            <p:cNvSpPr>
              <a:spLocks/>
            </p:cNvSpPr>
            <p:nvPr/>
          </p:nvSpPr>
          <p:spPr bwMode="auto">
            <a:xfrm>
              <a:off x="3775" y="2100"/>
              <a:ext cx="1161" cy="20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4" y="86"/>
                    <a:pt x="0" y="86"/>
                  </a:cubicBezTo>
                  <a:cubicBezTo>
                    <a:pt x="489" y="86"/>
                    <a:pt x="489" y="86"/>
                    <a:pt x="489" y="86"/>
                  </a:cubicBezTo>
                  <a:cubicBezTo>
                    <a:pt x="465" y="86"/>
                    <a:pt x="446" y="67"/>
                    <a:pt x="446" y="43"/>
                  </a:cubicBezTo>
                  <a:cubicBezTo>
                    <a:pt x="446" y="0"/>
                    <a:pt x="446" y="0"/>
                    <a:pt x="446"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
            <p:cNvSpPr>
              <a:spLocks/>
            </p:cNvSpPr>
            <p:nvPr/>
          </p:nvSpPr>
          <p:spPr bwMode="auto">
            <a:xfrm>
              <a:off x="3671" y="1771"/>
              <a:ext cx="206" cy="329"/>
            </a:xfrm>
            <a:custGeom>
              <a:avLst/>
              <a:gdLst>
                <a:gd name="T0" fmla="*/ 44 w 87"/>
                <a:gd name="T1" fmla="*/ 0 h 139"/>
                <a:gd name="T2" fmla="*/ 0 w 87"/>
                <a:gd name="T3" fmla="*/ 44 h 139"/>
                <a:gd name="T4" fmla="*/ 0 w 87"/>
                <a:gd name="T5" fmla="*/ 44 h 139"/>
                <a:gd name="T6" fmla="*/ 44 w 87"/>
                <a:gd name="T7" fmla="*/ 0 h 139"/>
                <a:gd name="T8" fmla="*/ 87 w 87"/>
                <a:gd name="T9" fmla="*/ 44 h 139"/>
                <a:gd name="T10" fmla="*/ 87 w 87"/>
                <a:gd name="T11" fmla="*/ 139 h 139"/>
                <a:gd name="T12" fmla="*/ 87 w 87"/>
                <a:gd name="T13" fmla="*/ 44 h 139"/>
                <a:gd name="T14" fmla="*/ 44 w 87"/>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39">
                  <a:moveTo>
                    <a:pt x="44" y="0"/>
                  </a:moveTo>
                  <a:cubicBezTo>
                    <a:pt x="20" y="0"/>
                    <a:pt x="0" y="20"/>
                    <a:pt x="0" y="44"/>
                  </a:cubicBezTo>
                  <a:cubicBezTo>
                    <a:pt x="0" y="44"/>
                    <a:pt x="0" y="44"/>
                    <a:pt x="0" y="44"/>
                  </a:cubicBezTo>
                  <a:cubicBezTo>
                    <a:pt x="0" y="20"/>
                    <a:pt x="20" y="0"/>
                    <a:pt x="44" y="0"/>
                  </a:cubicBezTo>
                  <a:cubicBezTo>
                    <a:pt x="67" y="0"/>
                    <a:pt x="87" y="20"/>
                    <a:pt x="87" y="44"/>
                  </a:cubicBezTo>
                  <a:cubicBezTo>
                    <a:pt x="87" y="139"/>
                    <a:pt x="87" y="139"/>
                    <a:pt x="87" y="139"/>
                  </a:cubicBezTo>
                  <a:cubicBezTo>
                    <a:pt x="87" y="44"/>
                    <a:pt x="87" y="44"/>
                    <a:pt x="87" y="44"/>
                  </a:cubicBezTo>
                  <a:cubicBezTo>
                    <a:pt x="87" y="20"/>
                    <a:pt x="67" y="0"/>
                    <a:pt x="44"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2"/>
            <p:cNvSpPr>
              <a:spLocks/>
            </p:cNvSpPr>
            <p:nvPr/>
          </p:nvSpPr>
          <p:spPr bwMode="auto">
            <a:xfrm>
              <a:off x="3671" y="2203"/>
              <a:ext cx="104" cy="102"/>
            </a:xfrm>
            <a:custGeom>
              <a:avLst/>
              <a:gdLst>
                <a:gd name="T0" fmla="*/ 0 w 44"/>
                <a:gd name="T1" fmla="*/ 0 h 43"/>
                <a:gd name="T2" fmla="*/ 44 w 44"/>
                <a:gd name="T3" fmla="*/ 43 h 43"/>
                <a:gd name="T4" fmla="*/ 44 w 44"/>
                <a:gd name="T5" fmla="*/ 43 h 43"/>
                <a:gd name="T6" fmla="*/ 44 w 44"/>
                <a:gd name="T7" fmla="*/ 43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cubicBezTo>
                    <a:pt x="1" y="24"/>
                    <a:pt x="20" y="43"/>
                    <a:pt x="44" y="43"/>
                  </a:cubicBezTo>
                  <a:cubicBezTo>
                    <a:pt x="44" y="43"/>
                    <a:pt x="44" y="43"/>
                    <a:pt x="44" y="43"/>
                  </a:cubicBezTo>
                  <a:cubicBezTo>
                    <a:pt x="44" y="43"/>
                    <a:pt x="44" y="43"/>
                    <a:pt x="44" y="43"/>
                  </a:cubicBezTo>
                  <a:cubicBezTo>
                    <a:pt x="20" y="43"/>
                    <a:pt x="1" y="24"/>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
            <p:cNvSpPr>
              <a:spLocks/>
            </p:cNvSpPr>
            <p:nvPr/>
          </p:nvSpPr>
          <p:spPr bwMode="auto">
            <a:xfrm>
              <a:off x="3671" y="2100"/>
              <a:ext cx="206" cy="205"/>
            </a:xfrm>
            <a:custGeom>
              <a:avLst/>
              <a:gdLst>
                <a:gd name="T0" fmla="*/ 87 w 87"/>
                <a:gd name="T1" fmla="*/ 0 h 86"/>
                <a:gd name="T2" fmla="*/ 44 w 87"/>
                <a:gd name="T3" fmla="*/ 0 h 86"/>
                <a:gd name="T4" fmla="*/ 0 w 87"/>
                <a:gd name="T5" fmla="*/ 43 h 86"/>
                <a:gd name="T6" fmla="*/ 0 w 87"/>
                <a:gd name="T7" fmla="*/ 43 h 86"/>
                <a:gd name="T8" fmla="*/ 44 w 87"/>
                <a:gd name="T9" fmla="*/ 86 h 86"/>
                <a:gd name="T10" fmla="*/ 44 w 87"/>
                <a:gd name="T11" fmla="*/ 86 h 86"/>
                <a:gd name="T12" fmla="*/ 87 w 87"/>
                <a:gd name="T13" fmla="*/ 43 h 86"/>
                <a:gd name="T14" fmla="*/ 87 w 8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87" y="0"/>
                  </a:moveTo>
                  <a:cubicBezTo>
                    <a:pt x="44" y="0"/>
                    <a:pt x="44" y="0"/>
                    <a:pt x="44" y="0"/>
                  </a:cubicBezTo>
                  <a:cubicBezTo>
                    <a:pt x="20" y="0"/>
                    <a:pt x="0" y="20"/>
                    <a:pt x="0" y="43"/>
                  </a:cubicBezTo>
                  <a:cubicBezTo>
                    <a:pt x="0" y="43"/>
                    <a:pt x="0" y="43"/>
                    <a:pt x="0" y="43"/>
                  </a:cubicBezTo>
                  <a:cubicBezTo>
                    <a:pt x="1" y="67"/>
                    <a:pt x="20" y="86"/>
                    <a:pt x="44" y="86"/>
                  </a:cubicBezTo>
                  <a:cubicBezTo>
                    <a:pt x="44" y="86"/>
                    <a:pt x="44" y="86"/>
                    <a:pt x="44" y="86"/>
                  </a:cubicBezTo>
                  <a:cubicBezTo>
                    <a:pt x="68" y="86"/>
                    <a:pt x="87" y="67"/>
                    <a:pt x="87" y="43"/>
                  </a:cubicBezTo>
                  <a:cubicBezTo>
                    <a:pt x="87" y="0"/>
                    <a:pt x="87" y="0"/>
                    <a:pt x="87"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4"/>
            <p:cNvSpPr>
              <a:spLocks/>
            </p:cNvSpPr>
            <p:nvPr/>
          </p:nvSpPr>
          <p:spPr bwMode="auto">
            <a:xfrm>
              <a:off x="4834" y="1771"/>
              <a:ext cx="205" cy="432"/>
            </a:xfrm>
            <a:custGeom>
              <a:avLst/>
              <a:gdLst>
                <a:gd name="T0" fmla="*/ 43 w 86"/>
                <a:gd name="T1" fmla="*/ 0 h 182"/>
                <a:gd name="T2" fmla="*/ 0 w 86"/>
                <a:gd name="T3" fmla="*/ 44 h 182"/>
                <a:gd name="T4" fmla="*/ 0 w 86"/>
                <a:gd name="T5" fmla="*/ 44 h 182"/>
                <a:gd name="T6" fmla="*/ 43 w 86"/>
                <a:gd name="T7" fmla="*/ 0 h 182"/>
                <a:gd name="T8" fmla="*/ 86 w 86"/>
                <a:gd name="T9" fmla="*/ 44 h 182"/>
                <a:gd name="T10" fmla="*/ 86 w 86"/>
                <a:gd name="T11" fmla="*/ 182 h 182"/>
                <a:gd name="T12" fmla="*/ 86 w 86"/>
                <a:gd name="T13" fmla="*/ 182 h 182"/>
                <a:gd name="T14" fmla="*/ 86 w 86"/>
                <a:gd name="T15" fmla="*/ 44 h 182"/>
                <a:gd name="T16" fmla="*/ 43 w 86"/>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82">
                  <a:moveTo>
                    <a:pt x="43" y="0"/>
                  </a:moveTo>
                  <a:cubicBezTo>
                    <a:pt x="20" y="0"/>
                    <a:pt x="0" y="20"/>
                    <a:pt x="0" y="44"/>
                  </a:cubicBezTo>
                  <a:cubicBezTo>
                    <a:pt x="0" y="44"/>
                    <a:pt x="0" y="44"/>
                    <a:pt x="0" y="44"/>
                  </a:cubicBezTo>
                  <a:cubicBezTo>
                    <a:pt x="0" y="20"/>
                    <a:pt x="20" y="0"/>
                    <a:pt x="43" y="0"/>
                  </a:cubicBezTo>
                  <a:cubicBezTo>
                    <a:pt x="67" y="0"/>
                    <a:pt x="86" y="20"/>
                    <a:pt x="86" y="44"/>
                  </a:cubicBezTo>
                  <a:cubicBezTo>
                    <a:pt x="86" y="182"/>
                    <a:pt x="86" y="182"/>
                    <a:pt x="86" y="182"/>
                  </a:cubicBezTo>
                  <a:cubicBezTo>
                    <a:pt x="86" y="182"/>
                    <a:pt x="86" y="182"/>
                    <a:pt x="86" y="182"/>
                  </a:cubicBezTo>
                  <a:cubicBezTo>
                    <a:pt x="86" y="44"/>
                    <a:pt x="86" y="44"/>
                    <a:pt x="86" y="44"/>
                  </a:cubicBezTo>
                  <a:cubicBezTo>
                    <a:pt x="86" y="20"/>
                    <a:pt x="67" y="0"/>
                    <a:pt x="43"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5"/>
            <p:cNvSpPr>
              <a:spLocks/>
            </p:cNvSpPr>
            <p:nvPr/>
          </p:nvSpPr>
          <p:spPr bwMode="auto">
            <a:xfrm>
              <a:off x="4834" y="1771"/>
              <a:ext cx="205" cy="432"/>
            </a:xfrm>
            <a:custGeom>
              <a:avLst/>
              <a:gdLst>
                <a:gd name="T0" fmla="*/ 43 w 86"/>
                <a:gd name="T1" fmla="*/ 0 h 182"/>
                <a:gd name="T2" fmla="*/ 0 w 86"/>
                <a:gd name="T3" fmla="*/ 44 h 182"/>
                <a:gd name="T4" fmla="*/ 0 w 86"/>
                <a:gd name="T5" fmla="*/ 139 h 182"/>
                <a:gd name="T6" fmla="*/ 43 w 86"/>
                <a:gd name="T7" fmla="*/ 139 h 182"/>
                <a:gd name="T8" fmla="*/ 86 w 86"/>
                <a:gd name="T9" fmla="*/ 182 h 182"/>
                <a:gd name="T10" fmla="*/ 86 w 86"/>
                <a:gd name="T11" fmla="*/ 182 h 182"/>
                <a:gd name="T12" fmla="*/ 86 w 86"/>
                <a:gd name="T13" fmla="*/ 44 h 182"/>
                <a:gd name="T14" fmla="*/ 43 w 86"/>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82">
                  <a:moveTo>
                    <a:pt x="43" y="0"/>
                  </a:moveTo>
                  <a:cubicBezTo>
                    <a:pt x="20" y="0"/>
                    <a:pt x="0" y="20"/>
                    <a:pt x="0" y="44"/>
                  </a:cubicBezTo>
                  <a:cubicBezTo>
                    <a:pt x="0" y="139"/>
                    <a:pt x="0" y="139"/>
                    <a:pt x="0" y="139"/>
                  </a:cubicBezTo>
                  <a:cubicBezTo>
                    <a:pt x="43" y="139"/>
                    <a:pt x="43" y="139"/>
                    <a:pt x="43" y="139"/>
                  </a:cubicBezTo>
                  <a:cubicBezTo>
                    <a:pt x="67" y="139"/>
                    <a:pt x="86" y="159"/>
                    <a:pt x="86" y="182"/>
                  </a:cubicBezTo>
                  <a:cubicBezTo>
                    <a:pt x="86" y="182"/>
                    <a:pt x="86" y="182"/>
                    <a:pt x="86" y="182"/>
                  </a:cubicBezTo>
                  <a:cubicBezTo>
                    <a:pt x="86" y="44"/>
                    <a:pt x="86" y="44"/>
                    <a:pt x="86" y="44"/>
                  </a:cubicBezTo>
                  <a:cubicBezTo>
                    <a:pt x="86" y="20"/>
                    <a:pt x="67" y="0"/>
                    <a:pt x="43"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6"/>
            <p:cNvSpPr>
              <a:spLocks/>
            </p:cNvSpPr>
            <p:nvPr/>
          </p:nvSpPr>
          <p:spPr bwMode="auto">
            <a:xfrm>
              <a:off x="4936" y="2203"/>
              <a:ext cx="103" cy="102"/>
            </a:xfrm>
            <a:custGeom>
              <a:avLst/>
              <a:gdLst>
                <a:gd name="T0" fmla="*/ 43 w 43"/>
                <a:gd name="T1" fmla="*/ 0 h 43"/>
                <a:gd name="T2" fmla="*/ 0 w 43"/>
                <a:gd name="T3" fmla="*/ 43 h 43"/>
                <a:gd name="T4" fmla="*/ 0 w 43"/>
                <a:gd name="T5" fmla="*/ 43 h 43"/>
                <a:gd name="T6" fmla="*/ 0 w 43"/>
                <a:gd name="T7" fmla="*/ 43 h 43"/>
                <a:gd name="T8" fmla="*/ 43 w 43"/>
                <a:gd name="T9" fmla="*/ 0 h 43"/>
              </a:gdLst>
              <a:ahLst/>
              <a:cxnLst>
                <a:cxn ang="0">
                  <a:pos x="T0" y="T1"/>
                </a:cxn>
                <a:cxn ang="0">
                  <a:pos x="T2" y="T3"/>
                </a:cxn>
                <a:cxn ang="0">
                  <a:pos x="T4" y="T5"/>
                </a:cxn>
                <a:cxn ang="0">
                  <a:pos x="T6" y="T7"/>
                </a:cxn>
                <a:cxn ang="0">
                  <a:pos x="T8" y="T9"/>
                </a:cxn>
              </a:cxnLst>
              <a:rect l="0" t="0" r="r" b="b"/>
              <a:pathLst>
                <a:path w="43" h="43">
                  <a:moveTo>
                    <a:pt x="43" y="0"/>
                  </a:moveTo>
                  <a:cubicBezTo>
                    <a:pt x="43" y="24"/>
                    <a:pt x="24" y="43"/>
                    <a:pt x="0" y="43"/>
                  </a:cubicBezTo>
                  <a:cubicBezTo>
                    <a:pt x="0" y="43"/>
                    <a:pt x="0" y="43"/>
                    <a:pt x="0" y="43"/>
                  </a:cubicBezTo>
                  <a:cubicBezTo>
                    <a:pt x="0" y="43"/>
                    <a:pt x="0" y="43"/>
                    <a:pt x="0" y="43"/>
                  </a:cubicBezTo>
                  <a:cubicBezTo>
                    <a:pt x="24" y="43"/>
                    <a:pt x="43" y="24"/>
                    <a:pt x="43"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7"/>
            <p:cNvSpPr>
              <a:spLocks/>
            </p:cNvSpPr>
            <p:nvPr/>
          </p:nvSpPr>
          <p:spPr bwMode="auto">
            <a:xfrm>
              <a:off x="4834" y="2100"/>
              <a:ext cx="205" cy="205"/>
            </a:xfrm>
            <a:custGeom>
              <a:avLst/>
              <a:gdLst>
                <a:gd name="T0" fmla="*/ 43 w 86"/>
                <a:gd name="T1" fmla="*/ 0 h 86"/>
                <a:gd name="T2" fmla="*/ 0 w 86"/>
                <a:gd name="T3" fmla="*/ 0 h 86"/>
                <a:gd name="T4" fmla="*/ 0 w 86"/>
                <a:gd name="T5" fmla="*/ 43 h 86"/>
                <a:gd name="T6" fmla="*/ 43 w 86"/>
                <a:gd name="T7" fmla="*/ 86 h 86"/>
                <a:gd name="T8" fmla="*/ 43 w 86"/>
                <a:gd name="T9" fmla="*/ 86 h 86"/>
                <a:gd name="T10" fmla="*/ 86 w 86"/>
                <a:gd name="T11" fmla="*/ 43 h 86"/>
                <a:gd name="T12" fmla="*/ 86 w 86"/>
                <a:gd name="T13" fmla="*/ 43 h 86"/>
                <a:gd name="T14" fmla="*/ 43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43" y="0"/>
                  </a:moveTo>
                  <a:cubicBezTo>
                    <a:pt x="0" y="0"/>
                    <a:pt x="0" y="0"/>
                    <a:pt x="0" y="0"/>
                  </a:cubicBezTo>
                  <a:cubicBezTo>
                    <a:pt x="0" y="43"/>
                    <a:pt x="0" y="43"/>
                    <a:pt x="0" y="43"/>
                  </a:cubicBezTo>
                  <a:cubicBezTo>
                    <a:pt x="0" y="67"/>
                    <a:pt x="19" y="86"/>
                    <a:pt x="43" y="86"/>
                  </a:cubicBezTo>
                  <a:cubicBezTo>
                    <a:pt x="43" y="86"/>
                    <a:pt x="43" y="86"/>
                    <a:pt x="43" y="86"/>
                  </a:cubicBezTo>
                  <a:cubicBezTo>
                    <a:pt x="67" y="86"/>
                    <a:pt x="86" y="67"/>
                    <a:pt x="86" y="43"/>
                  </a:cubicBezTo>
                  <a:cubicBezTo>
                    <a:pt x="86" y="43"/>
                    <a:pt x="86" y="43"/>
                    <a:pt x="86" y="43"/>
                  </a:cubicBezTo>
                  <a:cubicBezTo>
                    <a:pt x="86" y="20"/>
                    <a:pt x="67" y="0"/>
                    <a:pt x="43"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8"/>
            <p:cNvSpPr>
              <a:spLocks/>
            </p:cNvSpPr>
            <p:nvPr/>
          </p:nvSpPr>
          <p:spPr bwMode="auto">
            <a:xfrm>
              <a:off x="4252" y="924"/>
              <a:ext cx="207" cy="778"/>
            </a:xfrm>
            <a:custGeom>
              <a:avLst/>
              <a:gdLst>
                <a:gd name="T0" fmla="*/ 44 w 87"/>
                <a:gd name="T1" fmla="*/ 0 h 328"/>
                <a:gd name="T2" fmla="*/ 0 w 87"/>
                <a:gd name="T3" fmla="*/ 43 h 328"/>
                <a:gd name="T4" fmla="*/ 0 w 87"/>
                <a:gd name="T5" fmla="*/ 285 h 328"/>
                <a:gd name="T6" fmla="*/ 43 w 87"/>
                <a:gd name="T7" fmla="*/ 328 h 328"/>
                <a:gd name="T8" fmla="*/ 87 w 87"/>
                <a:gd name="T9" fmla="*/ 285 h 328"/>
                <a:gd name="T10" fmla="*/ 87 w 87"/>
                <a:gd name="T11" fmla="*/ 43 h 328"/>
                <a:gd name="T12" fmla="*/ 44 w 87"/>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7" h="328">
                  <a:moveTo>
                    <a:pt x="44" y="0"/>
                  </a:moveTo>
                  <a:cubicBezTo>
                    <a:pt x="20" y="0"/>
                    <a:pt x="0" y="19"/>
                    <a:pt x="0" y="43"/>
                  </a:cubicBezTo>
                  <a:cubicBezTo>
                    <a:pt x="0" y="285"/>
                    <a:pt x="0" y="285"/>
                    <a:pt x="0" y="285"/>
                  </a:cubicBezTo>
                  <a:cubicBezTo>
                    <a:pt x="43" y="328"/>
                    <a:pt x="43" y="328"/>
                    <a:pt x="43" y="328"/>
                  </a:cubicBezTo>
                  <a:cubicBezTo>
                    <a:pt x="87" y="285"/>
                    <a:pt x="87" y="285"/>
                    <a:pt x="87" y="285"/>
                  </a:cubicBezTo>
                  <a:cubicBezTo>
                    <a:pt x="87" y="43"/>
                    <a:pt x="87" y="43"/>
                    <a:pt x="87" y="43"/>
                  </a:cubicBezTo>
                  <a:cubicBezTo>
                    <a:pt x="87" y="19"/>
                    <a:pt x="67" y="0"/>
                    <a:pt x="4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9"/>
            <p:cNvSpPr>
              <a:spLocks noEditPoints="1"/>
            </p:cNvSpPr>
            <p:nvPr/>
          </p:nvSpPr>
          <p:spPr bwMode="auto">
            <a:xfrm>
              <a:off x="3899" y="1431"/>
              <a:ext cx="532" cy="520"/>
            </a:xfrm>
            <a:custGeom>
              <a:avLst/>
              <a:gdLst>
                <a:gd name="T0" fmla="*/ 224 w 224"/>
                <a:gd name="T1" fmla="*/ 205 h 219"/>
                <a:gd name="T2" fmla="*/ 224 w 224"/>
                <a:gd name="T3" fmla="*/ 205 h 219"/>
                <a:gd name="T4" fmla="*/ 223 w 224"/>
                <a:gd name="T5" fmla="*/ 206 h 219"/>
                <a:gd name="T6" fmla="*/ 210 w 224"/>
                <a:gd name="T7" fmla="*/ 215 h 219"/>
                <a:gd name="T8" fmla="*/ 200 w 224"/>
                <a:gd name="T9" fmla="*/ 218 h 219"/>
                <a:gd name="T10" fmla="*/ 193 w 224"/>
                <a:gd name="T11" fmla="*/ 219 h 219"/>
                <a:gd name="T12" fmla="*/ 192 w 224"/>
                <a:gd name="T13" fmla="*/ 219 h 219"/>
                <a:gd name="T14" fmla="*/ 193 w 224"/>
                <a:gd name="T15" fmla="*/ 219 h 219"/>
                <a:gd name="T16" fmla="*/ 223 w 224"/>
                <a:gd name="T17" fmla="*/ 206 h 219"/>
                <a:gd name="T18" fmla="*/ 223 w 224"/>
                <a:gd name="T19" fmla="*/ 206 h 219"/>
                <a:gd name="T20" fmla="*/ 224 w 224"/>
                <a:gd name="T21" fmla="*/ 205 h 219"/>
                <a:gd name="T22" fmla="*/ 13 w 224"/>
                <a:gd name="T23" fmla="*/ 4 h 219"/>
                <a:gd name="T24" fmla="*/ 17 w 224"/>
                <a:gd name="T25" fmla="*/ 61 h 219"/>
                <a:gd name="T26" fmla="*/ 113 w 224"/>
                <a:gd name="T27" fmla="*/ 157 h 219"/>
                <a:gd name="T28" fmla="*/ 17 w 224"/>
                <a:gd name="T29" fmla="*/ 61 h 219"/>
                <a:gd name="T30" fmla="*/ 13 w 224"/>
                <a:gd name="T31" fmla="*/ 4 h 219"/>
                <a:gd name="T32" fmla="*/ 78 w 224"/>
                <a:gd name="T33" fmla="*/ 0 h 219"/>
                <a:gd name="T34" fmla="*/ 78 w 224"/>
                <a:gd name="T35" fmla="*/ 0 h 219"/>
                <a:gd name="T36" fmla="*/ 149 w 224"/>
                <a:gd name="T37" fmla="*/ 71 h 219"/>
                <a:gd name="T38" fmla="*/ 78 w 224"/>
                <a:gd name="T39" fmla="*/ 0 h 219"/>
                <a:gd name="T40" fmla="*/ 78 w 224"/>
                <a:gd name="T4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19">
                  <a:moveTo>
                    <a:pt x="224" y="205"/>
                  </a:moveTo>
                  <a:cubicBezTo>
                    <a:pt x="224" y="205"/>
                    <a:pt x="224" y="205"/>
                    <a:pt x="224" y="205"/>
                  </a:cubicBezTo>
                  <a:cubicBezTo>
                    <a:pt x="223" y="206"/>
                    <a:pt x="223" y="206"/>
                    <a:pt x="223" y="206"/>
                  </a:cubicBezTo>
                  <a:cubicBezTo>
                    <a:pt x="219" y="210"/>
                    <a:pt x="215" y="213"/>
                    <a:pt x="210" y="215"/>
                  </a:cubicBezTo>
                  <a:cubicBezTo>
                    <a:pt x="207" y="216"/>
                    <a:pt x="204" y="217"/>
                    <a:pt x="200" y="218"/>
                  </a:cubicBezTo>
                  <a:cubicBezTo>
                    <a:pt x="198" y="218"/>
                    <a:pt x="195" y="219"/>
                    <a:pt x="193" y="219"/>
                  </a:cubicBezTo>
                  <a:cubicBezTo>
                    <a:pt x="193" y="219"/>
                    <a:pt x="193" y="219"/>
                    <a:pt x="192" y="219"/>
                  </a:cubicBezTo>
                  <a:cubicBezTo>
                    <a:pt x="193" y="219"/>
                    <a:pt x="193" y="219"/>
                    <a:pt x="193" y="219"/>
                  </a:cubicBezTo>
                  <a:cubicBezTo>
                    <a:pt x="204" y="219"/>
                    <a:pt x="215" y="214"/>
                    <a:pt x="223" y="206"/>
                  </a:cubicBezTo>
                  <a:cubicBezTo>
                    <a:pt x="223" y="206"/>
                    <a:pt x="223" y="206"/>
                    <a:pt x="223" y="206"/>
                  </a:cubicBezTo>
                  <a:cubicBezTo>
                    <a:pt x="224" y="205"/>
                    <a:pt x="224" y="205"/>
                    <a:pt x="224" y="205"/>
                  </a:cubicBezTo>
                  <a:moveTo>
                    <a:pt x="13" y="4"/>
                  </a:moveTo>
                  <a:cubicBezTo>
                    <a:pt x="0" y="21"/>
                    <a:pt x="2" y="46"/>
                    <a:pt x="17" y="61"/>
                  </a:cubicBezTo>
                  <a:cubicBezTo>
                    <a:pt x="113" y="157"/>
                    <a:pt x="113" y="157"/>
                    <a:pt x="113" y="157"/>
                  </a:cubicBezTo>
                  <a:cubicBezTo>
                    <a:pt x="17" y="61"/>
                    <a:pt x="17" y="61"/>
                    <a:pt x="17" y="61"/>
                  </a:cubicBezTo>
                  <a:cubicBezTo>
                    <a:pt x="2" y="46"/>
                    <a:pt x="0" y="21"/>
                    <a:pt x="13" y="4"/>
                  </a:cubicBezTo>
                  <a:moveTo>
                    <a:pt x="78" y="0"/>
                  </a:moveTo>
                  <a:cubicBezTo>
                    <a:pt x="78" y="0"/>
                    <a:pt x="78" y="0"/>
                    <a:pt x="78" y="0"/>
                  </a:cubicBezTo>
                  <a:cubicBezTo>
                    <a:pt x="149" y="71"/>
                    <a:pt x="149" y="71"/>
                    <a:pt x="149" y="71"/>
                  </a:cubicBezTo>
                  <a:cubicBezTo>
                    <a:pt x="78" y="0"/>
                    <a:pt x="78" y="0"/>
                    <a:pt x="78" y="0"/>
                  </a:cubicBezTo>
                  <a:cubicBezTo>
                    <a:pt x="78" y="0"/>
                    <a:pt x="78" y="0"/>
                    <a:pt x="78"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81"/>
            <p:cNvSpPr>
              <a:spLocks/>
            </p:cNvSpPr>
            <p:nvPr/>
          </p:nvSpPr>
          <p:spPr bwMode="auto">
            <a:xfrm>
              <a:off x="4357" y="1949"/>
              <a:ext cx="17"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5" y="0"/>
                    <a:pt x="2" y="1"/>
                    <a:pt x="0" y="1"/>
                  </a:cubicBezTo>
                  <a:cubicBezTo>
                    <a:pt x="2" y="1"/>
                    <a:pt x="5" y="0"/>
                    <a:pt x="7"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82"/>
            <p:cNvSpPr>
              <a:spLocks/>
            </p:cNvSpPr>
            <p:nvPr/>
          </p:nvSpPr>
          <p:spPr bwMode="auto">
            <a:xfrm>
              <a:off x="4252" y="1600"/>
              <a:ext cx="103" cy="247"/>
            </a:xfrm>
            <a:custGeom>
              <a:avLst/>
              <a:gdLst>
                <a:gd name="T0" fmla="*/ 0 w 43"/>
                <a:gd name="T1" fmla="*/ 0 h 104"/>
                <a:gd name="T2" fmla="*/ 0 w 43"/>
                <a:gd name="T3" fmla="*/ 104 h 104"/>
                <a:gd name="T4" fmla="*/ 0 w 43"/>
                <a:gd name="T5" fmla="*/ 104 h 104"/>
                <a:gd name="T6" fmla="*/ 13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3" y="74"/>
                  </a:cubicBezTo>
                  <a:cubicBezTo>
                    <a:pt x="43" y="43"/>
                    <a:pt x="43" y="43"/>
                    <a:pt x="43" y="43"/>
                  </a:cubicBezTo>
                  <a:cubicBezTo>
                    <a:pt x="0" y="0"/>
                    <a:pt x="0" y="0"/>
                    <a:pt x="0"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83"/>
            <p:cNvSpPr>
              <a:spLocks noEditPoints="1"/>
            </p:cNvSpPr>
            <p:nvPr/>
          </p:nvSpPr>
          <p:spPr bwMode="auto">
            <a:xfrm>
              <a:off x="4281" y="1422"/>
              <a:ext cx="532" cy="529"/>
            </a:xfrm>
            <a:custGeom>
              <a:avLst/>
              <a:gdLst>
                <a:gd name="T0" fmla="*/ 0 w 224"/>
                <a:gd name="T1" fmla="*/ 209 h 223"/>
                <a:gd name="T2" fmla="*/ 1 w 224"/>
                <a:gd name="T3" fmla="*/ 210 h 223"/>
                <a:gd name="T4" fmla="*/ 31 w 224"/>
                <a:gd name="T5" fmla="*/ 223 h 223"/>
                <a:gd name="T6" fmla="*/ 31 w 224"/>
                <a:gd name="T7" fmla="*/ 223 h 223"/>
                <a:gd name="T8" fmla="*/ 20 w 224"/>
                <a:gd name="T9" fmla="*/ 221 h 223"/>
                <a:gd name="T10" fmla="*/ 1 w 224"/>
                <a:gd name="T11" fmla="*/ 210 h 223"/>
                <a:gd name="T12" fmla="*/ 0 w 224"/>
                <a:gd name="T13" fmla="*/ 209 h 223"/>
                <a:gd name="T14" fmla="*/ 0 w 224"/>
                <a:gd name="T15" fmla="*/ 209 h 223"/>
                <a:gd name="T16" fmla="*/ 146 w 224"/>
                <a:gd name="T17" fmla="*/ 4 h 223"/>
                <a:gd name="T18" fmla="*/ 146 w 224"/>
                <a:gd name="T19" fmla="*/ 4 h 223"/>
                <a:gd name="T20" fmla="*/ 75 w 224"/>
                <a:gd name="T21" fmla="*/ 75 h 223"/>
                <a:gd name="T22" fmla="*/ 75 w 224"/>
                <a:gd name="T23" fmla="*/ 75 h 223"/>
                <a:gd name="T24" fmla="*/ 146 w 224"/>
                <a:gd name="T25" fmla="*/ 4 h 223"/>
                <a:gd name="T26" fmla="*/ 146 w 224"/>
                <a:gd name="T27" fmla="*/ 4 h 223"/>
                <a:gd name="T28" fmla="*/ 203 w 224"/>
                <a:gd name="T29" fmla="*/ 0 h 223"/>
                <a:gd name="T30" fmla="*/ 207 w 224"/>
                <a:gd name="T31" fmla="*/ 4 h 223"/>
                <a:gd name="T32" fmla="*/ 207 w 224"/>
                <a:gd name="T33" fmla="*/ 65 h 223"/>
                <a:gd name="T34" fmla="*/ 99 w 224"/>
                <a:gd name="T35" fmla="*/ 173 h 223"/>
                <a:gd name="T36" fmla="*/ 207 w 224"/>
                <a:gd name="T37" fmla="*/ 65 h 223"/>
                <a:gd name="T38" fmla="*/ 207 w 224"/>
                <a:gd name="T39" fmla="*/ 4 h 223"/>
                <a:gd name="T40" fmla="*/ 207 w 224"/>
                <a:gd name="T41" fmla="*/ 4 h 223"/>
                <a:gd name="T42" fmla="*/ 203 w 224"/>
                <a:gd name="T4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4" h="223">
                  <a:moveTo>
                    <a:pt x="0" y="209"/>
                  </a:moveTo>
                  <a:cubicBezTo>
                    <a:pt x="0" y="209"/>
                    <a:pt x="0" y="209"/>
                    <a:pt x="1" y="210"/>
                  </a:cubicBezTo>
                  <a:cubicBezTo>
                    <a:pt x="9" y="218"/>
                    <a:pt x="20" y="223"/>
                    <a:pt x="31" y="223"/>
                  </a:cubicBezTo>
                  <a:cubicBezTo>
                    <a:pt x="31" y="223"/>
                    <a:pt x="31" y="223"/>
                    <a:pt x="31" y="223"/>
                  </a:cubicBezTo>
                  <a:cubicBezTo>
                    <a:pt x="28" y="223"/>
                    <a:pt x="24" y="222"/>
                    <a:pt x="20" y="221"/>
                  </a:cubicBezTo>
                  <a:cubicBezTo>
                    <a:pt x="13" y="219"/>
                    <a:pt x="6" y="215"/>
                    <a:pt x="1" y="210"/>
                  </a:cubicBezTo>
                  <a:cubicBezTo>
                    <a:pt x="0" y="209"/>
                    <a:pt x="0" y="209"/>
                    <a:pt x="0" y="209"/>
                  </a:cubicBezTo>
                  <a:cubicBezTo>
                    <a:pt x="0" y="209"/>
                    <a:pt x="0" y="209"/>
                    <a:pt x="0" y="209"/>
                  </a:cubicBezTo>
                  <a:moveTo>
                    <a:pt x="146" y="4"/>
                  </a:moveTo>
                  <a:cubicBezTo>
                    <a:pt x="146" y="4"/>
                    <a:pt x="146" y="4"/>
                    <a:pt x="146" y="4"/>
                  </a:cubicBezTo>
                  <a:cubicBezTo>
                    <a:pt x="75" y="75"/>
                    <a:pt x="75" y="75"/>
                    <a:pt x="75" y="75"/>
                  </a:cubicBezTo>
                  <a:cubicBezTo>
                    <a:pt x="75" y="75"/>
                    <a:pt x="75" y="75"/>
                    <a:pt x="75" y="75"/>
                  </a:cubicBezTo>
                  <a:cubicBezTo>
                    <a:pt x="146" y="4"/>
                    <a:pt x="146" y="4"/>
                    <a:pt x="146" y="4"/>
                  </a:cubicBezTo>
                  <a:cubicBezTo>
                    <a:pt x="146" y="4"/>
                    <a:pt x="146" y="4"/>
                    <a:pt x="146" y="4"/>
                  </a:cubicBezTo>
                  <a:moveTo>
                    <a:pt x="203" y="0"/>
                  </a:moveTo>
                  <a:cubicBezTo>
                    <a:pt x="204" y="1"/>
                    <a:pt x="206" y="3"/>
                    <a:pt x="207" y="4"/>
                  </a:cubicBezTo>
                  <a:cubicBezTo>
                    <a:pt x="224" y="21"/>
                    <a:pt x="224" y="48"/>
                    <a:pt x="207" y="65"/>
                  </a:cubicBezTo>
                  <a:cubicBezTo>
                    <a:pt x="99" y="173"/>
                    <a:pt x="99" y="173"/>
                    <a:pt x="99" y="173"/>
                  </a:cubicBezTo>
                  <a:cubicBezTo>
                    <a:pt x="207" y="65"/>
                    <a:pt x="207" y="65"/>
                    <a:pt x="207" y="65"/>
                  </a:cubicBezTo>
                  <a:cubicBezTo>
                    <a:pt x="224" y="48"/>
                    <a:pt x="224" y="21"/>
                    <a:pt x="207" y="4"/>
                  </a:cubicBezTo>
                  <a:cubicBezTo>
                    <a:pt x="207" y="4"/>
                    <a:pt x="207" y="4"/>
                    <a:pt x="207" y="4"/>
                  </a:cubicBezTo>
                  <a:cubicBezTo>
                    <a:pt x="206" y="3"/>
                    <a:pt x="204" y="1"/>
                    <a:pt x="203"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84"/>
            <p:cNvSpPr>
              <a:spLocks noEditPoints="1"/>
            </p:cNvSpPr>
            <p:nvPr/>
          </p:nvSpPr>
          <p:spPr bwMode="auto">
            <a:xfrm>
              <a:off x="4281" y="1401"/>
              <a:ext cx="532" cy="545"/>
            </a:xfrm>
            <a:custGeom>
              <a:avLst/>
              <a:gdLst>
                <a:gd name="T0" fmla="*/ 0 w 224"/>
                <a:gd name="T1" fmla="*/ 218 h 230"/>
                <a:gd name="T2" fmla="*/ 0 w 224"/>
                <a:gd name="T3" fmla="*/ 218 h 230"/>
                <a:gd name="T4" fmla="*/ 0 w 224"/>
                <a:gd name="T5" fmla="*/ 218 h 230"/>
                <a:gd name="T6" fmla="*/ 1 w 224"/>
                <a:gd name="T7" fmla="*/ 219 h 230"/>
                <a:gd name="T8" fmla="*/ 20 w 224"/>
                <a:gd name="T9" fmla="*/ 230 h 230"/>
                <a:gd name="T10" fmla="*/ 1 w 224"/>
                <a:gd name="T11" fmla="*/ 219 h 230"/>
                <a:gd name="T12" fmla="*/ 0 w 224"/>
                <a:gd name="T13" fmla="*/ 218 h 230"/>
                <a:gd name="T14" fmla="*/ 176 w 224"/>
                <a:gd name="T15" fmla="*/ 0 h 230"/>
                <a:gd name="T16" fmla="*/ 146 w 224"/>
                <a:gd name="T17" fmla="*/ 13 h 230"/>
                <a:gd name="T18" fmla="*/ 146 w 224"/>
                <a:gd name="T19" fmla="*/ 13 h 230"/>
                <a:gd name="T20" fmla="*/ 75 w 224"/>
                <a:gd name="T21" fmla="*/ 84 h 230"/>
                <a:gd name="T22" fmla="*/ 75 w 224"/>
                <a:gd name="T23" fmla="*/ 188 h 230"/>
                <a:gd name="T24" fmla="*/ 73 w 224"/>
                <a:gd name="T25" fmla="*/ 202 h 230"/>
                <a:gd name="T26" fmla="*/ 63 w 224"/>
                <a:gd name="T27" fmla="*/ 218 h 230"/>
                <a:gd name="T28" fmla="*/ 99 w 224"/>
                <a:gd name="T29" fmla="*/ 182 h 230"/>
                <a:gd name="T30" fmla="*/ 207 w 224"/>
                <a:gd name="T31" fmla="*/ 74 h 230"/>
                <a:gd name="T32" fmla="*/ 207 w 224"/>
                <a:gd name="T33" fmla="*/ 13 h 230"/>
                <a:gd name="T34" fmla="*/ 203 w 224"/>
                <a:gd name="T35" fmla="*/ 9 h 230"/>
                <a:gd name="T36" fmla="*/ 176 w 224"/>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30">
                  <a:moveTo>
                    <a:pt x="0" y="218"/>
                  </a:moveTo>
                  <a:cubicBezTo>
                    <a:pt x="0" y="218"/>
                    <a:pt x="0" y="218"/>
                    <a:pt x="0" y="218"/>
                  </a:cubicBezTo>
                  <a:cubicBezTo>
                    <a:pt x="0" y="218"/>
                    <a:pt x="0" y="218"/>
                    <a:pt x="0" y="218"/>
                  </a:cubicBezTo>
                  <a:cubicBezTo>
                    <a:pt x="1" y="219"/>
                    <a:pt x="1" y="219"/>
                    <a:pt x="1" y="219"/>
                  </a:cubicBezTo>
                  <a:cubicBezTo>
                    <a:pt x="6" y="224"/>
                    <a:pt x="13" y="228"/>
                    <a:pt x="20" y="230"/>
                  </a:cubicBezTo>
                  <a:cubicBezTo>
                    <a:pt x="13" y="228"/>
                    <a:pt x="6" y="224"/>
                    <a:pt x="1" y="219"/>
                  </a:cubicBezTo>
                  <a:cubicBezTo>
                    <a:pt x="0" y="218"/>
                    <a:pt x="0" y="218"/>
                    <a:pt x="0" y="218"/>
                  </a:cubicBezTo>
                  <a:moveTo>
                    <a:pt x="176" y="0"/>
                  </a:moveTo>
                  <a:cubicBezTo>
                    <a:pt x="165" y="0"/>
                    <a:pt x="154" y="4"/>
                    <a:pt x="146" y="13"/>
                  </a:cubicBezTo>
                  <a:cubicBezTo>
                    <a:pt x="146" y="13"/>
                    <a:pt x="146" y="13"/>
                    <a:pt x="146" y="13"/>
                  </a:cubicBezTo>
                  <a:cubicBezTo>
                    <a:pt x="75" y="84"/>
                    <a:pt x="75" y="84"/>
                    <a:pt x="75" y="84"/>
                  </a:cubicBezTo>
                  <a:cubicBezTo>
                    <a:pt x="75" y="188"/>
                    <a:pt x="75" y="188"/>
                    <a:pt x="75" y="188"/>
                  </a:cubicBezTo>
                  <a:cubicBezTo>
                    <a:pt x="75" y="193"/>
                    <a:pt x="74" y="198"/>
                    <a:pt x="73" y="202"/>
                  </a:cubicBezTo>
                  <a:cubicBezTo>
                    <a:pt x="71" y="208"/>
                    <a:pt x="68" y="213"/>
                    <a:pt x="63" y="218"/>
                  </a:cubicBezTo>
                  <a:cubicBezTo>
                    <a:pt x="99" y="182"/>
                    <a:pt x="99" y="182"/>
                    <a:pt x="99" y="182"/>
                  </a:cubicBezTo>
                  <a:cubicBezTo>
                    <a:pt x="207" y="74"/>
                    <a:pt x="207" y="74"/>
                    <a:pt x="207" y="74"/>
                  </a:cubicBezTo>
                  <a:cubicBezTo>
                    <a:pt x="224" y="57"/>
                    <a:pt x="224" y="30"/>
                    <a:pt x="207" y="13"/>
                  </a:cubicBezTo>
                  <a:cubicBezTo>
                    <a:pt x="206" y="12"/>
                    <a:pt x="204" y="10"/>
                    <a:pt x="203" y="9"/>
                  </a:cubicBezTo>
                  <a:cubicBezTo>
                    <a:pt x="195" y="3"/>
                    <a:pt x="186" y="0"/>
                    <a:pt x="176"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5"/>
            <p:cNvSpPr>
              <a:spLocks/>
            </p:cNvSpPr>
            <p:nvPr/>
          </p:nvSpPr>
          <p:spPr bwMode="auto">
            <a:xfrm>
              <a:off x="4355" y="1600"/>
              <a:ext cx="109" cy="280"/>
            </a:xfrm>
            <a:custGeom>
              <a:avLst/>
              <a:gdLst>
                <a:gd name="T0" fmla="*/ 44 w 46"/>
                <a:gd name="T1" fmla="*/ 0 h 118"/>
                <a:gd name="T2" fmla="*/ 0 w 46"/>
                <a:gd name="T3" fmla="*/ 43 h 118"/>
                <a:gd name="T4" fmla="*/ 31 w 46"/>
                <a:gd name="T5" fmla="*/ 74 h 118"/>
                <a:gd name="T6" fmla="*/ 42 w 46"/>
                <a:gd name="T7" fmla="*/ 118 h 118"/>
                <a:gd name="T8" fmla="*/ 44 w 46"/>
                <a:gd name="T9" fmla="*/ 104 h 118"/>
                <a:gd name="T10" fmla="*/ 44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4" y="0"/>
                  </a:moveTo>
                  <a:cubicBezTo>
                    <a:pt x="0" y="43"/>
                    <a:pt x="0" y="43"/>
                    <a:pt x="0" y="43"/>
                  </a:cubicBezTo>
                  <a:cubicBezTo>
                    <a:pt x="31" y="74"/>
                    <a:pt x="31" y="74"/>
                    <a:pt x="31" y="74"/>
                  </a:cubicBezTo>
                  <a:cubicBezTo>
                    <a:pt x="43" y="86"/>
                    <a:pt x="46" y="103"/>
                    <a:pt x="42" y="118"/>
                  </a:cubicBezTo>
                  <a:cubicBezTo>
                    <a:pt x="43" y="114"/>
                    <a:pt x="44" y="109"/>
                    <a:pt x="44" y="104"/>
                  </a:cubicBezTo>
                  <a:cubicBezTo>
                    <a:pt x="44" y="0"/>
                    <a:pt x="44" y="0"/>
                    <a:pt x="44"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86"/>
            <p:cNvSpPr>
              <a:spLocks noEditPoints="1"/>
            </p:cNvSpPr>
            <p:nvPr/>
          </p:nvSpPr>
          <p:spPr bwMode="auto">
            <a:xfrm>
              <a:off x="4328" y="1942"/>
              <a:ext cx="69" cy="9"/>
            </a:xfrm>
            <a:custGeom>
              <a:avLst/>
              <a:gdLst>
                <a:gd name="T0" fmla="*/ 0 w 29"/>
                <a:gd name="T1" fmla="*/ 2 h 4"/>
                <a:gd name="T2" fmla="*/ 11 w 29"/>
                <a:gd name="T3" fmla="*/ 4 h 4"/>
                <a:gd name="T4" fmla="*/ 12 w 29"/>
                <a:gd name="T5" fmla="*/ 4 h 4"/>
                <a:gd name="T6" fmla="*/ 12 w 29"/>
                <a:gd name="T7" fmla="*/ 4 h 4"/>
                <a:gd name="T8" fmla="*/ 4 w 29"/>
                <a:gd name="T9" fmla="*/ 3 h 4"/>
                <a:gd name="T10" fmla="*/ 0 w 29"/>
                <a:gd name="T11" fmla="*/ 2 h 4"/>
                <a:gd name="T12" fmla="*/ 29 w 29"/>
                <a:gd name="T13" fmla="*/ 0 h 4"/>
                <a:gd name="T14" fmla="*/ 25 w 29"/>
                <a:gd name="T15" fmla="*/ 2 h 4"/>
                <a:gd name="T16" fmla="*/ 19 w 29"/>
                <a:gd name="T17" fmla="*/ 3 h 4"/>
                <a:gd name="T18" fmla="*/ 29 w 29"/>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
                  <a:moveTo>
                    <a:pt x="0" y="2"/>
                  </a:moveTo>
                  <a:cubicBezTo>
                    <a:pt x="4" y="3"/>
                    <a:pt x="8" y="4"/>
                    <a:pt x="11" y="4"/>
                  </a:cubicBezTo>
                  <a:cubicBezTo>
                    <a:pt x="12" y="4"/>
                    <a:pt x="12" y="4"/>
                    <a:pt x="12" y="4"/>
                  </a:cubicBezTo>
                  <a:cubicBezTo>
                    <a:pt x="12" y="4"/>
                    <a:pt x="12" y="4"/>
                    <a:pt x="12" y="4"/>
                  </a:cubicBezTo>
                  <a:cubicBezTo>
                    <a:pt x="9" y="4"/>
                    <a:pt x="7" y="3"/>
                    <a:pt x="4" y="3"/>
                  </a:cubicBezTo>
                  <a:cubicBezTo>
                    <a:pt x="3" y="3"/>
                    <a:pt x="2" y="2"/>
                    <a:pt x="0" y="2"/>
                  </a:cubicBezTo>
                  <a:moveTo>
                    <a:pt x="29" y="0"/>
                  </a:moveTo>
                  <a:cubicBezTo>
                    <a:pt x="28" y="0"/>
                    <a:pt x="26" y="1"/>
                    <a:pt x="25" y="2"/>
                  </a:cubicBezTo>
                  <a:cubicBezTo>
                    <a:pt x="23" y="2"/>
                    <a:pt x="21" y="2"/>
                    <a:pt x="19" y="3"/>
                  </a:cubicBezTo>
                  <a:cubicBezTo>
                    <a:pt x="23" y="2"/>
                    <a:pt x="26" y="1"/>
                    <a:pt x="29"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7"/>
            <p:cNvSpPr>
              <a:spLocks noEditPoints="1"/>
            </p:cNvSpPr>
            <p:nvPr/>
          </p:nvSpPr>
          <p:spPr bwMode="auto">
            <a:xfrm>
              <a:off x="4252" y="1847"/>
              <a:ext cx="202" cy="102"/>
            </a:xfrm>
            <a:custGeom>
              <a:avLst/>
              <a:gdLst>
                <a:gd name="T0" fmla="*/ 85 w 85"/>
                <a:gd name="T1" fmla="*/ 14 h 43"/>
                <a:gd name="T2" fmla="*/ 57 w 85"/>
                <a:gd name="T3" fmla="*/ 42 h 43"/>
                <a:gd name="T4" fmla="*/ 61 w 85"/>
                <a:gd name="T5" fmla="*/ 40 h 43"/>
                <a:gd name="T6" fmla="*/ 74 w 85"/>
                <a:gd name="T7" fmla="*/ 31 h 43"/>
                <a:gd name="T8" fmla="*/ 75 w 85"/>
                <a:gd name="T9" fmla="*/ 30 h 43"/>
                <a:gd name="T10" fmla="*/ 85 w 85"/>
                <a:gd name="T11" fmla="*/ 14 h 43"/>
                <a:gd name="T12" fmla="*/ 0 w 85"/>
                <a:gd name="T13" fmla="*/ 0 h 43"/>
                <a:gd name="T14" fmla="*/ 12 w 85"/>
                <a:gd name="T15" fmla="*/ 30 h 43"/>
                <a:gd name="T16" fmla="*/ 13 w 85"/>
                <a:gd name="T17" fmla="*/ 31 h 43"/>
                <a:gd name="T18" fmla="*/ 32 w 85"/>
                <a:gd name="T19" fmla="*/ 42 h 43"/>
                <a:gd name="T20" fmla="*/ 36 w 85"/>
                <a:gd name="T21" fmla="*/ 43 h 43"/>
                <a:gd name="T22" fmla="*/ 0 w 8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43">
                  <a:moveTo>
                    <a:pt x="85" y="14"/>
                  </a:moveTo>
                  <a:cubicBezTo>
                    <a:pt x="80" y="27"/>
                    <a:pt x="70" y="37"/>
                    <a:pt x="57" y="42"/>
                  </a:cubicBezTo>
                  <a:cubicBezTo>
                    <a:pt x="58" y="41"/>
                    <a:pt x="60" y="40"/>
                    <a:pt x="61" y="40"/>
                  </a:cubicBezTo>
                  <a:cubicBezTo>
                    <a:pt x="66" y="38"/>
                    <a:pt x="70" y="35"/>
                    <a:pt x="74" y="31"/>
                  </a:cubicBezTo>
                  <a:cubicBezTo>
                    <a:pt x="75" y="30"/>
                    <a:pt x="75" y="30"/>
                    <a:pt x="75" y="30"/>
                  </a:cubicBezTo>
                  <a:cubicBezTo>
                    <a:pt x="80" y="25"/>
                    <a:pt x="83" y="20"/>
                    <a:pt x="85" y="14"/>
                  </a:cubicBezTo>
                  <a:moveTo>
                    <a:pt x="0" y="0"/>
                  </a:moveTo>
                  <a:cubicBezTo>
                    <a:pt x="0" y="11"/>
                    <a:pt x="4" y="21"/>
                    <a:pt x="12" y="30"/>
                  </a:cubicBezTo>
                  <a:cubicBezTo>
                    <a:pt x="13" y="31"/>
                    <a:pt x="13" y="31"/>
                    <a:pt x="13" y="31"/>
                  </a:cubicBezTo>
                  <a:cubicBezTo>
                    <a:pt x="18" y="36"/>
                    <a:pt x="25" y="40"/>
                    <a:pt x="32" y="42"/>
                  </a:cubicBezTo>
                  <a:cubicBezTo>
                    <a:pt x="34" y="42"/>
                    <a:pt x="35" y="43"/>
                    <a:pt x="36" y="43"/>
                  </a:cubicBezTo>
                  <a:cubicBezTo>
                    <a:pt x="16" y="40"/>
                    <a:pt x="0" y="22"/>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88"/>
            <p:cNvSpPr>
              <a:spLocks/>
            </p:cNvSpPr>
            <p:nvPr/>
          </p:nvSpPr>
          <p:spPr bwMode="auto">
            <a:xfrm>
              <a:off x="4338" y="1946"/>
              <a:ext cx="50" cy="5"/>
            </a:xfrm>
            <a:custGeom>
              <a:avLst/>
              <a:gdLst>
                <a:gd name="T0" fmla="*/ 21 w 21"/>
                <a:gd name="T1" fmla="*/ 0 h 2"/>
                <a:gd name="T2" fmla="*/ 17 w 21"/>
                <a:gd name="T3" fmla="*/ 1 h 2"/>
                <a:gd name="T4" fmla="*/ 16 w 21"/>
                <a:gd name="T5" fmla="*/ 1 h 2"/>
                <a:gd name="T6" fmla="*/ 13 w 21"/>
                <a:gd name="T7" fmla="*/ 1 h 2"/>
                <a:gd name="T8" fmla="*/ 12 w 21"/>
                <a:gd name="T9" fmla="*/ 1 h 2"/>
                <a:gd name="T10" fmla="*/ 7 w 21"/>
                <a:gd name="T11" fmla="*/ 2 h 2"/>
                <a:gd name="T12" fmla="*/ 3 w 21"/>
                <a:gd name="T13" fmla="*/ 1 h 2"/>
                <a:gd name="T14" fmla="*/ 3 w 21"/>
                <a:gd name="T15" fmla="*/ 1 h 2"/>
                <a:gd name="T16" fmla="*/ 0 w 21"/>
                <a:gd name="T17" fmla="*/ 1 h 2"/>
                <a:gd name="T18" fmla="*/ 8 w 21"/>
                <a:gd name="T19" fmla="*/ 2 h 2"/>
                <a:gd name="T20" fmla="*/ 8 w 21"/>
                <a:gd name="T21" fmla="*/ 2 h 2"/>
                <a:gd name="T22" fmla="*/ 15 w 21"/>
                <a:gd name="T23" fmla="*/ 1 h 2"/>
                <a:gd name="T24" fmla="*/ 21 w 21"/>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
                  <a:moveTo>
                    <a:pt x="21" y="0"/>
                  </a:moveTo>
                  <a:cubicBezTo>
                    <a:pt x="19" y="0"/>
                    <a:pt x="18" y="0"/>
                    <a:pt x="17" y="1"/>
                  </a:cubicBezTo>
                  <a:cubicBezTo>
                    <a:pt x="16" y="1"/>
                    <a:pt x="16" y="1"/>
                    <a:pt x="16" y="1"/>
                  </a:cubicBezTo>
                  <a:cubicBezTo>
                    <a:pt x="15" y="1"/>
                    <a:pt x="14" y="1"/>
                    <a:pt x="13" y="1"/>
                  </a:cubicBezTo>
                  <a:cubicBezTo>
                    <a:pt x="12" y="1"/>
                    <a:pt x="12" y="1"/>
                    <a:pt x="12" y="1"/>
                  </a:cubicBezTo>
                  <a:cubicBezTo>
                    <a:pt x="10" y="1"/>
                    <a:pt x="9" y="2"/>
                    <a:pt x="7" y="2"/>
                  </a:cubicBezTo>
                  <a:cubicBezTo>
                    <a:pt x="6" y="2"/>
                    <a:pt x="5" y="1"/>
                    <a:pt x="3" y="1"/>
                  </a:cubicBezTo>
                  <a:cubicBezTo>
                    <a:pt x="3" y="1"/>
                    <a:pt x="3" y="1"/>
                    <a:pt x="3" y="1"/>
                  </a:cubicBezTo>
                  <a:cubicBezTo>
                    <a:pt x="2" y="1"/>
                    <a:pt x="1" y="1"/>
                    <a:pt x="0" y="1"/>
                  </a:cubicBezTo>
                  <a:cubicBezTo>
                    <a:pt x="3" y="1"/>
                    <a:pt x="5" y="2"/>
                    <a:pt x="8" y="2"/>
                  </a:cubicBezTo>
                  <a:cubicBezTo>
                    <a:pt x="8" y="2"/>
                    <a:pt x="8" y="2"/>
                    <a:pt x="8" y="2"/>
                  </a:cubicBezTo>
                  <a:cubicBezTo>
                    <a:pt x="10" y="2"/>
                    <a:pt x="13" y="1"/>
                    <a:pt x="15" y="1"/>
                  </a:cubicBezTo>
                  <a:cubicBezTo>
                    <a:pt x="17" y="0"/>
                    <a:pt x="19" y="0"/>
                    <a:pt x="21" y="0"/>
                  </a:cubicBezTo>
                </a:path>
              </a:pathLst>
            </a:custGeom>
            <a:solidFill>
              <a:srgbClr val="0066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89"/>
            <p:cNvSpPr>
              <a:spLocks/>
            </p:cNvSpPr>
            <p:nvPr/>
          </p:nvSpPr>
          <p:spPr bwMode="auto">
            <a:xfrm>
              <a:off x="4252" y="1702"/>
              <a:ext cx="212" cy="249"/>
            </a:xfrm>
            <a:custGeom>
              <a:avLst/>
              <a:gdLst>
                <a:gd name="T0" fmla="*/ 43 w 89"/>
                <a:gd name="T1" fmla="*/ 0 h 105"/>
                <a:gd name="T2" fmla="*/ 13 w 89"/>
                <a:gd name="T3" fmla="*/ 31 h 105"/>
                <a:gd name="T4" fmla="*/ 0 w 89"/>
                <a:gd name="T5" fmla="*/ 61 h 105"/>
                <a:gd name="T6" fmla="*/ 36 w 89"/>
                <a:gd name="T7" fmla="*/ 104 h 105"/>
                <a:gd name="T8" fmla="*/ 39 w 89"/>
                <a:gd name="T9" fmla="*/ 104 h 105"/>
                <a:gd name="T10" fmla="*/ 39 w 89"/>
                <a:gd name="T11" fmla="*/ 104 h 105"/>
                <a:gd name="T12" fmla="*/ 43 w 89"/>
                <a:gd name="T13" fmla="*/ 105 h 105"/>
                <a:gd name="T14" fmla="*/ 48 w 89"/>
                <a:gd name="T15" fmla="*/ 104 h 105"/>
                <a:gd name="T16" fmla="*/ 49 w 89"/>
                <a:gd name="T17" fmla="*/ 104 h 105"/>
                <a:gd name="T18" fmla="*/ 52 w 89"/>
                <a:gd name="T19" fmla="*/ 104 h 105"/>
                <a:gd name="T20" fmla="*/ 53 w 89"/>
                <a:gd name="T21" fmla="*/ 104 h 105"/>
                <a:gd name="T22" fmla="*/ 57 w 89"/>
                <a:gd name="T23" fmla="*/ 103 h 105"/>
                <a:gd name="T24" fmla="*/ 85 w 89"/>
                <a:gd name="T25" fmla="*/ 75 h 105"/>
                <a:gd name="T26" fmla="*/ 74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3" y="31"/>
                    <a:pt x="13" y="31"/>
                    <a:pt x="13" y="31"/>
                  </a:cubicBezTo>
                  <a:cubicBezTo>
                    <a:pt x="4" y="39"/>
                    <a:pt x="0" y="50"/>
                    <a:pt x="0" y="61"/>
                  </a:cubicBezTo>
                  <a:cubicBezTo>
                    <a:pt x="0" y="83"/>
                    <a:pt x="16" y="101"/>
                    <a:pt x="36" y="104"/>
                  </a:cubicBezTo>
                  <a:cubicBezTo>
                    <a:pt x="37" y="104"/>
                    <a:pt x="38" y="104"/>
                    <a:pt x="39" y="104"/>
                  </a:cubicBezTo>
                  <a:cubicBezTo>
                    <a:pt x="39" y="104"/>
                    <a:pt x="39" y="104"/>
                    <a:pt x="39" y="104"/>
                  </a:cubicBezTo>
                  <a:cubicBezTo>
                    <a:pt x="41" y="104"/>
                    <a:pt x="42" y="105"/>
                    <a:pt x="43" y="105"/>
                  </a:cubicBezTo>
                  <a:cubicBezTo>
                    <a:pt x="45" y="105"/>
                    <a:pt x="46" y="104"/>
                    <a:pt x="48" y="104"/>
                  </a:cubicBezTo>
                  <a:cubicBezTo>
                    <a:pt x="49" y="104"/>
                    <a:pt x="49" y="104"/>
                    <a:pt x="49" y="104"/>
                  </a:cubicBezTo>
                  <a:cubicBezTo>
                    <a:pt x="50" y="104"/>
                    <a:pt x="51" y="104"/>
                    <a:pt x="52" y="104"/>
                  </a:cubicBezTo>
                  <a:cubicBezTo>
                    <a:pt x="53" y="104"/>
                    <a:pt x="53" y="104"/>
                    <a:pt x="53" y="104"/>
                  </a:cubicBezTo>
                  <a:cubicBezTo>
                    <a:pt x="54" y="103"/>
                    <a:pt x="55" y="103"/>
                    <a:pt x="57" y="103"/>
                  </a:cubicBezTo>
                  <a:cubicBezTo>
                    <a:pt x="70" y="98"/>
                    <a:pt x="80" y="88"/>
                    <a:pt x="85" y="75"/>
                  </a:cubicBezTo>
                  <a:cubicBezTo>
                    <a:pt x="89" y="60"/>
                    <a:pt x="86" y="43"/>
                    <a:pt x="74" y="31"/>
                  </a:cubicBezTo>
                  <a:cubicBezTo>
                    <a:pt x="43" y="0"/>
                    <a:pt x="43" y="0"/>
                    <a:pt x="43" y="0"/>
                  </a:cubicBezTo>
                </a:path>
              </a:pathLst>
            </a:custGeom>
            <a:solidFill>
              <a:srgbClr val="0066C5"/>
            </a:solidFill>
            <a:ln w="9525">
              <a:solidFill>
                <a:srgbClr val="0066C5"/>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92"/>
          <p:cNvGrpSpPr>
            <a:grpSpLocks noChangeAspect="1"/>
          </p:cNvGrpSpPr>
          <p:nvPr/>
        </p:nvGrpSpPr>
        <p:grpSpPr bwMode="auto">
          <a:xfrm>
            <a:off x="1975993" y="1187455"/>
            <a:ext cx="620779" cy="627591"/>
            <a:chOff x="2415" y="1353"/>
            <a:chExt cx="1367" cy="1382"/>
          </a:xfrm>
        </p:grpSpPr>
        <p:sp>
          <p:nvSpPr>
            <p:cNvPr id="155" name="Freeform 98"/>
            <p:cNvSpPr>
              <a:spLocks/>
            </p:cNvSpPr>
            <p:nvPr/>
          </p:nvSpPr>
          <p:spPr bwMode="auto">
            <a:xfrm>
              <a:off x="2415" y="2200"/>
              <a:ext cx="204" cy="432"/>
            </a:xfrm>
            <a:custGeom>
              <a:avLst/>
              <a:gdLst>
                <a:gd name="T0" fmla="*/ 43 w 86"/>
                <a:gd name="T1" fmla="*/ 0 h 182"/>
                <a:gd name="T2" fmla="*/ 40 w 86"/>
                <a:gd name="T3" fmla="*/ 1 h 182"/>
                <a:gd name="T4" fmla="*/ 8 w 86"/>
                <a:gd name="T5" fmla="*/ 18 h 182"/>
                <a:gd name="T6" fmla="*/ 0 w 86"/>
                <a:gd name="T7" fmla="*/ 44 h 182"/>
                <a:gd name="T8" fmla="*/ 0 w 86"/>
                <a:gd name="T9" fmla="*/ 182 h 182"/>
                <a:gd name="T10" fmla="*/ 0 w 86"/>
                <a:gd name="T11" fmla="*/ 182 h 182"/>
                <a:gd name="T12" fmla="*/ 43 w 86"/>
                <a:gd name="T13" fmla="*/ 139 h 182"/>
                <a:gd name="T14" fmla="*/ 86 w 86"/>
                <a:gd name="T15" fmla="*/ 139 h 182"/>
                <a:gd name="T16" fmla="*/ 86 w 86"/>
                <a:gd name="T17" fmla="*/ 139 h 182"/>
                <a:gd name="T18" fmla="*/ 86 w 86"/>
                <a:gd name="T19" fmla="*/ 44 h 182"/>
                <a:gd name="T20" fmla="*/ 78 w 86"/>
                <a:gd name="T21" fmla="*/ 18 h 182"/>
                <a:gd name="T22" fmla="*/ 46 w 86"/>
                <a:gd name="T23" fmla="*/ 1 h 182"/>
                <a:gd name="T24" fmla="*/ 43 w 86"/>
                <a:gd name="T2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82">
                  <a:moveTo>
                    <a:pt x="43" y="0"/>
                  </a:moveTo>
                  <a:cubicBezTo>
                    <a:pt x="42" y="0"/>
                    <a:pt x="41" y="0"/>
                    <a:pt x="40" y="1"/>
                  </a:cubicBezTo>
                  <a:cubicBezTo>
                    <a:pt x="27" y="1"/>
                    <a:pt x="16" y="8"/>
                    <a:pt x="8" y="18"/>
                  </a:cubicBezTo>
                  <a:cubicBezTo>
                    <a:pt x="3" y="25"/>
                    <a:pt x="0" y="34"/>
                    <a:pt x="0" y="44"/>
                  </a:cubicBezTo>
                  <a:cubicBezTo>
                    <a:pt x="0" y="182"/>
                    <a:pt x="0" y="182"/>
                    <a:pt x="0" y="182"/>
                  </a:cubicBezTo>
                  <a:cubicBezTo>
                    <a:pt x="0" y="182"/>
                    <a:pt x="0" y="182"/>
                    <a:pt x="0" y="182"/>
                  </a:cubicBezTo>
                  <a:cubicBezTo>
                    <a:pt x="0" y="159"/>
                    <a:pt x="19" y="139"/>
                    <a:pt x="43" y="139"/>
                  </a:cubicBezTo>
                  <a:cubicBezTo>
                    <a:pt x="86" y="139"/>
                    <a:pt x="86" y="139"/>
                    <a:pt x="86" y="139"/>
                  </a:cubicBezTo>
                  <a:cubicBezTo>
                    <a:pt x="86" y="139"/>
                    <a:pt x="86" y="139"/>
                    <a:pt x="86" y="139"/>
                  </a:cubicBezTo>
                  <a:cubicBezTo>
                    <a:pt x="86" y="44"/>
                    <a:pt x="86" y="44"/>
                    <a:pt x="86" y="44"/>
                  </a:cubicBezTo>
                  <a:cubicBezTo>
                    <a:pt x="86" y="34"/>
                    <a:pt x="83" y="25"/>
                    <a:pt x="78" y="18"/>
                  </a:cubicBezTo>
                  <a:cubicBezTo>
                    <a:pt x="70" y="8"/>
                    <a:pt x="59" y="1"/>
                    <a:pt x="46" y="1"/>
                  </a:cubicBezTo>
                  <a:cubicBezTo>
                    <a:pt x="45" y="0"/>
                    <a:pt x="44"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07"/>
            <p:cNvSpPr>
              <a:spLocks noEditPoints="1"/>
            </p:cNvSpPr>
            <p:nvPr/>
          </p:nvSpPr>
          <p:spPr bwMode="auto">
            <a:xfrm>
              <a:off x="2652" y="1830"/>
              <a:ext cx="522" cy="541"/>
            </a:xfrm>
            <a:custGeom>
              <a:avLst/>
              <a:gdLst>
                <a:gd name="T0" fmla="*/ 220 w 220"/>
                <a:gd name="T1" fmla="*/ 218 h 228"/>
                <a:gd name="T2" fmla="*/ 218 w 220"/>
                <a:gd name="T3" fmla="*/ 219 h 228"/>
                <a:gd name="T4" fmla="*/ 206 w 220"/>
                <a:gd name="T5" fmla="*/ 228 h 228"/>
                <a:gd name="T6" fmla="*/ 218 w 220"/>
                <a:gd name="T7" fmla="*/ 219 h 228"/>
                <a:gd name="T8" fmla="*/ 219 w 220"/>
                <a:gd name="T9" fmla="*/ 218 h 228"/>
                <a:gd name="T10" fmla="*/ 220 w 220"/>
                <a:gd name="T11" fmla="*/ 218 h 228"/>
                <a:gd name="T12" fmla="*/ 220 w 220"/>
                <a:gd name="T13" fmla="*/ 218 h 228"/>
                <a:gd name="T14" fmla="*/ 43 w 220"/>
                <a:gd name="T15" fmla="*/ 0 h 228"/>
                <a:gd name="T16" fmla="*/ 12 w 220"/>
                <a:gd name="T17" fmla="*/ 13 h 228"/>
                <a:gd name="T18" fmla="*/ 12 w 220"/>
                <a:gd name="T19" fmla="*/ 13 h 228"/>
                <a:gd name="T20" fmla="*/ 0 w 220"/>
                <a:gd name="T21" fmla="*/ 43 h 228"/>
                <a:gd name="T22" fmla="*/ 4 w 220"/>
                <a:gd name="T23" fmla="*/ 62 h 228"/>
                <a:gd name="T24" fmla="*/ 12 w 220"/>
                <a:gd name="T25" fmla="*/ 74 h 228"/>
                <a:gd name="T26" fmla="*/ 156 w 220"/>
                <a:gd name="T27" fmla="*/ 218 h 228"/>
                <a:gd name="T28" fmla="*/ 145 w 220"/>
                <a:gd name="T29" fmla="*/ 188 h 228"/>
                <a:gd name="T30" fmla="*/ 145 w 220"/>
                <a:gd name="T31" fmla="*/ 188 h 228"/>
                <a:gd name="T32" fmla="*/ 145 w 220"/>
                <a:gd name="T33" fmla="*/ 84 h 228"/>
                <a:gd name="T34" fmla="*/ 145 w 220"/>
                <a:gd name="T35" fmla="*/ 84 h 228"/>
                <a:gd name="T36" fmla="*/ 74 w 220"/>
                <a:gd name="T37" fmla="*/ 13 h 228"/>
                <a:gd name="T38" fmla="*/ 74 w 220"/>
                <a:gd name="T39" fmla="*/ 13 h 228"/>
                <a:gd name="T40" fmla="*/ 43 w 220"/>
                <a:gd name="T4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228">
                  <a:moveTo>
                    <a:pt x="220" y="218"/>
                  </a:moveTo>
                  <a:cubicBezTo>
                    <a:pt x="218" y="219"/>
                    <a:pt x="218" y="219"/>
                    <a:pt x="218" y="219"/>
                  </a:cubicBezTo>
                  <a:cubicBezTo>
                    <a:pt x="215" y="223"/>
                    <a:pt x="210" y="226"/>
                    <a:pt x="206" y="228"/>
                  </a:cubicBezTo>
                  <a:cubicBezTo>
                    <a:pt x="210" y="226"/>
                    <a:pt x="215" y="223"/>
                    <a:pt x="218" y="219"/>
                  </a:cubicBezTo>
                  <a:cubicBezTo>
                    <a:pt x="219" y="218"/>
                    <a:pt x="219" y="218"/>
                    <a:pt x="219" y="218"/>
                  </a:cubicBezTo>
                  <a:cubicBezTo>
                    <a:pt x="220" y="218"/>
                    <a:pt x="220" y="218"/>
                    <a:pt x="220" y="218"/>
                  </a:cubicBezTo>
                  <a:cubicBezTo>
                    <a:pt x="220" y="218"/>
                    <a:pt x="220" y="218"/>
                    <a:pt x="220" y="218"/>
                  </a:cubicBezTo>
                  <a:moveTo>
                    <a:pt x="43" y="0"/>
                  </a:moveTo>
                  <a:cubicBezTo>
                    <a:pt x="32" y="0"/>
                    <a:pt x="21" y="4"/>
                    <a:pt x="12" y="13"/>
                  </a:cubicBezTo>
                  <a:cubicBezTo>
                    <a:pt x="12" y="13"/>
                    <a:pt x="12" y="13"/>
                    <a:pt x="12" y="13"/>
                  </a:cubicBezTo>
                  <a:cubicBezTo>
                    <a:pt x="4" y="21"/>
                    <a:pt x="0" y="32"/>
                    <a:pt x="0" y="43"/>
                  </a:cubicBezTo>
                  <a:cubicBezTo>
                    <a:pt x="0" y="50"/>
                    <a:pt x="1" y="56"/>
                    <a:pt x="4" y="62"/>
                  </a:cubicBezTo>
                  <a:cubicBezTo>
                    <a:pt x="6" y="66"/>
                    <a:pt x="9" y="70"/>
                    <a:pt x="12" y="74"/>
                  </a:cubicBezTo>
                  <a:cubicBezTo>
                    <a:pt x="156" y="218"/>
                    <a:pt x="156" y="218"/>
                    <a:pt x="156" y="218"/>
                  </a:cubicBezTo>
                  <a:cubicBezTo>
                    <a:pt x="148"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4" y="13"/>
                    <a:pt x="74" y="13"/>
                    <a:pt x="74" y="13"/>
                  </a:cubicBezTo>
                  <a:cubicBezTo>
                    <a:pt x="65" y="4"/>
                    <a:pt x="54"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95"/>
            <p:cNvSpPr>
              <a:spLocks/>
            </p:cNvSpPr>
            <p:nvPr/>
          </p:nvSpPr>
          <p:spPr bwMode="auto">
            <a:xfrm>
              <a:off x="2415" y="2637"/>
              <a:ext cx="1367" cy="98"/>
            </a:xfrm>
            <a:custGeom>
              <a:avLst/>
              <a:gdLst>
                <a:gd name="T0" fmla="*/ 576 w 576"/>
                <a:gd name="T1" fmla="*/ 0 h 41"/>
                <a:gd name="T2" fmla="*/ 576 w 576"/>
                <a:gd name="T3" fmla="*/ 0 h 41"/>
                <a:gd name="T4" fmla="*/ 533 w 576"/>
                <a:gd name="T5" fmla="*/ 41 h 41"/>
                <a:gd name="T6" fmla="*/ 532 w 576"/>
                <a:gd name="T7" fmla="*/ 41 h 41"/>
                <a:gd name="T8" fmla="*/ 43 w 576"/>
                <a:gd name="T9" fmla="*/ 41 h 41"/>
                <a:gd name="T10" fmla="*/ 43 w 576"/>
                <a:gd name="T11" fmla="*/ 41 h 41"/>
                <a:gd name="T12" fmla="*/ 0 w 576"/>
                <a:gd name="T13" fmla="*/ 0 h 41"/>
                <a:gd name="T14" fmla="*/ 0 w 576"/>
                <a:gd name="T15" fmla="*/ 0 h 41"/>
                <a:gd name="T16" fmla="*/ 43 w 576"/>
                <a:gd name="T17" fmla="*/ 41 h 41"/>
                <a:gd name="T18" fmla="*/ 533 w 576"/>
                <a:gd name="T19" fmla="*/ 41 h 41"/>
                <a:gd name="T20" fmla="*/ 576 w 57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6" h="41">
                  <a:moveTo>
                    <a:pt x="576" y="0"/>
                  </a:moveTo>
                  <a:cubicBezTo>
                    <a:pt x="576" y="0"/>
                    <a:pt x="576" y="0"/>
                    <a:pt x="576" y="0"/>
                  </a:cubicBezTo>
                  <a:cubicBezTo>
                    <a:pt x="575" y="23"/>
                    <a:pt x="556" y="41"/>
                    <a:pt x="533" y="41"/>
                  </a:cubicBezTo>
                  <a:cubicBezTo>
                    <a:pt x="533" y="41"/>
                    <a:pt x="532" y="41"/>
                    <a:pt x="532" y="41"/>
                  </a:cubicBezTo>
                  <a:cubicBezTo>
                    <a:pt x="43" y="41"/>
                    <a:pt x="43" y="41"/>
                    <a:pt x="43" y="41"/>
                  </a:cubicBezTo>
                  <a:cubicBezTo>
                    <a:pt x="43" y="41"/>
                    <a:pt x="43" y="41"/>
                    <a:pt x="43" y="41"/>
                  </a:cubicBezTo>
                  <a:cubicBezTo>
                    <a:pt x="20" y="41"/>
                    <a:pt x="1" y="23"/>
                    <a:pt x="0" y="0"/>
                  </a:cubicBezTo>
                  <a:cubicBezTo>
                    <a:pt x="0" y="0"/>
                    <a:pt x="0" y="0"/>
                    <a:pt x="0" y="0"/>
                  </a:cubicBezTo>
                  <a:cubicBezTo>
                    <a:pt x="1" y="23"/>
                    <a:pt x="20" y="41"/>
                    <a:pt x="43" y="41"/>
                  </a:cubicBezTo>
                  <a:cubicBezTo>
                    <a:pt x="533" y="41"/>
                    <a:pt x="533" y="41"/>
                    <a:pt x="533" y="41"/>
                  </a:cubicBezTo>
                  <a:cubicBezTo>
                    <a:pt x="556" y="41"/>
                    <a:pt x="575" y="23"/>
                    <a:pt x="576"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6"/>
            <p:cNvSpPr>
              <a:spLocks/>
            </p:cNvSpPr>
            <p:nvPr/>
          </p:nvSpPr>
          <p:spPr bwMode="auto">
            <a:xfrm>
              <a:off x="2517" y="2530"/>
              <a:ext cx="1160" cy="20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4" y="86"/>
                    <a:pt x="0" y="86"/>
                  </a:cubicBezTo>
                  <a:cubicBezTo>
                    <a:pt x="489" y="86"/>
                    <a:pt x="489" y="86"/>
                    <a:pt x="489" y="86"/>
                  </a:cubicBezTo>
                  <a:cubicBezTo>
                    <a:pt x="466" y="86"/>
                    <a:pt x="446" y="67"/>
                    <a:pt x="446" y="43"/>
                  </a:cubicBezTo>
                  <a:cubicBezTo>
                    <a:pt x="446" y="0"/>
                    <a:pt x="446" y="0"/>
                    <a:pt x="44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97"/>
            <p:cNvSpPr>
              <a:spLocks noEditPoints="1"/>
            </p:cNvSpPr>
            <p:nvPr/>
          </p:nvSpPr>
          <p:spPr bwMode="auto">
            <a:xfrm>
              <a:off x="2415" y="2243"/>
              <a:ext cx="204" cy="287"/>
            </a:xfrm>
            <a:custGeom>
              <a:avLst/>
              <a:gdLst>
                <a:gd name="T0" fmla="*/ 8 w 86"/>
                <a:gd name="T1" fmla="*/ 0 h 121"/>
                <a:gd name="T2" fmla="*/ 0 w 86"/>
                <a:gd name="T3" fmla="*/ 26 h 121"/>
                <a:gd name="T4" fmla="*/ 0 w 86"/>
                <a:gd name="T5" fmla="*/ 26 h 121"/>
                <a:gd name="T6" fmla="*/ 8 w 86"/>
                <a:gd name="T7" fmla="*/ 0 h 121"/>
                <a:gd name="T8" fmla="*/ 78 w 86"/>
                <a:gd name="T9" fmla="*/ 0 h 121"/>
                <a:gd name="T10" fmla="*/ 86 w 86"/>
                <a:gd name="T11" fmla="*/ 26 h 121"/>
                <a:gd name="T12" fmla="*/ 86 w 86"/>
                <a:gd name="T13" fmla="*/ 121 h 121"/>
                <a:gd name="T14" fmla="*/ 86 w 86"/>
                <a:gd name="T15" fmla="*/ 26 h 121"/>
                <a:gd name="T16" fmla="*/ 78 w 86"/>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21">
                  <a:moveTo>
                    <a:pt x="8" y="0"/>
                  </a:moveTo>
                  <a:cubicBezTo>
                    <a:pt x="3" y="7"/>
                    <a:pt x="0" y="16"/>
                    <a:pt x="0" y="26"/>
                  </a:cubicBezTo>
                  <a:cubicBezTo>
                    <a:pt x="0" y="26"/>
                    <a:pt x="0" y="26"/>
                    <a:pt x="0" y="26"/>
                  </a:cubicBezTo>
                  <a:cubicBezTo>
                    <a:pt x="0" y="16"/>
                    <a:pt x="3" y="7"/>
                    <a:pt x="8" y="0"/>
                  </a:cubicBezTo>
                  <a:moveTo>
                    <a:pt x="78" y="0"/>
                  </a:moveTo>
                  <a:cubicBezTo>
                    <a:pt x="83" y="7"/>
                    <a:pt x="86" y="16"/>
                    <a:pt x="86" y="26"/>
                  </a:cubicBezTo>
                  <a:cubicBezTo>
                    <a:pt x="86" y="121"/>
                    <a:pt x="86" y="121"/>
                    <a:pt x="86" y="121"/>
                  </a:cubicBezTo>
                  <a:cubicBezTo>
                    <a:pt x="86" y="26"/>
                    <a:pt x="86" y="26"/>
                    <a:pt x="86" y="26"/>
                  </a:cubicBezTo>
                  <a:cubicBezTo>
                    <a:pt x="86" y="16"/>
                    <a:pt x="83" y="7"/>
                    <a:pt x="78"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9"/>
            <p:cNvSpPr>
              <a:spLocks/>
            </p:cNvSpPr>
            <p:nvPr/>
          </p:nvSpPr>
          <p:spPr bwMode="auto">
            <a:xfrm>
              <a:off x="2415" y="2637"/>
              <a:ext cx="102" cy="98"/>
            </a:xfrm>
            <a:custGeom>
              <a:avLst/>
              <a:gdLst>
                <a:gd name="T0" fmla="*/ 0 w 43"/>
                <a:gd name="T1" fmla="*/ 0 h 41"/>
                <a:gd name="T2" fmla="*/ 43 w 43"/>
                <a:gd name="T3" fmla="*/ 41 h 41"/>
                <a:gd name="T4" fmla="*/ 43 w 43"/>
                <a:gd name="T5" fmla="*/ 41 h 41"/>
                <a:gd name="T6" fmla="*/ 43 w 43"/>
                <a:gd name="T7" fmla="*/ 41 h 41"/>
                <a:gd name="T8" fmla="*/ 0 w 43"/>
                <a:gd name="T9" fmla="*/ 0 h 41"/>
              </a:gdLst>
              <a:ahLst/>
              <a:cxnLst>
                <a:cxn ang="0">
                  <a:pos x="T0" y="T1"/>
                </a:cxn>
                <a:cxn ang="0">
                  <a:pos x="T2" y="T3"/>
                </a:cxn>
                <a:cxn ang="0">
                  <a:pos x="T4" y="T5"/>
                </a:cxn>
                <a:cxn ang="0">
                  <a:pos x="T6" y="T7"/>
                </a:cxn>
                <a:cxn ang="0">
                  <a:pos x="T8" y="T9"/>
                </a:cxn>
              </a:cxnLst>
              <a:rect l="0" t="0" r="r" b="b"/>
              <a:pathLst>
                <a:path w="43" h="41">
                  <a:moveTo>
                    <a:pt x="0" y="0"/>
                  </a:moveTo>
                  <a:cubicBezTo>
                    <a:pt x="1" y="23"/>
                    <a:pt x="20" y="41"/>
                    <a:pt x="43" y="41"/>
                  </a:cubicBezTo>
                  <a:cubicBezTo>
                    <a:pt x="43" y="41"/>
                    <a:pt x="43" y="41"/>
                    <a:pt x="43" y="41"/>
                  </a:cubicBezTo>
                  <a:cubicBezTo>
                    <a:pt x="43" y="41"/>
                    <a:pt x="43" y="41"/>
                    <a:pt x="43" y="41"/>
                  </a:cubicBezTo>
                  <a:cubicBezTo>
                    <a:pt x="20" y="41"/>
                    <a:pt x="1" y="23"/>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00"/>
            <p:cNvSpPr>
              <a:spLocks/>
            </p:cNvSpPr>
            <p:nvPr/>
          </p:nvSpPr>
          <p:spPr bwMode="auto">
            <a:xfrm>
              <a:off x="2415" y="2530"/>
              <a:ext cx="204" cy="205"/>
            </a:xfrm>
            <a:custGeom>
              <a:avLst/>
              <a:gdLst>
                <a:gd name="T0" fmla="*/ 86 w 86"/>
                <a:gd name="T1" fmla="*/ 0 h 86"/>
                <a:gd name="T2" fmla="*/ 43 w 86"/>
                <a:gd name="T3" fmla="*/ 0 h 86"/>
                <a:gd name="T4" fmla="*/ 0 w 86"/>
                <a:gd name="T5" fmla="*/ 43 h 86"/>
                <a:gd name="T6" fmla="*/ 0 w 86"/>
                <a:gd name="T7" fmla="*/ 45 h 86"/>
                <a:gd name="T8" fmla="*/ 43 w 86"/>
                <a:gd name="T9" fmla="*/ 86 h 86"/>
                <a:gd name="T10" fmla="*/ 43 w 86"/>
                <a:gd name="T11" fmla="*/ 86 h 86"/>
                <a:gd name="T12" fmla="*/ 86 w 86"/>
                <a:gd name="T13" fmla="*/ 43 h 86"/>
                <a:gd name="T14" fmla="*/ 86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86" y="0"/>
                  </a:moveTo>
                  <a:cubicBezTo>
                    <a:pt x="43" y="0"/>
                    <a:pt x="43" y="0"/>
                    <a:pt x="43" y="0"/>
                  </a:cubicBezTo>
                  <a:cubicBezTo>
                    <a:pt x="19" y="0"/>
                    <a:pt x="0" y="20"/>
                    <a:pt x="0" y="43"/>
                  </a:cubicBezTo>
                  <a:cubicBezTo>
                    <a:pt x="0" y="44"/>
                    <a:pt x="0" y="44"/>
                    <a:pt x="0" y="45"/>
                  </a:cubicBezTo>
                  <a:cubicBezTo>
                    <a:pt x="1" y="68"/>
                    <a:pt x="20" y="86"/>
                    <a:pt x="43" y="86"/>
                  </a:cubicBezTo>
                  <a:cubicBezTo>
                    <a:pt x="43" y="86"/>
                    <a:pt x="43" y="86"/>
                    <a:pt x="43" y="86"/>
                  </a:cubicBezTo>
                  <a:cubicBezTo>
                    <a:pt x="67" y="86"/>
                    <a:pt x="86" y="67"/>
                    <a:pt x="86" y="43"/>
                  </a:cubicBezTo>
                  <a:cubicBezTo>
                    <a:pt x="86" y="0"/>
                    <a:pt x="86" y="0"/>
                    <a:pt x="86"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01"/>
            <p:cNvSpPr>
              <a:spLocks noEditPoints="1"/>
            </p:cNvSpPr>
            <p:nvPr/>
          </p:nvSpPr>
          <p:spPr bwMode="auto">
            <a:xfrm>
              <a:off x="3575" y="2243"/>
              <a:ext cx="207" cy="389"/>
            </a:xfrm>
            <a:custGeom>
              <a:avLst/>
              <a:gdLst>
                <a:gd name="T0" fmla="*/ 9 w 87"/>
                <a:gd name="T1" fmla="*/ 0 h 164"/>
                <a:gd name="T2" fmla="*/ 0 w 87"/>
                <a:gd name="T3" fmla="*/ 26 h 164"/>
                <a:gd name="T4" fmla="*/ 0 w 87"/>
                <a:gd name="T5" fmla="*/ 26 h 164"/>
                <a:gd name="T6" fmla="*/ 9 w 87"/>
                <a:gd name="T7" fmla="*/ 0 h 164"/>
                <a:gd name="T8" fmla="*/ 78 w 87"/>
                <a:gd name="T9" fmla="*/ 0 h 164"/>
                <a:gd name="T10" fmla="*/ 87 w 87"/>
                <a:gd name="T11" fmla="*/ 26 h 164"/>
                <a:gd name="T12" fmla="*/ 87 w 87"/>
                <a:gd name="T13" fmla="*/ 164 h 164"/>
                <a:gd name="T14" fmla="*/ 87 w 87"/>
                <a:gd name="T15" fmla="*/ 164 h 164"/>
                <a:gd name="T16" fmla="*/ 87 w 87"/>
                <a:gd name="T17" fmla="*/ 26 h 164"/>
                <a:gd name="T18" fmla="*/ 78 w 87"/>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64">
                  <a:moveTo>
                    <a:pt x="9" y="0"/>
                  </a:moveTo>
                  <a:cubicBezTo>
                    <a:pt x="4" y="7"/>
                    <a:pt x="0" y="16"/>
                    <a:pt x="0" y="26"/>
                  </a:cubicBezTo>
                  <a:cubicBezTo>
                    <a:pt x="0" y="26"/>
                    <a:pt x="0" y="26"/>
                    <a:pt x="0" y="26"/>
                  </a:cubicBezTo>
                  <a:cubicBezTo>
                    <a:pt x="0" y="16"/>
                    <a:pt x="4" y="7"/>
                    <a:pt x="9" y="0"/>
                  </a:cubicBezTo>
                  <a:moveTo>
                    <a:pt x="78" y="0"/>
                  </a:moveTo>
                  <a:cubicBezTo>
                    <a:pt x="84" y="7"/>
                    <a:pt x="87" y="16"/>
                    <a:pt x="87" y="26"/>
                  </a:cubicBezTo>
                  <a:cubicBezTo>
                    <a:pt x="87" y="164"/>
                    <a:pt x="87" y="164"/>
                    <a:pt x="87" y="164"/>
                  </a:cubicBezTo>
                  <a:cubicBezTo>
                    <a:pt x="87" y="164"/>
                    <a:pt x="87" y="164"/>
                    <a:pt x="87" y="164"/>
                  </a:cubicBezTo>
                  <a:cubicBezTo>
                    <a:pt x="87" y="26"/>
                    <a:pt x="87" y="26"/>
                    <a:pt x="87" y="26"/>
                  </a:cubicBezTo>
                  <a:cubicBezTo>
                    <a:pt x="87" y="16"/>
                    <a:pt x="84" y="7"/>
                    <a:pt x="78"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02"/>
            <p:cNvSpPr>
              <a:spLocks/>
            </p:cNvSpPr>
            <p:nvPr/>
          </p:nvSpPr>
          <p:spPr bwMode="auto">
            <a:xfrm>
              <a:off x="3575" y="2200"/>
              <a:ext cx="207" cy="432"/>
            </a:xfrm>
            <a:custGeom>
              <a:avLst/>
              <a:gdLst>
                <a:gd name="T0" fmla="*/ 44 w 87"/>
                <a:gd name="T1" fmla="*/ 0 h 182"/>
                <a:gd name="T2" fmla="*/ 41 w 87"/>
                <a:gd name="T3" fmla="*/ 1 h 182"/>
                <a:gd name="T4" fmla="*/ 9 w 87"/>
                <a:gd name="T5" fmla="*/ 18 h 182"/>
                <a:gd name="T6" fmla="*/ 0 w 87"/>
                <a:gd name="T7" fmla="*/ 44 h 182"/>
                <a:gd name="T8" fmla="*/ 0 w 87"/>
                <a:gd name="T9" fmla="*/ 139 h 182"/>
                <a:gd name="T10" fmla="*/ 44 w 87"/>
                <a:gd name="T11" fmla="*/ 139 h 182"/>
                <a:gd name="T12" fmla="*/ 87 w 87"/>
                <a:gd name="T13" fmla="*/ 182 h 182"/>
                <a:gd name="T14" fmla="*/ 87 w 87"/>
                <a:gd name="T15" fmla="*/ 182 h 182"/>
                <a:gd name="T16" fmla="*/ 87 w 87"/>
                <a:gd name="T17" fmla="*/ 44 h 182"/>
                <a:gd name="T18" fmla="*/ 78 w 87"/>
                <a:gd name="T19" fmla="*/ 18 h 182"/>
                <a:gd name="T20" fmla="*/ 46 w 87"/>
                <a:gd name="T21" fmla="*/ 1 h 182"/>
                <a:gd name="T22" fmla="*/ 44 w 87"/>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82">
                  <a:moveTo>
                    <a:pt x="44" y="0"/>
                  </a:moveTo>
                  <a:cubicBezTo>
                    <a:pt x="43" y="0"/>
                    <a:pt x="42" y="0"/>
                    <a:pt x="41" y="1"/>
                  </a:cubicBezTo>
                  <a:cubicBezTo>
                    <a:pt x="28" y="1"/>
                    <a:pt x="16" y="8"/>
                    <a:pt x="9" y="18"/>
                  </a:cubicBezTo>
                  <a:cubicBezTo>
                    <a:pt x="4" y="25"/>
                    <a:pt x="0" y="34"/>
                    <a:pt x="0" y="44"/>
                  </a:cubicBezTo>
                  <a:cubicBezTo>
                    <a:pt x="0" y="139"/>
                    <a:pt x="0" y="139"/>
                    <a:pt x="0" y="139"/>
                  </a:cubicBezTo>
                  <a:cubicBezTo>
                    <a:pt x="44" y="139"/>
                    <a:pt x="44" y="139"/>
                    <a:pt x="44" y="139"/>
                  </a:cubicBezTo>
                  <a:cubicBezTo>
                    <a:pt x="67" y="139"/>
                    <a:pt x="87" y="159"/>
                    <a:pt x="87" y="182"/>
                  </a:cubicBezTo>
                  <a:cubicBezTo>
                    <a:pt x="87" y="182"/>
                    <a:pt x="87" y="182"/>
                    <a:pt x="87" y="182"/>
                  </a:cubicBezTo>
                  <a:cubicBezTo>
                    <a:pt x="87" y="44"/>
                    <a:pt x="87" y="44"/>
                    <a:pt x="87" y="44"/>
                  </a:cubicBezTo>
                  <a:cubicBezTo>
                    <a:pt x="87" y="34"/>
                    <a:pt x="84" y="25"/>
                    <a:pt x="78" y="18"/>
                  </a:cubicBezTo>
                  <a:cubicBezTo>
                    <a:pt x="71" y="8"/>
                    <a:pt x="59" y="1"/>
                    <a:pt x="46" y="1"/>
                  </a:cubicBezTo>
                  <a:cubicBezTo>
                    <a:pt x="45" y="0"/>
                    <a:pt x="44" y="0"/>
                    <a:pt x="44"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03"/>
            <p:cNvSpPr>
              <a:spLocks/>
            </p:cNvSpPr>
            <p:nvPr/>
          </p:nvSpPr>
          <p:spPr bwMode="auto">
            <a:xfrm>
              <a:off x="3677" y="2637"/>
              <a:ext cx="105" cy="98"/>
            </a:xfrm>
            <a:custGeom>
              <a:avLst/>
              <a:gdLst>
                <a:gd name="T0" fmla="*/ 44 w 44"/>
                <a:gd name="T1" fmla="*/ 0 h 41"/>
                <a:gd name="T2" fmla="*/ 1 w 44"/>
                <a:gd name="T3" fmla="*/ 41 h 41"/>
                <a:gd name="T4" fmla="*/ 0 w 44"/>
                <a:gd name="T5" fmla="*/ 41 h 41"/>
                <a:gd name="T6" fmla="*/ 1 w 44"/>
                <a:gd name="T7" fmla="*/ 41 h 41"/>
                <a:gd name="T8" fmla="*/ 44 w 44"/>
                <a:gd name="T9" fmla="*/ 0 h 41"/>
              </a:gdLst>
              <a:ahLst/>
              <a:cxnLst>
                <a:cxn ang="0">
                  <a:pos x="T0" y="T1"/>
                </a:cxn>
                <a:cxn ang="0">
                  <a:pos x="T2" y="T3"/>
                </a:cxn>
                <a:cxn ang="0">
                  <a:pos x="T4" y="T5"/>
                </a:cxn>
                <a:cxn ang="0">
                  <a:pos x="T6" y="T7"/>
                </a:cxn>
                <a:cxn ang="0">
                  <a:pos x="T8" y="T9"/>
                </a:cxn>
              </a:cxnLst>
              <a:rect l="0" t="0" r="r" b="b"/>
              <a:pathLst>
                <a:path w="44" h="41">
                  <a:moveTo>
                    <a:pt x="44" y="0"/>
                  </a:moveTo>
                  <a:cubicBezTo>
                    <a:pt x="43" y="23"/>
                    <a:pt x="24" y="41"/>
                    <a:pt x="1" y="41"/>
                  </a:cubicBezTo>
                  <a:cubicBezTo>
                    <a:pt x="0" y="41"/>
                    <a:pt x="0" y="41"/>
                    <a:pt x="0" y="41"/>
                  </a:cubicBezTo>
                  <a:cubicBezTo>
                    <a:pt x="0" y="41"/>
                    <a:pt x="1" y="41"/>
                    <a:pt x="1" y="41"/>
                  </a:cubicBezTo>
                  <a:cubicBezTo>
                    <a:pt x="24" y="41"/>
                    <a:pt x="43" y="23"/>
                    <a:pt x="44"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04"/>
            <p:cNvSpPr>
              <a:spLocks/>
            </p:cNvSpPr>
            <p:nvPr/>
          </p:nvSpPr>
          <p:spPr bwMode="auto">
            <a:xfrm>
              <a:off x="3575" y="2530"/>
              <a:ext cx="207" cy="205"/>
            </a:xfrm>
            <a:custGeom>
              <a:avLst/>
              <a:gdLst>
                <a:gd name="T0" fmla="*/ 44 w 87"/>
                <a:gd name="T1" fmla="*/ 0 h 86"/>
                <a:gd name="T2" fmla="*/ 0 w 87"/>
                <a:gd name="T3" fmla="*/ 0 h 86"/>
                <a:gd name="T4" fmla="*/ 0 w 87"/>
                <a:gd name="T5" fmla="*/ 43 h 86"/>
                <a:gd name="T6" fmla="*/ 43 w 87"/>
                <a:gd name="T7" fmla="*/ 86 h 86"/>
                <a:gd name="T8" fmla="*/ 44 w 87"/>
                <a:gd name="T9" fmla="*/ 86 h 86"/>
                <a:gd name="T10" fmla="*/ 87 w 87"/>
                <a:gd name="T11" fmla="*/ 45 h 86"/>
                <a:gd name="T12" fmla="*/ 87 w 87"/>
                <a:gd name="T13" fmla="*/ 43 h 86"/>
                <a:gd name="T14" fmla="*/ 44 w 8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44" y="0"/>
                  </a:moveTo>
                  <a:cubicBezTo>
                    <a:pt x="0" y="0"/>
                    <a:pt x="0" y="0"/>
                    <a:pt x="0" y="0"/>
                  </a:cubicBezTo>
                  <a:cubicBezTo>
                    <a:pt x="0" y="43"/>
                    <a:pt x="0" y="43"/>
                    <a:pt x="0" y="43"/>
                  </a:cubicBezTo>
                  <a:cubicBezTo>
                    <a:pt x="0" y="67"/>
                    <a:pt x="20" y="86"/>
                    <a:pt x="43" y="86"/>
                  </a:cubicBezTo>
                  <a:cubicBezTo>
                    <a:pt x="44" y="86"/>
                    <a:pt x="44" y="86"/>
                    <a:pt x="44" y="86"/>
                  </a:cubicBezTo>
                  <a:cubicBezTo>
                    <a:pt x="67" y="86"/>
                    <a:pt x="86" y="68"/>
                    <a:pt x="87" y="45"/>
                  </a:cubicBezTo>
                  <a:cubicBezTo>
                    <a:pt x="87" y="44"/>
                    <a:pt x="87" y="44"/>
                    <a:pt x="87" y="43"/>
                  </a:cubicBezTo>
                  <a:cubicBezTo>
                    <a:pt x="87" y="20"/>
                    <a:pt x="67" y="0"/>
                    <a:pt x="44"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05"/>
            <p:cNvSpPr>
              <a:spLocks/>
            </p:cNvSpPr>
            <p:nvPr/>
          </p:nvSpPr>
          <p:spPr bwMode="auto">
            <a:xfrm>
              <a:off x="2996" y="1353"/>
              <a:ext cx="204" cy="778"/>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06"/>
            <p:cNvSpPr>
              <a:spLocks noEditPoints="1"/>
            </p:cNvSpPr>
            <p:nvPr/>
          </p:nvSpPr>
          <p:spPr bwMode="auto">
            <a:xfrm>
              <a:off x="2652" y="1861"/>
              <a:ext cx="522" cy="520"/>
            </a:xfrm>
            <a:custGeom>
              <a:avLst/>
              <a:gdLst>
                <a:gd name="T0" fmla="*/ 220 w 220"/>
                <a:gd name="T1" fmla="*/ 205 h 219"/>
                <a:gd name="T2" fmla="*/ 219 w 220"/>
                <a:gd name="T3" fmla="*/ 205 h 219"/>
                <a:gd name="T4" fmla="*/ 218 w 220"/>
                <a:gd name="T5" fmla="*/ 206 h 219"/>
                <a:gd name="T6" fmla="*/ 206 w 220"/>
                <a:gd name="T7" fmla="*/ 215 h 219"/>
                <a:gd name="T8" fmla="*/ 196 w 220"/>
                <a:gd name="T9" fmla="*/ 218 h 219"/>
                <a:gd name="T10" fmla="*/ 188 w 220"/>
                <a:gd name="T11" fmla="*/ 219 h 219"/>
                <a:gd name="T12" fmla="*/ 188 w 220"/>
                <a:gd name="T13" fmla="*/ 219 h 219"/>
                <a:gd name="T14" fmla="*/ 188 w 220"/>
                <a:gd name="T15" fmla="*/ 219 h 219"/>
                <a:gd name="T16" fmla="*/ 188 w 220"/>
                <a:gd name="T17" fmla="*/ 219 h 219"/>
                <a:gd name="T18" fmla="*/ 188 w 220"/>
                <a:gd name="T19" fmla="*/ 219 h 219"/>
                <a:gd name="T20" fmla="*/ 218 w 220"/>
                <a:gd name="T21" fmla="*/ 206 h 219"/>
                <a:gd name="T22" fmla="*/ 220 w 220"/>
                <a:gd name="T23" fmla="*/ 205 h 219"/>
                <a:gd name="T24" fmla="*/ 4 w 220"/>
                <a:gd name="T25" fmla="*/ 49 h 219"/>
                <a:gd name="T26" fmla="*/ 12 w 220"/>
                <a:gd name="T27" fmla="*/ 61 h 219"/>
                <a:gd name="T28" fmla="*/ 156 w 220"/>
                <a:gd name="T29" fmla="*/ 205 h 219"/>
                <a:gd name="T30" fmla="*/ 156 w 220"/>
                <a:gd name="T31" fmla="*/ 205 h 219"/>
                <a:gd name="T32" fmla="*/ 12 w 220"/>
                <a:gd name="T33" fmla="*/ 61 h 219"/>
                <a:gd name="T34" fmla="*/ 4 w 220"/>
                <a:gd name="T35" fmla="*/ 49 h 219"/>
                <a:gd name="T36" fmla="*/ 12 w 220"/>
                <a:gd name="T37" fmla="*/ 0 h 219"/>
                <a:gd name="T38" fmla="*/ 12 w 220"/>
                <a:gd name="T39" fmla="*/ 0 h 219"/>
                <a:gd name="T40" fmla="*/ 0 w 220"/>
                <a:gd name="T41" fmla="*/ 30 h 219"/>
                <a:gd name="T42" fmla="*/ 12 w 220"/>
                <a:gd name="T43" fmla="*/ 0 h 219"/>
                <a:gd name="T44" fmla="*/ 12 w 220"/>
                <a:gd name="T45" fmla="*/ 0 h 219"/>
                <a:gd name="T46" fmla="*/ 74 w 220"/>
                <a:gd name="T47" fmla="*/ 0 h 219"/>
                <a:gd name="T48" fmla="*/ 74 w 220"/>
                <a:gd name="T49" fmla="*/ 0 h 219"/>
                <a:gd name="T50" fmla="*/ 145 w 220"/>
                <a:gd name="T51" fmla="*/ 71 h 219"/>
                <a:gd name="T52" fmla="*/ 74 w 220"/>
                <a:gd name="T53" fmla="*/ 0 h 219"/>
                <a:gd name="T54" fmla="*/ 74 w 220"/>
                <a:gd name="T5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19">
                  <a:moveTo>
                    <a:pt x="220" y="205"/>
                  </a:moveTo>
                  <a:cubicBezTo>
                    <a:pt x="219" y="205"/>
                    <a:pt x="219" y="205"/>
                    <a:pt x="219" y="205"/>
                  </a:cubicBezTo>
                  <a:cubicBezTo>
                    <a:pt x="218" y="206"/>
                    <a:pt x="218" y="206"/>
                    <a:pt x="218" y="206"/>
                  </a:cubicBezTo>
                  <a:cubicBezTo>
                    <a:pt x="215" y="210"/>
                    <a:pt x="210" y="213"/>
                    <a:pt x="206" y="215"/>
                  </a:cubicBezTo>
                  <a:cubicBezTo>
                    <a:pt x="202" y="216"/>
                    <a:pt x="199" y="217"/>
                    <a:pt x="196" y="218"/>
                  </a:cubicBezTo>
                  <a:cubicBezTo>
                    <a:pt x="193" y="218"/>
                    <a:pt x="191" y="219"/>
                    <a:pt x="188" y="219"/>
                  </a:cubicBezTo>
                  <a:cubicBezTo>
                    <a:pt x="188" y="219"/>
                    <a:pt x="188" y="219"/>
                    <a:pt x="188" y="219"/>
                  </a:cubicBezTo>
                  <a:cubicBezTo>
                    <a:pt x="188" y="219"/>
                    <a:pt x="188" y="219"/>
                    <a:pt x="188" y="219"/>
                  </a:cubicBezTo>
                  <a:cubicBezTo>
                    <a:pt x="188" y="219"/>
                    <a:pt x="188" y="219"/>
                    <a:pt x="188" y="219"/>
                  </a:cubicBezTo>
                  <a:cubicBezTo>
                    <a:pt x="188" y="219"/>
                    <a:pt x="188" y="219"/>
                    <a:pt x="188" y="219"/>
                  </a:cubicBezTo>
                  <a:cubicBezTo>
                    <a:pt x="199" y="219"/>
                    <a:pt x="210" y="214"/>
                    <a:pt x="218" y="206"/>
                  </a:cubicBezTo>
                  <a:cubicBezTo>
                    <a:pt x="219" y="205"/>
                    <a:pt x="219" y="205"/>
                    <a:pt x="220" y="205"/>
                  </a:cubicBezTo>
                  <a:moveTo>
                    <a:pt x="4" y="49"/>
                  </a:moveTo>
                  <a:cubicBezTo>
                    <a:pt x="6" y="53"/>
                    <a:pt x="9" y="57"/>
                    <a:pt x="12" y="61"/>
                  </a:cubicBezTo>
                  <a:cubicBezTo>
                    <a:pt x="156" y="205"/>
                    <a:pt x="156" y="205"/>
                    <a:pt x="156" y="205"/>
                  </a:cubicBezTo>
                  <a:cubicBezTo>
                    <a:pt x="156" y="205"/>
                    <a:pt x="156" y="205"/>
                    <a:pt x="156" y="205"/>
                  </a:cubicBezTo>
                  <a:cubicBezTo>
                    <a:pt x="12" y="61"/>
                    <a:pt x="12" y="61"/>
                    <a:pt x="12" y="61"/>
                  </a:cubicBezTo>
                  <a:cubicBezTo>
                    <a:pt x="9" y="57"/>
                    <a:pt x="6" y="53"/>
                    <a:pt x="4" y="49"/>
                  </a:cubicBezTo>
                  <a:moveTo>
                    <a:pt x="12" y="0"/>
                  </a:moveTo>
                  <a:cubicBezTo>
                    <a:pt x="12" y="0"/>
                    <a:pt x="12" y="0"/>
                    <a:pt x="12" y="0"/>
                  </a:cubicBezTo>
                  <a:cubicBezTo>
                    <a:pt x="4" y="8"/>
                    <a:pt x="0" y="19"/>
                    <a:pt x="0" y="30"/>
                  </a:cubicBezTo>
                  <a:cubicBezTo>
                    <a:pt x="0" y="19"/>
                    <a:pt x="4" y="8"/>
                    <a:pt x="12" y="0"/>
                  </a:cubicBezTo>
                  <a:cubicBezTo>
                    <a:pt x="12" y="0"/>
                    <a:pt x="12" y="0"/>
                    <a:pt x="12"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08"/>
            <p:cNvSpPr>
              <a:spLocks noEditPoints="1"/>
            </p:cNvSpPr>
            <p:nvPr/>
          </p:nvSpPr>
          <p:spPr bwMode="auto">
            <a:xfrm>
              <a:off x="3098" y="2378"/>
              <a:ext cx="19" cy="3"/>
            </a:xfrm>
            <a:custGeom>
              <a:avLst/>
              <a:gdLst>
                <a:gd name="T0" fmla="*/ 0 w 8"/>
                <a:gd name="T1" fmla="*/ 1 h 1"/>
                <a:gd name="T2" fmla="*/ 0 w 8"/>
                <a:gd name="T3" fmla="*/ 1 h 1"/>
                <a:gd name="T4" fmla="*/ 0 w 8"/>
                <a:gd name="T5" fmla="*/ 1 h 1"/>
                <a:gd name="T6" fmla="*/ 8 w 8"/>
                <a:gd name="T7" fmla="*/ 0 h 1"/>
                <a:gd name="T8" fmla="*/ 0 w 8"/>
                <a:gd name="T9" fmla="*/ 1 h 1"/>
                <a:gd name="T10" fmla="*/ 8 w 8"/>
                <a:gd name="T11" fmla="*/ 0 h 1"/>
              </a:gdLst>
              <a:ahLst/>
              <a:cxnLst>
                <a:cxn ang="0">
                  <a:pos x="T0" y="T1"/>
                </a:cxn>
                <a:cxn ang="0">
                  <a:pos x="T2" y="T3"/>
                </a:cxn>
                <a:cxn ang="0">
                  <a:pos x="T4" y="T5"/>
                </a:cxn>
                <a:cxn ang="0">
                  <a:pos x="T6" y="T7"/>
                </a:cxn>
                <a:cxn ang="0">
                  <a:pos x="T8" y="T9"/>
                </a:cxn>
                <a:cxn ang="0">
                  <a:pos x="T10" y="T11"/>
                </a:cxn>
              </a:cxnLst>
              <a:rect l="0" t="0" r="r" b="b"/>
              <a:pathLst>
                <a:path w="8" h="1">
                  <a:moveTo>
                    <a:pt x="0" y="1"/>
                  </a:moveTo>
                  <a:cubicBezTo>
                    <a:pt x="0" y="1"/>
                    <a:pt x="0" y="1"/>
                    <a:pt x="0" y="1"/>
                  </a:cubicBezTo>
                  <a:cubicBezTo>
                    <a:pt x="0" y="1"/>
                    <a:pt x="0" y="1"/>
                    <a:pt x="0" y="1"/>
                  </a:cubicBezTo>
                  <a:moveTo>
                    <a:pt x="8" y="0"/>
                  </a:moveTo>
                  <a:cubicBezTo>
                    <a:pt x="5" y="0"/>
                    <a:pt x="3" y="1"/>
                    <a:pt x="0" y="1"/>
                  </a:cubicBezTo>
                  <a:cubicBezTo>
                    <a:pt x="3" y="1"/>
                    <a:pt x="5" y="0"/>
                    <a:pt x="8"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09"/>
            <p:cNvSpPr>
              <a:spLocks/>
            </p:cNvSpPr>
            <p:nvPr/>
          </p:nvSpPr>
          <p:spPr bwMode="auto">
            <a:xfrm>
              <a:off x="2996" y="2029"/>
              <a:ext cx="102" cy="247"/>
            </a:xfrm>
            <a:custGeom>
              <a:avLst/>
              <a:gdLst>
                <a:gd name="T0" fmla="*/ 0 w 43"/>
                <a:gd name="T1" fmla="*/ 0 h 104"/>
                <a:gd name="T2" fmla="*/ 0 w 43"/>
                <a:gd name="T3" fmla="*/ 104 h 104"/>
                <a:gd name="T4" fmla="*/ 0 w 43"/>
                <a:gd name="T5" fmla="*/ 104 h 104"/>
                <a:gd name="T6" fmla="*/ 12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2" y="74"/>
                  </a:cubicBezTo>
                  <a:cubicBezTo>
                    <a:pt x="43" y="43"/>
                    <a:pt x="43" y="43"/>
                    <a:pt x="43" y="43"/>
                  </a:cubicBezTo>
                  <a:cubicBezTo>
                    <a:pt x="0" y="0"/>
                    <a:pt x="0" y="0"/>
                    <a:pt x="0"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10"/>
            <p:cNvSpPr>
              <a:spLocks noEditPoints="1"/>
            </p:cNvSpPr>
            <p:nvPr/>
          </p:nvSpPr>
          <p:spPr bwMode="auto">
            <a:xfrm>
              <a:off x="3022" y="1861"/>
              <a:ext cx="522" cy="520"/>
            </a:xfrm>
            <a:custGeom>
              <a:avLst/>
              <a:gdLst>
                <a:gd name="T0" fmla="*/ 2 w 220"/>
                <a:gd name="T1" fmla="*/ 206 h 219"/>
                <a:gd name="T2" fmla="*/ 32 w 220"/>
                <a:gd name="T3" fmla="*/ 219 h 219"/>
                <a:gd name="T4" fmla="*/ 32 w 220"/>
                <a:gd name="T5" fmla="*/ 219 h 219"/>
                <a:gd name="T6" fmla="*/ 20 w 220"/>
                <a:gd name="T7" fmla="*/ 217 h 219"/>
                <a:gd name="T8" fmla="*/ 2 w 220"/>
                <a:gd name="T9" fmla="*/ 206 h 219"/>
                <a:gd name="T10" fmla="*/ 2 w 220"/>
                <a:gd name="T11" fmla="*/ 206 h 219"/>
                <a:gd name="T12" fmla="*/ 2 w 220"/>
                <a:gd name="T13" fmla="*/ 206 h 219"/>
                <a:gd name="T14" fmla="*/ 2 w 220"/>
                <a:gd name="T15" fmla="*/ 206 h 219"/>
                <a:gd name="T16" fmla="*/ 1 w 220"/>
                <a:gd name="T17" fmla="*/ 206 h 219"/>
                <a:gd name="T18" fmla="*/ 1 w 220"/>
                <a:gd name="T19" fmla="*/ 206 h 219"/>
                <a:gd name="T20" fmla="*/ 1 w 220"/>
                <a:gd name="T21" fmla="*/ 206 h 219"/>
                <a:gd name="T22" fmla="*/ 1 w 220"/>
                <a:gd name="T23" fmla="*/ 206 h 219"/>
                <a:gd name="T24" fmla="*/ 1 w 220"/>
                <a:gd name="T25" fmla="*/ 206 h 219"/>
                <a:gd name="T26" fmla="*/ 1 w 220"/>
                <a:gd name="T27" fmla="*/ 206 h 219"/>
                <a:gd name="T28" fmla="*/ 0 w 220"/>
                <a:gd name="T29" fmla="*/ 205 h 219"/>
                <a:gd name="T30" fmla="*/ 1 w 220"/>
                <a:gd name="T31" fmla="*/ 206 h 219"/>
                <a:gd name="T32" fmla="*/ 1 w 220"/>
                <a:gd name="T33" fmla="*/ 206 h 219"/>
                <a:gd name="T34" fmla="*/ 1 w 220"/>
                <a:gd name="T35" fmla="*/ 206 h 219"/>
                <a:gd name="T36" fmla="*/ 1 w 220"/>
                <a:gd name="T37" fmla="*/ 206 h 219"/>
                <a:gd name="T38" fmla="*/ 1 w 220"/>
                <a:gd name="T39" fmla="*/ 205 h 219"/>
                <a:gd name="T40" fmla="*/ 0 w 220"/>
                <a:gd name="T41" fmla="*/ 205 h 219"/>
                <a:gd name="T42" fmla="*/ 216 w 220"/>
                <a:gd name="T43" fmla="*/ 49 h 219"/>
                <a:gd name="T44" fmla="*/ 207 w 220"/>
                <a:gd name="T45" fmla="*/ 61 h 219"/>
                <a:gd name="T46" fmla="*/ 135 w 220"/>
                <a:gd name="T47" fmla="*/ 133 h 219"/>
                <a:gd name="T48" fmla="*/ 207 w 220"/>
                <a:gd name="T49" fmla="*/ 61 h 219"/>
                <a:gd name="T50" fmla="*/ 216 w 220"/>
                <a:gd name="T51" fmla="*/ 49 h 219"/>
                <a:gd name="T52" fmla="*/ 146 w 220"/>
                <a:gd name="T53" fmla="*/ 0 h 219"/>
                <a:gd name="T54" fmla="*/ 146 w 220"/>
                <a:gd name="T55" fmla="*/ 0 h 219"/>
                <a:gd name="T56" fmla="*/ 75 w 220"/>
                <a:gd name="T57" fmla="*/ 71 h 219"/>
                <a:gd name="T58" fmla="*/ 75 w 220"/>
                <a:gd name="T59" fmla="*/ 71 h 219"/>
                <a:gd name="T60" fmla="*/ 146 w 220"/>
                <a:gd name="T61" fmla="*/ 0 h 219"/>
                <a:gd name="T62" fmla="*/ 146 w 220"/>
                <a:gd name="T63" fmla="*/ 0 h 219"/>
                <a:gd name="T64" fmla="*/ 207 w 220"/>
                <a:gd name="T65" fmla="*/ 0 h 219"/>
                <a:gd name="T66" fmla="*/ 207 w 220"/>
                <a:gd name="T67" fmla="*/ 0 h 219"/>
                <a:gd name="T68" fmla="*/ 220 w 220"/>
                <a:gd name="T69" fmla="*/ 30 h 219"/>
                <a:gd name="T70" fmla="*/ 207 w 220"/>
                <a:gd name="T71" fmla="*/ 0 h 219"/>
                <a:gd name="T72" fmla="*/ 207 w 220"/>
                <a:gd name="T7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 h="219">
                  <a:moveTo>
                    <a:pt x="2" y="206"/>
                  </a:moveTo>
                  <a:cubicBezTo>
                    <a:pt x="10" y="214"/>
                    <a:pt x="21" y="219"/>
                    <a:pt x="32" y="219"/>
                  </a:cubicBezTo>
                  <a:cubicBezTo>
                    <a:pt x="32" y="219"/>
                    <a:pt x="32" y="219"/>
                    <a:pt x="32" y="219"/>
                  </a:cubicBezTo>
                  <a:cubicBezTo>
                    <a:pt x="28" y="219"/>
                    <a:pt x="24" y="218"/>
                    <a:pt x="20" y="217"/>
                  </a:cubicBezTo>
                  <a:cubicBezTo>
                    <a:pt x="14" y="215"/>
                    <a:pt x="7" y="212"/>
                    <a:pt x="2" y="206"/>
                  </a:cubicBezTo>
                  <a:moveTo>
                    <a:pt x="2" y="206"/>
                  </a:moveTo>
                  <a:cubicBezTo>
                    <a:pt x="2" y="206"/>
                    <a:pt x="2" y="206"/>
                    <a:pt x="2" y="206"/>
                  </a:cubicBezTo>
                  <a:cubicBezTo>
                    <a:pt x="2" y="206"/>
                    <a:pt x="2" y="206"/>
                    <a:pt x="2" y="206"/>
                  </a:cubicBezTo>
                  <a:moveTo>
                    <a:pt x="1" y="206"/>
                  </a:moveTo>
                  <a:cubicBezTo>
                    <a:pt x="1" y="206"/>
                    <a:pt x="1" y="206"/>
                    <a:pt x="1" y="206"/>
                  </a:cubicBezTo>
                  <a:cubicBezTo>
                    <a:pt x="1" y="206"/>
                    <a:pt x="1" y="206"/>
                    <a:pt x="1" y="206"/>
                  </a:cubicBezTo>
                  <a:moveTo>
                    <a:pt x="1" y="206"/>
                  </a:moveTo>
                  <a:cubicBezTo>
                    <a:pt x="1" y="206"/>
                    <a:pt x="1" y="206"/>
                    <a:pt x="1" y="206"/>
                  </a:cubicBezTo>
                  <a:cubicBezTo>
                    <a:pt x="1" y="206"/>
                    <a:pt x="1" y="206"/>
                    <a:pt x="1" y="206"/>
                  </a:cubicBezTo>
                  <a:moveTo>
                    <a:pt x="0" y="205"/>
                  </a:moveTo>
                  <a:cubicBezTo>
                    <a:pt x="0" y="205"/>
                    <a:pt x="1" y="205"/>
                    <a:pt x="1" y="206"/>
                  </a:cubicBezTo>
                  <a:cubicBezTo>
                    <a:pt x="1" y="206"/>
                    <a:pt x="1" y="206"/>
                    <a:pt x="1" y="206"/>
                  </a:cubicBezTo>
                  <a:cubicBezTo>
                    <a:pt x="1" y="206"/>
                    <a:pt x="1" y="206"/>
                    <a:pt x="1" y="206"/>
                  </a:cubicBezTo>
                  <a:cubicBezTo>
                    <a:pt x="1" y="206"/>
                    <a:pt x="1" y="206"/>
                    <a:pt x="1" y="206"/>
                  </a:cubicBezTo>
                  <a:cubicBezTo>
                    <a:pt x="1" y="205"/>
                    <a:pt x="1" y="205"/>
                    <a:pt x="1" y="205"/>
                  </a:cubicBezTo>
                  <a:cubicBezTo>
                    <a:pt x="0" y="205"/>
                    <a:pt x="0" y="205"/>
                    <a:pt x="0" y="205"/>
                  </a:cubicBezTo>
                  <a:moveTo>
                    <a:pt x="216" y="49"/>
                  </a:moveTo>
                  <a:cubicBezTo>
                    <a:pt x="214" y="53"/>
                    <a:pt x="211" y="57"/>
                    <a:pt x="207" y="61"/>
                  </a:cubicBezTo>
                  <a:cubicBezTo>
                    <a:pt x="135" y="133"/>
                    <a:pt x="135" y="133"/>
                    <a:pt x="135" y="133"/>
                  </a:cubicBezTo>
                  <a:cubicBezTo>
                    <a:pt x="207" y="61"/>
                    <a:pt x="207" y="61"/>
                    <a:pt x="207" y="61"/>
                  </a:cubicBezTo>
                  <a:cubicBezTo>
                    <a:pt x="211" y="57"/>
                    <a:pt x="214" y="53"/>
                    <a:pt x="216" y="49"/>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6" y="8"/>
                    <a:pt x="220" y="19"/>
                    <a:pt x="220" y="30"/>
                  </a:cubicBezTo>
                  <a:cubicBezTo>
                    <a:pt x="220" y="19"/>
                    <a:pt x="216" y="8"/>
                    <a:pt x="207" y="0"/>
                  </a:cubicBezTo>
                  <a:cubicBezTo>
                    <a:pt x="207" y="0"/>
                    <a:pt x="207" y="0"/>
                    <a:pt x="207"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11"/>
            <p:cNvSpPr>
              <a:spLocks noEditPoints="1"/>
            </p:cNvSpPr>
            <p:nvPr/>
          </p:nvSpPr>
          <p:spPr bwMode="auto">
            <a:xfrm>
              <a:off x="3024" y="1830"/>
              <a:ext cx="520" cy="546"/>
            </a:xfrm>
            <a:custGeom>
              <a:avLst/>
              <a:gdLst>
                <a:gd name="T0" fmla="*/ 0 w 219"/>
                <a:gd name="T1" fmla="*/ 218 h 230"/>
                <a:gd name="T2" fmla="*/ 0 w 219"/>
                <a:gd name="T3" fmla="*/ 218 h 230"/>
                <a:gd name="T4" fmla="*/ 0 w 219"/>
                <a:gd name="T5" fmla="*/ 219 h 230"/>
                <a:gd name="T6" fmla="*/ 0 w 219"/>
                <a:gd name="T7" fmla="*/ 219 h 230"/>
                <a:gd name="T8" fmla="*/ 0 w 219"/>
                <a:gd name="T9" fmla="*/ 219 h 230"/>
                <a:gd name="T10" fmla="*/ 0 w 219"/>
                <a:gd name="T11" fmla="*/ 219 h 230"/>
                <a:gd name="T12" fmla="*/ 0 w 219"/>
                <a:gd name="T13" fmla="*/ 219 h 230"/>
                <a:gd name="T14" fmla="*/ 0 w 219"/>
                <a:gd name="T15" fmla="*/ 219 h 230"/>
                <a:gd name="T16" fmla="*/ 1 w 219"/>
                <a:gd name="T17" fmla="*/ 219 h 230"/>
                <a:gd name="T18" fmla="*/ 1 w 219"/>
                <a:gd name="T19" fmla="*/ 219 h 230"/>
                <a:gd name="T20" fmla="*/ 1 w 219"/>
                <a:gd name="T21" fmla="*/ 219 h 230"/>
                <a:gd name="T22" fmla="*/ 19 w 219"/>
                <a:gd name="T23" fmla="*/ 230 h 230"/>
                <a:gd name="T24" fmla="*/ 0 w 219"/>
                <a:gd name="T25" fmla="*/ 219 h 230"/>
                <a:gd name="T26" fmla="*/ 0 w 219"/>
                <a:gd name="T27" fmla="*/ 218 h 230"/>
                <a:gd name="T28" fmla="*/ 176 w 219"/>
                <a:gd name="T29" fmla="*/ 0 h 230"/>
                <a:gd name="T30" fmla="*/ 145 w 219"/>
                <a:gd name="T31" fmla="*/ 13 h 230"/>
                <a:gd name="T32" fmla="*/ 145 w 219"/>
                <a:gd name="T33" fmla="*/ 13 h 230"/>
                <a:gd name="T34" fmla="*/ 74 w 219"/>
                <a:gd name="T35" fmla="*/ 84 h 230"/>
                <a:gd name="T36" fmla="*/ 74 w 219"/>
                <a:gd name="T37" fmla="*/ 188 h 230"/>
                <a:gd name="T38" fmla="*/ 72 w 219"/>
                <a:gd name="T39" fmla="*/ 202 h 230"/>
                <a:gd name="T40" fmla="*/ 63 w 219"/>
                <a:gd name="T41" fmla="*/ 218 h 230"/>
                <a:gd name="T42" fmla="*/ 134 w 219"/>
                <a:gd name="T43" fmla="*/ 146 h 230"/>
                <a:gd name="T44" fmla="*/ 206 w 219"/>
                <a:gd name="T45" fmla="*/ 74 h 230"/>
                <a:gd name="T46" fmla="*/ 215 w 219"/>
                <a:gd name="T47" fmla="*/ 62 h 230"/>
                <a:gd name="T48" fmla="*/ 219 w 219"/>
                <a:gd name="T49" fmla="*/ 43 h 230"/>
                <a:gd name="T50" fmla="*/ 206 w 219"/>
                <a:gd name="T51" fmla="*/ 13 h 230"/>
                <a:gd name="T52" fmla="*/ 206 w 219"/>
                <a:gd name="T53" fmla="*/ 13 h 230"/>
                <a:gd name="T54" fmla="*/ 176 w 219"/>
                <a:gd name="T5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9" h="230">
                  <a:moveTo>
                    <a:pt x="0" y="218"/>
                  </a:moveTo>
                  <a:cubicBezTo>
                    <a:pt x="0" y="218"/>
                    <a:pt x="0" y="218"/>
                    <a:pt x="0" y="218"/>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1" y="219"/>
                    <a:pt x="1" y="219"/>
                  </a:cubicBezTo>
                  <a:cubicBezTo>
                    <a:pt x="1" y="219"/>
                    <a:pt x="1" y="219"/>
                    <a:pt x="1" y="219"/>
                  </a:cubicBezTo>
                  <a:cubicBezTo>
                    <a:pt x="1" y="219"/>
                    <a:pt x="1" y="219"/>
                    <a:pt x="1" y="219"/>
                  </a:cubicBezTo>
                  <a:cubicBezTo>
                    <a:pt x="6" y="225"/>
                    <a:pt x="13" y="228"/>
                    <a:pt x="19" y="230"/>
                  </a:cubicBezTo>
                  <a:cubicBezTo>
                    <a:pt x="12" y="228"/>
                    <a:pt x="6" y="224"/>
                    <a:pt x="0" y="219"/>
                  </a:cubicBezTo>
                  <a:cubicBezTo>
                    <a:pt x="0" y="218"/>
                    <a:pt x="0" y="218"/>
                    <a:pt x="0" y="218"/>
                  </a:cubicBezTo>
                  <a:moveTo>
                    <a:pt x="176" y="0"/>
                  </a:moveTo>
                  <a:cubicBezTo>
                    <a:pt x="165" y="0"/>
                    <a:pt x="154" y="4"/>
                    <a:pt x="145" y="13"/>
                  </a:cubicBezTo>
                  <a:cubicBezTo>
                    <a:pt x="145" y="13"/>
                    <a:pt x="145" y="13"/>
                    <a:pt x="145" y="13"/>
                  </a:cubicBezTo>
                  <a:cubicBezTo>
                    <a:pt x="74" y="84"/>
                    <a:pt x="74" y="84"/>
                    <a:pt x="74" y="84"/>
                  </a:cubicBezTo>
                  <a:cubicBezTo>
                    <a:pt x="74" y="188"/>
                    <a:pt x="74" y="188"/>
                    <a:pt x="74" y="188"/>
                  </a:cubicBezTo>
                  <a:cubicBezTo>
                    <a:pt x="74" y="193"/>
                    <a:pt x="73" y="198"/>
                    <a:pt x="72" y="202"/>
                  </a:cubicBezTo>
                  <a:cubicBezTo>
                    <a:pt x="70" y="208"/>
                    <a:pt x="67" y="213"/>
                    <a:pt x="63" y="218"/>
                  </a:cubicBezTo>
                  <a:cubicBezTo>
                    <a:pt x="134" y="146"/>
                    <a:pt x="134" y="146"/>
                    <a:pt x="134" y="146"/>
                  </a:cubicBezTo>
                  <a:cubicBezTo>
                    <a:pt x="206" y="74"/>
                    <a:pt x="206" y="74"/>
                    <a:pt x="206" y="74"/>
                  </a:cubicBezTo>
                  <a:cubicBezTo>
                    <a:pt x="210" y="70"/>
                    <a:pt x="213" y="66"/>
                    <a:pt x="215" y="62"/>
                  </a:cubicBezTo>
                  <a:cubicBezTo>
                    <a:pt x="217" y="56"/>
                    <a:pt x="219" y="50"/>
                    <a:pt x="219" y="43"/>
                  </a:cubicBezTo>
                  <a:cubicBezTo>
                    <a:pt x="219" y="32"/>
                    <a:pt x="215" y="21"/>
                    <a:pt x="206" y="13"/>
                  </a:cubicBezTo>
                  <a:cubicBezTo>
                    <a:pt x="206" y="13"/>
                    <a:pt x="206" y="13"/>
                    <a:pt x="206" y="13"/>
                  </a:cubicBezTo>
                  <a:cubicBezTo>
                    <a:pt x="198" y="4"/>
                    <a:pt x="187" y="0"/>
                    <a:pt x="17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2"/>
            <p:cNvSpPr>
              <a:spLocks/>
            </p:cNvSpPr>
            <p:nvPr/>
          </p:nvSpPr>
          <p:spPr bwMode="auto">
            <a:xfrm>
              <a:off x="3098" y="2029"/>
              <a:ext cx="109" cy="281"/>
            </a:xfrm>
            <a:custGeom>
              <a:avLst/>
              <a:gdLst>
                <a:gd name="T0" fmla="*/ 43 w 46"/>
                <a:gd name="T1" fmla="*/ 0 h 118"/>
                <a:gd name="T2" fmla="*/ 0 w 46"/>
                <a:gd name="T3" fmla="*/ 43 h 118"/>
                <a:gd name="T4" fmla="*/ 30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0" y="74"/>
                    <a:pt x="30" y="74"/>
                    <a:pt x="30" y="74"/>
                  </a:cubicBezTo>
                  <a:cubicBezTo>
                    <a:pt x="42" y="86"/>
                    <a:pt x="46" y="103"/>
                    <a:pt x="41" y="118"/>
                  </a:cubicBezTo>
                  <a:cubicBezTo>
                    <a:pt x="42" y="114"/>
                    <a:pt x="43" y="109"/>
                    <a:pt x="43" y="104"/>
                  </a:cubicBezTo>
                  <a:cubicBezTo>
                    <a:pt x="43" y="0"/>
                    <a:pt x="43" y="0"/>
                    <a:pt x="43"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13"/>
            <p:cNvSpPr>
              <a:spLocks noEditPoints="1"/>
            </p:cNvSpPr>
            <p:nvPr/>
          </p:nvSpPr>
          <p:spPr bwMode="auto">
            <a:xfrm>
              <a:off x="3022" y="2348"/>
              <a:ext cx="119" cy="33"/>
            </a:xfrm>
            <a:custGeom>
              <a:avLst/>
              <a:gdLst>
                <a:gd name="T0" fmla="*/ 32 w 50"/>
                <a:gd name="T1" fmla="*/ 14 h 14"/>
                <a:gd name="T2" fmla="*/ 32 w 50"/>
                <a:gd name="T3" fmla="*/ 14 h 14"/>
                <a:gd name="T4" fmla="*/ 32 w 50"/>
                <a:gd name="T5" fmla="*/ 14 h 14"/>
                <a:gd name="T6" fmla="*/ 20 w 50"/>
                <a:gd name="T7" fmla="*/ 12 h 14"/>
                <a:gd name="T8" fmla="*/ 32 w 50"/>
                <a:gd name="T9" fmla="*/ 14 h 14"/>
                <a:gd name="T10" fmla="*/ 32 w 50"/>
                <a:gd name="T11" fmla="*/ 14 h 14"/>
                <a:gd name="T12" fmla="*/ 32 w 50"/>
                <a:gd name="T13" fmla="*/ 14 h 14"/>
                <a:gd name="T14" fmla="*/ 25 w 50"/>
                <a:gd name="T15" fmla="*/ 13 h 14"/>
                <a:gd name="T16" fmla="*/ 20 w 50"/>
                <a:gd name="T17" fmla="*/ 12 h 14"/>
                <a:gd name="T18" fmla="*/ 50 w 50"/>
                <a:gd name="T19" fmla="*/ 10 h 14"/>
                <a:gd name="T20" fmla="*/ 45 w 50"/>
                <a:gd name="T21" fmla="*/ 12 h 14"/>
                <a:gd name="T22" fmla="*/ 40 w 50"/>
                <a:gd name="T23" fmla="*/ 13 h 14"/>
                <a:gd name="T24" fmla="*/ 50 w 50"/>
                <a:gd name="T25" fmla="*/ 10 h 14"/>
                <a:gd name="T26" fmla="*/ 0 w 50"/>
                <a:gd name="T27" fmla="*/ 0 h 14"/>
                <a:gd name="T28" fmla="*/ 0 w 50"/>
                <a:gd name="T29" fmla="*/ 0 h 14"/>
                <a:gd name="T30" fmla="*/ 1 w 50"/>
                <a:gd name="T31" fmla="*/ 0 h 14"/>
                <a:gd name="T32" fmla="*/ 0 w 50"/>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14">
                  <a:moveTo>
                    <a:pt x="32" y="14"/>
                  </a:moveTo>
                  <a:cubicBezTo>
                    <a:pt x="32" y="14"/>
                    <a:pt x="32" y="14"/>
                    <a:pt x="32" y="14"/>
                  </a:cubicBezTo>
                  <a:cubicBezTo>
                    <a:pt x="32" y="14"/>
                    <a:pt x="32" y="14"/>
                    <a:pt x="32" y="14"/>
                  </a:cubicBezTo>
                  <a:moveTo>
                    <a:pt x="20" y="12"/>
                  </a:moveTo>
                  <a:cubicBezTo>
                    <a:pt x="24" y="13"/>
                    <a:pt x="28" y="14"/>
                    <a:pt x="32" y="14"/>
                  </a:cubicBezTo>
                  <a:cubicBezTo>
                    <a:pt x="32" y="14"/>
                    <a:pt x="32" y="14"/>
                    <a:pt x="32" y="14"/>
                  </a:cubicBezTo>
                  <a:cubicBezTo>
                    <a:pt x="32" y="14"/>
                    <a:pt x="32" y="14"/>
                    <a:pt x="32" y="14"/>
                  </a:cubicBezTo>
                  <a:cubicBezTo>
                    <a:pt x="29" y="14"/>
                    <a:pt x="27" y="13"/>
                    <a:pt x="25" y="13"/>
                  </a:cubicBezTo>
                  <a:cubicBezTo>
                    <a:pt x="23" y="13"/>
                    <a:pt x="22" y="12"/>
                    <a:pt x="20" y="12"/>
                  </a:cubicBezTo>
                  <a:moveTo>
                    <a:pt x="50" y="10"/>
                  </a:moveTo>
                  <a:cubicBezTo>
                    <a:pt x="48" y="10"/>
                    <a:pt x="47" y="11"/>
                    <a:pt x="45" y="12"/>
                  </a:cubicBezTo>
                  <a:cubicBezTo>
                    <a:pt x="43" y="12"/>
                    <a:pt x="41" y="12"/>
                    <a:pt x="40" y="13"/>
                  </a:cubicBezTo>
                  <a:cubicBezTo>
                    <a:pt x="43" y="12"/>
                    <a:pt x="46" y="11"/>
                    <a:pt x="50" y="10"/>
                  </a:cubicBezTo>
                  <a:moveTo>
                    <a:pt x="0" y="0"/>
                  </a:moveTo>
                  <a:cubicBezTo>
                    <a:pt x="0" y="0"/>
                    <a:pt x="0" y="0"/>
                    <a:pt x="0" y="0"/>
                  </a:cubicBezTo>
                  <a:cubicBezTo>
                    <a:pt x="1" y="0"/>
                    <a:pt x="1" y="0"/>
                    <a:pt x="1"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14"/>
            <p:cNvSpPr>
              <a:spLocks noEditPoints="1"/>
            </p:cNvSpPr>
            <p:nvPr/>
          </p:nvSpPr>
          <p:spPr bwMode="auto">
            <a:xfrm>
              <a:off x="2996" y="2276"/>
              <a:ext cx="199" cy="102"/>
            </a:xfrm>
            <a:custGeom>
              <a:avLst/>
              <a:gdLst>
                <a:gd name="T0" fmla="*/ 84 w 84"/>
                <a:gd name="T1" fmla="*/ 14 h 43"/>
                <a:gd name="T2" fmla="*/ 56 w 84"/>
                <a:gd name="T3" fmla="*/ 42 h 43"/>
                <a:gd name="T4" fmla="*/ 61 w 84"/>
                <a:gd name="T5" fmla="*/ 40 h 43"/>
                <a:gd name="T6" fmla="*/ 73 w 84"/>
                <a:gd name="T7" fmla="*/ 31 h 43"/>
                <a:gd name="T8" fmla="*/ 75 w 84"/>
                <a:gd name="T9" fmla="*/ 30 h 43"/>
                <a:gd name="T10" fmla="*/ 84 w 84"/>
                <a:gd name="T11" fmla="*/ 14 h 43"/>
                <a:gd name="T12" fmla="*/ 0 w 84"/>
                <a:gd name="T13" fmla="*/ 0 h 43"/>
                <a:gd name="T14" fmla="*/ 11 w 84"/>
                <a:gd name="T15" fmla="*/ 30 h 43"/>
                <a:gd name="T16" fmla="*/ 12 w 84"/>
                <a:gd name="T17" fmla="*/ 30 h 43"/>
                <a:gd name="T18" fmla="*/ 12 w 84"/>
                <a:gd name="T19" fmla="*/ 31 h 43"/>
                <a:gd name="T20" fmla="*/ 31 w 84"/>
                <a:gd name="T21" fmla="*/ 42 h 43"/>
                <a:gd name="T22" fmla="*/ 36 w 84"/>
                <a:gd name="T23" fmla="*/ 43 h 43"/>
                <a:gd name="T24" fmla="*/ 0 w 84"/>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3">
                  <a:moveTo>
                    <a:pt x="84" y="14"/>
                  </a:moveTo>
                  <a:cubicBezTo>
                    <a:pt x="79" y="27"/>
                    <a:pt x="69" y="37"/>
                    <a:pt x="56" y="42"/>
                  </a:cubicBezTo>
                  <a:cubicBezTo>
                    <a:pt x="58" y="41"/>
                    <a:pt x="59" y="40"/>
                    <a:pt x="61" y="40"/>
                  </a:cubicBezTo>
                  <a:cubicBezTo>
                    <a:pt x="65" y="38"/>
                    <a:pt x="70" y="35"/>
                    <a:pt x="73" y="31"/>
                  </a:cubicBezTo>
                  <a:cubicBezTo>
                    <a:pt x="75" y="30"/>
                    <a:pt x="75" y="30"/>
                    <a:pt x="75" y="30"/>
                  </a:cubicBezTo>
                  <a:cubicBezTo>
                    <a:pt x="79" y="25"/>
                    <a:pt x="82" y="20"/>
                    <a:pt x="84" y="14"/>
                  </a:cubicBezTo>
                  <a:moveTo>
                    <a:pt x="0" y="0"/>
                  </a:moveTo>
                  <a:cubicBezTo>
                    <a:pt x="0" y="11"/>
                    <a:pt x="3" y="21"/>
                    <a:pt x="11" y="30"/>
                  </a:cubicBezTo>
                  <a:cubicBezTo>
                    <a:pt x="12" y="30"/>
                    <a:pt x="12" y="30"/>
                    <a:pt x="12" y="30"/>
                  </a:cubicBezTo>
                  <a:cubicBezTo>
                    <a:pt x="12" y="31"/>
                    <a:pt x="12" y="31"/>
                    <a:pt x="12" y="31"/>
                  </a:cubicBezTo>
                  <a:cubicBezTo>
                    <a:pt x="18" y="36"/>
                    <a:pt x="24" y="40"/>
                    <a:pt x="31" y="42"/>
                  </a:cubicBezTo>
                  <a:cubicBezTo>
                    <a:pt x="33" y="42"/>
                    <a:pt x="34" y="43"/>
                    <a:pt x="36" y="43"/>
                  </a:cubicBezTo>
                  <a:cubicBezTo>
                    <a:pt x="15" y="40"/>
                    <a:pt x="0" y="22"/>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15"/>
            <p:cNvSpPr>
              <a:spLocks/>
            </p:cNvSpPr>
            <p:nvPr/>
          </p:nvSpPr>
          <p:spPr bwMode="auto">
            <a:xfrm>
              <a:off x="3081" y="2376"/>
              <a:ext cx="48" cy="5"/>
            </a:xfrm>
            <a:custGeom>
              <a:avLst/>
              <a:gdLst>
                <a:gd name="T0" fmla="*/ 20 w 20"/>
                <a:gd name="T1" fmla="*/ 0 h 2"/>
                <a:gd name="T2" fmla="*/ 16 w 20"/>
                <a:gd name="T3" fmla="*/ 1 h 2"/>
                <a:gd name="T4" fmla="*/ 15 w 20"/>
                <a:gd name="T5" fmla="*/ 1 h 2"/>
                <a:gd name="T6" fmla="*/ 12 w 20"/>
                <a:gd name="T7" fmla="*/ 1 h 2"/>
                <a:gd name="T8" fmla="*/ 11 w 20"/>
                <a:gd name="T9" fmla="*/ 1 h 2"/>
                <a:gd name="T10" fmla="*/ 7 w 20"/>
                <a:gd name="T11" fmla="*/ 2 h 2"/>
                <a:gd name="T12" fmla="*/ 2 w 20"/>
                <a:gd name="T13" fmla="*/ 1 h 2"/>
                <a:gd name="T14" fmla="*/ 2 w 20"/>
                <a:gd name="T15" fmla="*/ 1 h 2"/>
                <a:gd name="T16" fmla="*/ 0 w 20"/>
                <a:gd name="T17" fmla="*/ 1 h 2"/>
                <a:gd name="T18" fmla="*/ 7 w 20"/>
                <a:gd name="T19" fmla="*/ 2 h 2"/>
                <a:gd name="T20" fmla="*/ 7 w 20"/>
                <a:gd name="T21" fmla="*/ 2 h 2"/>
                <a:gd name="T22" fmla="*/ 7 w 20"/>
                <a:gd name="T23" fmla="*/ 2 h 2"/>
                <a:gd name="T24" fmla="*/ 7 w 20"/>
                <a:gd name="T25" fmla="*/ 2 h 2"/>
                <a:gd name="T26" fmla="*/ 15 w 20"/>
                <a:gd name="T27" fmla="*/ 1 h 2"/>
                <a:gd name="T28" fmla="*/ 20 w 20"/>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
                  <a:moveTo>
                    <a:pt x="20" y="0"/>
                  </a:moveTo>
                  <a:cubicBezTo>
                    <a:pt x="19" y="0"/>
                    <a:pt x="17" y="0"/>
                    <a:pt x="16" y="1"/>
                  </a:cubicBezTo>
                  <a:cubicBezTo>
                    <a:pt x="15" y="1"/>
                    <a:pt x="15" y="1"/>
                    <a:pt x="15" y="1"/>
                  </a:cubicBezTo>
                  <a:cubicBezTo>
                    <a:pt x="14" y="1"/>
                    <a:pt x="13" y="1"/>
                    <a:pt x="12" y="1"/>
                  </a:cubicBezTo>
                  <a:cubicBezTo>
                    <a:pt x="11" y="1"/>
                    <a:pt x="11" y="1"/>
                    <a:pt x="11" y="1"/>
                  </a:cubicBezTo>
                  <a:cubicBezTo>
                    <a:pt x="10" y="1"/>
                    <a:pt x="8" y="2"/>
                    <a:pt x="7" y="2"/>
                  </a:cubicBezTo>
                  <a:cubicBezTo>
                    <a:pt x="5" y="2"/>
                    <a:pt x="4" y="1"/>
                    <a:pt x="2" y="1"/>
                  </a:cubicBezTo>
                  <a:cubicBezTo>
                    <a:pt x="2" y="1"/>
                    <a:pt x="2" y="1"/>
                    <a:pt x="2" y="1"/>
                  </a:cubicBezTo>
                  <a:cubicBezTo>
                    <a:pt x="1" y="1"/>
                    <a:pt x="1" y="1"/>
                    <a:pt x="0" y="1"/>
                  </a:cubicBezTo>
                  <a:cubicBezTo>
                    <a:pt x="2" y="1"/>
                    <a:pt x="4" y="2"/>
                    <a:pt x="7" y="2"/>
                  </a:cubicBezTo>
                  <a:cubicBezTo>
                    <a:pt x="7" y="2"/>
                    <a:pt x="7" y="2"/>
                    <a:pt x="7" y="2"/>
                  </a:cubicBezTo>
                  <a:cubicBezTo>
                    <a:pt x="7" y="2"/>
                    <a:pt x="7" y="2"/>
                    <a:pt x="7" y="2"/>
                  </a:cubicBezTo>
                  <a:cubicBezTo>
                    <a:pt x="7" y="2"/>
                    <a:pt x="7" y="2"/>
                    <a:pt x="7" y="2"/>
                  </a:cubicBezTo>
                  <a:cubicBezTo>
                    <a:pt x="10" y="2"/>
                    <a:pt x="12" y="1"/>
                    <a:pt x="15" y="1"/>
                  </a:cubicBezTo>
                  <a:cubicBezTo>
                    <a:pt x="16" y="0"/>
                    <a:pt x="18" y="0"/>
                    <a:pt x="20" y="0"/>
                  </a:cubicBezTo>
                </a:path>
              </a:pathLst>
            </a:custGeom>
            <a:solidFill>
              <a:srgbClr val="0008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16"/>
            <p:cNvSpPr>
              <a:spLocks/>
            </p:cNvSpPr>
            <p:nvPr/>
          </p:nvSpPr>
          <p:spPr bwMode="auto">
            <a:xfrm>
              <a:off x="2996" y="2131"/>
              <a:ext cx="211" cy="250"/>
            </a:xfrm>
            <a:custGeom>
              <a:avLst/>
              <a:gdLst>
                <a:gd name="T0" fmla="*/ 43 w 89"/>
                <a:gd name="T1" fmla="*/ 0 h 105"/>
                <a:gd name="T2" fmla="*/ 12 w 89"/>
                <a:gd name="T3" fmla="*/ 31 h 105"/>
                <a:gd name="T4" fmla="*/ 0 w 89"/>
                <a:gd name="T5" fmla="*/ 61 h 105"/>
                <a:gd name="T6" fmla="*/ 36 w 89"/>
                <a:gd name="T7" fmla="*/ 104 h 105"/>
                <a:gd name="T8" fmla="*/ 38 w 89"/>
                <a:gd name="T9" fmla="*/ 104 h 105"/>
                <a:gd name="T10" fmla="*/ 38 w 89"/>
                <a:gd name="T11" fmla="*/ 104 h 105"/>
                <a:gd name="T12" fmla="*/ 43 w 89"/>
                <a:gd name="T13" fmla="*/ 105 h 105"/>
                <a:gd name="T14" fmla="*/ 47 w 89"/>
                <a:gd name="T15" fmla="*/ 104 h 105"/>
                <a:gd name="T16" fmla="*/ 48 w 89"/>
                <a:gd name="T17" fmla="*/ 104 h 105"/>
                <a:gd name="T18" fmla="*/ 51 w 89"/>
                <a:gd name="T19" fmla="*/ 104 h 105"/>
                <a:gd name="T20" fmla="*/ 52 w 89"/>
                <a:gd name="T21" fmla="*/ 104 h 105"/>
                <a:gd name="T22" fmla="*/ 56 w 89"/>
                <a:gd name="T23" fmla="*/ 103 h 105"/>
                <a:gd name="T24" fmla="*/ 84 w 89"/>
                <a:gd name="T25" fmla="*/ 75 h 105"/>
                <a:gd name="T26" fmla="*/ 73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2" y="31"/>
                    <a:pt x="12" y="31"/>
                    <a:pt x="12" y="31"/>
                  </a:cubicBezTo>
                  <a:cubicBezTo>
                    <a:pt x="4" y="39"/>
                    <a:pt x="0" y="50"/>
                    <a:pt x="0" y="61"/>
                  </a:cubicBezTo>
                  <a:cubicBezTo>
                    <a:pt x="0" y="83"/>
                    <a:pt x="15" y="101"/>
                    <a:pt x="36" y="104"/>
                  </a:cubicBezTo>
                  <a:cubicBezTo>
                    <a:pt x="37" y="104"/>
                    <a:pt x="37" y="104"/>
                    <a:pt x="38" y="104"/>
                  </a:cubicBezTo>
                  <a:cubicBezTo>
                    <a:pt x="38" y="104"/>
                    <a:pt x="38" y="104"/>
                    <a:pt x="38" y="104"/>
                  </a:cubicBezTo>
                  <a:cubicBezTo>
                    <a:pt x="40" y="104"/>
                    <a:pt x="41" y="105"/>
                    <a:pt x="43" y="105"/>
                  </a:cubicBezTo>
                  <a:cubicBezTo>
                    <a:pt x="44" y="105"/>
                    <a:pt x="46" y="104"/>
                    <a:pt x="47" y="104"/>
                  </a:cubicBezTo>
                  <a:cubicBezTo>
                    <a:pt x="48" y="104"/>
                    <a:pt x="48" y="104"/>
                    <a:pt x="48" y="104"/>
                  </a:cubicBezTo>
                  <a:cubicBezTo>
                    <a:pt x="49" y="104"/>
                    <a:pt x="50" y="104"/>
                    <a:pt x="51" y="104"/>
                  </a:cubicBezTo>
                  <a:cubicBezTo>
                    <a:pt x="52" y="104"/>
                    <a:pt x="52" y="104"/>
                    <a:pt x="52" y="104"/>
                  </a:cubicBezTo>
                  <a:cubicBezTo>
                    <a:pt x="53" y="103"/>
                    <a:pt x="55" y="103"/>
                    <a:pt x="56" y="103"/>
                  </a:cubicBezTo>
                  <a:cubicBezTo>
                    <a:pt x="69" y="98"/>
                    <a:pt x="79" y="88"/>
                    <a:pt x="84" y="75"/>
                  </a:cubicBezTo>
                  <a:cubicBezTo>
                    <a:pt x="89" y="60"/>
                    <a:pt x="85" y="43"/>
                    <a:pt x="73" y="31"/>
                  </a:cubicBezTo>
                  <a:cubicBezTo>
                    <a:pt x="43" y="0"/>
                    <a:pt x="43" y="0"/>
                    <a:pt x="43" y="0"/>
                  </a:cubicBezTo>
                </a:path>
              </a:pathLst>
            </a:custGeom>
            <a:solidFill>
              <a:schemeClr val="accent3">
                <a:lumMod val="50000"/>
              </a:schemeClr>
            </a:solidFill>
            <a:ln w="3175">
              <a:solidFill>
                <a:schemeClr val="accent3">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5" name="Group 119"/>
          <p:cNvGrpSpPr>
            <a:grpSpLocks noChangeAspect="1"/>
          </p:cNvGrpSpPr>
          <p:nvPr/>
        </p:nvGrpSpPr>
        <p:grpSpPr bwMode="auto">
          <a:xfrm>
            <a:off x="2695979" y="1187455"/>
            <a:ext cx="620336" cy="627591"/>
            <a:chOff x="2198" y="928"/>
            <a:chExt cx="1368" cy="1384"/>
          </a:xfrm>
        </p:grpSpPr>
        <p:sp>
          <p:nvSpPr>
            <p:cNvPr id="182" name="Freeform 125"/>
            <p:cNvSpPr>
              <a:spLocks/>
            </p:cNvSpPr>
            <p:nvPr/>
          </p:nvSpPr>
          <p:spPr bwMode="auto">
            <a:xfrm>
              <a:off x="2198" y="1778"/>
              <a:ext cx="207" cy="432"/>
            </a:xfrm>
            <a:custGeom>
              <a:avLst/>
              <a:gdLst>
                <a:gd name="T0" fmla="*/ 43 w 87"/>
                <a:gd name="T1" fmla="*/ 0 h 182"/>
                <a:gd name="T2" fmla="*/ 13 w 87"/>
                <a:gd name="T3" fmla="*/ 13 h 182"/>
                <a:gd name="T4" fmla="*/ 5 w 87"/>
                <a:gd name="T5" fmla="*/ 23 h 182"/>
                <a:gd name="T6" fmla="*/ 0 w 87"/>
                <a:gd name="T7" fmla="*/ 43 h 182"/>
                <a:gd name="T8" fmla="*/ 0 w 87"/>
                <a:gd name="T9" fmla="*/ 182 h 182"/>
                <a:gd name="T10" fmla="*/ 0 w 87"/>
                <a:gd name="T11" fmla="*/ 182 h 182"/>
                <a:gd name="T12" fmla="*/ 43 w 87"/>
                <a:gd name="T13" fmla="*/ 138 h 182"/>
                <a:gd name="T14" fmla="*/ 87 w 87"/>
                <a:gd name="T15" fmla="*/ 138 h 182"/>
                <a:gd name="T16" fmla="*/ 87 w 87"/>
                <a:gd name="T17" fmla="*/ 43 h 182"/>
                <a:gd name="T18" fmla="*/ 81 w 87"/>
                <a:gd name="T19" fmla="*/ 23 h 182"/>
                <a:gd name="T20" fmla="*/ 74 w 87"/>
                <a:gd name="T21" fmla="*/ 13 h 182"/>
                <a:gd name="T22" fmla="*/ 43 w 87"/>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82">
                  <a:moveTo>
                    <a:pt x="43" y="0"/>
                  </a:moveTo>
                  <a:cubicBezTo>
                    <a:pt x="31" y="0"/>
                    <a:pt x="21" y="5"/>
                    <a:pt x="13" y="13"/>
                  </a:cubicBezTo>
                  <a:cubicBezTo>
                    <a:pt x="10" y="16"/>
                    <a:pt x="7" y="19"/>
                    <a:pt x="5" y="23"/>
                  </a:cubicBezTo>
                  <a:cubicBezTo>
                    <a:pt x="2" y="29"/>
                    <a:pt x="0" y="36"/>
                    <a:pt x="0" y="43"/>
                  </a:cubicBezTo>
                  <a:cubicBezTo>
                    <a:pt x="0" y="182"/>
                    <a:pt x="0" y="182"/>
                    <a:pt x="0" y="182"/>
                  </a:cubicBezTo>
                  <a:cubicBezTo>
                    <a:pt x="0" y="182"/>
                    <a:pt x="0" y="182"/>
                    <a:pt x="0" y="182"/>
                  </a:cubicBezTo>
                  <a:cubicBezTo>
                    <a:pt x="0" y="158"/>
                    <a:pt x="20" y="138"/>
                    <a:pt x="43" y="138"/>
                  </a:cubicBezTo>
                  <a:cubicBezTo>
                    <a:pt x="87" y="138"/>
                    <a:pt x="87" y="138"/>
                    <a:pt x="87" y="138"/>
                  </a:cubicBezTo>
                  <a:cubicBezTo>
                    <a:pt x="87" y="43"/>
                    <a:pt x="87" y="43"/>
                    <a:pt x="87" y="43"/>
                  </a:cubicBezTo>
                  <a:cubicBezTo>
                    <a:pt x="87" y="36"/>
                    <a:pt x="85" y="29"/>
                    <a:pt x="81" y="23"/>
                  </a:cubicBezTo>
                  <a:cubicBezTo>
                    <a:pt x="79" y="19"/>
                    <a:pt x="77" y="16"/>
                    <a:pt x="74"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35"/>
            <p:cNvSpPr>
              <a:spLocks/>
            </p:cNvSpPr>
            <p:nvPr/>
          </p:nvSpPr>
          <p:spPr bwMode="auto">
            <a:xfrm>
              <a:off x="2436" y="1408"/>
              <a:ext cx="370" cy="515"/>
            </a:xfrm>
            <a:custGeom>
              <a:avLst/>
              <a:gdLst>
                <a:gd name="T0" fmla="*/ 43 w 156"/>
                <a:gd name="T1" fmla="*/ 0 h 217"/>
                <a:gd name="T2" fmla="*/ 13 w 156"/>
                <a:gd name="T3" fmla="*/ 12 h 217"/>
                <a:gd name="T4" fmla="*/ 13 w 156"/>
                <a:gd name="T5" fmla="*/ 12 h 217"/>
                <a:gd name="T6" fmla="*/ 0 w 156"/>
                <a:gd name="T7" fmla="*/ 43 h 217"/>
                <a:gd name="T8" fmla="*/ 7 w 156"/>
                <a:gd name="T9" fmla="*/ 66 h 217"/>
                <a:gd name="T10" fmla="*/ 13 w 156"/>
                <a:gd name="T11" fmla="*/ 73 h 217"/>
                <a:gd name="T12" fmla="*/ 156 w 156"/>
                <a:gd name="T13" fmla="*/ 217 h 217"/>
                <a:gd name="T14" fmla="*/ 145 w 156"/>
                <a:gd name="T15" fmla="*/ 188 h 217"/>
                <a:gd name="T16" fmla="*/ 145 w 156"/>
                <a:gd name="T17" fmla="*/ 83 h 217"/>
                <a:gd name="T18" fmla="*/ 145 w 156"/>
                <a:gd name="T19" fmla="*/ 83 h 217"/>
                <a:gd name="T20" fmla="*/ 74 w 156"/>
                <a:gd name="T21" fmla="*/ 12 h 217"/>
                <a:gd name="T22" fmla="*/ 74 w 156"/>
                <a:gd name="T23" fmla="*/ 12 h 217"/>
                <a:gd name="T24" fmla="*/ 43 w 156"/>
                <a:gd name="T25"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17">
                  <a:moveTo>
                    <a:pt x="43" y="0"/>
                  </a:moveTo>
                  <a:cubicBezTo>
                    <a:pt x="32" y="0"/>
                    <a:pt x="21" y="4"/>
                    <a:pt x="13" y="12"/>
                  </a:cubicBezTo>
                  <a:cubicBezTo>
                    <a:pt x="13" y="12"/>
                    <a:pt x="13" y="12"/>
                    <a:pt x="13" y="12"/>
                  </a:cubicBezTo>
                  <a:cubicBezTo>
                    <a:pt x="4" y="21"/>
                    <a:pt x="0" y="32"/>
                    <a:pt x="0" y="43"/>
                  </a:cubicBezTo>
                  <a:cubicBezTo>
                    <a:pt x="0" y="51"/>
                    <a:pt x="2" y="59"/>
                    <a:pt x="7" y="66"/>
                  </a:cubicBezTo>
                  <a:cubicBezTo>
                    <a:pt x="8" y="68"/>
                    <a:pt x="10" y="71"/>
                    <a:pt x="13" y="73"/>
                  </a:cubicBezTo>
                  <a:cubicBezTo>
                    <a:pt x="156" y="217"/>
                    <a:pt x="156" y="217"/>
                    <a:pt x="156" y="217"/>
                  </a:cubicBezTo>
                  <a:cubicBezTo>
                    <a:pt x="149" y="209"/>
                    <a:pt x="145" y="198"/>
                    <a:pt x="145" y="188"/>
                  </a:cubicBezTo>
                  <a:cubicBezTo>
                    <a:pt x="145" y="83"/>
                    <a:pt x="145" y="83"/>
                    <a:pt x="145" y="83"/>
                  </a:cubicBezTo>
                  <a:cubicBezTo>
                    <a:pt x="145" y="83"/>
                    <a:pt x="145" y="83"/>
                    <a:pt x="145" y="83"/>
                  </a:cubicBezTo>
                  <a:cubicBezTo>
                    <a:pt x="74" y="12"/>
                    <a:pt x="74" y="12"/>
                    <a:pt x="74" y="12"/>
                  </a:cubicBezTo>
                  <a:cubicBezTo>
                    <a:pt x="74" y="12"/>
                    <a:pt x="74" y="12"/>
                    <a:pt x="74" y="12"/>
                  </a:cubicBezTo>
                  <a:cubicBezTo>
                    <a:pt x="65" y="4"/>
                    <a:pt x="54"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22"/>
            <p:cNvSpPr>
              <a:spLocks/>
            </p:cNvSpPr>
            <p:nvPr/>
          </p:nvSpPr>
          <p:spPr bwMode="auto">
            <a:xfrm>
              <a:off x="2215" y="2262"/>
              <a:ext cx="1337" cy="50"/>
            </a:xfrm>
            <a:custGeom>
              <a:avLst/>
              <a:gdLst>
                <a:gd name="T0" fmla="*/ 563 w 563"/>
                <a:gd name="T1" fmla="*/ 0 h 21"/>
                <a:gd name="T2" fmla="*/ 563 w 563"/>
                <a:gd name="T3" fmla="*/ 0 h 21"/>
                <a:gd name="T4" fmla="*/ 526 w 563"/>
                <a:gd name="T5" fmla="*/ 21 h 21"/>
                <a:gd name="T6" fmla="*/ 526 w 563"/>
                <a:gd name="T7" fmla="*/ 21 h 21"/>
                <a:gd name="T8" fmla="*/ 37 w 563"/>
                <a:gd name="T9" fmla="*/ 21 h 21"/>
                <a:gd name="T10" fmla="*/ 36 w 563"/>
                <a:gd name="T11" fmla="*/ 21 h 21"/>
                <a:gd name="T12" fmla="*/ 0 w 563"/>
                <a:gd name="T13" fmla="*/ 0 h 21"/>
                <a:gd name="T14" fmla="*/ 0 w 563"/>
                <a:gd name="T15" fmla="*/ 0 h 21"/>
                <a:gd name="T16" fmla="*/ 36 w 563"/>
                <a:gd name="T17" fmla="*/ 21 h 21"/>
                <a:gd name="T18" fmla="*/ 526 w 563"/>
                <a:gd name="T19" fmla="*/ 21 h 21"/>
                <a:gd name="T20" fmla="*/ 563 w 56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3" h="21">
                  <a:moveTo>
                    <a:pt x="563" y="0"/>
                  </a:moveTo>
                  <a:cubicBezTo>
                    <a:pt x="563" y="0"/>
                    <a:pt x="563" y="0"/>
                    <a:pt x="563" y="0"/>
                  </a:cubicBezTo>
                  <a:cubicBezTo>
                    <a:pt x="555" y="13"/>
                    <a:pt x="541" y="21"/>
                    <a:pt x="526" y="21"/>
                  </a:cubicBezTo>
                  <a:cubicBezTo>
                    <a:pt x="526" y="21"/>
                    <a:pt x="526" y="21"/>
                    <a:pt x="526" y="21"/>
                  </a:cubicBezTo>
                  <a:cubicBezTo>
                    <a:pt x="37" y="21"/>
                    <a:pt x="37" y="21"/>
                    <a:pt x="37" y="21"/>
                  </a:cubicBezTo>
                  <a:cubicBezTo>
                    <a:pt x="37" y="21"/>
                    <a:pt x="36" y="21"/>
                    <a:pt x="36" y="21"/>
                  </a:cubicBezTo>
                  <a:cubicBezTo>
                    <a:pt x="21" y="21"/>
                    <a:pt x="7" y="13"/>
                    <a:pt x="0" y="0"/>
                  </a:cubicBezTo>
                  <a:cubicBezTo>
                    <a:pt x="0" y="0"/>
                    <a:pt x="0" y="0"/>
                    <a:pt x="0" y="0"/>
                  </a:cubicBezTo>
                  <a:cubicBezTo>
                    <a:pt x="7" y="13"/>
                    <a:pt x="21" y="21"/>
                    <a:pt x="36" y="21"/>
                  </a:cubicBezTo>
                  <a:cubicBezTo>
                    <a:pt x="526" y="21"/>
                    <a:pt x="526" y="21"/>
                    <a:pt x="526" y="21"/>
                  </a:cubicBezTo>
                  <a:cubicBezTo>
                    <a:pt x="541" y="21"/>
                    <a:pt x="555" y="13"/>
                    <a:pt x="56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23"/>
            <p:cNvSpPr>
              <a:spLocks/>
            </p:cNvSpPr>
            <p:nvPr/>
          </p:nvSpPr>
          <p:spPr bwMode="auto">
            <a:xfrm>
              <a:off x="2303" y="2105"/>
              <a:ext cx="1161" cy="207"/>
            </a:xfrm>
            <a:custGeom>
              <a:avLst/>
              <a:gdLst>
                <a:gd name="T0" fmla="*/ 446 w 489"/>
                <a:gd name="T1" fmla="*/ 0 h 87"/>
                <a:gd name="T2" fmla="*/ 43 w 489"/>
                <a:gd name="T3" fmla="*/ 0 h 87"/>
                <a:gd name="T4" fmla="*/ 43 w 489"/>
                <a:gd name="T5" fmla="*/ 44 h 87"/>
                <a:gd name="T6" fmla="*/ 0 w 489"/>
                <a:gd name="T7" fmla="*/ 87 h 87"/>
                <a:gd name="T8" fmla="*/ 489 w 489"/>
                <a:gd name="T9" fmla="*/ 87 h 87"/>
                <a:gd name="T10" fmla="*/ 446 w 489"/>
                <a:gd name="T11" fmla="*/ 44 h 87"/>
                <a:gd name="T12" fmla="*/ 446 w 48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489" h="87">
                  <a:moveTo>
                    <a:pt x="446" y="0"/>
                  </a:moveTo>
                  <a:cubicBezTo>
                    <a:pt x="43" y="0"/>
                    <a:pt x="43" y="0"/>
                    <a:pt x="43" y="0"/>
                  </a:cubicBezTo>
                  <a:cubicBezTo>
                    <a:pt x="43" y="44"/>
                    <a:pt x="43" y="44"/>
                    <a:pt x="43" y="44"/>
                  </a:cubicBezTo>
                  <a:cubicBezTo>
                    <a:pt x="43" y="67"/>
                    <a:pt x="23" y="87"/>
                    <a:pt x="0" y="87"/>
                  </a:cubicBezTo>
                  <a:cubicBezTo>
                    <a:pt x="489" y="87"/>
                    <a:pt x="489" y="87"/>
                    <a:pt x="489" y="87"/>
                  </a:cubicBezTo>
                  <a:cubicBezTo>
                    <a:pt x="465" y="87"/>
                    <a:pt x="446" y="67"/>
                    <a:pt x="446" y="44"/>
                  </a:cubicBezTo>
                  <a:cubicBezTo>
                    <a:pt x="446" y="0"/>
                    <a:pt x="446" y="0"/>
                    <a:pt x="44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24"/>
            <p:cNvSpPr>
              <a:spLocks noEditPoints="1"/>
            </p:cNvSpPr>
            <p:nvPr/>
          </p:nvSpPr>
          <p:spPr bwMode="auto">
            <a:xfrm>
              <a:off x="2198" y="1778"/>
              <a:ext cx="207" cy="327"/>
            </a:xfrm>
            <a:custGeom>
              <a:avLst/>
              <a:gdLst>
                <a:gd name="T0" fmla="*/ 5 w 87"/>
                <a:gd name="T1" fmla="*/ 23 h 138"/>
                <a:gd name="T2" fmla="*/ 0 w 87"/>
                <a:gd name="T3" fmla="*/ 43 h 138"/>
                <a:gd name="T4" fmla="*/ 0 w 87"/>
                <a:gd name="T5" fmla="*/ 43 h 138"/>
                <a:gd name="T6" fmla="*/ 5 w 87"/>
                <a:gd name="T7" fmla="*/ 23 h 138"/>
                <a:gd name="T8" fmla="*/ 81 w 87"/>
                <a:gd name="T9" fmla="*/ 23 h 138"/>
                <a:gd name="T10" fmla="*/ 87 w 87"/>
                <a:gd name="T11" fmla="*/ 43 h 138"/>
                <a:gd name="T12" fmla="*/ 87 w 87"/>
                <a:gd name="T13" fmla="*/ 138 h 138"/>
                <a:gd name="T14" fmla="*/ 87 w 87"/>
                <a:gd name="T15" fmla="*/ 43 h 138"/>
                <a:gd name="T16" fmla="*/ 81 w 87"/>
                <a:gd name="T17" fmla="*/ 23 h 138"/>
                <a:gd name="T18" fmla="*/ 43 w 87"/>
                <a:gd name="T19" fmla="*/ 0 h 138"/>
                <a:gd name="T20" fmla="*/ 13 w 87"/>
                <a:gd name="T21" fmla="*/ 13 h 138"/>
                <a:gd name="T22" fmla="*/ 43 w 87"/>
                <a:gd name="T23" fmla="*/ 0 h 138"/>
                <a:gd name="T24" fmla="*/ 74 w 87"/>
                <a:gd name="T25" fmla="*/ 13 h 138"/>
                <a:gd name="T26" fmla="*/ 43 w 87"/>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38">
                  <a:moveTo>
                    <a:pt x="5" y="23"/>
                  </a:moveTo>
                  <a:cubicBezTo>
                    <a:pt x="2" y="29"/>
                    <a:pt x="0" y="36"/>
                    <a:pt x="0" y="43"/>
                  </a:cubicBezTo>
                  <a:cubicBezTo>
                    <a:pt x="0" y="43"/>
                    <a:pt x="0" y="43"/>
                    <a:pt x="0" y="43"/>
                  </a:cubicBezTo>
                  <a:cubicBezTo>
                    <a:pt x="0" y="36"/>
                    <a:pt x="2" y="29"/>
                    <a:pt x="5" y="23"/>
                  </a:cubicBezTo>
                  <a:moveTo>
                    <a:pt x="81" y="23"/>
                  </a:moveTo>
                  <a:cubicBezTo>
                    <a:pt x="85" y="29"/>
                    <a:pt x="87" y="36"/>
                    <a:pt x="87" y="43"/>
                  </a:cubicBezTo>
                  <a:cubicBezTo>
                    <a:pt x="87" y="138"/>
                    <a:pt x="87" y="138"/>
                    <a:pt x="87" y="138"/>
                  </a:cubicBezTo>
                  <a:cubicBezTo>
                    <a:pt x="87" y="43"/>
                    <a:pt x="87" y="43"/>
                    <a:pt x="87" y="43"/>
                  </a:cubicBezTo>
                  <a:cubicBezTo>
                    <a:pt x="87" y="36"/>
                    <a:pt x="85" y="29"/>
                    <a:pt x="81" y="23"/>
                  </a:cubicBezTo>
                  <a:moveTo>
                    <a:pt x="43" y="0"/>
                  </a:moveTo>
                  <a:cubicBezTo>
                    <a:pt x="31" y="0"/>
                    <a:pt x="21" y="5"/>
                    <a:pt x="13" y="13"/>
                  </a:cubicBezTo>
                  <a:cubicBezTo>
                    <a:pt x="21" y="5"/>
                    <a:pt x="31" y="0"/>
                    <a:pt x="43" y="0"/>
                  </a:cubicBezTo>
                  <a:cubicBezTo>
                    <a:pt x="55" y="0"/>
                    <a:pt x="66" y="5"/>
                    <a:pt x="74"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26"/>
            <p:cNvSpPr>
              <a:spLocks/>
            </p:cNvSpPr>
            <p:nvPr/>
          </p:nvSpPr>
          <p:spPr bwMode="auto">
            <a:xfrm>
              <a:off x="2215" y="2262"/>
              <a:ext cx="88" cy="50"/>
            </a:xfrm>
            <a:custGeom>
              <a:avLst/>
              <a:gdLst>
                <a:gd name="T0" fmla="*/ 0 w 37"/>
                <a:gd name="T1" fmla="*/ 0 h 21"/>
                <a:gd name="T2" fmla="*/ 36 w 37"/>
                <a:gd name="T3" fmla="*/ 21 h 21"/>
                <a:gd name="T4" fmla="*/ 37 w 37"/>
                <a:gd name="T5" fmla="*/ 21 h 21"/>
                <a:gd name="T6" fmla="*/ 36 w 37"/>
                <a:gd name="T7" fmla="*/ 21 h 21"/>
                <a:gd name="T8" fmla="*/ 0 w 37"/>
                <a:gd name="T9" fmla="*/ 0 h 21"/>
              </a:gdLst>
              <a:ahLst/>
              <a:cxnLst>
                <a:cxn ang="0">
                  <a:pos x="T0" y="T1"/>
                </a:cxn>
                <a:cxn ang="0">
                  <a:pos x="T2" y="T3"/>
                </a:cxn>
                <a:cxn ang="0">
                  <a:pos x="T4" y="T5"/>
                </a:cxn>
                <a:cxn ang="0">
                  <a:pos x="T6" y="T7"/>
                </a:cxn>
                <a:cxn ang="0">
                  <a:pos x="T8" y="T9"/>
                </a:cxn>
              </a:cxnLst>
              <a:rect l="0" t="0" r="r" b="b"/>
              <a:pathLst>
                <a:path w="37" h="21">
                  <a:moveTo>
                    <a:pt x="0" y="0"/>
                  </a:moveTo>
                  <a:cubicBezTo>
                    <a:pt x="7" y="13"/>
                    <a:pt x="21" y="21"/>
                    <a:pt x="36" y="21"/>
                  </a:cubicBezTo>
                  <a:cubicBezTo>
                    <a:pt x="36" y="21"/>
                    <a:pt x="37" y="21"/>
                    <a:pt x="37" y="21"/>
                  </a:cubicBezTo>
                  <a:cubicBezTo>
                    <a:pt x="36" y="21"/>
                    <a:pt x="36" y="21"/>
                    <a:pt x="36" y="21"/>
                  </a:cubicBezTo>
                  <a:cubicBezTo>
                    <a:pt x="21" y="21"/>
                    <a:pt x="7" y="13"/>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27"/>
            <p:cNvSpPr>
              <a:spLocks/>
            </p:cNvSpPr>
            <p:nvPr/>
          </p:nvSpPr>
          <p:spPr bwMode="auto">
            <a:xfrm>
              <a:off x="2198" y="2105"/>
              <a:ext cx="207" cy="207"/>
            </a:xfrm>
            <a:custGeom>
              <a:avLst/>
              <a:gdLst>
                <a:gd name="T0" fmla="*/ 87 w 87"/>
                <a:gd name="T1" fmla="*/ 0 h 87"/>
                <a:gd name="T2" fmla="*/ 43 w 87"/>
                <a:gd name="T3" fmla="*/ 0 h 87"/>
                <a:gd name="T4" fmla="*/ 0 w 87"/>
                <a:gd name="T5" fmla="*/ 44 h 87"/>
                <a:gd name="T6" fmla="*/ 7 w 87"/>
                <a:gd name="T7" fmla="*/ 66 h 87"/>
                <a:gd name="T8" fmla="*/ 43 w 87"/>
                <a:gd name="T9" fmla="*/ 87 h 87"/>
                <a:gd name="T10" fmla="*/ 44 w 87"/>
                <a:gd name="T11" fmla="*/ 87 h 87"/>
                <a:gd name="T12" fmla="*/ 87 w 87"/>
                <a:gd name="T13" fmla="*/ 44 h 87"/>
                <a:gd name="T14" fmla="*/ 87 w 87"/>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7">
                  <a:moveTo>
                    <a:pt x="87" y="0"/>
                  </a:moveTo>
                  <a:cubicBezTo>
                    <a:pt x="43" y="0"/>
                    <a:pt x="43" y="0"/>
                    <a:pt x="43" y="0"/>
                  </a:cubicBezTo>
                  <a:cubicBezTo>
                    <a:pt x="20" y="0"/>
                    <a:pt x="0" y="20"/>
                    <a:pt x="0" y="44"/>
                  </a:cubicBezTo>
                  <a:cubicBezTo>
                    <a:pt x="0" y="52"/>
                    <a:pt x="3" y="60"/>
                    <a:pt x="7" y="66"/>
                  </a:cubicBezTo>
                  <a:cubicBezTo>
                    <a:pt x="14" y="79"/>
                    <a:pt x="28" y="87"/>
                    <a:pt x="43" y="87"/>
                  </a:cubicBezTo>
                  <a:cubicBezTo>
                    <a:pt x="44" y="87"/>
                    <a:pt x="44" y="87"/>
                    <a:pt x="44" y="87"/>
                  </a:cubicBezTo>
                  <a:cubicBezTo>
                    <a:pt x="67" y="87"/>
                    <a:pt x="87" y="67"/>
                    <a:pt x="87" y="44"/>
                  </a:cubicBezTo>
                  <a:cubicBezTo>
                    <a:pt x="87" y="0"/>
                    <a:pt x="87" y="0"/>
                    <a:pt x="87"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28"/>
            <p:cNvSpPr>
              <a:spLocks noEditPoints="1"/>
            </p:cNvSpPr>
            <p:nvPr/>
          </p:nvSpPr>
          <p:spPr bwMode="auto">
            <a:xfrm>
              <a:off x="3362" y="1778"/>
              <a:ext cx="204" cy="432"/>
            </a:xfrm>
            <a:custGeom>
              <a:avLst/>
              <a:gdLst>
                <a:gd name="T0" fmla="*/ 81 w 86"/>
                <a:gd name="T1" fmla="*/ 23 h 182"/>
                <a:gd name="T2" fmla="*/ 86 w 86"/>
                <a:gd name="T3" fmla="*/ 43 h 182"/>
                <a:gd name="T4" fmla="*/ 86 w 86"/>
                <a:gd name="T5" fmla="*/ 182 h 182"/>
                <a:gd name="T6" fmla="*/ 86 w 86"/>
                <a:gd name="T7" fmla="*/ 182 h 182"/>
                <a:gd name="T8" fmla="*/ 86 w 86"/>
                <a:gd name="T9" fmla="*/ 43 h 182"/>
                <a:gd name="T10" fmla="*/ 81 w 86"/>
                <a:gd name="T11" fmla="*/ 23 h 182"/>
                <a:gd name="T12" fmla="*/ 43 w 86"/>
                <a:gd name="T13" fmla="*/ 0 h 182"/>
                <a:gd name="T14" fmla="*/ 0 w 86"/>
                <a:gd name="T15" fmla="*/ 43 h 182"/>
                <a:gd name="T16" fmla="*/ 0 w 86"/>
                <a:gd name="T17" fmla="*/ 138 h 182"/>
                <a:gd name="T18" fmla="*/ 0 w 86"/>
                <a:gd name="T19" fmla="*/ 138 h 182"/>
                <a:gd name="T20" fmla="*/ 0 w 86"/>
                <a:gd name="T21" fmla="*/ 43 h 182"/>
                <a:gd name="T22" fmla="*/ 43 w 86"/>
                <a:gd name="T23" fmla="*/ 0 h 182"/>
                <a:gd name="T24" fmla="*/ 73 w 86"/>
                <a:gd name="T25" fmla="*/ 13 h 182"/>
                <a:gd name="T26" fmla="*/ 43 w 8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82">
                  <a:moveTo>
                    <a:pt x="81" y="23"/>
                  </a:moveTo>
                  <a:cubicBezTo>
                    <a:pt x="84" y="29"/>
                    <a:pt x="86" y="36"/>
                    <a:pt x="86" y="43"/>
                  </a:cubicBezTo>
                  <a:cubicBezTo>
                    <a:pt x="86" y="182"/>
                    <a:pt x="86" y="182"/>
                    <a:pt x="86" y="182"/>
                  </a:cubicBezTo>
                  <a:cubicBezTo>
                    <a:pt x="86" y="182"/>
                    <a:pt x="86" y="182"/>
                    <a:pt x="86" y="182"/>
                  </a:cubicBezTo>
                  <a:cubicBezTo>
                    <a:pt x="86" y="43"/>
                    <a:pt x="86" y="43"/>
                    <a:pt x="86" y="43"/>
                  </a:cubicBezTo>
                  <a:cubicBezTo>
                    <a:pt x="86" y="36"/>
                    <a:pt x="84" y="29"/>
                    <a:pt x="81" y="23"/>
                  </a:cubicBezTo>
                  <a:moveTo>
                    <a:pt x="43" y="0"/>
                  </a:moveTo>
                  <a:cubicBezTo>
                    <a:pt x="19" y="0"/>
                    <a:pt x="0" y="19"/>
                    <a:pt x="0" y="43"/>
                  </a:cubicBezTo>
                  <a:cubicBezTo>
                    <a:pt x="0" y="138"/>
                    <a:pt x="0" y="138"/>
                    <a:pt x="0" y="138"/>
                  </a:cubicBezTo>
                  <a:cubicBezTo>
                    <a:pt x="0" y="138"/>
                    <a:pt x="0" y="138"/>
                    <a:pt x="0" y="138"/>
                  </a:cubicBezTo>
                  <a:cubicBezTo>
                    <a:pt x="0" y="43"/>
                    <a:pt x="0" y="43"/>
                    <a:pt x="0" y="43"/>
                  </a:cubicBezTo>
                  <a:cubicBezTo>
                    <a:pt x="0" y="19"/>
                    <a:pt x="19" y="0"/>
                    <a:pt x="43" y="0"/>
                  </a:cubicBezTo>
                  <a:cubicBezTo>
                    <a:pt x="55" y="0"/>
                    <a:pt x="66" y="5"/>
                    <a:pt x="73"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29"/>
            <p:cNvSpPr>
              <a:spLocks/>
            </p:cNvSpPr>
            <p:nvPr/>
          </p:nvSpPr>
          <p:spPr bwMode="auto">
            <a:xfrm>
              <a:off x="3362" y="1778"/>
              <a:ext cx="204" cy="432"/>
            </a:xfrm>
            <a:custGeom>
              <a:avLst/>
              <a:gdLst>
                <a:gd name="T0" fmla="*/ 43 w 86"/>
                <a:gd name="T1" fmla="*/ 0 h 182"/>
                <a:gd name="T2" fmla="*/ 0 w 86"/>
                <a:gd name="T3" fmla="*/ 43 h 182"/>
                <a:gd name="T4" fmla="*/ 0 w 86"/>
                <a:gd name="T5" fmla="*/ 138 h 182"/>
                <a:gd name="T6" fmla="*/ 43 w 86"/>
                <a:gd name="T7" fmla="*/ 138 h 182"/>
                <a:gd name="T8" fmla="*/ 86 w 86"/>
                <a:gd name="T9" fmla="*/ 182 h 182"/>
                <a:gd name="T10" fmla="*/ 86 w 86"/>
                <a:gd name="T11" fmla="*/ 182 h 182"/>
                <a:gd name="T12" fmla="*/ 86 w 86"/>
                <a:gd name="T13" fmla="*/ 43 h 182"/>
                <a:gd name="T14" fmla="*/ 81 w 86"/>
                <a:gd name="T15" fmla="*/ 23 h 182"/>
                <a:gd name="T16" fmla="*/ 73 w 86"/>
                <a:gd name="T17" fmla="*/ 13 h 182"/>
                <a:gd name="T18" fmla="*/ 43 w 86"/>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82">
                  <a:moveTo>
                    <a:pt x="43" y="0"/>
                  </a:moveTo>
                  <a:cubicBezTo>
                    <a:pt x="19" y="0"/>
                    <a:pt x="0" y="19"/>
                    <a:pt x="0" y="43"/>
                  </a:cubicBezTo>
                  <a:cubicBezTo>
                    <a:pt x="0" y="138"/>
                    <a:pt x="0" y="138"/>
                    <a:pt x="0" y="138"/>
                  </a:cubicBezTo>
                  <a:cubicBezTo>
                    <a:pt x="43" y="138"/>
                    <a:pt x="43" y="138"/>
                    <a:pt x="43" y="138"/>
                  </a:cubicBezTo>
                  <a:cubicBezTo>
                    <a:pt x="67" y="138"/>
                    <a:pt x="86" y="158"/>
                    <a:pt x="86" y="182"/>
                  </a:cubicBezTo>
                  <a:cubicBezTo>
                    <a:pt x="86" y="182"/>
                    <a:pt x="86" y="182"/>
                    <a:pt x="86" y="182"/>
                  </a:cubicBezTo>
                  <a:cubicBezTo>
                    <a:pt x="86" y="43"/>
                    <a:pt x="86" y="43"/>
                    <a:pt x="86" y="43"/>
                  </a:cubicBezTo>
                  <a:cubicBezTo>
                    <a:pt x="86" y="36"/>
                    <a:pt x="84" y="29"/>
                    <a:pt x="81" y="23"/>
                  </a:cubicBezTo>
                  <a:cubicBezTo>
                    <a:pt x="79" y="19"/>
                    <a:pt x="76" y="16"/>
                    <a:pt x="73"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30"/>
            <p:cNvSpPr>
              <a:spLocks/>
            </p:cNvSpPr>
            <p:nvPr/>
          </p:nvSpPr>
          <p:spPr bwMode="auto">
            <a:xfrm>
              <a:off x="3464" y="2262"/>
              <a:ext cx="88" cy="50"/>
            </a:xfrm>
            <a:custGeom>
              <a:avLst/>
              <a:gdLst>
                <a:gd name="T0" fmla="*/ 37 w 37"/>
                <a:gd name="T1" fmla="*/ 0 h 21"/>
                <a:gd name="T2" fmla="*/ 0 w 37"/>
                <a:gd name="T3" fmla="*/ 21 h 21"/>
                <a:gd name="T4" fmla="*/ 0 w 37"/>
                <a:gd name="T5" fmla="*/ 21 h 21"/>
                <a:gd name="T6" fmla="*/ 0 w 37"/>
                <a:gd name="T7" fmla="*/ 21 h 21"/>
                <a:gd name="T8" fmla="*/ 37 w 37"/>
                <a:gd name="T9" fmla="*/ 0 h 21"/>
              </a:gdLst>
              <a:ahLst/>
              <a:cxnLst>
                <a:cxn ang="0">
                  <a:pos x="T0" y="T1"/>
                </a:cxn>
                <a:cxn ang="0">
                  <a:pos x="T2" y="T3"/>
                </a:cxn>
                <a:cxn ang="0">
                  <a:pos x="T4" y="T5"/>
                </a:cxn>
                <a:cxn ang="0">
                  <a:pos x="T6" y="T7"/>
                </a:cxn>
                <a:cxn ang="0">
                  <a:pos x="T8" y="T9"/>
                </a:cxn>
              </a:cxnLst>
              <a:rect l="0" t="0" r="r" b="b"/>
              <a:pathLst>
                <a:path w="37" h="21">
                  <a:moveTo>
                    <a:pt x="37" y="0"/>
                  </a:moveTo>
                  <a:cubicBezTo>
                    <a:pt x="29" y="13"/>
                    <a:pt x="15" y="21"/>
                    <a:pt x="0" y="21"/>
                  </a:cubicBezTo>
                  <a:cubicBezTo>
                    <a:pt x="0" y="21"/>
                    <a:pt x="0" y="21"/>
                    <a:pt x="0" y="21"/>
                  </a:cubicBezTo>
                  <a:cubicBezTo>
                    <a:pt x="0" y="21"/>
                    <a:pt x="0" y="21"/>
                    <a:pt x="0" y="21"/>
                  </a:cubicBezTo>
                  <a:cubicBezTo>
                    <a:pt x="15" y="21"/>
                    <a:pt x="29" y="13"/>
                    <a:pt x="37"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31"/>
            <p:cNvSpPr>
              <a:spLocks/>
            </p:cNvSpPr>
            <p:nvPr/>
          </p:nvSpPr>
          <p:spPr bwMode="auto">
            <a:xfrm>
              <a:off x="3362" y="2105"/>
              <a:ext cx="204" cy="207"/>
            </a:xfrm>
            <a:custGeom>
              <a:avLst/>
              <a:gdLst>
                <a:gd name="T0" fmla="*/ 43 w 86"/>
                <a:gd name="T1" fmla="*/ 0 h 87"/>
                <a:gd name="T2" fmla="*/ 0 w 86"/>
                <a:gd name="T3" fmla="*/ 0 h 87"/>
                <a:gd name="T4" fmla="*/ 0 w 86"/>
                <a:gd name="T5" fmla="*/ 44 h 87"/>
                <a:gd name="T6" fmla="*/ 43 w 86"/>
                <a:gd name="T7" fmla="*/ 87 h 87"/>
                <a:gd name="T8" fmla="*/ 43 w 86"/>
                <a:gd name="T9" fmla="*/ 87 h 87"/>
                <a:gd name="T10" fmla="*/ 80 w 86"/>
                <a:gd name="T11" fmla="*/ 66 h 87"/>
                <a:gd name="T12" fmla="*/ 86 w 86"/>
                <a:gd name="T13" fmla="*/ 44 h 87"/>
                <a:gd name="T14" fmla="*/ 43 w 8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7">
                  <a:moveTo>
                    <a:pt x="43" y="0"/>
                  </a:moveTo>
                  <a:cubicBezTo>
                    <a:pt x="0" y="0"/>
                    <a:pt x="0" y="0"/>
                    <a:pt x="0" y="0"/>
                  </a:cubicBezTo>
                  <a:cubicBezTo>
                    <a:pt x="0" y="44"/>
                    <a:pt x="0" y="44"/>
                    <a:pt x="0" y="44"/>
                  </a:cubicBezTo>
                  <a:cubicBezTo>
                    <a:pt x="0" y="67"/>
                    <a:pt x="19" y="87"/>
                    <a:pt x="43" y="87"/>
                  </a:cubicBezTo>
                  <a:cubicBezTo>
                    <a:pt x="43" y="87"/>
                    <a:pt x="43" y="87"/>
                    <a:pt x="43" y="87"/>
                  </a:cubicBezTo>
                  <a:cubicBezTo>
                    <a:pt x="58" y="87"/>
                    <a:pt x="72" y="79"/>
                    <a:pt x="80" y="66"/>
                  </a:cubicBezTo>
                  <a:cubicBezTo>
                    <a:pt x="84" y="60"/>
                    <a:pt x="86" y="52"/>
                    <a:pt x="86" y="44"/>
                  </a:cubicBezTo>
                  <a:cubicBezTo>
                    <a:pt x="86" y="20"/>
                    <a:pt x="67"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32"/>
            <p:cNvSpPr>
              <a:spLocks/>
            </p:cNvSpPr>
            <p:nvPr/>
          </p:nvSpPr>
          <p:spPr bwMode="auto">
            <a:xfrm>
              <a:off x="2780" y="928"/>
              <a:ext cx="204" cy="781"/>
            </a:xfrm>
            <a:custGeom>
              <a:avLst/>
              <a:gdLst>
                <a:gd name="T0" fmla="*/ 43 w 86"/>
                <a:gd name="T1" fmla="*/ 0 h 329"/>
                <a:gd name="T2" fmla="*/ 0 w 86"/>
                <a:gd name="T3" fmla="*/ 43 h 329"/>
                <a:gd name="T4" fmla="*/ 0 w 86"/>
                <a:gd name="T5" fmla="*/ 285 h 329"/>
                <a:gd name="T6" fmla="*/ 43 w 86"/>
                <a:gd name="T7" fmla="*/ 329 h 329"/>
                <a:gd name="T8" fmla="*/ 86 w 86"/>
                <a:gd name="T9" fmla="*/ 285 h 329"/>
                <a:gd name="T10" fmla="*/ 86 w 86"/>
                <a:gd name="T11" fmla="*/ 43 h 329"/>
                <a:gd name="T12" fmla="*/ 43 w 86"/>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86" h="329">
                  <a:moveTo>
                    <a:pt x="43" y="0"/>
                  </a:moveTo>
                  <a:cubicBezTo>
                    <a:pt x="19" y="0"/>
                    <a:pt x="0" y="20"/>
                    <a:pt x="0" y="43"/>
                  </a:cubicBezTo>
                  <a:cubicBezTo>
                    <a:pt x="0" y="285"/>
                    <a:pt x="0" y="285"/>
                    <a:pt x="0" y="285"/>
                  </a:cubicBezTo>
                  <a:cubicBezTo>
                    <a:pt x="43" y="329"/>
                    <a:pt x="43" y="329"/>
                    <a:pt x="43" y="329"/>
                  </a:cubicBezTo>
                  <a:cubicBezTo>
                    <a:pt x="86" y="285"/>
                    <a:pt x="86" y="285"/>
                    <a:pt x="86" y="285"/>
                  </a:cubicBezTo>
                  <a:cubicBezTo>
                    <a:pt x="86" y="43"/>
                    <a:pt x="86" y="43"/>
                    <a:pt x="86" y="43"/>
                  </a:cubicBezTo>
                  <a:cubicBezTo>
                    <a:pt x="86" y="20"/>
                    <a:pt x="67"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33"/>
            <p:cNvSpPr>
              <a:spLocks/>
            </p:cNvSpPr>
            <p:nvPr/>
          </p:nvSpPr>
          <p:spPr bwMode="auto">
            <a:xfrm>
              <a:off x="2882" y="1956"/>
              <a:ext cx="5" cy="0"/>
            </a:xfrm>
            <a:custGeom>
              <a:avLst/>
              <a:gdLst>
                <a:gd name="T0" fmla="*/ 2 w 2"/>
                <a:gd name="T1" fmla="*/ 0 w 2"/>
                <a:gd name="T2" fmla="*/ 0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2"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34"/>
            <p:cNvSpPr>
              <a:spLocks noEditPoints="1"/>
            </p:cNvSpPr>
            <p:nvPr/>
          </p:nvSpPr>
          <p:spPr bwMode="auto">
            <a:xfrm>
              <a:off x="2436" y="1436"/>
              <a:ext cx="370" cy="487"/>
            </a:xfrm>
            <a:custGeom>
              <a:avLst/>
              <a:gdLst>
                <a:gd name="T0" fmla="*/ 7 w 156"/>
                <a:gd name="T1" fmla="*/ 54 h 205"/>
                <a:gd name="T2" fmla="*/ 13 w 156"/>
                <a:gd name="T3" fmla="*/ 61 h 205"/>
                <a:gd name="T4" fmla="*/ 156 w 156"/>
                <a:gd name="T5" fmla="*/ 205 h 205"/>
                <a:gd name="T6" fmla="*/ 156 w 156"/>
                <a:gd name="T7" fmla="*/ 205 h 205"/>
                <a:gd name="T8" fmla="*/ 13 w 156"/>
                <a:gd name="T9" fmla="*/ 61 h 205"/>
                <a:gd name="T10" fmla="*/ 7 w 156"/>
                <a:gd name="T11" fmla="*/ 54 h 205"/>
                <a:gd name="T12" fmla="*/ 13 w 156"/>
                <a:gd name="T13" fmla="*/ 0 h 205"/>
                <a:gd name="T14" fmla="*/ 13 w 156"/>
                <a:gd name="T15" fmla="*/ 0 h 205"/>
                <a:gd name="T16" fmla="*/ 0 w 156"/>
                <a:gd name="T17" fmla="*/ 31 h 205"/>
                <a:gd name="T18" fmla="*/ 13 w 156"/>
                <a:gd name="T19" fmla="*/ 0 h 205"/>
                <a:gd name="T20" fmla="*/ 13 w 156"/>
                <a:gd name="T21" fmla="*/ 0 h 205"/>
                <a:gd name="T22" fmla="*/ 74 w 156"/>
                <a:gd name="T23" fmla="*/ 0 h 205"/>
                <a:gd name="T24" fmla="*/ 74 w 156"/>
                <a:gd name="T25" fmla="*/ 0 h 205"/>
                <a:gd name="T26" fmla="*/ 145 w 156"/>
                <a:gd name="T27" fmla="*/ 71 h 205"/>
                <a:gd name="T28" fmla="*/ 74 w 156"/>
                <a:gd name="T29" fmla="*/ 0 h 205"/>
                <a:gd name="T30" fmla="*/ 74 w 156"/>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5">
                  <a:moveTo>
                    <a:pt x="7" y="54"/>
                  </a:moveTo>
                  <a:cubicBezTo>
                    <a:pt x="8" y="56"/>
                    <a:pt x="10" y="59"/>
                    <a:pt x="13" y="61"/>
                  </a:cubicBezTo>
                  <a:cubicBezTo>
                    <a:pt x="156" y="205"/>
                    <a:pt x="156" y="205"/>
                    <a:pt x="156" y="205"/>
                  </a:cubicBezTo>
                  <a:cubicBezTo>
                    <a:pt x="156" y="205"/>
                    <a:pt x="156" y="205"/>
                    <a:pt x="156" y="205"/>
                  </a:cubicBezTo>
                  <a:cubicBezTo>
                    <a:pt x="13" y="61"/>
                    <a:pt x="13" y="61"/>
                    <a:pt x="13" y="61"/>
                  </a:cubicBezTo>
                  <a:cubicBezTo>
                    <a:pt x="10" y="59"/>
                    <a:pt x="8" y="56"/>
                    <a:pt x="7" y="54"/>
                  </a:cubicBezTo>
                  <a:moveTo>
                    <a:pt x="13" y="0"/>
                  </a:moveTo>
                  <a:cubicBezTo>
                    <a:pt x="13" y="0"/>
                    <a:pt x="13" y="0"/>
                    <a:pt x="13" y="0"/>
                  </a:cubicBezTo>
                  <a:cubicBezTo>
                    <a:pt x="4" y="9"/>
                    <a:pt x="0" y="20"/>
                    <a:pt x="0" y="31"/>
                  </a:cubicBezTo>
                  <a:cubicBezTo>
                    <a:pt x="0" y="20"/>
                    <a:pt x="4" y="9"/>
                    <a:pt x="13" y="0"/>
                  </a:cubicBezTo>
                  <a:cubicBezTo>
                    <a:pt x="13" y="0"/>
                    <a:pt x="13" y="0"/>
                    <a:pt x="13"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6"/>
            <p:cNvSpPr>
              <a:spLocks noEditPoints="1"/>
            </p:cNvSpPr>
            <p:nvPr/>
          </p:nvSpPr>
          <p:spPr bwMode="auto">
            <a:xfrm>
              <a:off x="2887" y="1923"/>
              <a:ext cx="71" cy="33"/>
            </a:xfrm>
            <a:custGeom>
              <a:avLst/>
              <a:gdLst>
                <a:gd name="T0" fmla="*/ 28 w 30"/>
                <a:gd name="T1" fmla="*/ 2 h 14"/>
                <a:gd name="T2" fmla="*/ 16 w 30"/>
                <a:gd name="T3" fmla="*/ 10 h 14"/>
                <a:gd name="T4" fmla="*/ 6 w 30"/>
                <a:gd name="T5" fmla="*/ 13 h 14"/>
                <a:gd name="T6" fmla="*/ 0 w 30"/>
                <a:gd name="T7" fmla="*/ 14 h 14"/>
                <a:gd name="T8" fmla="*/ 28 w 30"/>
                <a:gd name="T9" fmla="*/ 2 h 14"/>
                <a:gd name="T10" fmla="*/ 28 w 30"/>
                <a:gd name="T11" fmla="*/ 2 h 14"/>
                <a:gd name="T12" fmla="*/ 28 w 30"/>
                <a:gd name="T13" fmla="*/ 2 h 14"/>
                <a:gd name="T14" fmla="*/ 28 w 30"/>
                <a:gd name="T15" fmla="*/ 2 h 14"/>
                <a:gd name="T16" fmla="*/ 29 w 30"/>
                <a:gd name="T17" fmla="*/ 1 h 14"/>
                <a:gd name="T18" fmla="*/ 29 w 30"/>
                <a:gd name="T19" fmla="*/ 2 h 14"/>
                <a:gd name="T20" fmla="*/ 29 w 30"/>
                <a:gd name="T21" fmla="*/ 1 h 14"/>
                <a:gd name="T22" fmla="*/ 29 w 30"/>
                <a:gd name="T23" fmla="*/ 1 h 14"/>
                <a:gd name="T24" fmla="*/ 29 w 30"/>
                <a:gd name="T25" fmla="*/ 1 h 14"/>
                <a:gd name="T26" fmla="*/ 29 w 30"/>
                <a:gd name="T27" fmla="*/ 1 h 14"/>
                <a:gd name="T28" fmla="*/ 30 w 30"/>
                <a:gd name="T29" fmla="*/ 0 h 14"/>
                <a:gd name="T30" fmla="*/ 29 w 30"/>
                <a:gd name="T31" fmla="*/ 1 h 14"/>
                <a:gd name="T32" fmla="*/ 29 w 30"/>
                <a:gd name="T33" fmla="*/ 1 h 14"/>
                <a:gd name="T34" fmla="*/ 30 w 3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
                  <a:moveTo>
                    <a:pt x="28" y="2"/>
                  </a:moveTo>
                  <a:cubicBezTo>
                    <a:pt x="25" y="5"/>
                    <a:pt x="20" y="8"/>
                    <a:pt x="16" y="10"/>
                  </a:cubicBezTo>
                  <a:cubicBezTo>
                    <a:pt x="13" y="12"/>
                    <a:pt x="10" y="13"/>
                    <a:pt x="6" y="13"/>
                  </a:cubicBezTo>
                  <a:cubicBezTo>
                    <a:pt x="4" y="14"/>
                    <a:pt x="2" y="14"/>
                    <a:pt x="0" y="14"/>
                  </a:cubicBezTo>
                  <a:cubicBezTo>
                    <a:pt x="10" y="13"/>
                    <a:pt x="21" y="9"/>
                    <a:pt x="28" y="2"/>
                  </a:cubicBezTo>
                  <a:moveTo>
                    <a:pt x="28" y="2"/>
                  </a:moveTo>
                  <a:cubicBezTo>
                    <a:pt x="28" y="2"/>
                    <a:pt x="28" y="2"/>
                    <a:pt x="28" y="2"/>
                  </a:cubicBezTo>
                  <a:cubicBezTo>
                    <a:pt x="28" y="2"/>
                    <a:pt x="28" y="2"/>
                    <a:pt x="28" y="2"/>
                  </a:cubicBezTo>
                  <a:moveTo>
                    <a:pt x="29" y="1"/>
                  </a:moveTo>
                  <a:cubicBezTo>
                    <a:pt x="29" y="2"/>
                    <a:pt x="29" y="2"/>
                    <a:pt x="29" y="2"/>
                  </a:cubicBezTo>
                  <a:cubicBezTo>
                    <a:pt x="29" y="2"/>
                    <a:pt x="29" y="2"/>
                    <a:pt x="29" y="1"/>
                  </a:cubicBezTo>
                  <a:moveTo>
                    <a:pt x="29" y="1"/>
                  </a:moveTo>
                  <a:cubicBezTo>
                    <a:pt x="29" y="1"/>
                    <a:pt x="29" y="1"/>
                    <a:pt x="29" y="1"/>
                  </a:cubicBezTo>
                  <a:cubicBezTo>
                    <a:pt x="29" y="1"/>
                    <a:pt x="29" y="1"/>
                    <a:pt x="29" y="1"/>
                  </a:cubicBezTo>
                  <a:moveTo>
                    <a:pt x="30" y="0"/>
                  </a:moveTo>
                  <a:cubicBezTo>
                    <a:pt x="29" y="1"/>
                    <a:pt x="29" y="1"/>
                    <a:pt x="29" y="1"/>
                  </a:cubicBezTo>
                  <a:cubicBezTo>
                    <a:pt x="29" y="1"/>
                    <a:pt x="29" y="1"/>
                    <a:pt x="29" y="1"/>
                  </a:cubicBezTo>
                  <a:cubicBezTo>
                    <a:pt x="29" y="1"/>
                    <a:pt x="30" y="0"/>
                    <a:pt x="3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37"/>
            <p:cNvSpPr>
              <a:spLocks/>
            </p:cNvSpPr>
            <p:nvPr/>
          </p:nvSpPr>
          <p:spPr bwMode="auto">
            <a:xfrm>
              <a:off x="2925" y="1923"/>
              <a:ext cx="33" cy="23"/>
            </a:xfrm>
            <a:custGeom>
              <a:avLst/>
              <a:gdLst>
                <a:gd name="T0" fmla="*/ 14 w 14"/>
                <a:gd name="T1" fmla="*/ 0 h 10"/>
                <a:gd name="T2" fmla="*/ 13 w 14"/>
                <a:gd name="T3" fmla="*/ 1 h 10"/>
                <a:gd name="T4" fmla="*/ 0 w 14"/>
                <a:gd name="T5" fmla="*/ 10 h 10"/>
                <a:gd name="T6" fmla="*/ 12 w 14"/>
                <a:gd name="T7" fmla="*/ 2 h 10"/>
                <a:gd name="T8" fmla="*/ 12 w 14"/>
                <a:gd name="T9" fmla="*/ 2 h 10"/>
                <a:gd name="T10" fmla="*/ 12 w 14"/>
                <a:gd name="T11" fmla="*/ 2 h 10"/>
                <a:gd name="T12" fmla="*/ 13 w 14"/>
                <a:gd name="T13" fmla="*/ 2 h 10"/>
                <a:gd name="T14" fmla="*/ 13 w 14"/>
                <a:gd name="T15" fmla="*/ 1 h 10"/>
                <a:gd name="T16" fmla="*/ 13 w 14"/>
                <a:gd name="T17" fmla="*/ 1 h 10"/>
                <a:gd name="T18" fmla="*/ 13 w 14"/>
                <a:gd name="T19" fmla="*/ 1 h 10"/>
                <a:gd name="T20" fmla="*/ 13 w 14"/>
                <a:gd name="T21" fmla="*/ 1 h 10"/>
                <a:gd name="T22" fmla="*/ 13 w 14"/>
                <a:gd name="T23" fmla="*/ 1 h 10"/>
                <a:gd name="T24" fmla="*/ 13 w 14"/>
                <a:gd name="T25" fmla="*/ 1 h 10"/>
                <a:gd name="T26" fmla="*/ 14 w 14"/>
                <a:gd name="T27" fmla="*/ 0 h 10"/>
                <a:gd name="T28" fmla="*/ 14 w 14"/>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0">
                  <a:moveTo>
                    <a:pt x="14" y="0"/>
                  </a:moveTo>
                  <a:cubicBezTo>
                    <a:pt x="13" y="1"/>
                    <a:pt x="13" y="1"/>
                    <a:pt x="13" y="1"/>
                  </a:cubicBezTo>
                  <a:cubicBezTo>
                    <a:pt x="9" y="5"/>
                    <a:pt x="5" y="8"/>
                    <a:pt x="0" y="10"/>
                  </a:cubicBezTo>
                  <a:cubicBezTo>
                    <a:pt x="4" y="8"/>
                    <a:pt x="9" y="5"/>
                    <a:pt x="12" y="2"/>
                  </a:cubicBezTo>
                  <a:cubicBezTo>
                    <a:pt x="12" y="2"/>
                    <a:pt x="12" y="2"/>
                    <a:pt x="12" y="2"/>
                  </a:cubicBezTo>
                  <a:cubicBezTo>
                    <a:pt x="12" y="2"/>
                    <a:pt x="12" y="2"/>
                    <a:pt x="12" y="2"/>
                  </a:cubicBezTo>
                  <a:cubicBezTo>
                    <a:pt x="12" y="2"/>
                    <a:pt x="13" y="2"/>
                    <a:pt x="13" y="2"/>
                  </a:cubicBezTo>
                  <a:cubicBezTo>
                    <a:pt x="13" y="2"/>
                    <a:pt x="13" y="2"/>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4" y="0"/>
                    <a:pt x="14" y="0"/>
                    <a:pt x="14" y="0"/>
                  </a:cubicBezTo>
                  <a:cubicBezTo>
                    <a:pt x="14" y="0"/>
                    <a:pt x="14" y="0"/>
                    <a:pt x="1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38"/>
            <p:cNvSpPr>
              <a:spLocks/>
            </p:cNvSpPr>
            <p:nvPr/>
          </p:nvSpPr>
          <p:spPr bwMode="auto">
            <a:xfrm>
              <a:off x="2882" y="1953"/>
              <a:ext cx="19" cy="3"/>
            </a:xfrm>
            <a:custGeom>
              <a:avLst/>
              <a:gdLst>
                <a:gd name="T0" fmla="*/ 8 w 8"/>
                <a:gd name="T1" fmla="*/ 0 h 1"/>
                <a:gd name="T2" fmla="*/ 0 w 8"/>
                <a:gd name="T3" fmla="*/ 1 h 1"/>
                <a:gd name="T4" fmla="*/ 0 w 8"/>
                <a:gd name="T5" fmla="*/ 1 h 1"/>
                <a:gd name="T6" fmla="*/ 2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1"/>
                    <a:pt x="0" y="1"/>
                  </a:cubicBezTo>
                  <a:cubicBezTo>
                    <a:pt x="0" y="1"/>
                    <a:pt x="0" y="1"/>
                    <a:pt x="0" y="1"/>
                  </a:cubicBezTo>
                  <a:cubicBezTo>
                    <a:pt x="1" y="1"/>
                    <a:pt x="1" y="1"/>
                    <a:pt x="2" y="1"/>
                  </a:cubicBezTo>
                  <a:cubicBezTo>
                    <a:pt x="4" y="1"/>
                    <a:pt x="6" y="1"/>
                    <a:pt x="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39"/>
            <p:cNvSpPr>
              <a:spLocks/>
            </p:cNvSpPr>
            <p:nvPr/>
          </p:nvSpPr>
          <p:spPr bwMode="auto">
            <a:xfrm>
              <a:off x="2780" y="1605"/>
              <a:ext cx="102" cy="249"/>
            </a:xfrm>
            <a:custGeom>
              <a:avLst/>
              <a:gdLst>
                <a:gd name="T0" fmla="*/ 0 w 43"/>
                <a:gd name="T1" fmla="*/ 0 h 105"/>
                <a:gd name="T2" fmla="*/ 0 w 43"/>
                <a:gd name="T3" fmla="*/ 105 h 105"/>
                <a:gd name="T4" fmla="*/ 13 w 43"/>
                <a:gd name="T5" fmla="*/ 74 h 105"/>
                <a:gd name="T6" fmla="*/ 43 w 43"/>
                <a:gd name="T7" fmla="*/ 44 h 105"/>
                <a:gd name="T8" fmla="*/ 0 w 43"/>
                <a:gd name="T9" fmla="*/ 0 h 105"/>
              </a:gdLst>
              <a:ahLst/>
              <a:cxnLst>
                <a:cxn ang="0">
                  <a:pos x="T0" y="T1"/>
                </a:cxn>
                <a:cxn ang="0">
                  <a:pos x="T2" y="T3"/>
                </a:cxn>
                <a:cxn ang="0">
                  <a:pos x="T4" y="T5"/>
                </a:cxn>
                <a:cxn ang="0">
                  <a:pos x="T6" y="T7"/>
                </a:cxn>
                <a:cxn ang="0">
                  <a:pos x="T8" y="T9"/>
                </a:cxn>
              </a:cxnLst>
              <a:rect l="0" t="0" r="r" b="b"/>
              <a:pathLst>
                <a:path w="43" h="105">
                  <a:moveTo>
                    <a:pt x="0" y="0"/>
                  </a:moveTo>
                  <a:cubicBezTo>
                    <a:pt x="0" y="105"/>
                    <a:pt x="0" y="105"/>
                    <a:pt x="0" y="105"/>
                  </a:cubicBezTo>
                  <a:cubicBezTo>
                    <a:pt x="0" y="94"/>
                    <a:pt x="4" y="83"/>
                    <a:pt x="13" y="74"/>
                  </a:cubicBezTo>
                  <a:cubicBezTo>
                    <a:pt x="43" y="44"/>
                    <a:pt x="43" y="44"/>
                    <a:pt x="43" y="44"/>
                  </a:cubicBezTo>
                  <a:cubicBezTo>
                    <a:pt x="0" y="0"/>
                    <a:pt x="0" y="0"/>
                    <a:pt x="0"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40"/>
            <p:cNvSpPr>
              <a:spLocks noEditPoints="1"/>
            </p:cNvSpPr>
            <p:nvPr/>
          </p:nvSpPr>
          <p:spPr bwMode="auto">
            <a:xfrm>
              <a:off x="2806" y="1436"/>
              <a:ext cx="523" cy="520"/>
            </a:xfrm>
            <a:custGeom>
              <a:avLst/>
              <a:gdLst>
                <a:gd name="T0" fmla="*/ 2 w 220"/>
                <a:gd name="T1" fmla="*/ 207 h 219"/>
                <a:gd name="T2" fmla="*/ 32 w 220"/>
                <a:gd name="T3" fmla="*/ 219 h 219"/>
                <a:gd name="T4" fmla="*/ 30 w 220"/>
                <a:gd name="T5" fmla="*/ 219 h 219"/>
                <a:gd name="T6" fmla="*/ 21 w 220"/>
                <a:gd name="T7" fmla="*/ 217 h 219"/>
                <a:gd name="T8" fmla="*/ 2 w 220"/>
                <a:gd name="T9" fmla="*/ 207 h 219"/>
                <a:gd name="T10" fmla="*/ 2 w 220"/>
                <a:gd name="T11" fmla="*/ 207 h 219"/>
                <a:gd name="T12" fmla="*/ 2 w 220"/>
                <a:gd name="T13" fmla="*/ 207 h 219"/>
                <a:gd name="T14" fmla="*/ 2 w 220"/>
                <a:gd name="T15" fmla="*/ 207 h 219"/>
                <a:gd name="T16" fmla="*/ 2 w 220"/>
                <a:gd name="T17" fmla="*/ 207 h 219"/>
                <a:gd name="T18" fmla="*/ 2 w 220"/>
                <a:gd name="T19" fmla="*/ 207 h 219"/>
                <a:gd name="T20" fmla="*/ 2 w 220"/>
                <a:gd name="T21" fmla="*/ 207 h 219"/>
                <a:gd name="T22" fmla="*/ 2 w 220"/>
                <a:gd name="T23" fmla="*/ 206 h 219"/>
                <a:gd name="T24" fmla="*/ 2 w 220"/>
                <a:gd name="T25" fmla="*/ 207 h 219"/>
                <a:gd name="T26" fmla="*/ 2 w 220"/>
                <a:gd name="T27" fmla="*/ 206 h 219"/>
                <a:gd name="T28" fmla="*/ 2 w 220"/>
                <a:gd name="T29" fmla="*/ 206 h 219"/>
                <a:gd name="T30" fmla="*/ 2 w 220"/>
                <a:gd name="T31" fmla="*/ 206 h 219"/>
                <a:gd name="T32" fmla="*/ 2 w 220"/>
                <a:gd name="T33" fmla="*/ 206 h 219"/>
                <a:gd name="T34" fmla="*/ 0 w 220"/>
                <a:gd name="T35" fmla="*/ 205 h 219"/>
                <a:gd name="T36" fmla="*/ 2 w 220"/>
                <a:gd name="T37" fmla="*/ 206 h 219"/>
                <a:gd name="T38" fmla="*/ 2 w 220"/>
                <a:gd name="T39" fmla="*/ 206 h 219"/>
                <a:gd name="T40" fmla="*/ 1 w 220"/>
                <a:gd name="T41" fmla="*/ 206 h 219"/>
                <a:gd name="T42" fmla="*/ 0 w 220"/>
                <a:gd name="T43" fmla="*/ 205 h 219"/>
                <a:gd name="T44" fmla="*/ 214 w 220"/>
                <a:gd name="T45" fmla="*/ 54 h 219"/>
                <a:gd name="T46" fmla="*/ 208 w 220"/>
                <a:gd name="T47" fmla="*/ 61 h 219"/>
                <a:gd name="T48" fmla="*/ 135 w 220"/>
                <a:gd name="T49" fmla="*/ 134 h 219"/>
                <a:gd name="T50" fmla="*/ 208 w 220"/>
                <a:gd name="T51" fmla="*/ 61 h 219"/>
                <a:gd name="T52" fmla="*/ 214 w 220"/>
                <a:gd name="T53" fmla="*/ 54 h 219"/>
                <a:gd name="T54" fmla="*/ 146 w 220"/>
                <a:gd name="T55" fmla="*/ 0 h 219"/>
                <a:gd name="T56" fmla="*/ 146 w 220"/>
                <a:gd name="T57" fmla="*/ 0 h 219"/>
                <a:gd name="T58" fmla="*/ 75 w 220"/>
                <a:gd name="T59" fmla="*/ 71 h 219"/>
                <a:gd name="T60" fmla="*/ 75 w 220"/>
                <a:gd name="T61" fmla="*/ 71 h 219"/>
                <a:gd name="T62" fmla="*/ 146 w 220"/>
                <a:gd name="T63" fmla="*/ 0 h 219"/>
                <a:gd name="T64" fmla="*/ 146 w 220"/>
                <a:gd name="T65" fmla="*/ 0 h 219"/>
                <a:gd name="T66" fmla="*/ 208 w 220"/>
                <a:gd name="T67" fmla="*/ 0 h 219"/>
                <a:gd name="T68" fmla="*/ 208 w 220"/>
                <a:gd name="T69" fmla="*/ 0 h 219"/>
                <a:gd name="T70" fmla="*/ 220 w 220"/>
                <a:gd name="T71" fmla="*/ 31 h 219"/>
                <a:gd name="T72" fmla="*/ 208 w 220"/>
                <a:gd name="T73" fmla="*/ 0 h 219"/>
                <a:gd name="T74" fmla="*/ 208 w 220"/>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19">
                  <a:moveTo>
                    <a:pt x="2" y="207"/>
                  </a:moveTo>
                  <a:cubicBezTo>
                    <a:pt x="10" y="215"/>
                    <a:pt x="21" y="219"/>
                    <a:pt x="32" y="219"/>
                  </a:cubicBezTo>
                  <a:cubicBezTo>
                    <a:pt x="31" y="219"/>
                    <a:pt x="31" y="219"/>
                    <a:pt x="30" y="219"/>
                  </a:cubicBezTo>
                  <a:cubicBezTo>
                    <a:pt x="27" y="219"/>
                    <a:pt x="24" y="218"/>
                    <a:pt x="21" y="217"/>
                  </a:cubicBezTo>
                  <a:cubicBezTo>
                    <a:pt x="14" y="216"/>
                    <a:pt x="7" y="212"/>
                    <a:pt x="2" y="207"/>
                  </a:cubicBezTo>
                  <a:moveTo>
                    <a:pt x="2" y="207"/>
                  </a:moveTo>
                  <a:cubicBezTo>
                    <a:pt x="2" y="207"/>
                    <a:pt x="2" y="207"/>
                    <a:pt x="2" y="207"/>
                  </a:cubicBezTo>
                  <a:cubicBezTo>
                    <a:pt x="2" y="207"/>
                    <a:pt x="2" y="207"/>
                    <a:pt x="2" y="207"/>
                  </a:cubicBezTo>
                  <a:moveTo>
                    <a:pt x="2" y="207"/>
                  </a:moveTo>
                  <a:cubicBezTo>
                    <a:pt x="2" y="207"/>
                    <a:pt x="2" y="207"/>
                    <a:pt x="2" y="207"/>
                  </a:cubicBezTo>
                  <a:cubicBezTo>
                    <a:pt x="2" y="207"/>
                    <a:pt x="2" y="207"/>
                    <a:pt x="2" y="207"/>
                  </a:cubicBezTo>
                  <a:moveTo>
                    <a:pt x="2" y="206"/>
                  </a:moveTo>
                  <a:cubicBezTo>
                    <a:pt x="2" y="207"/>
                    <a:pt x="2" y="207"/>
                    <a:pt x="2" y="207"/>
                  </a:cubicBezTo>
                  <a:cubicBezTo>
                    <a:pt x="2" y="207"/>
                    <a:pt x="2" y="207"/>
                    <a:pt x="2" y="206"/>
                  </a:cubicBezTo>
                  <a:moveTo>
                    <a:pt x="2" y="206"/>
                  </a:moveTo>
                  <a:cubicBezTo>
                    <a:pt x="2" y="206"/>
                    <a:pt x="2" y="206"/>
                    <a:pt x="2" y="206"/>
                  </a:cubicBezTo>
                  <a:cubicBezTo>
                    <a:pt x="2" y="206"/>
                    <a:pt x="2" y="206"/>
                    <a:pt x="2" y="206"/>
                  </a:cubicBezTo>
                  <a:moveTo>
                    <a:pt x="0" y="205"/>
                  </a:moveTo>
                  <a:cubicBezTo>
                    <a:pt x="1" y="205"/>
                    <a:pt x="1" y="206"/>
                    <a:pt x="2" y="206"/>
                  </a:cubicBezTo>
                  <a:cubicBezTo>
                    <a:pt x="2" y="206"/>
                    <a:pt x="2" y="206"/>
                    <a:pt x="2" y="206"/>
                  </a:cubicBezTo>
                  <a:cubicBezTo>
                    <a:pt x="1" y="206"/>
                    <a:pt x="1" y="206"/>
                    <a:pt x="1" y="206"/>
                  </a:cubicBezTo>
                  <a:cubicBezTo>
                    <a:pt x="0" y="205"/>
                    <a:pt x="0" y="205"/>
                    <a:pt x="0" y="205"/>
                  </a:cubicBezTo>
                  <a:moveTo>
                    <a:pt x="214" y="54"/>
                  </a:moveTo>
                  <a:cubicBezTo>
                    <a:pt x="212" y="56"/>
                    <a:pt x="210" y="59"/>
                    <a:pt x="208" y="61"/>
                  </a:cubicBezTo>
                  <a:cubicBezTo>
                    <a:pt x="135" y="134"/>
                    <a:pt x="135" y="134"/>
                    <a:pt x="135" y="134"/>
                  </a:cubicBezTo>
                  <a:cubicBezTo>
                    <a:pt x="208" y="61"/>
                    <a:pt x="208" y="61"/>
                    <a:pt x="208" y="61"/>
                  </a:cubicBezTo>
                  <a:cubicBezTo>
                    <a:pt x="210" y="59"/>
                    <a:pt x="212" y="56"/>
                    <a:pt x="214" y="54"/>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8" y="0"/>
                  </a:moveTo>
                  <a:cubicBezTo>
                    <a:pt x="208" y="0"/>
                    <a:pt x="208" y="0"/>
                    <a:pt x="208" y="0"/>
                  </a:cubicBezTo>
                  <a:cubicBezTo>
                    <a:pt x="216" y="9"/>
                    <a:pt x="220" y="20"/>
                    <a:pt x="220" y="31"/>
                  </a:cubicBezTo>
                  <a:cubicBezTo>
                    <a:pt x="220" y="20"/>
                    <a:pt x="216" y="9"/>
                    <a:pt x="208" y="0"/>
                  </a:cubicBezTo>
                  <a:cubicBezTo>
                    <a:pt x="208" y="0"/>
                    <a:pt x="208" y="0"/>
                    <a:pt x="208"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41"/>
            <p:cNvSpPr>
              <a:spLocks noEditPoints="1"/>
            </p:cNvSpPr>
            <p:nvPr/>
          </p:nvSpPr>
          <p:spPr bwMode="auto">
            <a:xfrm>
              <a:off x="2809" y="1408"/>
              <a:ext cx="520" cy="543"/>
            </a:xfrm>
            <a:custGeom>
              <a:avLst/>
              <a:gdLst>
                <a:gd name="T0" fmla="*/ 0 w 219"/>
                <a:gd name="T1" fmla="*/ 218 h 229"/>
                <a:gd name="T2" fmla="*/ 0 w 219"/>
                <a:gd name="T3" fmla="*/ 218 h 229"/>
                <a:gd name="T4" fmla="*/ 1 w 219"/>
                <a:gd name="T5" fmla="*/ 218 h 229"/>
                <a:gd name="T6" fmla="*/ 1 w 219"/>
                <a:gd name="T7" fmla="*/ 218 h 229"/>
                <a:gd name="T8" fmla="*/ 1 w 219"/>
                <a:gd name="T9" fmla="*/ 218 h 229"/>
                <a:gd name="T10" fmla="*/ 1 w 219"/>
                <a:gd name="T11" fmla="*/ 218 h 229"/>
                <a:gd name="T12" fmla="*/ 1 w 219"/>
                <a:gd name="T13" fmla="*/ 219 h 229"/>
                <a:gd name="T14" fmla="*/ 1 w 219"/>
                <a:gd name="T15" fmla="*/ 219 h 229"/>
                <a:gd name="T16" fmla="*/ 1 w 219"/>
                <a:gd name="T17" fmla="*/ 219 h 229"/>
                <a:gd name="T18" fmla="*/ 1 w 219"/>
                <a:gd name="T19" fmla="*/ 219 h 229"/>
                <a:gd name="T20" fmla="*/ 1 w 219"/>
                <a:gd name="T21" fmla="*/ 219 h 229"/>
                <a:gd name="T22" fmla="*/ 1 w 219"/>
                <a:gd name="T23" fmla="*/ 219 h 229"/>
                <a:gd name="T24" fmla="*/ 20 w 219"/>
                <a:gd name="T25" fmla="*/ 229 h 229"/>
                <a:gd name="T26" fmla="*/ 1 w 219"/>
                <a:gd name="T27" fmla="*/ 218 h 229"/>
                <a:gd name="T28" fmla="*/ 0 w 219"/>
                <a:gd name="T29" fmla="*/ 218 h 229"/>
                <a:gd name="T30" fmla="*/ 176 w 219"/>
                <a:gd name="T31" fmla="*/ 0 h 229"/>
                <a:gd name="T32" fmla="*/ 145 w 219"/>
                <a:gd name="T33" fmla="*/ 12 h 229"/>
                <a:gd name="T34" fmla="*/ 145 w 219"/>
                <a:gd name="T35" fmla="*/ 12 h 229"/>
                <a:gd name="T36" fmla="*/ 74 w 219"/>
                <a:gd name="T37" fmla="*/ 83 h 229"/>
                <a:gd name="T38" fmla="*/ 74 w 219"/>
                <a:gd name="T39" fmla="*/ 188 h 229"/>
                <a:gd name="T40" fmla="*/ 72 w 219"/>
                <a:gd name="T41" fmla="*/ 201 h 229"/>
                <a:gd name="T42" fmla="*/ 63 w 219"/>
                <a:gd name="T43" fmla="*/ 217 h 229"/>
                <a:gd name="T44" fmla="*/ 134 w 219"/>
                <a:gd name="T45" fmla="*/ 146 h 229"/>
                <a:gd name="T46" fmla="*/ 207 w 219"/>
                <a:gd name="T47" fmla="*/ 73 h 229"/>
                <a:gd name="T48" fmla="*/ 213 w 219"/>
                <a:gd name="T49" fmla="*/ 66 h 229"/>
                <a:gd name="T50" fmla="*/ 219 w 219"/>
                <a:gd name="T51" fmla="*/ 43 h 229"/>
                <a:gd name="T52" fmla="*/ 207 w 219"/>
                <a:gd name="T53" fmla="*/ 12 h 229"/>
                <a:gd name="T54" fmla="*/ 207 w 219"/>
                <a:gd name="T55" fmla="*/ 12 h 229"/>
                <a:gd name="T56" fmla="*/ 176 w 219"/>
                <a:gd name="T5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 h="229">
                  <a:moveTo>
                    <a:pt x="0" y="218"/>
                  </a:moveTo>
                  <a:cubicBezTo>
                    <a:pt x="0" y="218"/>
                    <a:pt x="0" y="218"/>
                    <a:pt x="0" y="218"/>
                  </a:cubicBezTo>
                  <a:cubicBezTo>
                    <a:pt x="1" y="218"/>
                    <a:pt x="1" y="218"/>
                    <a:pt x="1" y="218"/>
                  </a:cubicBezTo>
                  <a:cubicBezTo>
                    <a:pt x="1" y="218"/>
                    <a:pt x="1" y="218"/>
                    <a:pt x="1" y="218"/>
                  </a:cubicBezTo>
                  <a:cubicBezTo>
                    <a:pt x="1" y="218"/>
                    <a:pt x="1" y="218"/>
                    <a:pt x="1" y="218"/>
                  </a:cubicBezTo>
                  <a:cubicBezTo>
                    <a:pt x="1" y="218"/>
                    <a:pt x="1" y="218"/>
                    <a:pt x="1" y="218"/>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6" y="224"/>
                    <a:pt x="13" y="228"/>
                    <a:pt x="20" y="229"/>
                  </a:cubicBezTo>
                  <a:cubicBezTo>
                    <a:pt x="13" y="228"/>
                    <a:pt x="6" y="224"/>
                    <a:pt x="1" y="218"/>
                  </a:cubicBezTo>
                  <a:cubicBezTo>
                    <a:pt x="0" y="218"/>
                    <a:pt x="0" y="218"/>
                    <a:pt x="0" y="218"/>
                  </a:cubicBezTo>
                  <a:moveTo>
                    <a:pt x="176" y="0"/>
                  </a:moveTo>
                  <a:cubicBezTo>
                    <a:pt x="165" y="0"/>
                    <a:pt x="154" y="4"/>
                    <a:pt x="145" y="12"/>
                  </a:cubicBezTo>
                  <a:cubicBezTo>
                    <a:pt x="145" y="12"/>
                    <a:pt x="145" y="12"/>
                    <a:pt x="145" y="12"/>
                  </a:cubicBezTo>
                  <a:cubicBezTo>
                    <a:pt x="74" y="83"/>
                    <a:pt x="74" y="83"/>
                    <a:pt x="74" y="83"/>
                  </a:cubicBezTo>
                  <a:cubicBezTo>
                    <a:pt x="74" y="188"/>
                    <a:pt x="74" y="188"/>
                    <a:pt x="74" y="188"/>
                  </a:cubicBezTo>
                  <a:cubicBezTo>
                    <a:pt x="74" y="192"/>
                    <a:pt x="74" y="197"/>
                    <a:pt x="72" y="201"/>
                  </a:cubicBezTo>
                  <a:cubicBezTo>
                    <a:pt x="70" y="207"/>
                    <a:pt x="67" y="212"/>
                    <a:pt x="63" y="217"/>
                  </a:cubicBezTo>
                  <a:cubicBezTo>
                    <a:pt x="134" y="146"/>
                    <a:pt x="134" y="146"/>
                    <a:pt x="134" y="146"/>
                  </a:cubicBezTo>
                  <a:cubicBezTo>
                    <a:pt x="207" y="73"/>
                    <a:pt x="207" y="73"/>
                    <a:pt x="207" y="73"/>
                  </a:cubicBezTo>
                  <a:cubicBezTo>
                    <a:pt x="209" y="71"/>
                    <a:pt x="211" y="68"/>
                    <a:pt x="213" y="66"/>
                  </a:cubicBezTo>
                  <a:cubicBezTo>
                    <a:pt x="217" y="59"/>
                    <a:pt x="219" y="51"/>
                    <a:pt x="219" y="43"/>
                  </a:cubicBezTo>
                  <a:cubicBezTo>
                    <a:pt x="219" y="32"/>
                    <a:pt x="215" y="21"/>
                    <a:pt x="207" y="12"/>
                  </a:cubicBezTo>
                  <a:cubicBezTo>
                    <a:pt x="207" y="12"/>
                    <a:pt x="207" y="12"/>
                    <a:pt x="207" y="12"/>
                  </a:cubicBezTo>
                  <a:cubicBezTo>
                    <a:pt x="198" y="4"/>
                    <a:pt x="187" y="0"/>
                    <a:pt x="17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42"/>
            <p:cNvSpPr>
              <a:spLocks/>
            </p:cNvSpPr>
            <p:nvPr/>
          </p:nvSpPr>
          <p:spPr bwMode="auto">
            <a:xfrm>
              <a:off x="2882" y="1605"/>
              <a:ext cx="110" cy="280"/>
            </a:xfrm>
            <a:custGeom>
              <a:avLst/>
              <a:gdLst>
                <a:gd name="T0" fmla="*/ 43 w 46"/>
                <a:gd name="T1" fmla="*/ 0 h 118"/>
                <a:gd name="T2" fmla="*/ 0 w 46"/>
                <a:gd name="T3" fmla="*/ 44 h 118"/>
                <a:gd name="T4" fmla="*/ 31 w 46"/>
                <a:gd name="T5" fmla="*/ 74 h 118"/>
                <a:gd name="T6" fmla="*/ 41 w 46"/>
                <a:gd name="T7" fmla="*/ 118 h 118"/>
                <a:gd name="T8" fmla="*/ 43 w 46"/>
                <a:gd name="T9" fmla="*/ 105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4"/>
                    <a:pt x="0" y="44"/>
                    <a:pt x="0" y="44"/>
                  </a:cubicBezTo>
                  <a:cubicBezTo>
                    <a:pt x="31" y="74"/>
                    <a:pt x="31" y="74"/>
                    <a:pt x="31" y="74"/>
                  </a:cubicBezTo>
                  <a:cubicBezTo>
                    <a:pt x="43" y="86"/>
                    <a:pt x="46" y="103"/>
                    <a:pt x="41" y="118"/>
                  </a:cubicBezTo>
                  <a:cubicBezTo>
                    <a:pt x="43" y="114"/>
                    <a:pt x="43" y="109"/>
                    <a:pt x="43" y="105"/>
                  </a:cubicBezTo>
                  <a:cubicBezTo>
                    <a:pt x="43" y="0"/>
                    <a:pt x="43"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43"/>
            <p:cNvSpPr>
              <a:spLocks/>
            </p:cNvSpPr>
            <p:nvPr/>
          </p:nvSpPr>
          <p:spPr bwMode="auto">
            <a:xfrm>
              <a:off x="2878" y="1956"/>
              <a:ext cx="4"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44"/>
            <p:cNvSpPr>
              <a:spLocks noEditPoints="1"/>
            </p:cNvSpPr>
            <p:nvPr/>
          </p:nvSpPr>
          <p:spPr bwMode="auto">
            <a:xfrm>
              <a:off x="2806" y="1923"/>
              <a:ext cx="72" cy="33"/>
            </a:xfrm>
            <a:custGeom>
              <a:avLst/>
              <a:gdLst>
                <a:gd name="T0" fmla="*/ 21 w 30"/>
                <a:gd name="T1" fmla="*/ 12 h 14"/>
                <a:gd name="T2" fmla="*/ 30 w 30"/>
                <a:gd name="T3" fmla="*/ 14 h 14"/>
                <a:gd name="T4" fmla="*/ 25 w 30"/>
                <a:gd name="T5" fmla="*/ 13 h 14"/>
                <a:gd name="T6" fmla="*/ 21 w 30"/>
                <a:gd name="T7" fmla="*/ 12 h 14"/>
                <a:gd name="T8" fmla="*/ 0 w 30"/>
                <a:gd name="T9" fmla="*/ 0 h 14"/>
                <a:gd name="T10" fmla="*/ 0 w 30"/>
                <a:gd name="T11" fmla="*/ 0 h 14"/>
                <a:gd name="T12" fmla="*/ 1 w 30"/>
                <a:gd name="T13" fmla="*/ 1 h 14"/>
                <a:gd name="T14" fmla="*/ 0 w 30"/>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4">
                  <a:moveTo>
                    <a:pt x="21" y="12"/>
                  </a:moveTo>
                  <a:cubicBezTo>
                    <a:pt x="24" y="13"/>
                    <a:pt x="27" y="14"/>
                    <a:pt x="30" y="14"/>
                  </a:cubicBezTo>
                  <a:cubicBezTo>
                    <a:pt x="29" y="14"/>
                    <a:pt x="27" y="14"/>
                    <a:pt x="25" y="13"/>
                  </a:cubicBezTo>
                  <a:cubicBezTo>
                    <a:pt x="24" y="13"/>
                    <a:pt x="22" y="13"/>
                    <a:pt x="21" y="12"/>
                  </a:cubicBezTo>
                  <a:moveTo>
                    <a:pt x="0" y="0"/>
                  </a:moveTo>
                  <a:cubicBezTo>
                    <a:pt x="0" y="0"/>
                    <a:pt x="0" y="0"/>
                    <a:pt x="0" y="0"/>
                  </a:cubicBezTo>
                  <a:cubicBezTo>
                    <a:pt x="1" y="1"/>
                    <a:pt x="1" y="1"/>
                    <a:pt x="1" y="1"/>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45"/>
            <p:cNvSpPr>
              <a:spLocks/>
            </p:cNvSpPr>
            <p:nvPr/>
          </p:nvSpPr>
          <p:spPr bwMode="auto">
            <a:xfrm>
              <a:off x="2780" y="1854"/>
              <a:ext cx="86" cy="99"/>
            </a:xfrm>
            <a:custGeom>
              <a:avLst/>
              <a:gdLst>
                <a:gd name="T0" fmla="*/ 0 w 36"/>
                <a:gd name="T1" fmla="*/ 0 h 42"/>
                <a:gd name="T2" fmla="*/ 11 w 36"/>
                <a:gd name="T3" fmla="*/ 29 h 42"/>
                <a:gd name="T4" fmla="*/ 12 w 36"/>
                <a:gd name="T5" fmla="*/ 30 h 42"/>
                <a:gd name="T6" fmla="*/ 13 w 36"/>
                <a:gd name="T7" fmla="*/ 30 h 42"/>
                <a:gd name="T8" fmla="*/ 32 w 36"/>
                <a:gd name="T9" fmla="*/ 41 h 42"/>
                <a:gd name="T10" fmla="*/ 36 w 36"/>
                <a:gd name="T11" fmla="*/ 42 h 42"/>
                <a:gd name="T12" fmla="*/ 0 w 36"/>
                <a:gd name="T13" fmla="*/ 0 h 42"/>
                <a:gd name="T14" fmla="*/ 0 w 3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2">
                  <a:moveTo>
                    <a:pt x="0" y="0"/>
                  </a:moveTo>
                  <a:cubicBezTo>
                    <a:pt x="0" y="10"/>
                    <a:pt x="4" y="21"/>
                    <a:pt x="11" y="29"/>
                  </a:cubicBezTo>
                  <a:cubicBezTo>
                    <a:pt x="12" y="30"/>
                    <a:pt x="12" y="30"/>
                    <a:pt x="12" y="30"/>
                  </a:cubicBezTo>
                  <a:cubicBezTo>
                    <a:pt x="13" y="30"/>
                    <a:pt x="13" y="30"/>
                    <a:pt x="13" y="30"/>
                  </a:cubicBezTo>
                  <a:cubicBezTo>
                    <a:pt x="18" y="36"/>
                    <a:pt x="25" y="40"/>
                    <a:pt x="32" y="41"/>
                  </a:cubicBezTo>
                  <a:cubicBezTo>
                    <a:pt x="33" y="42"/>
                    <a:pt x="35" y="42"/>
                    <a:pt x="36" y="42"/>
                  </a:cubicBezTo>
                  <a:cubicBezTo>
                    <a:pt x="16" y="39"/>
                    <a:pt x="0" y="21"/>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46"/>
            <p:cNvSpPr>
              <a:spLocks/>
            </p:cNvSpPr>
            <p:nvPr/>
          </p:nvSpPr>
          <p:spPr bwMode="auto">
            <a:xfrm>
              <a:off x="2901" y="1946"/>
              <a:ext cx="24" cy="7"/>
            </a:xfrm>
            <a:custGeom>
              <a:avLst/>
              <a:gdLst>
                <a:gd name="T0" fmla="*/ 10 w 10"/>
                <a:gd name="T1" fmla="*/ 0 h 3"/>
                <a:gd name="T2" fmla="*/ 5 w 10"/>
                <a:gd name="T3" fmla="*/ 2 h 3"/>
                <a:gd name="T4" fmla="*/ 0 w 10"/>
                <a:gd name="T5" fmla="*/ 3 h 3"/>
                <a:gd name="T6" fmla="*/ 10 w 10"/>
                <a:gd name="T7" fmla="*/ 0 h 3"/>
              </a:gdLst>
              <a:ahLst/>
              <a:cxnLst>
                <a:cxn ang="0">
                  <a:pos x="T0" y="T1"/>
                </a:cxn>
                <a:cxn ang="0">
                  <a:pos x="T2" y="T3"/>
                </a:cxn>
                <a:cxn ang="0">
                  <a:pos x="T4" y="T5"/>
                </a:cxn>
                <a:cxn ang="0">
                  <a:pos x="T6" y="T7"/>
                </a:cxn>
              </a:cxnLst>
              <a:rect l="0" t="0" r="r" b="b"/>
              <a:pathLst>
                <a:path w="10" h="3">
                  <a:moveTo>
                    <a:pt x="10" y="0"/>
                  </a:moveTo>
                  <a:cubicBezTo>
                    <a:pt x="8" y="1"/>
                    <a:pt x="7" y="1"/>
                    <a:pt x="5" y="2"/>
                  </a:cubicBezTo>
                  <a:cubicBezTo>
                    <a:pt x="4" y="2"/>
                    <a:pt x="2" y="3"/>
                    <a:pt x="0" y="3"/>
                  </a:cubicBezTo>
                  <a:cubicBezTo>
                    <a:pt x="4" y="3"/>
                    <a:pt x="7" y="2"/>
                    <a:pt x="1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47"/>
            <p:cNvSpPr>
              <a:spLocks/>
            </p:cNvSpPr>
            <p:nvPr/>
          </p:nvSpPr>
          <p:spPr bwMode="auto">
            <a:xfrm>
              <a:off x="2913" y="1885"/>
              <a:ext cx="67" cy="66"/>
            </a:xfrm>
            <a:custGeom>
              <a:avLst/>
              <a:gdLst>
                <a:gd name="T0" fmla="*/ 28 w 28"/>
                <a:gd name="T1" fmla="*/ 0 h 28"/>
                <a:gd name="T2" fmla="*/ 0 w 28"/>
                <a:gd name="T3" fmla="*/ 28 h 28"/>
                <a:gd name="T4" fmla="*/ 5 w 28"/>
                <a:gd name="T5" fmla="*/ 26 h 28"/>
                <a:gd name="T6" fmla="*/ 18 w 28"/>
                <a:gd name="T7" fmla="*/ 17 h 28"/>
                <a:gd name="T8" fmla="*/ 19 w 28"/>
                <a:gd name="T9" fmla="*/ 16 h 28"/>
                <a:gd name="T10" fmla="*/ 28 w 28"/>
                <a:gd name="T11" fmla="*/ 0 h 28"/>
              </a:gdLst>
              <a:ahLst/>
              <a:cxnLst>
                <a:cxn ang="0">
                  <a:pos x="T0" y="T1"/>
                </a:cxn>
                <a:cxn ang="0">
                  <a:pos x="T2" y="T3"/>
                </a:cxn>
                <a:cxn ang="0">
                  <a:pos x="T4" y="T5"/>
                </a:cxn>
                <a:cxn ang="0">
                  <a:pos x="T6" y="T7"/>
                </a:cxn>
                <a:cxn ang="0">
                  <a:pos x="T8" y="T9"/>
                </a:cxn>
                <a:cxn ang="0">
                  <a:pos x="T10" y="T11"/>
                </a:cxn>
              </a:cxnLst>
              <a:rect l="0" t="0" r="r" b="b"/>
              <a:pathLst>
                <a:path w="28" h="28">
                  <a:moveTo>
                    <a:pt x="28" y="0"/>
                  </a:moveTo>
                  <a:cubicBezTo>
                    <a:pt x="24" y="13"/>
                    <a:pt x="13" y="24"/>
                    <a:pt x="0" y="28"/>
                  </a:cubicBezTo>
                  <a:cubicBezTo>
                    <a:pt x="2" y="27"/>
                    <a:pt x="3" y="27"/>
                    <a:pt x="5" y="26"/>
                  </a:cubicBezTo>
                  <a:cubicBezTo>
                    <a:pt x="10" y="24"/>
                    <a:pt x="14" y="21"/>
                    <a:pt x="18" y="17"/>
                  </a:cubicBezTo>
                  <a:cubicBezTo>
                    <a:pt x="19" y="16"/>
                    <a:pt x="19" y="16"/>
                    <a:pt x="19" y="16"/>
                  </a:cubicBezTo>
                  <a:cubicBezTo>
                    <a:pt x="23" y="11"/>
                    <a:pt x="26" y="6"/>
                    <a:pt x="2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48"/>
            <p:cNvSpPr>
              <a:spLocks/>
            </p:cNvSpPr>
            <p:nvPr/>
          </p:nvSpPr>
          <p:spPr bwMode="auto">
            <a:xfrm>
              <a:off x="2866" y="1951"/>
              <a:ext cx="47" cy="5"/>
            </a:xfrm>
            <a:custGeom>
              <a:avLst/>
              <a:gdLst>
                <a:gd name="T0" fmla="*/ 20 w 20"/>
                <a:gd name="T1" fmla="*/ 0 h 2"/>
                <a:gd name="T2" fmla="*/ 16 w 20"/>
                <a:gd name="T3" fmla="*/ 1 h 2"/>
                <a:gd name="T4" fmla="*/ 16 w 20"/>
                <a:gd name="T5" fmla="*/ 1 h 2"/>
                <a:gd name="T6" fmla="*/ 12 w 20"/>
                <a:gd name="T7" fmla="*/ 2 h 2"/>
                <a:gd name="T8" fmla="*/ 11 w 20"/>
                <a:gd name="T9" fmla="*/ 2 h 2"/>
                <a:gd name="T10" fmla="*/ 7 w 20"/>
                <a:gd name="T11" fmla="*/ 2 h 2"/>
                <a:gd name="T12" fmla="*/ 3 w 20"/>
                <a:gd name="T13" fmla="*/ 2 h 2"/>
                <a:gd name="T14" fmla="*/ 3 w 20"/>
                <a:gd name="T15" fmla="*/ 2 h 2"/>
                <a:gd name="T16" fmla="*/ 0 w 20"/>
                <a:gd name="T17" fmla="*/ 1 h 2"/>
                <a:gd name="T18" fmla="*/ 5 w 20"/>
                <a:gd name="T19" fmla="*/ 2 h 2"/>
                <a:gd name="T20" fmla="*/ 7 w 20"/>
                <a:gd name="T21" fmla="*/ 2 h 2"/>
                <a:gd name="T22" fmla="*/ 15 w 20"/>
                <a:gd name="T23" fmla="*/ 1 h 2"/>
                <a:gd name="T24" fmla="*/ 20 w 20"/>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
                  <a:moveTo>
                    <a:pt x="20" y="0"/>
                  </a:moveTo>
                  <a:cubicBezTo>
                    <a:pt x="19" y="0"/>
                    <a:pt x="18" y="1"/>
                    <a:pt x="16" y="1"/>
                  </a:cubicBezTo>
                  <a:cubicBezTo>
                    <a:pt x="16" y="1"/>
                    <a:pt x="16" y="1"/>
                    <a:pt x="16" y="1"/>
                  </a:cubicBezTo>
                  <a:cubicBezTo>
                    <a:pt x="15" y="1"/>
                    <a:pt x="14" y="1"/>
                    <a:pt x="12" y="2"/>
                  </a:cubicBezTo>
                  <a:cubicBezTo>
                    <a:pt x="11" y="2"/>
                    <a:pt x="11" y="2"/>
                    <a:pt x="11" y="2"/>
                  </a:cubicBezTo>
                  <a:cubicBezTo>
                    <a:pt x="10" y="2"/>
                    <a:pt x="9" y="2"/>
                    <a:pt x="7" y="2"/>
                  </a:cubicBezTo>
                  <a:cubicBezTo>
                    <a:pt x="6" y="2"/>
                    <a:pt x="4" y="2"/>
                    <a:pt x="3" y="2"/>
                  </a:cubicBezTo>
                  <a:cubicBezTo>
                    <a:pt x="3" y="2"/>
                    <a:pt x="3" y="2"/>
                    <a:pt x="3" y="2"/>
                  </a:cubicBezTo>
                  <a:cubicBezTo>
                    <a:pt x="2" y="2"/>
                    <a:pt x="1" y="1"/>
                    <a:pt x="0" y="1"/>
                  </a:cubicBezTo>
                  <a:cubicBezTo>
                    <a:pt x="2" y="2"/>
                    <a:pt x="4" y="2"/>
                    <a:pt x="5" y="2"/>
                  </a:cubicBezTo>
                  <a:cubicBezTo>
                    <a:pt x="6" y="2"/>
                    <a:pt x="7" y="2"/>
                    <a:pt x="7" y="2"/>
                  </a:cubicBezTo>
                  <a:cubicBezTo>
                    <a:pt x="10" y="2"/>
                    <a:pt x="13" y="2"/>
                    <a:pt x="15" y="1"/>
                  </a:cubicBezTo>
                  <a:cubicBezTo>
                    <a:pt x="17" y="1"/>
                    <a:pt x="19" y="0"/>
                    <a:pt x="20" y="0"/>
                  </a:cubicBezTo>
                </a:path>
              </a:pathLst>
            </a:custGeom>
            <a:solidFill>
              <a:srgbClr val="156B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49"/>
            <p:cNvSpPr>
              <a:spLocks/>
            </p:cNvSpPr>
            <p:nvPr/>
          </p:nvSpPr>
          <p:spPr bwMode="auto">
            <a:xfrm>
              <a:off x="2780" y="1709"/>
              <a:ext cx="212" cy="247"/>
            </a:xfrm>
            <a:custGeom>
              <a:avLst/>
              <a:gdLst>
                <a:gd name="T0" fmla="*/ 43 w 89"/>
                <a:gd name="T1" fmla="*/ 0 h 104"/>
                <a:gd name="T2" fmla="*/ 13 w 89"/>
                <a:gd name="T3" fmla="*/ 30 h 104"/>
                <a:gd name="T4" fmla="*/ 0 w 89"/>
                <a:gd name="T5" fmla="*/ 61 h 104"/>
                <a:gd name="T6" fmla="*/ 0 w 89"/>
                <a:gd name="T7" fmla="*/ 61 h 104"/>
                <a:gd name="T8" fmla="*/ 36 w 89"/>
                <a:gd name="T9" fmla="*/ 103 h 104"/>
                <a:gd name="T10" fmla="*/ 39 w 89"/>
                <a:gd name="T11" fmla="*/ 104 h 104"/>
                <a:gd name="T12" fmla="*/ 39 w 89"/>
                <a:gd name="T13" fmla="*/ 104 h 104"/>
                <a:gd name="T14" fmla="*/ 43 w 89"/>
                <a:gd name="T15" fmla="*/ 104 h 104"/>
                <a:gd name="T16" fmla="*/ 47 w 89"/>
                <a:gd name="T17" fmla="*/ 104 h 104"/>
                <a:gd name="T18" fmla="*/ 48 w 89"/>
                <a:gd name="T19" fmla="*/ 104 h 104"/>
                <a:gd name="T20" fmla="*/ 52 w 89"/>
                <a:gd name="T21" fmla="*/ 103 h 104"/>
                <a:gd name="T22" fmla="*/ 52 w 89"/>
                <a:gd name="T23" fmla="*/ 103 h 104"/>
                <a:gd name="T24" fmla="*/ 56 w 89"/>
                <a:gd name="T25" fmla="*/ 102 h 104"/>
                <a:gd name="T26" fmla="*/ 84 w 89"/>
                <a:gd name="T27" fmla="*/ 74 h 104"/>
                <a:gd name="T28" fmla="*/ 74 w 89"/>
                <a:gd name="T29" fmla="*/ 30 h 104"/>
                <a:gd name="T30" fmla="*/ 43 w 89"/>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104">
                  <a:moveTo>
                    <a:pt x="43" y="0"/>
                  </a:moveTo>
                  <a:cubicBezTo>
                    <a:pt x="13" y="30"/>
                    <a:pt x="13" y="30"/>
                    <a:pt x="13" y="30"/>
                  </a:cubicBezTo>
                  <a:cubicBezTo>
                    <a:pt x="4" y="39"/>
                    <a:pt x="0" y="50"/>
                    <a:pt x="0" y="61"/>
                  </a:cubicBezTo>
                  <a:cubicBezTo>
                    <a:pt x="0" y="61"/>
                    <a:pt x="0" y="61"/>
                    <a:pt x="0" y="61"/>
                  </a:cubicBezTo>
                  <a:cubicBezTo>
                    <a:pt x="0" y="82"/>
                    <a:pt x="16" y="100"/>
                    <a:pt x="36" y="103"/>
                  </a:cubicBezTo>
                  <a:cubicBezTo>
                    <a:pt x="37" y="103"/>
                    <a:pt x="38" y="104"/>
                    <a:pt x="39" y="104"/>
                  </a:cubicBezTo>
                  <a:cubicBezTo>
                    <a:pt x="39" y="104"/>
                    <a:pt x="39" y="104"/>
                    <a:pt x="39" y="104"/>
                  </a:cubicBezTo>
                  <a:cubicBezTo>
                    <a:pt x="40" y="104"/>
                    <a:pt x="42" y="104"/>
                    <a:pt x="43" y="104"/>
                  </a:cubicBezTo>
                  <a:cubicBezTo>
                    <a:pt x="45" y="104"/>
                    <a:pt x="46" y="104"/>
                    <a:pt x="47" y="104"/>
                  </a:cubicBezTo>
                  <a:cubicBezTo>
                    <a:pt x="48" y="104"/>
                    <a:pt x="48" y="104"/>
                    <a:pt x="48" y="104"/>
                  </a:cubicBezTo>
                  <a:cubicBezTo>
                    <a:pt x="50" y="103"/>
                    <a:pt x="51" y="103"/>
                    <a:pt x="52" y="103"/>
                  </a:cubicBezTo>
                  <a:cubicBezTo>
                    <a:pt x="52" y="103"/>
                    <a:pt x="52" y="103"/>
                    <a:pt x="52" y="103"/>
                  </a:cubicBezTo>
                  <a:cubicBezTo>
                    <a:pt x="54" y="103"/>
                    <a:pt x="55" y="102"/>
                    <a:pt x="56" y="102"/>
                  </a:cubicBezTo>
                  <a:cubicBezTo>
                    <a:pt x="69" y="98"/>
                    <a:pt x="80" y="87"/>
                    <a:pt x="84" y="74"/>
                  </a:cubicBezTo>
                  <a:cubicBezTo>
                    <a:pt x="89" y="59"/>
                    <a:pt x="86" y="42"/>
                    <a:pt x="74" y="30"/>
                  </a:cubicBezTo>
                  <a:cubicBezTo>
                    <a:pt x="43" y="0"/>
                    <a:pt x="43" y="0"/>
                    <a:pt x="43" y="0"/>
                  </a:cubicBezTo>
                </a:path>
              </a:pathLst>
            </a:custGeom>
            <a:solidFill>
              <a:srgbClr val="156B06"/>
            </a:solidFill>
            <a:ln w="3175">
              <a:solidFill>
                <a:srgbClr val="156B06"/>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8" name="Group 152"/>
          <p:cNvGrpSpPr>
            <a:grpSpLocks noChangeAspect="1"/>
          </p:cNvGrpSpPr>
          <p:nvPr/>
        </p:nvGrpSpPr>
        <p:grpSpPr bwMode="auto">
          <a:xfrm>
            <a:off x="3415523" y="1192271"/>
            <a:ext cx="615131" cy="622775"/>
            <a:chOff x="2735" y="1183"/>
            <a:chExt cx="1368" cy="1385"/>
          </a:xfrm>
        </p:grpSpPr>
        <p:sp>
          <p:nvSpPr>
            <p:cNvPr id="215" name="Freeform 158"/>
            <p:cNvSpPr>
              <a:spLocks/>
            </p:cNvSpPr>
            <p:nvPr/>
          </p:nvSpPr>
          <p:spPr bwMode="auto">
            <a:xfrm>
              <a:off x="2735" y="2033"/>
              <a:ext cx="206" cy="433"/>
            </a:xfrm>
            <a:custGeom>
              <a:avLst/>
              <a:gdLst>
                <a:gd name="T0" fmla="*/ 44 w 87"/>
                <a:gd name="T1" fmla="*/ 0 h 182"/>
                <a:gd name="T2" fmla="*/ 20 w 87"/>
                <a:gd name="T3" fmla="*/ 7 h 182"/>
                <a:gd name="T4" fmla="*/ 3 w 87"/>
                <a:gd name="T5" fmla="*/ 28 h 182"/>
                <a:gd name="T6" fmla="*/ 3 w 87"/>
                <a:gd name="T7" fmla="*/ 28 h 182"/>
                <a:gd name="T8" fmla="*/ 3 w 87"/>
                <a:gd name="T9" fmla="*/ 28 h 182"/>
                <a:gd name="T10" fmla="*/ 0 w 87"/>
                <a:gd name="T11" fmla="*/ 43 h 182"/>
                <a:gd name="T12" fmla="*/ 0 w 87"/>
                <a:gd name="T13" fmla="*/ 182 h 182"/>
                <a:gd name="T14" fmla="*/ 0 w 87"/>
                <a:gd name="T15" fmla="*/ 182 h 182"/>
                <a:gd name="T16" fmla="*/ 44 w 87"/>
                <a:gd name="T17" fmla="*/ 138 h 182"/>
                <a:gd name="T18" fmla="*/ 87 w 87"/>
                <a:gd name="T19" fmla="*/ 138 h 182"/>
                <a:gd name="T20" fmla="*/ 87 w 87"/>
                <a:gd name="T21" fmla="*/ 43 h 182"/>
                <a:gd name="T22" fmla="*/ 82 w 87"/>
                <a:gd name="T23" fmla="*/ 23 h 182"/>
                <a:gd name="T24" fmla="*/ 74 w 87"/>
                <a:gd name="T25" fmla="*/ 13 h 182"/>
                <a:gd name="T26" fmla="*/ 44 w 87"/>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82">
                  <a:moveTo>
                    <a:pt x="44" y="0"/>
                  </a:moveTo>
                  <a:cubicBezTo>
                    <a:pt x="35" y="0"/>
                    <a:pt x="27" y="2"/>
                    <a:pt x="20" y="7"/>
                  </a:cubicBezTo>
                  <a:cubicBezTo>
                    <a:pt x="12" y="12"/>
                    <a:pt x="6" y="20"/>
                    <a:pt x="3" y="28"/>
                  </a:cubicBezTo>
                  <a:cubicBezTo>
                    <a:pt x="3" y="28"/>
                    <a:pt x="3" y="28"/>
                    <a:pt x="3" y="28"/>
                  </a:cubicBezTo>
                  <a:cubicBezTo>
                    <a:pt x="3" y="28"/>
                    <a:pt x="3" y="28"/>
                    <a:pt x="3" y="28"/>
                  </a:cubicBezTo>
                  <a:cubicBezTo>
                    <a:pt x="1" y="33"/>
                    <a:pt x="0" y="38"/>
                    <a:pt x="0" y="43"/>
                  </a:cubicBezTo>
                  <a:cubicBezTo>
                    <a:pt x="0" y="182"/>
                    <a:pt x="0" y="182"/>
                    <a:pt x="0" y="182"/>
                  </a:cubicBezTo>
                  <a:cubicBezTo>
                    <a:pt x="0" y="182"/>
                    <a:pt x="0" y="182"/>
                    <a:pt x="0" y="182"/>
                  </a:cubicBezTo>
                  <a:cubicBezTo>
                    <a:pt x="0" y="158"/>
                    <a:pt x="20" y="138"/>
                    <a:pt x="44" y="138"/>
                  </a:cubicBezTo>
                  <a:cubicBezTo>
                    <a:pt x="87" y="138"/>
                    <a:pt x="87" y="138"/>
                    <a:pt x="87" y="138"/>
                  </a:cubicBezTo>
                  <a:cubicBezTo>
                    <a:pt x="87" y="43"/>
                    <a:pt x="87" y="43"/>
                    <a:pt x="87" y="43"/>
                  </a:cubicBezTo>
                  <a:cubicBezTo>
                    <a:pt x="87" y="36"/>
                    <a:pt x="85" y="29"/>
                    <a:pt x="82" y="23"/>
                  </a:cubicBezTo>
                  <a:cubicBezTo>
                    <a:pt x="80" y="19"/>
                    <a:pt x="77" y="16"/>
                    <a:pt x="74" y="13"/>
                  </a:cubicBezTo>
                  <a:cubicBezTo>
                    <a:pt x="66" y="5"/>
                    <a:pt x="56"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68"/>
            <p:cNvSpPr>
              <a:spLocks/>
            </p:cNvSpPr>
            <p:nvPr/>
          </p:nvSpPr>
          <p:spPr bwMode="auto">
            <a:xfrm>
              <a:off x="2972" y="1663"/>
              <a:ext cx="373" cy="515"/>
            </a:xfrm>
            <a:custGeom>
              <a:avLst/>
              <a:gdLst>
                <a:gd name="T0" fmla="*/ 44 w 157"/>
                <a:gd name="T1" fmla="*/ 0 h 217"/>
                <a:gd name="T2" fmla="*/ 13 w 157"/>
                <a:gd name="T3" fmla="*/ 12 h 217"/>
                <a:gd name="T4" fmla="*/ 13 w 157"/>
                <a:gd name="T5" fmla="*/ 12 h 217"/>
                <a:gd name="T6" fmla="*/ 0 w 157"/>
                <a:gd name="T7" fmla="*/ 43 h 217"/>
                <a:gd name="T8" fmla="*/ 7 w 157"/>
                <a:gd name="T9" fmla="*/ 66 h 217"/>
                <a:gd name="T10" fmla="*/ 13 w 157"/>
                <a:gd name="T11" fmla="*/ 73 h 217"/>
                <a:gd name="T12" fmla="*/ 157 w 157"/>
                <a:gd name="T13" fmla="*/ 217 h 217"/>
                <a:gd name="T14" fmla="*/ 145 w 157"/>
                <a:gd name="T15" fmla="*/ 188 h 217"/>
                <a:gd name="T16" fmla="*/ 145 w 157"/>
                <a:gd name="T17" fmla="*/ 188 h 217"/>
                <a:gd name="T18" fmla="*/ 145 w 157"/>
                <a:gd name="T19" fmla="*/ 83 h 217"/>
                <a:gd name="T20" fmla="*/ 145 w 157"/>
                <a:gd name="T21" fmla="*/ 83 h 217"/>
                <a:gd name="T22" fmla="*/ 74 w 157"/>
                <a:gd name="T23" fmla="*/ 12 h 217"/>
                <a:gd name="T24" fmla="*/ 74 w 157"/>
                <a:gd name="T25" fmla="*/ 12 h 217"/>
                <a:gd name="T26" fmla="*/ 44 w 157"/>
                <a:gd name="T2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217">
                  <a:moveTo>
                    <a:pt x="44" y="0"/>
                  </a:moveTo>
                  <a:cubicBezTo>
                    <a:pt x="33" y="0"/>
                    <a:pt x="21" y="4"/>
                    <a:pt x="13" y="12"/>
                  </a:cubicBezTo>
                  <a:cubicBezTo>
                    <a:pt x="13" y="12"/>
                    <a:pt x="13" y="12"/>
                    <a:pt x="13" y="12"/>
                  </a:cubicBezTo>
                  <a:cubicBezTo>
                    <a:pt x="5" y="21"/>
                    <a:pt x="0" y="32"/>
                    <a:pt x="0" y="43"/>
                  </a:cubicBezTo>
                  <a:cubicBezTo>
                    <a:pt x="0" y="51"/>
                    <a:pt x="3" y="59"/>
                    <a:pt x="7" y="66"/>
                  </a:cubicBezTo>
                  <a:cubicBezTo>
                    <a:pt x="9" y="68"/>
                    <a:pt x="11" y="71"/>
                    <a:pt x="13" y="73"/>
                  </a:cubicBezTo>
                  <a:cubicBezTo>
                    <a:pt x="157" y="217"/>
                    <a:pt x="157" y="217"/>
                    <a:pt x="157" y="217"/>
                  </a:cubicBezTo>
                  <a:cubicBezTo>
                    <a:pt x="149" y="209"/>
                    <a:pt x="145" y="198"/>
                    <a:pt x="145" y="188"/>
                  </a:cubicBezTo>
                  <a:cubicBezTo>
                    <a:pt x="145" y="188"/>
                    <a:pt x="145" y="188"/>
                    <a:pt x="145" y="188"/>
                  </a:cubicBezTo>
                  <a:cubicBezTo>
                    <a:pt x="145" y="83"/>
                    <a:pt x="145" y="83"/>
                    <a:pt x="145" y="83"/>
                  </a:cubicBezTo>
                  <a:cubicBezTo>
                    <a:pt x="145" y="83"/>
                    <a:pt x="145" y="83"/>
                    <a:pt x="145" y="83"/>
                  </a:cubicBezTo>
                  <a:cubicBezTo>
                    <a:pt x="74" y="12"/>
                    <a:pt x="74" y="12"/>
                    <a:pt x="74" y="12"/>
                  </a:cubicBezTo>
                  <a:cubicBezTo>
                    <a:pt x="74" y="12"/>
                    <a:pt x="74" y="12"/>
                    <a:pt x="74" y="12"/>
                  </a:cubicBezTo>
                  <a:cubicBezTo>
                    <a:pt x="66" y="4"/>
                    <a:pt x="55"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55"/>
            <p:cNvSpPr>
              <a:spLocks/>
            </p:cNvSpPr>
            <p:nvPr/>
          </p:nvSpPr>
          <p:spPr bwMode="auto">
            <a:xfrm>
              <a:off x="2765" y="2518"/>
              <a:ext cx="1323" cy="50"/>
            </a:xfrm>
            <a:custGeom>
              <a:avLst/>
              <a:gdLst>
                <a:gd name="T0" fmla="*/ 557 w 557"/>
                <a:gd name="T1" fmla="*/ 0 h 21"/>
                <a:gd name="T2" fmla="*/ 557 w 557"/>
                <a:gd name="T3" fmla="*/ 0 h 21"/>
                <a:gd name="T4" fmla="*/ 520 w 557"/>
                <a:gd name="T5" fmla="*/ 21 h 21"/>
                <a:gd name="T6" fmla="*/ 520 w 557"/>
                <a:gd name="T7" fmla="*/ 21 h 21"/>
                <a:gd name="T8" fmla="*/ 31 w 557"/>
                <a:gd name="T9" fmla="*/ 21 h 21"/>
                <a:gd name="T10" fmla="*/ 31 w 557"/>
                <a:gd name="T11" fmla="*/ 21 h 21"/>
                <a:gd name="T12" fmla="*/ 0 w 557"/>
                <a:gd name="T13" fmla="*/ 8 h 21"/>
                <a:gd name="T14" fmla="*/ 0 w 557"/>
                <a:gd name="T15" fmla="*/ 8 h 21"/>
                <a:gd name="T16" fmla="*/ 31 w 557"/>
                <a:gd name="T17" fmla="*/ 21 h 21"/>
                <a:gd name="T18" fmla="*/ 520 w 557"/>
                <a:gd name="T19" fmla="*/ 21 h 21"/>
                <a:gd name="T20" fmla="*/ 557 w 557"/>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7" h="21">
                  <a:moveTo>
                    <a:pt x="557" y="0"/>
                  </a:moveTo>
                  <a:cubicBezTo>
                    <a:pt x="557" y="0"/>
                    <a:pt x="557" y="0"/>
                    <a:pt x="557" y="0"/>
                  </a:cubicBezTo>
                  <a:cubicBezTo>
                    <a:pt x="549" y="13"/>
                    <a:pt x="536" y="21"/>
                    <a:pt x="520" y="21"/>
                  </a:cubicBezTo>
                  <a:cubicBezTo>
                    <a:pt x="520" y="21"/>
                    <a:pt x="520" y="21"/>
                    <a:pt x="520" y="21"/>
                  </a:cubicBezTo>
                  <a:cubicBezTo>
                    <a:pt x="31" y="21"/>
                    <a:pt x="31" y="21"/>
                    <a:pt x="31" y="21"/>
                  </a:cubicBezTo>
                  <a:cubicBezTo>
                    <a:pt x="31" y="21"/>
                    <a:pt x="31" y="21"/>
                    <a:pt x="31" y="21"/>
                  </a:cubicBezTo>
                  <a:cubicBezTo>
                    <a:pt x="19" y="21"/>
                    <a:pt x="8" y="16"/>
                    <a:pt x="0" y="8"/>
                  </a:cubicBezTo>
                  <a:cubicBezTo>
                    <a:pt x="0" y="8"/>
                    <a:pt x="0" y="8"/>
                    <a:pt x="0" y="8"/>
                  </a:cubicBezTo>
                  <a:cubicBezTo>
                    <a:pt x="8" y="16"/>
                    <a:pt x="19" y="21"/>
                    <a:pt x="31" y="21"/>
                  </a:cubicBezTo>
                  <a:cubicBezTo>
                    <a:pt x="520" y="21"/>
                    <a:pt x="520" y="21"/>
                    <a:pt x="520" y="21"/>
                  </a:cubicBezTo>
                  <a:cubicBezTo>
                    <a:pt x="536" y="21"/>
                    <a:pt x="549" y="13"/>
                    <a:pt x="557"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56"/>
            <p:cNvSpPr>
              <a:spLocks/>
            </p:cNvSpPr>
            <p:nvPr/>
          </p:nvSpPr>
          <p:spPr bwMode="auto">
            <a:xfrm>
              <a:off x="2839" y="2361"/>
              <a:ext cx="1161" cy="207"/>
            </a:xfrm>
            <a:custGeom>
              <a:avLst/>
              <a:gdLst>
                <a:gd name="T0" fmla="*/ 446 w 489"/>
                <a:gd name="T1" fmla="*/ 0 h 87"/>
                <a:gd name="T2" fmla="*/ 446 w 489"/>
                <a:gd name="T3" fmla="*/ 0 h 87"/>
                <a:gd name="T4" fmla="*/ 43 w 489"/>
                <a:gd name="T5" fmla="*/ 0 h 87"/>
                <a:gd name="T6" fmla="*/ 43 w 489"/>
                <a:gd name="T7" fmla="*/ 44 h 87"/>
                <a:gd name="T8" fmla="*/ 0 w 489"/>
                <a:gd name="T9" fmla="*/ 87 h 87"/>
                <a:gd name="T10" fmla="*/ 489 w 489"/>
                <a:gd name="T11" fmla="*/ 87 h 87"/>
                <a:gd name="T12" fmla="*/ 446 w 489"/>
                <a:gd name="T13" fmla="*/ 44 h 87"/>
                <a:gd name="T14" fmla="*/ 446 w 489"/>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87">
                  <a:moveTo>
                    <a:pt x="446" y="0"/>
                  </a:moveTo>
                  <a:cubicBezTo>
                    <a:pt x="446" y="0"/>
                    <a:pt x="446" y="0"/>
                    <a:pt x="446" y="0"/>
                  </a:cubicBezTo>
                  <a:cubicBezTo>
                    <a:pt x="43" y="0"/>
                    <a:pt x="43" y="0"/>
                    <a:pt x="43" y="0"/>
                  </a:cubicBezTo>
                  <a:cubicBezTo>
                    <a:pt x="43" y="44"/>
                    <a:pt x="43" y="44"/>
                    <a:pt x="43" y="44"/>
                  </a:cubicBezTo>
                  <a:cubicBezTo>
                    <a:pt x="43" y="67"/>
                    <a:pt x="24" y="87"/>
                    <a:pt x="0" y="87"/>
                  </a:cubicBezTo>
                  <a:cubicBezTo>
                    <a:pt x="489" y="87"/>
                    <a:pt x="489" y="87"/>
                    <a:pt x="489" y="87"/>
                  </a:cubicBezTo>
                  <a:cubicBezTo>
                    <a:pt x="465" y="87"/>
                    <a:pt x="446" y="67"/>
                    <a:pt x="446" y="44"/>
                  </a:cubicBezTo>
                  <a:cubicBezTo>
                    <a:pt x="446" y="0"/>
                    <a:pt x="446" y="0"/>
                    <a:pt x="44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57"/>
            <p:cNvSpPr>
              <a:spLocks noEditPoints="1"/>
            </p:cNvSpPr>
            <p:nvPr/>
          </p:nvSpPr>
          <p:spPr bwMode="auto">
            <a:xfrm>
              <a:off x="2735" y="2033"/>
              <a:ext cx="206" cy="328"/>
            </a:xfrm>
            <a:custGeom>
              <a:avLst/>
              <a:gdLst>
                <a:gd name="T0" fmla="*/ 3 w 87"/>
                <a:gd name="T1" fmla="*/ 28 h 138"/>
                <a:gd name="T2" fmla="*/ 0 w 87"/>
                <a:gd name="T3" fmla="*/ 43 h 138"/>
                <a:gd name="T4" fmla="*/ 0 w 87"/>
                <a:gd name="T5" fmla="*/ 43 h 138"/>
                <a:gd name="T6" fmla="*/ 3 w 87"/>
                <a:gd name="T7" fmla="*/ 28 h 138"/>
                <a:gd name="T8" fmla="*/ 3 w 87"/>
                <a:gd name="T9" fmla="*/ 28 h 138"/>
                <a:gd name="T10" fmla="*/ 3 w 87"/>
                <a:gd name="T11" fmla="*/ 28 h 138"/>
                <a:gd name="T12" fmla="*/ 3 w 87"/>
                <a:gd name="T13" fmla="*/ 28 h 138"/>
                <a:gd name="T14" fmla="*/ 82 w 87"/>
                <a:gd name="T15" fmla="*/ 23 h 138"/>
                <a:gd name="T16" fmla="*/ 87 w 87"/>
                <a:gd name="T17" fmla="*/ 43 h 138"/>
                <a:gd name="T18" fmla="*/ 87 w 87"/>
                <a:gd name="T19" fmla="*/ 138 h 138"/>
                <a:gd name="T20" fmla="*/ 87 w 87"/>
                <a:gd name="T21" fmla="*/ 43 h 138"/>
                <a:gd name="T22" fmla="*/ 82 w 87"/>
                <a:gd name="T23" fmla="*/ 23 h 138"/>
                <a:gd name="T24" fmla="*/ 44 w 87"/>
                <a:gd name="T25" fmla="*/ 0 h 138"/>
                <a:gd name="T26" fmla="*/ 20 w 87"/>
                <a:gd name="T27" fmla="*/ 7 h 138"/>
                <a:gd name="T28" fmla="*/ 44 w 87"/>
                <a:gd name="T29" fmla="*/ 0 h 138"/>
                <a:gd name="T30" fmla="*/ 74 w 87"/>
                <a:gd name="T31" fmla="*/ 13 h 138"/>
                <a:gd name="T32" fmla="*/ 44 w 87"/>
                <a:gd name="T3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38">
                  <a:moveTo>
                    <a:pt x="3" y="28"/>
                  </a:moveTo>
                  <a:cubicBezTo>
                    <a:pt x="1" y="33"/>
                    <a:pt x="0" y="38"/>
                    <a:pt x="0" y="43"/>
                  </a:cubicBezTo>
                  <a:cubicBezTo>
                    <a:pt x="0" y="43"/>
                    <a:pt x="0" y="43"/>
                    <a:pt x="0" y="43"/>
                  </a:cubicBezTo>
                  <a:cubicBezTo>
                    <a:pt x="0" y="38"/>
                    <a:pt x="1" y="33"/>
                    <a:pt x="3" y="28"/>
                  </a:cubicBezTo>
                  <a:moveTo>
                    <a:pt x="3" y="28"/>
                  </a:moveTo>
                  <a:cubicBezTo>
                    <a:pt x="3" y="28"/>
                    <a:pt x="3" y="28"/>
                    <a:pt x="3" y="28"/>
                  </a:cubicBezTo>
                  <a:cubicBezTo>
                    <a:pt x="3" y="28"/>
                    <a:pt x="3" y="28"/>
                    <a:pt x="3" y="28"/>
                  </a:cubicBezTo>
                  <a:moveTo>
                    <a:pt x="82" y="23"/>
                  </a:moveTo>
                  <a:cubicBezTo>
                    <a:pt x="85" y="29"/>
                    <a:pt x="87" y="36"/>
                    <a:pt x="87" y="43"/>
                  </a:cubicBezTo>
                  <a:cubicBezTo>
                    <a:pt x="87" y="138"/>
                    <a:pt x="87" y="138"/>
                    <a:pt x="87" y="138"/>
                  </a:cubicBezTo>
                  <a:cubicBezTo>
                    <a:pt x="87" y="43"/>
                    <a:pt x="87" y="43"/>
                    <a:pt x="87" y="43"/>
                  </a:cubicBezTo>
                  <a:cubicBezTo>
                    <a:pt x="87" y="36"/>
                    <a:pt x="85" y="29"/>
                    <a:pt x="82" y="23"/>
                  </a:cubicBezTo>
                  <a:moveTo>
                    <a:pt x="44" y="0"/>
                  </a:moveTo>
                  <a:cubicBezTo>
                    <a:pt x="35" y="0"/>
                    <a:pt x="27" y="2"/>
                    <a:pt x="20" y="7"/>
                  </a:cubicBezTo>
                  <a:cubicBezTo>
                    <a:pt x="27" y="2"/>
                    <a:pt x="35" y="0"/>
                    <a:pt x="44" y="0"/>
                  </a:cubicBezTo>
                  <a:cubicBezTo>
                    <a:pt x="56" y="0"/>
                    <a:pt x="66" y="5"/>
                    <a:pt x="74" y="13"/>
                  </a:cubicBezTo>
                  <a:cubicBezTo>
                    <a:pt x="66" y="5"/>
                    <a:pt x="56" y="0"/>
                    <a:pt x="4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59"/>
            <p:cNvSpPr>
              <a:spLocks noEditPoints="1"/>
            </p:cNvSpPr>
            <p:nvPr/>
          </p:nvSpPr>
          <p:spPr bwMode="auto">
            <a:xfrm>
              <a:off x="2765" y="2537"/>
              <a:ext cx="74" cy="31"/>
            </a:xfrm>
            <a:custGeom>
              <a:avLst/>
              <a:gdLst>
                <a:gd name="T0" fmla="*/ 0 w 31"/>
                <a:gd name="T1" fmla="*/ 0 h 13"/>
                <a:gd name="T2" fmla="*/ 31 w 31"/>
                <a:gd name="T3" fmla="*/ 13 h 13"/>
                <a:gd name="T4" fmla="*/ 31 w 31"/>
                <a:gd name="T5" fmla="*/ 13 h 13"/>
                <a:gd name="T6" fmla="*/ 31 w 31"/>
                <a:gd name="T7" fmla="*/ 13 h 13"/>
                <a:gd name="T8" fmla="*/ 0 w 31"/>
                <a:gd name="T9" fmla="*/ 0 h 13"/>
                <a:gd name="T10" fmla="*/ 0 w 31"/>
                <a:gd name="T11" fmla="*/ 0 h 13"/>
                <a:gd name="T12" fmla="*/ 0 w 31"/>
                <a:gd name="T13" fmla="*/ 0 h 13"/>
                <a:gd name="T14" fmla="*/ 0 w 31"/>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0" y="0"/>
                  </a:moveTo>
                  <a:cubicBezTo>
                    <a:pt x="8" y="8"/>
                    <a:pt x="19" y="13"/>
                    <a:pt x="31" y="13"/>
                  </a:cubicBezTo>
                  <a:cubicBezTo>
                    <a:pt x="31" y="13"/>
                    <a:pt x="31" y="13"/>
                    <a:pt x="31" y="13"/>
                  </a:cubicBezTo>
                  <a:cubicBezTo>
                    <a:pt x="31" y="13"/>
                    <a:pt x="31" y="13"/>
                    <a:pt x="31" y="13"/>
                  </a:cubicBezTo>
                  <a:cubicBezTo>
                    <a:pt x="19" y="13"/>
                    <a:pt x="8" y="8"/>
                    <a:pt x="0" y="0"/>
                  </a:cubicBezTo>
                  <a:moveTo>
                    <a:pt x="0" y="0"/>
                  </a:moveTo>
                  <a:cubicBezTo>
                    <a:pt x="0" y="0"/>
                    <a:pt x="0" y="0"/>
                    <a:pt x="0" y="0"/>
                  </a:cubicBezTo>
                  <a:cubicBezTo>
                    <a:pt x="0" y="0"/>
                    <a:pt x="0" y="0"/>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60"/>
            <p:cNvSpPr>
              <a:spLocks/>
            </p:cNvSpPr>
            <p:nvPr/>
          </p:nvSpPr>
          <p:spPr bwMode="auto">
            <a:xfrm>
              <a:off x="2735" y="2361"/>
              <a:ext cx="206" cy="207"/>
            </a:xfrm>
            <a:custGeom>
              <a:avLst/>
              <a:gdLst>
                <a:gd name="T0" fmla="*/ 87 w 87"/>
                <a:gd name="T1" fmla="*/ 0 h 87"/>
                <a:gd name="T2" fmla="*/ 44 w 87"/>
                <a:gd name="T3" fmla="*/ 0 h 87"/>
                <a:gd name="T4" fmla="*/ 0 w 87"/>
                <a:gd name="T5" fmla="*/ 44 h 87"/>
                <a:gd name="T6" fmla="*/ 13 w 87"/>
                <a:gd name="T7" fmla="*/ 74 h 87"/>
                <a:gd name="T8" fmla="*/ 13 w 87"/>
                <a:gd name="T9" fmla="*/ 74 h 87"/>
                <a:gd name="T10" fmla="*/ 13 w 87"/>
                <a:gd name="T11" fmla="*/ 74 h 87"/>
                <a:gd name="T12" fmla="*/ 44 w 87"/>
                <a:gd name="T13" fmla="*/ 87 h 87"/>
                <a:gd name="T14" fmla="*/ 44 w 87"/>
                <a:gd name="T15" fmla="*/ 87 h 87"/>
                <a:gd name="T16" fmla="*/ 87 w 87"/>
                <a:gd name="T17" fmla="*/ 44 h 87"/>
                <a:gd name="T18" fmla="*/ 87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7" y="0"/>
                  </a:moveTo>
                  <a:cubicBezTo>
                    <a:pt x="44" y="0"/>
                    <a:pt x="44" y="0"/>
                    <a:pt x="44" y="0"/>
                  </a:cubicBezTo>
                  <a:cubicBezTo>
                    <a:pt x="20" y="0"/>
                    <a:pt x="0" y="20"/>
                    <a:pt x="0" y="44"/>
                  </a:cubicBezTo>
                  <a:cubicBezTo>
                    <a:pt x="0" y="56"/>
                    <a:pt x="5" y="66"/>
                    <a:pt x="13" y="74"/>
                  </a:cubicBezTo>
                  <a:cubicBezTo>
                    <a:pt x="13" y="74"/>
                    <a:pt x="13" y="74"/>
                    <a:pt x="13" y="74"/>
                  </a:cubicBezTo>
                  <a:cubicBezTo>
                    <a:pt x="13" y="74"/>
                    <a:pt x="13" y="74"/>
                    <a:pt x="13" y="74"/>
                  </a:cubicBezTo>
                  <a:cubicBezTo>
                    <a:pt x="21" y="82"/>
                    <a:pt x="32" y="87"/>
                    <a:pt x="44" y="87"/>
                  </a:cubicBezTo>
                  <a:cubicBezTo>
                    <a:pt x="44" y="87"/>
                    <a:pt x="44" y="87"/>
                    <a:pt x="44" y="87"/>
                  </a:cubicBezTo>
                  <a:cubicBezTo>
                    <a:pt x="68" y="87"/>
                    <a:pt x="87" y="67"/>
                    <a:pt x="87" y="44"/>
                  </a:cubicBezTo>
                  <a:cubicBezTo>
                    <a:pt x="87" y="0"/>
                    <a:pt x="87" y="0"/>
                    <a:pt x="87"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61"/>
            <p:cNvSpPr>
              <a:spLocks noEditPoints="1"/>
            </p:cNvSpPr>
            <p:nvPr/>
          </p:nvSpPr>
          <p:spPr bwMode="auto">
            <a:xfrm>
              <a:off x="3898" y="2033"/>
              <a:ext cx="205" cy="433"/>
            </a:xfrm>
            <a:custGeom>
              <a:avLst/>
              <a:gdLst>
                <a:gd name="T0" fmla="*/ 5 w 86"/>
                <a:gd name="T1" fmla="*/ 23 h 182"/>
                <a:gd name="T2" fmla="*/ 0 w 86"/>
                <a:gd name="T3" fmla="*/ 43 h 182"/>
                <a:gd name="T4" fmla="*/ 0 w 86"/>
                <a:gd name="T5" fmla="*/ 43 h 182"/>
                <a:gd name="T6" fmla="*/ 5 w 86"/>
                <a:gd name="T7" fmla="*/ 23 h 182"/>
                <a:gd name="T8" fmla="*/ 81 w 86"/>
                <a:gd name="T9" fmla="*/ 23 h 182"/>
                <a:gd name="T10" fmla="*/ 86 w 86"/>
                <a:gd name="T11" fmla="*/ 43 h 182"/>
                <a:gd name="T12" fmla="*/ 86 w 86"/>
                <a:gd name="T13" fmla="*/ 182 h 182"/>
                <a:gd name="T14" fmla="*/ 86 w 86"/>
                <a:gd name="T15" fmla="*/ 182 h 182"/>
                <a:gd name="T16" fmla="*/ 86 w 86"/>
                <a:gd name="T17" fmla="*/ 43 h 182"/>
                <a:gd name="T18" fmla="*/ 81 w 86"/>
                <a:gd name="T19" fmla="*/ 23 h 182"/>
                <a:gd name="T20" fmla="*/ 43 w 86"/>
                <a:gd name="T21" fmla="*/ 0 h 182"/>
                <a:gd name="T22" fmla="*/ 13 w 86"/>
                <a:gd name="T23" fmla="*/ 13 h 182"/>
                <a:gd name="T24" fmla="*/ 43 w 86"/>
                <a:gd name="T25" fmla="*/ 0 h 182"/>
                <a:gd name="T26" fmla="*/ 74 w 86"/>
                <a:gd name="T27" fmla="*/ 13 h 182"/>
                <a:gd name="T28" fmla="*/ 43 w 86"/>
                <a:gd name="T2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182">
                  <a:moveTo>
                    <a:pt x="5" y="23"/>
                  </a:moveTo>
                  <a:cubicBezTo>
                    <a:pt x="2" y="29"/>
                    <a:pt x="0" y="36"/>
                    <a:pt x="0" y="43"/>
                  </a:cubicBezTo>
                  <a:cubicBezTo>
                    <a:pt x="0" y="43"/>
                    <a:pt x="0" y="43"/>
                    <a:pt x="0" y="43"/>
                  </a:cubicBezTo>
                  <a:cubicBezTo>
                    <a:pt x="0" y="36"/>
                    <a:pt x="2" y="29"/>
                    <a:pt x="5" y="23"/>
                  </a:cubicBezTo>
                  <a:moveTo>
                    <a:pt x="81" y="23"/>
                  </a:moveTo>
                  <a:cubicBezTo>
                    <a:pt x="85" y="29"/>
                    <a:pt x="86" y="36"/>
                    <a:pt x="86" y="43"/>
                  </a:cubicBezTo>
                  <a:cubicBezTo>
                    <a:pt x="86" y="182"/>
                    <a:pt x="86" y="182"/>
                    <a:pt x="86" y="182"/>
                  </a:cubicBezTo>
                  <a:cubicBezTo>
                    <a:pt x="86" y="182"/>
                    <a:pt x="86" y="182"/>
                    <a:pt x="86" y="182"/>
                  </a:cubicBezTo>
                  <a:cubicBezTo>
                    <a:pt x="86" y="43"/>
                    <a:pt x="86" y="43"/>
                    <a:pt x="86" y="43"/>
                  </a:cubicBezTo>
                  <a:cubicBezTo>
                    <a:pt x="86" y="36"/>
                    <a:pt x="85" y="29"/>
                    <a:pt x="81" y="23"/>
                  </a:cubicBezTo>
                  <a:moveTo>
                    <a:pt x="43" y="0"/>
                  </a:moveTo>
                  <a:cubicBezTo>
                    <a:pt x="31" y="0"/>
                    <a:pt x="21" y="5"/>
                    <a:pt x="13" y="13"/>
                  </a:cubicBezTo>
                  <a:cubicBezTo>
                    <a:pt x="21" y="5"/>
                    <a:pt x="31" y="0"/>
                    <a:pt x="43" y="0"/>
                  </a:cubicBezTo>
                  <a:cubicBezTo>
                    <a:pt x="55" y="0"/>
                    <a:pt x="66" y="5"/>
                    <a:pt x="74" y="13"/>
                  </a:cubicBezTo>
                  <a:cubicBezTo>
                    <a:pt x="66" y="5"/>
                    <a:pt x="55" y="0"/>
                    <a:pt x="43"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62"/>
            <p:cNvSpPr>
              <a:spLocks/>
            </p:cNvSpPr>
            <p:nvPr/>
          </p:nvSpPr>
          <p:spPr bwMode="auto">
            <a:xfrm>
              <a:off x="3898" y="2033"/>
              <a:ext cx="205" cy="433"/>
            </a:xfrm>
            <a:custGeom>
              <a:avLst/>
              <a:gdLst>
                <a:gd name="T0" fmla="*/ 43 w 86"/>
                <a:gd name="T1" fmla="*/ 0 h 182"/>
                <a:gd name="T2" fmla="*/ 13 w 86"/>
                <a:gd name="T3" fmla="*/ 13 h 182"/>
                <a:gd name="T4" fmla="*/ 5 w 86"/>
                <a:gd name="T5" fmla="*/ 23 h 182"/>
                <a:gd name="T6" fmla="*/ 0 w 86"/>
                <a:gd name="T7" fmla="*/ 43 h 182"/>
                <a:gd name="T8" fmla="*/ 0 w 86"/>
                <a:gd name="T9" fmla="*/ 138 h 182"/>
                <a:gd name="T10" fmla="*/ 43 w 86"/>
                <a:gd name="T11" fmla="*/ 138 h 182"/>
                <a:gd name="T12" fmla="*/ 86 w 86"/>
                <a:gd name="T13" fmla="*/ 182 h 182"/>
                <a:gd name="T14" fmla="*/ 86 w 86"/>
                <a:gd name="T15" fmla="*/ 182 h 182"/>
                <a:gd name="T16" fmla="*/ 86 w 86"/>
                <a:gd name="T17" fmla="*/ 43 h 182"/>
                <a:gd name="T18" fmla="*/ 81 w 86"/>
                <a:gd name="T19" fmla="*/ 23 h 182"/>
                <a:gd name="T20" fmla="*/ 74 w 86"/>
                <a:gd name="T21" fmla="*/ 13 h 182"/>
                <a:gd name="T22" fmla="*/ 43 w 86"/>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82">
                  <a:moveTo>
                    <a:pt x="43" y="0"/>
                  </a:moveTo>
                  <a:cubicBezTo>
                    <a:pt x="31" y="0"/>
                    <a:pt x="21" y="5"/>
                    <a:pt x="13" y="13"/>
                  </a:cubicBezTo>
                  <a:cubicBezTo>
                    <a:pt x="10" y="16"/>
                    <a:pt x="7" y="19"/>
                    <a:pt x="5" y="23"/>
                  </a:cubicBezTo>
                  <a:cubicBezTo>
                    <a:pt x="2" y="29"/>
                    <a:pt x="0" y="36"/>
                    <a:pt x="0" y="43"/>
                  </a:cubicBezTo>
                  <a:cubicBezTo>
                    <a:pt x="0" y="138"/>
                    <a:pt x="0" y="138"/>
                    <a:pt x="0" y="138"/>
                  </a:cubicBezTo>
                  <a:cubicBezTo>
                    <a:pt x="43" y="138"/>
                    <a:pt x="43" y="138"/>
                    <a:pt x="43" y="138"/>
                  </a:cubicBezTo>
                  <a:cubicBezTo>
                    <a:pt x="67" y="138"/>
                    <a:pt x="86" y="158"/>
                    <a:pt x="86" y="182"/>
                  </a:cubicBezTo>
                  <a:cubicBezTo>
                    <a:pt x="86" y="182"/>
                    <a:pt x="86" y="182"/>
                    <a:pt x="86" y="182"/>
                  </a:cubicBezTo>
                  <a:cubicBezTo>
                    <a:pt x="86" y="43"/>
                    <a:pt x="86" y="43"/>
                    <a:pt x="86" y="43"/>
                  </a:cubicBezTo>
                  <a:cubicBezTo>
                    <a:pt x="86" y="36"/>
                    <a:pt x="85" y="29"/>
                    <a:pt x="81" y="23"/>
                  </a:cubicBezTo>
                  <a:cubicBezTo>
                    <a:pt x="79" y="19"/>
                    <a:pt x="77" y="16"/>
                    <a:pt x="74" y="13"/>
                  </a:cubicBezTo>
                  <a:cubicBezTo>
                    <a:pt x="66" y="5"/>
                    <a:pt x="55" y="0"/>
                    <a:pt x="43"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63"/>
            <p:cNvSpPr>
              <a:spLocks/>
            </p:cNvSpPr>
            <p:nvPr/>
          </p:nvSpPr>
          <p:spPr bwMode="auto">
            <a:xfrm>
              <a:off x="4000" y="2518"/>
              <a:ext cx="88" cy="50"/>
            </a:xfrm>
            <a:custGeom>
              <a:avLst/>
              <a:gdLst>
                <a:gd name="T0" fmla="*/ 37 w 37"/>
                <a:gd name="T1" fmla="*/ 0 h 21"/>
                <a:gd name="T2" fmla="*/ 0 w 37"/>
                <a:gd name="T3" fmla="*/ 21 h 21"/>
                <a:gd name="T4" fmla="*/ 0 w 37"/>
                <a:gd name="T5" fmla="*/ 21 h 21"/>
                <a:gd name="T6" fmla="*/ 0 w 37"/>
                <a:gd name="T7" fmla="*/ 21 h 21"/>
                <a:gd name="T8" fmla="*/ 37 w 37"/>
                <a:gd name="T9" fmla="*/ 0 h 21"/>
              </a:gdLst>
              <a:ahLst/>
              <a:cxnLst>
                <a:cxn ang="0">
                  <a:pos x="T0" y="T1"/>
                </a:cxn>
                <a:cxn ang="0">
                  <a:pos x="T2" y="T3"/>
                </a:cxn>
                <a:cxn ang="0">
                  <a:pos x="T4" y="T5"/>
                </a:cxn>
                <a:cxn ang="0">
                  <a:pos x="T6" y="T7"/>
                </a:cxn>
                <a:cxn ang="0">
                  <a:pos x="T8" y="T9"/>
                </a:cxn>
              </a:cxnLst>
              <a:rect l="0" t="0" r="r" b="b"/>
              <a:pathLst>
                <a:path w="37" h="21">
                  <a:moveTo>
                    <a:pt x="37" y="0"/>
                  </a:moveTo>
                  <a:cubicBezTo>
                    <a:pt x="29" y="13"/>
                    <a:pt x="16" y="21"/>
                    <a:pt x="0" y="21"/>
                  </a:cubicBezTo>
                  <a:cubicBezTo>
                    <a:pt x="0" y="21"/>
                    <a:pt x="0" y="21"/>
                    <a:pt x="0" y="21"/>
                  </a:cubicBezTo>
                  <a:cubicBezTo>
                    <a:pt x="0" y="21"/>
                    <a:pt x="0" y="21"/>
                    <a:pt x="0" y="21"/>
                  </a:cubicBezTo>
                  <a:cubicBezTo>
                    <a:pt x="16" y="21"/>
                    <a:pt x="29" y="13"/>
                    <a:pt x="37"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64"/>
            <p:cNvSpPr>
              <a:spLocks/>
            </p:cNvSpPr>
            <p:nvPr/>
          </p:nvSpPr>
          <p:spPr bwMode="auto">
            <a:xfrm>
              <a:off x="3898" y="2361"/>
              <a:ext cx="205" cy="207"/>
            </a:xfrm>
            <a:custGeom>
              <a:avLst/>
              <a:gdLst>
                <a:gd name="T0" fmla="*/ 43 w 86"/>
                <a:gd name="T1" fmla="*/ 0 h 87"/>
                <a:gd name="T2" fmla="*/ 0 w 86"/>
                <a:gd name="T3" fmla="*/ 0 h 87"/>
                <a:gd name="T4" fmla="*/ 0 w 86"/>
                <a:gd name="T5" fmla="*/ 44 h 87"/>
                <a:gd name="T6" fmla="*/ 43 w 86"/>
                <a:gd name="T7" fmla="*/ 87 h 87"/>
                <a:gd name="T8" fmla="*/ 43 w 86"/>
                <a:gd name="T9" fmla="*/ 87 h 87"/>
                <a:gd name="T10" fmla="*/ 80 w 86"/>
                <a:gd name="T11" fmla="*/ 66 h 87"/>
                <a:gd name="T12" fmla="*/ 86 w 86"/>
                <a:gd name="T13" fmla="*/ 44 h 87"/>
                <a:gd name="T14" fmla="*/ 43 w 8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7">
                  <a:moveTo>
                    <a:pt x="43" y="0"/>
                  </a:moveTo>
                  <a:cubicBezTo>
                    <a:pt x="0" y="0"/>
                    <a:pt x="0" y="0"/>
                    <a:pt x="0" y="0"/>
                  </a:cubicBezTo>
                  <a:cubicBezTo>
                    <a:pt x="0" y="44"/>
                    <a:pt x="0" y="44"/>
                    <a:pt x="0" y="44"/>
                  </a:cubicBezTo>
                  <a:cubicBezTo>
                    <a:pt x="0" y="67"/>
                    <a:pt x="19" y="87"/>
                    <a:pt x="43" y="87"/>
                  </a:cubicBezTo>
                  <a:cubicBezTo>
                    <a:pt x="43" y="87"/>
                    <a:pt x="43" y="87"/>
                    <a:pt x="43" y="87"/>
                  </a:cubicBezTo>
                  <a:cubicBezTo>
                    <a:pt x="59" y="87"/>
                    <a:pt x="72" y="79"/>
                    <a:pt x="80" y="66"/>
                  </a:cubicBezTo>
                  <a:cubicBezTo>
                    <a:pt x="84" y="60"/>
                    <a:pt x="86" y="52"/>
                    <a:pt x="86" y="44"/>
                  </a:cubicBezTo>
                  <a:cubicBezTo>
                    <a:pt x="86" y="20"/>
                    <a:pt x="67" y="0"/>
                    <a:pt x="43"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65"/>
            <p:cNvSpPr>
              <a:spLocks/>
            </p:cNvSpPr>
            <p:nvPr/>
          </p:nvSpPr>
          <p:spPr bwMode="auto">
            <a:xfrm>
              <a:off x="3316" y="1183"/>
              <a:ext cx="207" cy="782"/>
            </a:xfrm>
            <a:custGeom>
              <a:avLst/>
              <a:gdLst>
                <a:gd name="T0" fmla="*/ 44 w 87"/>
                <a:gd name="T1" fmla="*/ 0 h 329"/>
                <a:gd name="T2" fmla="*/ 0 w 87"/>
                <a:gd name="T3" fmla="*/ 43 h 329"/>
                <a:gd name="T4" fmla="*/ 0 w 87"/>
                <a:gd name="T5" fmla="*/ 285 h 329"/>
                <a:gd name="T6" fmla="*/ 43 w 87"/>
                <a:gd name="T7" fmla="*/ 329 h 329"/>
                <a:gd name="T8" fmla="*/ 87 w 87"/>
                <a:gd name="T9" fmla="*/ 285 h 329"/>
                <a:gd name="T10" fmla="*/ 87 w 87"/>
                <a:gd name="T11" fmla="*/ 43 h 329"/>
                <a:gd name="T12" fmla="*/ 44 w 87"/>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87" h="329">
                  <a:moveTo>
                    <a:pt x="44" y="0"/>
                  </a:moveTo>
                  <a:cubicBezTo>
                    <a:pt x="20" y="0"/>
                    <a:pt x="0" y="20"/>
                    <a:pt x="0" y="43"/>
                  </a:cubicBezTo>
                  <a:cubicBezTo>
                    <a:pt x="0" y="285"/>
                    <a:pt x="0" y="285"/>
                    <a:pt x="0" y="285"/>
                  </a:cubicBezTo>
                  <a:cubicBezTo>
                    <a:pt x="43" y="329"/>
                    <a:pt x="43" y="329"/>
                    <a:pt x="43" y="329"/>
                  </a:cubicBezTo>
                  <a:cubicBezTo>
                    <a:pt x="87" y="285"/>
                    <a:pt x="87" y="285"/>
                    <a:pt x="87" y="285"/>
                  </a:cubicBezTo>
                  <a:cubicBezTo>
                    <a:pt x="87" y="43"/>
                    <a:pt x="87" y="43"/>
                    <a:pt x="87" y="43"/>
                  </a:cubicBezTo>
                  <a:cubicBezTo>
                    <a:pt x="87" y="20"/>
                    <a:pt x="67"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66"/>
            <p:cNvSpPr>
              <a:spLocks/>
            </p:cNvSpPr>
            <p:nvPr/>
          </p:nvSpPr>
          <p:spPr bwMode="auto">
            <a:xfrm>
              <a:off x="3419" y="2212"/>
              <a:ext cx="4" cy="0"/>
            </a:xfrm>
            <a:custGeom>
              <a:avLst/>
              <a:gdLst>
                <a:gd name="T0" fmla="*/ 2 w 2"/>
                <a:gd name="T1" fmla="*/ 1 w 2"/>
                <a:gd name="T2" fmla="*/ 0 w 2"/>
                <a:gd name="T3" fmla="*/ 0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1" y="0"/>
                    <a:pt x="1" y="0"/>
                  </a:cubicBezTo>
                  <a:cubicBezTo>
                    <a:pt x="1" y="0"/>
                    <a:pt x="1" y="0"/>
                    <a:pt x="0" y="0"/>
                  </a:cubicBezTo>
                  <a:cubicBezTo>
                    <a:pt x="0" y="0"/>
                    <a:pt x="0" y="0"/>
                    <a:pt x="0" y="0"/>
                  </a:cubicBezTo>
                  <a:cubicBezTo>
                    <a:pt x="0" y="0"/>
                    <a:pt x="0" y="0"/>
                    <a:pt x="0" y="0"/>
                  </a:cubicBezTo>
                  <a:cubicBezTo>
                    <a:pt x="0" y="0"/>
                    <a:pt x="0" y="0"/>
                    <a:pt x="1" y="0"/>
                  </a:cubicBezTo>
                  <a:cubicBezTo>
                    <a:pt x="1" y="0"/>
                    <a:pt x="2" y="0"/>
                    <a:pt x="2"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67"/>
            <p:cNvSpPr>
              <a:spLocks noEditPoints="1"/>
            </p:cNvSpPr>
            <p:nvPr/>
          </p:nvSpPr>
          <p:spPr bwMode="auto">
            <a:xfrm>
              <a:off x="2972" y="1692"/>
              <a:ext cx="373" cy="486"/>
            </a:xfrm>
            <a:custGeom>
              <a:avLst/>
              <a:gdLst>
                <a:gd name="T0" fmla="*/ 7 w 157"/>
                <a:gd name="T1" fmla="*/ 54 h 205"/>
                <a:gd name="T2" fmla="*/ 13 w 157"/>
                <a:gd name="T3" fmla="*/ 61 h 205"/>
                <a:gd name="T4" fmla="*/ 157 w 157"/>
                <a:gd name="T5" fmla="*/ 205 h 205"/>
                <a:gd name="T6" fmla="*/ 157 w 157"/>
                <a:gd name="T7" fmla="*/ 205 h 205"/>
                <a:gd name="T8" fmla="*/ 13 w 157"/>
                <a:gd name="T9" fmla="*/ 61 h 205"/>
                <a:gd name="T10" fmla="*/ 7 w 157"/>
                <a:gd name="T11" fmla="*/ 54 h 205"/>
                <a:gd name="T12" fmla="*/ 13 w 157"/>
                <a:gd name="T13" fmla="*/ 0 h 205"/>
                <a:gd name="T14" fmla="*/ 13 w 157"/>
                <a:gd name="T15" fmla="*/ 0 h 205"/>
                <a:gd name="T16" fmla="*/ 0 w 157"/>
                <a:gd name="T17" fmla="*/ 31 h 205"/>
                <a:gd name="T18" fmla="*/ 13 w 157"/>
                <a:gd name="T19" fmla="*/ 0 h 205"/>
                <a:gd name="T20" fmla="*/ 13 w 157"/>
                <a:gd name="T21" fmla="*/ 0 h 205"/>
                <a:gd name="T22" fmla="*/ 74 w 157"/>
                <a:gd name="T23" fmla="*/ 0 h 205"/>
                <a:gd name="T24" fmla="*/ 74 w 157"/>
                <a:gd name="T25" fmla="*/ 0 h 205"/>
                <a:gd name="T26" fmla="*/ 145 w 157"/>
                <a:gd name="T27" fmla="*/ 71 h 205"/>
                <a:gd name="T28" fmla="*/ 74 w 157"/>
                <a:gd name="T29" fmla="*/ 0 h 205"/>
                <a:gd name="T30" fmla="*/ 74 w 157"/>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205">
                  <a:moveTo>
                    <a:pt x="7" y="54"/>
                  </a:moveTo>
                  <a:cubicBezTo>
                    <a:pt x="9" y="56"/>
                    <a:pt x="11" y="59"/>
                    <a:pt x="13" y="61"/>
                  </a:cubicBezTo>
                  <a:cubicBezTo>
                    <a:pt x="157" y="205"/>
                    <a:pt x="157" y="205"/>
                    <a:pt x="157" y="205"/>
                  </a:cubicBezTo>
                  <a:cubicBezTo>
                    <a:pt x="157" y="205"/>
                    <a:pt x="157" y="205"/>
                    <a:pt x="157" y="205"/>
                  </a:cubicBezTo>
                  <a:cubicBezTo>
                    <a:pt x="13" y="61"/>
                    <a:pt x="13" y="61"/>
                    <a:pt x="13" y="61"/>
                  </a:cubicBezTo>
                  <a:cubicBezTo>
                    <a:pt x="11" y="59"/>
                    <a:pt x="9" y="56"/>
                    <a:pt x="7" y="54"/>
                  </a:cubicBezTo>
                  <a:moveTo>
                    <a:pt x="13" y="0"/>
                  </a:moveTo>
                  <a:cubicBezTo>
                    <a:pt x="13" y="0"/>
                    <a:pt x="13" y="0"/>
                    <a:pt x="13" y="0"/>
                  </a:cubicBezTo>
                  <a:cubicBezTo>
                    <a:pt x="5" y="9"/>
                    <a:pt x="0" y="20"/>
                    <a:pt x="0" y="31"/>
                  </a:cubicBezTo>
                  <a:cubicBezTo>
                    <a:pt x="0" y="20"/>
                    <a:pt x="5" y="9"/>
                    <a:pt x="13" y="0"/>
                  </a:cubicBezTo>
                  <a:cubicBezTo>
                    <a:pt x="13" y="0"/>
                    <a:pt x="13" y="0"/>
                    <a:pt x="13"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69"/>
            <p:cNvSpPr>
              <a:spLocks noEditPoints="1"/>
            </p:cNvSpPr>
            <p:nvPr/>
          </p:nvSpPr>
          <p:spPr bwMode="auto">
            <a:xfrm>
              <a:off x="3423" y="2178"/>
              <a:ext cx="72" cy="34"/>
            </a:xfrm>
            <a:custGeom>
              <a:avLst/>
              <a:gdLst>
                <a:gd name="T0" fmla="*/ 29 w 30"/>
                <a:gd name="T1" fmla="*/ 2 h 14"/>
                <a:gd name="T2" fmla="*/ 16 w 30"/>
                <a:gd name="T3" fmla="*/ 10 h 14"/>
                <a:gd name="T4" fmla="*/ 6 w 30"/>
                <a:gd name="T5" fmla="*/ 13 h 14"/>
                <a:gd name="T6" fmla="*/ 0 w 30"/>
                <a:gd name="T7" fmla="*/ 14 h 14"/>
                <a:gd name="T8" fmla="*/ 29 w 30"/>
                <a:gd name="T9" fmla="*/ 2 h 14"/>
                <a:gd name="T10" fmla="*/ 29 w 30"/>
                <a:gd name="T11" fmla="*/ 2 h 14"/>
                <a:gd name="T12" fmla="*/ 29 w 30"/>
                <a:gd name="T13" fmla="*/ 2 h 14"/>
                <a:gd name="T14" fmla="*/ 29 w 30"/>
                <a:gd name="T15" fmla="*/ 2 h 14"/>
                <a:gd name="T16" fmla="*/ 29 w 30"/>
                <a:gd name="T17" fmla="*/ 2 h 14"/>
                <a:gd name="T18" fmla="*/ 29 w 30"/>
                <a:gd name="T19" fmla="*/ 2 h 14"/>
                <a:gd name="T20" fmla="*/ 29 w 30"/>
                <a:gd name="T21" fmla="*/ 2 h 14"/>
                <a:gd name="T22" fmla="*/ 29 w 30"/>
                <a:gd name="T23" fmla="*/ 1 h 14"/>
                <a:gd name="T24" fmla="*/ 29 w 30"/>
                <a:gd name="T25" fmla="*/ 2 h 14"/>
                <a:gd name="T26" fmla="*/ 29 w 30"/>
                <a:gd name="T27" fmla="*/ 1 h 14"/>
                <a:gd name="T28" fmla="*/ 29 w 30"/>
                <a:gd name="T29" fmla="*/ 1 h 14"/>
                <a:gd name="T30" fmla="*/ 29 w 30"/>
                <a:gd name="T31" fmla="*/ 1 h 14"/>
                <a:gd name="T32" fmla="*/ 29 w 30"/>
                <a:gd name="T33" fmla="*/ 1 h 14"/>
                <a:gd name="T34" fmla="*/ 30 w 30"/>
                <a:gd name="T35" fmla="*/ 0 h 14"/>
                <a:gd name="T36" fmla="*/ 30 w 30"/>
                <a:gd name="T37" fmla="*/ 1 h 14"/>
                <a:gd name="T38" fmla="*/ 29 w 30"/>
                <a:gd name="T39" fmla="*/ 1 h 14"/>
                <a:gd name="T40" fmla="*/ 30 w 30"/>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14">
                  <a:moveTo>
                    <a:pt x="29" y="2"/>
                  </a:moveTo>
                  <a:cubicBezTo>
                    <a:pt x="25" y="5"/>
                    <a:pt x="21" y="8"/>
                    <a:pt x="16" y="10"/>
                  </a:cubicBezTo>
                  <a:cubicBezTo>
                    <a:pt x="13" y="12"/>
                    <a:pt x="10" y="13"/>
                    <a:pt x="6" y="13"/>
                  </a:cubicBezTo>
                  <a:cubicBezTo>
                    <a:pt x="4" y="14"/>
                    <a:pt x="2" y="14"/>
                    <a:pt x="0" y="14"/>
                  </a:cubicBezTo>
                  <a:cubicBezTo>
                    <a:pt x="11" y="13"/>
                    <a:pt x="21" y="9"/>
                    <a:pt x="29" y="2"/>
                  </a:cubicBezTo>
                  <a:moveTo>
                    <a:pt x="29" y="2"/>
                  </a:moveTo>
                  <a:cubicBezTo>
                    <a:pt x="29" y="2"/>
                    <a:pt x="29" y="2"/>
                    <a:pt x="29" y="2"/>
                  </a:cubicBezTo>
                  <a:cubicBezTo>
                    <a:pt x="29" y="2"/>
                    <a:pt x="29" y="2"/>
                    <a:pt x="29" y="2"/>
                  </a:cubicBezTo>
                  <a:moveTo>
                    <a:pt x="29" y="2"/>
                  </a:moveTo>
                  <a:cubicBezTo>
                    <a:pt x="29" y="2"/>
                    <a:pt x="29" y="2"/>
                    <a:pt x="29" y="2"/>
                  </a:cubicBezTo>
                  <a:cubicBezTo>
                    <a:pt x="29" y="2"/>
                    <a:pt x="29" y="2"/>
                    <a:pt x="29" y="2"/>
                  </a:cubicBezTo>
                  <a:moveTo>
                    <a:pt x="29" y="1"/>
                  </a:moveTo>
                  <a:cubicBezTo>
                    <a:pt x="29" y="2"/>
                    <a:pt x="29" y="2"/>
                    <a:pt x="29" y="2"/>
                  </a:cubicBezTo>
                  <a:cubicBezTo>
                    <a:pt x="29" y="2"/>
                    <a:pt x="29" y="2"/>
                    <a:pt x="29" y="1"/>
                  </a:cubicBezTo>
                  <a:moveTo>
                    <a:pt x="29" y="1"/>
                  </a:moveTo>
                  <a:cubicBezTo>
                    <a:pt x="29" y="1"/>
                    <a:pt x="29" y="1"/>
                    <a:pt x="29" y="1"/>
                  </a:cubicBezTo>
                  <a:cubicBezTo>
                    <a:pt x="29" y="1"/>
                    <a:pt x="29" y="1"/>
                    <a:pt x="29" y="1"/>
                  </a:cubicBezTo>
                  <a:moveTo>
                    <a:pt x="30" y="0"/>
                  </a:moveTo>
                  <a:cubicBezTo>
                    <a:pt x="30" y="1"/>
                    <a:pt x="30" y="1"/>
                    <a:pt x="30" y="1"/>
                  </a:cubicBezTo>
                  <a:cubicBezTo>
                    <a:pt x="29" y="1"/>
                    <a:pt x="29" y="1"/>
                    <a:pt x="29" y="1"/>
                  </a:cubicBezTo>
                  <a:cubicBezTo>
                    <a:pt x="30" y="1"/>
                    <a:pt x="30" y="0"/>
                    <a:pt x="30"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70"/>
            <p:cNvSpPr>
              <a:spLocks/>
            </p:cNvSpPr>
            <p:nvPr/>
          </p:nvSpPr>
          <p:spPr bwMode="auto">
            <a:xfrm>
              <a:off x="3461" y="2181"/>
              <a:ext cx="34" cy="21"/>
            </a:xfrm>
            <a:custGeom>
              <a:avLst/>
              <a:gdLst>
                <a:gd name="T0" fmla="*/ 14 w 14"/>
                <a:gd name="T1" fmla="*/ 0 h 9"/>
                <a:gd name="T2" fmla="*/ 13 w 14"/>
                <a:gd name="T3" fmla="*/ 0 h 9"/>
                <a:gd name="T4" fmla="*/ 0 w 14"/>
                <a:gd name="T5" fmla="*/ 9 h 9"/>
                <a:gd name="T6" fmla="*/ 13 w 14"/>
                <a:gd name="T7" fmla="*/ 1 h 9"/>
                <a:gd name="T8" fmla="*/ 13 w 14"/>
                <a:gd name="T9" fmla="*/ 1 h 9"/>
                <a:gd name="T10" fmla="*/ 13 w 14"/>
                <a:gd name="T11" fmla="*/ 1 h 9"/>
                <a:gd name="T12" fmla="*/ 13 w 14"/>
                <a:gd name="T13" fmla="*/ 1 h 9"/>
                <a:gd name="T14" fmla="*/ 13 w 14"/>
                <a:gd name="T15" fmla="*/ 1 h 9"/>
                <a:gd name="T16" fmla="*/ 13 w 14"/>
                <a:gd name="T17" fmla="*/ 1 h 9"/>
                <a:gd name="T18" fmla="*/ 13 w 14"/>
                <a:gd name="T19" fmla="*/ 0 h 9"/>
                <a:gd name="T20" fmla="*/ 13 w 14"/>
                <a:gd name="T21" fmla="*/ 0 h 9"/>
                <a:gd name="T22" fmla="*/ 13 w 14"/>
                <a:gd name="T23" fmla="*/ 0 h 9"/>
                <a:gd name="T24" fmla="*/ 13 w 14"/>
                <a:gd name="T25" fmla="*/ 0 h 9"/>
                <a:gd name="T26" fmla="*/ 13 w 14"/>
                <a:gd name="T27" fmla="*/ 0 h 9"/>
                <a:gd name="T28" fmla="*/ 14 w 14"/>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0"/>
                  </a:moveTo>
                  <a:cubicBezTo>
                    <a:pt x="13" y="0"/>
                    <a:pt x="13" y="0"/>
                    <a:pt x="13" y="0"/>
                  </a:cubicBezTo>
                  <a:cubicBezTo>
                    <a:pt x="9" y="4"/>
                    <a:pt x="5" y="7"/>
                    <a:pt x="0" y="9"/>
                  </a:cubicBezTo>
                  <a:cubicBezTo>
                    <a:pt x="5" y="7"/>
                    <a:pt x="9" y="4"/>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0"/>
                  </a:cubicBezTo>
                  <a:cubicBezTo>
                    <a:pt x="13" y="0"/>
                    <a:pt x="13" y="0"/>
                    <a:pt x="13" y="0"/>
                  </a:cubicBezTo>
                  <a:cubicBezTo>
                    <a:pt x="13" y="0"/>
                    <a:pt x="13" y="0"/>
                    <a:pt x="13" y="0"/>
                  </a:cubicBezTo>
                  <a:cubicBezTo>
                    <a:pt x="13" y="0"/>
                    <a:pt x="13" y="0"/>
                    <a:pt x="13" y="0"/>
                  </a:cubicBezTo>
                  <a:cubicBezTo>
                    <a:pt x="13" y="0"/>
                    <a:pt x="13" y="0"/>
                    <a:pt x="13" y="0"/>
                  </a:cubicBezTo>
                  <a:cubicBezTo>
                    <a:pt x="14" y="0"/>
                    <a:pt x="14" y="0"/>
                    <a:pt x="1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71"/>
            <p:cNvSpPr>
              <a:spLocks/>
            </p:cNvSpPr>
            <p:nvPr/>
          </p:nvSpPr>
          <p:spPr bwMode="auto">
            <a:xfrm>
              <a:off x="3419" y="2209"/>
              <a:ext cx="19" cy="3"/>
            </a:xfrm>
            <a:custGeom>
              <a:avLst/>
              <a:gdLst>
                <a:gd name="T0" fmla="*/ 8 w 8"/>
                <a:gd name="T1" fmla="*/ 0 h 1"/>
                <a:gd name="T2" fmla="*/ 0 w 8"/>
                <a:gd name="T3" fmla="*/ 1 h 1"/>
                <a:gd name="T4" fmla="*/ 1 w 8"/>
                <a:gd name="T5" fmla="*/ 1 h 1"/>
                <a:gd name="T6" fmla="*/ 2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1"/>
                    <a:pt x="0" y="1"/>
                  </a:cubicBezTo>
                  <a:cubicBezTo>
                    <a:pt x="1" y="1"/>
                    <a:pt x="1" y="1"/>
                    <a:pt x="1" y="1"/>
                  </a:cubicBezTo>
                  <a:cubicBezTo>
                    <a:pt x="1" y="1"/>
                    <a:pt x="2" y="1"/>
                    <a:pt x="2" y="1"/>
                  </a:cubicBezTo>
                  <a:cubicBezTo>
                    <a:pt x="4" y="1"/>
                    <a:pt x="6" y="1"/>
                    <a:pt x="8"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72"/>
            <p:cNvSpPr>
              <a:spLocks/>
            </p:cNvSpPr>
            <p:nvPr/>
          </p:nvSpPr>
          <p:spPr bwMode="auto">
            <a:xfrm>
              <a:off x="3316" y="1860"/>
              <a:ext cx="103" cy="249"/>
            </a:xfrm>
            <a:custGeom>
              <a:avLst/>
              <a:gdLst>
                <a:gd name="T0" fmla="*/ 0 w 43"/>
                <a:gd name="T1" fmla="*/ 0 h 105"/>
                <a:gd name="T2" fmla="*/ 0 w 43"/>
                <a:gd name="T3" fmla="*/ 105 h 105"/>
                <a:gd name="T4" fmla="*/ 0 w 43"/>
                <a:gd name="T5" fmla="*/ 105 h 105"/>
                <a:gd name="T6" fmla="*/ 13 w 43"/>
                <a:gd name="T7" fmla="*/ 74 h 105"/>
                <a:gd name="T8" fmla="*/ 43 w 43"/>
                <a:gd name="T9" fmla="*/ 44 h 105"/>
                <a:gd name="T10" fmla="*/ 0 w 43"/>
                <a:gd name="T11" fmla="*/ 0 h 105"/>
              </a:gdLst>
              <a:ahLst/>
              <a:cxnLst>
                <a:cxn ang="0">
                  <a:pos x="T0" y="T1"/>
                </a:cxn>
                <a:cxn ang="0">
                  <a:pos x="T2" y="T3"/>
                </a:cxn>
                <a:cxn ang="0">
                  <a:pos x="T4" y="T5"/>
                </a:cxn>
                <a:cxn ang="0">
                  <a:pos x="T6" y="T7"/>
                </a:cxn>
                <a:cxn ang="0">
                  <a:pos x="T8" y="T9"/>
                </a:cxn>
                <a:cxn ang="0">
                  <a:pos x="T10" y="T11"/>
                </a:cxn>
              </a:cxnLst>
              <a:rect l="0" t="0" r="r" b="b"/>
              <a:pathLst>
                <a:path w="43" h="105">
                  <a:moveTo>
                    <a:pt x="0" y="0"/>
                  </a:moveTo>
                  <a:cubicBezTo>
                    <a:pt x="0" y="105"/>
                    <a:pt x="0" y="105"/>
                    <a:pt x="0" y="105"/>
                  </a:cubicBezTo>
                  <a:cubicBezTo>
                    <a:pt x="0" y="105"/>
                    <a:pt x="0" y="105"/>
                    <a:pt x="0" y="105"/>
                  </a:cubicBezTo>
                  <a:cubicBezTo>
                    <a:pt x="0" y="94"/>
                    <a:pt x="4" y="83"/>
                    <a:pt x="13" y="74"/>
                  </a:cubicBezTo>
                  <a:cubicBezTo>
                    <a:pt x="43" y="44"/>
                    <a:pt x="43" y="44"/>
                    <a:pt x="43" y="44"/>
                  </a:cubicBezTo>
                  <a:cubicBezTo>
                    <a:pt x="0" y="0"/>
                    <a:pt x="0" y="0"/>
                    <a:pt x="0"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73"/>
            <p:cNvSpPr>
              <a:spLocks noEditPoints="1"/>
            </p:cNvSpPr>
            <p:nvPr/>
          </p:nvSpPr>
          <p:spPr bwMode="auto">
            <a:xfrm>
              <a:off x="3345" y="1692"/>
              <a:ext cx="522" cy="520"/>
            </a:xfrm>
            <a:custGeom>
              <a:avLst/>
              <a:gdLst>
                <a:gd name="T0" fmla="*/ 1 w 220"/>
                <a:gd name="T1" fmla="*/ 207 h 219"/>
                <a:gd name="T2" fmla="*/ 31 w 220"/>
                <a:gd name="T3" fmla="*/ 219 h 219"/>
                <a:gd name="T4" fmla="*/ 30 w 220"/>
                <a:gd name="T5" fmla="*/ 219 h 219"/>
                <a:gd name="T6" fmla="*/ 20 w 220"/>
                <a:gd name="T7" fmla="*/ 217 h 219"/>
                <a:gd name="T8" fmla="*/ 1 w 220"/>
                <a:gd name="T9" fmla="*/ 207 h 219"/>
                <a:gd name="T10" fmla="*/ 1 w 220"/>
                <a:gd name="T11" fmla="*/ 207 h 219"/>
                <a:gd name="T12" fmla="*/ 1 w 220"/>
                <a:gd name="T13" fmla="*/ 207 h 219"/>
                <a:gd name="T14" fmla="*/ 1 w 220"/>
                <a:gd name="T15" fmla="*/ 207 h 219"/>
                <a:gd name="T16" fmla="*/ 1 w 220"/>
                <a:gd name="T17" fmla="*/ 207 h 219"/>
                <a:gd name="T18" fmla="*/ 1 w 220"/>
                <a:gd name="T19" fmla="*/ 207 h 219"/>
                <a:gd name="T20" fmla="*/ 1 w 220"/>
                <a:gd name="T21" fmla="*/ 207 h 219"/>
                <a:gd name="T22" fmla="*/ 1 w 220"/>
                <a:gd name="T23" fmla="*/ 207 h 219"/>
                <a:gd name="T24" fmla="*/ 1 w 220"/>
                <a:gd name="T25" fmla="*/ 207 h 219"/>
                <a:gd name="T26" fmla="*/ 1 w 220"/>
                <a:gd name="T27" fmla="*/ 207 h 219"/>
                <a:gd name="T28" fmla="*/ 1 w 220"/>
                <a:gd name="T29" fmla="*/ 206 h 219"/>
                <a:gd name="T30" fmla="*/ 1 w 220"/>
                <a:gd name="T31" fmla="*/ 206 h 219"/>
                <a:gd name="T32" fmla="*/ 1 w 220"/>
                <a:gd name="T33" fmla="*/ 206 h 219"/>
                <a:gd name="T34" fmla="*/ 0 w 220"/>
                <a:gd name="T35" fmla="*/ 205 h 219"/>
                <a:gd name="T36" fmla="*/ 1 w 220"/>
                <a:gd name="T37" fmla="*/ 206 h 219"/>
                <a:gd name="T38" fmla="*/ 0 w 220"/>
                <a:gd name="T39" fmla="*/ 206 h 219"/>
                <a:gd name="T40" fmla="*/ 0 w 220"/>
                <a:gd name="T41" fmla="*/ 205 h 219"/>
                <a:gd name="T42" fmla="*/ 213 w 220"/>
                <a:gd name="T43" fmla="*/ 54 h 219"/>
                <a:gd name="T44" fmla="*/ 207 w 220"/>
                <a:gd name="T45" fmla="*/ 61 h 219"/>
                <a:gd name="T46" fmla="*/ 63 w 220"/>
                <a:gd name="T47" fmla="*/ 205 h 219"/>
                <a:gd name="T48" fmla="*/ 63 w 220"/>
                <a:gd name="T49" fmla="*/ 205 h 219"/>
                <a:gd name="T50" fmla="*/ 207 w 220"/>
                <a:gd name="T51" fmla="*/ 61 h 219"/>
                <a:gd name="T52" fmla="*/ 213 w 220"/>
                <a:gd name="T53" fmla="*/ 54 h 219"/>
                <a:gd name="T54" fmla="*/ 146 w 220"/>
                <a:gd name="T55" fmla="*/ 0 h 219"/>
                <a:gd name="T56" fmla="*/ 146 w 220"/>
                <a:gd name="T57" fmla="*/ 0 h 219"/>
                <a:gd name="T58" fmla="*/ 75 w 220"/>
                <a:gd name="T59" fmla="*/ 71 h 219"/>
                <a:gd name="T60" fmla="*/ 75 w 220"/>
                <a:gd name="T61" fmla="*/ 71 h 219"/>
                <a:gd name="T62" fmla="*/ 146 w 220"/>
                <a:gd name="T63" fmla="*/ 0 h 219"/>
                <a:gd name="T64" fmla="*/ 146 w 220"/>
                <a:gd name="T65" fmla="*/ 0 h 219"/>
                <a:gd name="T66" fmla="*/ 207 w 220"/>
                <a:gd name="T67" fmla="*/ 0 h 219"/>
                <a:gd name="T68" fmla="*/ 207 w 220"/>
                <a:gd name="T69" fmla="*/ 0 h 219"/>
                <a:gd name="T70" fmla="*/ 220 w 220"/>
                <a:gd name="T71" fmla="*/ 31 h 219"/>
                <a:gd name="T72" fmla="*/ 207 w 220"/>
                <a:gd name="T73" fmla="*/ 0 h 219"/>
                <a:gd name="T74" fmla="*/ 207 w 220"/>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19">
                  <a:moveTo>
                    <a:pt x="1" y="207"/>
                  </a:moveTo>
                  <a:cubicBezTo>
                    <a:pt x="10" y="215"/>
                    <a:pt x="20" y="219"/>
                    <a:pt x="31" y="219"/>
                  </a:cubicBezTo>
                  <a:cubicBezTo>
                    <a:pt x="31" y="219"/>
                    <a:pt x="30" y="219"/>
                    <a:pt x="30" y="219"/>
                  </a:cubicBezTo>
                  <a:cubicBezTo>
                    <a:pt x="26" y="219"/>
                    <a:pt x="23" y="218"/>
                    <a:pt x="20" y="217"/>
                  </a:cubicBezTo>
                  <a:cubicBezTo>
                    <a:pt x="13" y="216"/>
                    <a:pt x="7" y="212"/>
                    <a:pt x="1" y="207"/>
                  </a:cubicBezTo>
                  <a:moveTo>
                    <a:pt x="1" y="207"/>
                  </a:moveTo>
                  <a:cubicBezTo>
                    <a:pt x="1" y="207"/>
                    <a:pt x="1" y="207"/>
                    <a:pt x="1" y="207"/>
                  </a:cubicBezTo>
                  <a:cubicBezTo>
                    <a:pt x="1" y="207"/>
                    <a:pt x="1" y="207"/>
                    <a:pt x="1" y="207"/>
                  </a:cubicBezTo>
                  <a:moveTo>
                    <a:pt x="1" y="207"/>
                  </a:moveTo>
                  <a:cubicBezTo>
                    <a:pt x="1" y="207"/>
                    <a:pt x="1" y="207"/>
                    <a:pt x="1" y="207"/>
                  </a:cubicBezTo>
                  <a:cubicBezTo>
                    <a:pt x="1" y="207"/>
                    <a:pt x="1" y="207"/>
                    <a:pt x="1" y="207"/>
                  </a:cubicBezTo>
                  <a:moveTo>
                    <a:pt x="1" y="207"/>
                  </a:moveTo>
                  <a:cubicBezTo>
                    <a:pt x="1" y="207"/>
                    <a:pt x="1" y="207"/>
                    <a:pt x="1" y="207"/>
                  </a:cubicBezTo>
                  <a:cubicBezTo>
                    <a:pt x="1" y="207"/>
                    <a:pt x="1" y="207"/>
                    <a:pt x="1" y="207"/>
                  </a:cubicBezTo>
                  <a:moveTo>
                    <a:pt x="1" y="206"/>
                  </a:moveTo>
                  <a:cubicBezTo>
                    <a:pt x="1" y="206"/>
                    <a:pt x="1" y="206"/>
                    <a:pt x="1" y="206"/>
                  </a:cubicBezTo>
                  <a:cubicBezTo>
                    <a:pt x="1" y="206"/>
                    <a:pt x="1" y="206"/>
                    <a:pt x="1" y="206"/>
                  </a:cubicBezTo>
                  <a:moveTo>
                    <a:pt x="0" y="205"/>
                  </a:moveTo>
                  <a:cubicBezTo>
                    <a:pt x="0" y="205"/>
                    <a:pt x="0" y="206"/>
                    <a:pt x="1" y="206"/>
                  </a:cubicBezTo>
                  <a:cubicBezTo>
                    <a:pt x="0" y="206"/>
                    <a:pt x="0" y="206"/>
                    <a:pt x="0" y="206"/>
                  </a:cubicBezTo>
                  <a:cubicBezTo>
                    <a:pt x="0" y="205"/>
                    <a:pt x="0" y="205"/>
                    <a:pt x="0" y="205"/>
                  </a:cubicBezTo>
                  <a:moveTo>
                    <a:pt x="213" y="54"/>
                  </a:moveTo>
                  <a:cubicBezTo>
                    <a:pt x="211" y="56"/>
                    <a:pt x="209" y="59"/>
                    <a:pt x="207" y="61"/>
                  </a:cubicBezTo>
                  <a:cubicBezTo>
                    <a:pt x="63" y="205"/>
                    <a:pt x="63" y="205"/>
                    <a:pt x="63" y="205"/>
                  </a:cubicBezTo>
                  <a:cubicBezTo>
                    <a:pt x="63" y="205"/>
                    <a:pt x="63" y="205"/>
                    <a:pt x="63" y="205"/>
                  </a:cubicBezTo>
                  <a:cubicBezTo>
                    <a:pt x="207" y="61"/>
                    <a:pt x="207" y="61"/>
                    <a:pt x="207" y="61"/>
                  </a:cubicBezTo>
                  <a:cubicBezTo>
                    <a:pt x="209" y="59"/>
                    <a:pt x="211" y="56"/>
                    <a:pt x="213" y="54"/>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5" y="9"/>
                    <a:pt x="220" y="20"/>
                    <a:pt x="220" y="31"/>
                  </a:cubicBezTo>
                  <a:cubicBezTo>
                    <a:pt x="220" y="20"/>
                    <a:pt x="215" y="9"/>
                    <a:pt x="207" y="0"/>
                  </a:cubicBezTo>
                  <a:cubicBezTo>
                    <a:pt x="207" y="0"/>
                    <a:pt x="207" y="0"/>
                    <a:pt x="207"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74"/>
            <p:cNvSpPr>
              <a:spLocks noEditPoints="1"/>
            </p:cNvSpPr>
            <p:nvPr/>
          </p:nvSpPr>
          <p:spPr bwMode="auto">
            <a:xfrm>
              <a:off x="3345" y="1663"/>
              <a:ext cx="522" cy="544"/>
            </a:xfrm>
            <a:custGeom>
              <a:avLst/>
              <a:gdLst>
                <a:gd name="T0" fmla="*/ 0 w 220"/>
                <a:gd name="T1" fmla="*/ 218 h 229"/>
                <a:gd name="T2" fmla="*/ 1 w 220"/>
                <a:gd name="T3" fmla="*/ 218 h 229"/>
                <a:gd name="T4" fmla="*/ 1 w 220"/>
                <a:gd name="T5" fmla="*/ 218 h 229"/>
                <a:gd name="T6" fmla="*/ 1 w 220"/>
                <a:gd name="T7" fmla="*/ 218 h 229"/>
                <a:gd name="T8" fmla="*/ 1 w 220"/>
                <a:gd name="T9" fmla="*/ 218 h 229"/>
                <a:gd name="T10" fmla="*/ 1 w 220"/>
                <a:gd name="T11" fmla="*/ 219 h 229"/>
                <a:gd name="T12" fmla="*/ 1 w 220"/>
                <a:gd name="T13" fmla="*/ 219 h 229"/>
                <a:gd name="T14" fmla="*/ 1 w 220"/>
                <a:gd name="T15" fmla="*/ 219 h 229"/>
                <a:gd name="T16" fmla="*/ 1 w 220"/>
                <a:gd name="T17" fmla="*/ 219 h 229"/>
                <a:gd name="T18" fmla="*/ 1 w 220"/>
                <a:gd name="T19" fmla="*/ 219 h 229"/>
                <a:gd name="T20" fmla="*/ 1 w 220"/>
                <a:gd name="T21" fmla="*/ 219 h 229"/>
                <a:gd name="T22" fmla="*/ 1 w 220"/>
                <a:gd name="T23" fmla="*/ 219 h 229"/>
                <a:gd name="T24" fmla="*/ 20 w 220"/>
                <a:gd name="T25" fmla="*/ 229 h 229"/>
                <a:gd name="T26" fmla="*/ 1 w 220"/>
                <a:gd name="T27" fmla="*/ 218 h 229"/>
                <a:gd name="T28" fmla="*/ 0 w 220"/>
                <a:gd name="T29" fmla="*/ 218 h 229"/>
                <a:gd name="T30" fmla="*/ 176 w 220"/>
                <a:gd name="T31" fmla="*/ 0 h 229"/>
                <a:gd name="T32" fmla="*/ 146 w 220"/>
                <a:gd name="T33" fmla="*/ 12 h 229"/>
                <a:gd name="T34" fmla="*/ 146 w 220"/>
                <a:gd name="T35" fmla="*/ 12 h 229"/>
                <a:gd name="T36" fmla="*/ 75 w 220"/>
                <a:gd name="T37" fmla="*/ 83 h 229"/>
                <a:gd name="T38" fmla="*/ 75 w 220"/>
                <a:gd name="T39" fmla="*/ 188 h 229"/>
                <a:gd name="T40" fmla="*/ 73 w 220"/>
                <a:gd name="T41" fmla="*/ 201 h 229"/>
                <a:gd name="T42" fmla="*/ 63 w 220"/>
                <a:gd name="T43" fmla="*/ 217 h 229"/>
                <a:gd name="T44" fmla="*/ 207 w 220"/>
                <a:gd name="T45" fmla="*/ 73 h 229"/>
                <a:gd name="T46" fmla="*/ 213 w 220"/>
                <a:gd name="T47" fmla="*/ 66 h 229"/>
                <a:gd name="T48" fmla="*/ 220 w 220"/>
                <a:gd name="T49" fmla="*/ 43 h 229"/>
                <a:gd name="T50" fmla="*/ 207 w 220"/>
                <a:gd name="T51" fmla="*/ 12 h 229"/>
                <a:gd name="T52" fmla="*/ 207 w 220"/>
                <a:gd name="T53" fmla="*/ 12 h 229"/>
                <a:gd name="T54" fmla="*/ 176 w 220"/>
                <a:gd name="T5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29">
                  <a:moveTo>
                    <a:pt x="0" y="218"/>
                  </a:moveTo>
                  <a:cubicBezTo>
                    <a:pt x="1" y="218"/>
                    <a:pt x="1" y="218"/>
                    <a:pt x="1" y="218"/>
                  </a:cubicBezTo>
                  <a:cubicBezTo>
                    <a:pt x="1" y="218"/>
                    <a:pt x="1" y="218"/>
                    <a:pt x="1" y="218"/>
                  </a:cubicBezTo>
                  <a:cubicBezTo>
                    <a:pt x="1" y="218"/>
                    <a:pt x="1" y="218"/>
                    <a:pt x="1" y="218"/>
                  </a:cubicBezTo>
                  <a:cubicBezTo>
                    <a:pt x="1" y="218"/>
                    <a:pt x="1" y="218"/>
                    <a:pt x="1" y="218"/>
                  </a:cubicBezTo>
                  <a:cubicBezTo>
                    <a:pt x="1" y="218"/>
                    <a:pt x="1" y="218"/>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7" y="224"/>
                    <a:pt x="13" y="228"/>
                    <a:pt x="20" y="229"/>
                  </a:cubicBezTo>
                  <a:cubicBezTo>
                    <a:pt x="13" y="228"/>
                    <a:pt x="7" y="224"/>
                    <a:pt x="1" y="218"/>
                  </a:cubicBezTo>
                  <a:cubicBezTo>
                    <a:pt x="0" y="218"/>
                    <a:pt x="0" y="218"/>
                    <a:pt x="0" y="218"/>
                  </a:cubicBezTo>
                  <a:moveTo>
                    <a:pt x="176" y="0"/>
                  </a:moveTo>
                  <a:cubicBezTo>
                    <a:pt x="165" y="0"/>
                    <a:pt x="154" y="4"/>
                    <a:pt x="146" y="12"/>
                  </a:cubicBezTo>
                  <a:cubicBezTo>
                    <a:pt x="146" y="12"/>
                    <a:pt x="146" y="12"/>
                    <a:pt x="146" y="12"/>
                  </a:cubicBezTo>
                  <a:cubicBezTo>
                    <a:pt x="75" y="83"/>
                    <a:pt x="75" y="83"/>
                    <a:pt x="75" y="83"/>
                  </a:cubicBezTo>
                  <a:cubicBezTo>
                    <a:pt x="75" y="188"/>
                    <a:pt x="75" y="188"/>
                    <a:pt x="75" y="188"/>
                  </a:cubicBezTo>
                  <a:cubicBezTo>
                    <a:pt x="75" y="192"/>
                    <a:pt x="74" y="197"/>
                    <a:pt x="73" y="201"/>
                  </a:cubicBezTo>
                  <a:cubicBezTo>
                    <a:pt x="71" y="207"/>
                    <a:pt x="68" y="212"/>
                    <a:pt x="63" y="217"/>
                  </a:cubicBezTo>
                  <a:cubicBezTo>
                    <a:pt x="207" y="73"/>
                    <a:pt x="207" y="73"/>
                    <a:pt x="207" y="73"/>
                  </a:cubicBezTo>
                  <a:cubicBezTo>
                    <a:pt x="209" y="71"/>
                    <a:pt x="211" y="68"/>
                    <a:pt x="213" y="66"/>
                  </a:cubicBezTo>
                  <a:cubicBezTo>
                    <a:pt x="217" y="59"/>
                    <a:pt x="220" y="51"/>
                    <a:pt x="220" y="43"/>
                  </a:cubicBezTo>
                  <a:cubicBezTo>
                    <a:pt x="220" y="32"/>
                    <a:pt x="215" y="21"/>
                    <a:pt x="207" y="12"/>
                  </a:cubicBezTo>
                  <a:cubicBezTo>
                    <a:pt x="207" y="12"/>
                    <a:pt x="207" y="12"/>
                    <a:pt x="207" y="12"/>
                  </a:cubicBezTo>
                  <a:cubicBezTo>
                    <a:pt x="199" y="4"/>
                    <a:pt x="187" y="0"/>
                    <a:pt x="17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75"/>
            <p:cNvSpPr>
              <a:spLocks/>
            </p:cNvSpPr>
            <p:nvPr/>
          </p:nvSpPr>
          <p:spPr bwMode="auto">
            <a:xfrm>
              <a:off x="3419" y="1860"/>
              <a:ext cx="109" cy="280"/>
            </a:xfrm>
            <a:custGeom>
              <a:avLst/>
              <a:gdLst>
                <a:gd name="T0" fmla="*/ 44 w 46"/>
                <a:gd name="T1" fmla="*/ 0 h 118"/>
                <a:gd name="T2" fmla="*/ 0 w 46"/>
                <a:gd name="T3" fmla="*/ 44 h 118"/>
                <a:gd name="T4" fmla="*/ 31 w 46"/>
                <a:gd name="T5" fmla="*/ 74 h 118"/>
                <a:gd name="T6" fmla="*/ 42 w 46"/>
                <a:gd name="T7" fmla="*/ 118 h 118"/>
                <a:gd name="T8" fmla="*/ 44 w 46"/>
                <a:gd name="T9" fmla="*/ 105 h 118"/>
                <a:gd name="T10" fmla="*/ 44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4" y="0"/>
                  </a:moveTo>
                  <a:cubicBezTo>
                    <a:pt x="0" y="44"/>
                    <a:pt x="0" y="44"/>
                    <a:pt x="0" y="44"/>
                  </a:cubicBezTo>
                  <a:cubicBezTo>
                    <a:pt x="31" y="74"/>
                    <a:pt x="31" y="74"/>
                    <a:pt x="31" y="74"/>
                  </a:cubicBezTo>
                  <a:cubicBezTo>
                    <a:pt x="43" y="86"/>
                    <a:pt x="46" y="103"/>
                    <a:pt x="42" y="118"/>
                  </a:cubicBezTo>
                  <a:cubicBezTo>
                    <a:pt x="43" y="114"/>
                    <a:pt x="44" y="109"/>
                    <a:pt x="44" y="105"/>
                  </a:cubicBezTo>
                  <a:cubicBezTo>
                    <a:pt x="44" y="0"/>
                    <a:pt x="44" y="0"/>
                    <a:pt x="44"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Oval 176"/>
            <p:cNvSpPr>
              <a:spLocks noChangeArrowheads="1"/>
            </p:cNvSpPr>
            <p:nvPr/>
          </p:nvSpPr>
          <p:spPr bwMode="auto">
            <a:xfrm>
              <a:off x="3416" y="2212"/>
              <a:ext cx="3" cy="1"/>
            </a:xfrm>
            <a:prstGeom prst="ellipse">
              <a:avLst/>
            </a:pr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77"/>
            <p:cNvSpPr>
              <a:spLocks noEditPoints="1"/>
            </p:cNvSpPr>
            <p:nvPr/>
          </p:nvSpPr>
          <p:spPr bwMode="auto">
            <a:xfrm>
              <a:off x="3345" y="2178"/>
              <a:ext cx="71" cy="34"/>
            </a:xfrm>
            <a:custGeom>
              <a:avLst/>
              <a:gdLst>
                <a:gd name="T0" fmla="*/ 20 w 30"/>
                <a:gd name="T1" fmla="*/ 12 h 14"/>
                <a:gd name="T2" fmla="*/ 30 w 30"/>
                <a:gd name="T3" fmla="*/ 14 h 14"/>
                <a:gd name="T4" fmla="*/ 24 w 30"/>
                <a:gd name="T5" fmla="*/ 13 h 14"/>
                <a:gd name="T6" fmla="*/ 20 w 30"/>
                <a:gd name="T7" fmla="*/ 12 h 14"/>
                <a:gd name="T8" fmla="*/ 0 w 30"/>
                <a:gd name="T9" fmla="*/ 0 h 14"/>
                <a:gd name="T10" fmla="*/ 0 w 30"/>
                <a:gd name="T11" fmla="*/ 0 h 14"/>
                <a:gd name="T12" fmla="*/ 0 w 30"/>
                <a:gd name="T13" fmla="*/ 1 h 14"/>
                <a:gd name="T14" fmla="*/ 0 w 30"/>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4">
                  <a:moveTo>
                    <a:pt x="20" y="12"/>
                  </a:moveTo>
                  <a:cubicBezTo>
                    <a:pt x="23" y="13"/>
                    <a:pt x="26" y="14"/>
                    <a:pt x="30" y="14"/>
                  </a:cubicBezTo>
                  <a:cubicBezTo>
                    <a:pt x="28" y="14"/>
                    <a:pt x="26" y="14"/>
                    <a:pt x="24" y="13"/>
                  </a:cubicBezTo>
                  <a:cubicBezTo>
                    <a:pt x="23" y="13"/>
                    <a:pt x="22" y="13"/>
                    <a:pt x="20" y="12"/>
                  </a:cubicBezTo>
                  <a:moveTo>
                    <a:pt x="0" y="0"/>
                  </a:moveTo>
                  <a:cubicBezTo>
                    <a:pt x="0" y="0"/>
                    <a:pt x="0" y="0"/>
                    <a:pt x="0" y="0"/>
                  </a:cubicBezTo>
                  <a:cubicBezTo>
                    <a:pt x="0" y="1"/>
                    <a:pt x="0" y="1"/>
                    <a:pt x="0" y="1"/>
                  </a:cubicBezTo>
                  <a:cubicBezTo>
                    <a:pt x="0" y="0"/>
                    <a:pt x="0" y="0"/>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78"/>
            <p:cNvSpPr>
              <a:spLocks/>
            </p:cNvSpPr>
            <p:nvPr/>
          </p:nvSpPr>
          <p:spPr bwMode="auto">
            <a:xfrm>
              <a:off x="3316" y="2109"/>
              <a:ext cx="86" cy="100"/>
            </a:xfrm>
            <a:custGeom>
              <a:avLst/>
              <a:gdLst>
                <a:gd name="T0" fmla="*/ 0 w 36"/>
                <a:gd name="T1" fmla="*/ 0 h 42"/>
                <a:gd name="T2" fmla="*/ 12 w 36"/>
                <a:gd name="T3" fmla="*/ 29 h 42"/>
                <a:gd name="T4" fmla="*/ 12 w 36"/>
                <a:gd name="T5" fmla="*/ 30 h 42"/>
                <a:gd name="T6" fmla="*/ 13 w 36"/>
                <a:gd name="T7" fmla="*/ 30 h 42"/>
                <a:gd name="T8" fmla="*/ 32 w 36"/>
                <a:gd name="T9" fmla="*/ 41 h 42"/>
                <a:gd name="T10" fmla="*/ 36 w 36"/>
                <a:gd name="T11" fmla="*/ 42 h 42"/>
                <a:gd name="T12" fmla="*/ 0 w 3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36" h="42">
                  <a:moveTo>
                    <a:pt x="0" y="0"/>
                  </a:moveTo>
                  <a:cubicBezTo>
                    <a:pt x="0" y="10"/>
                    <a:pt x="4" y="21"/>
                    <a:pt x="12" y="29"/>
                  </a:cubicBezTo>
                  <a:cubicBezTo>
                    <a:pt x="12" y="30"/>
                    <a:pt x="12" y="30"/>
                    <a:pt x="12" y="30"/>
                  </a:cubicBezTo>
                  <a:cubicBezTo>
                    <a:pt x="13" y="30"/>
                    <a:pt x="13" y="30"/>
                    <a:pt x="13" y="30"/>
                  </a:cubicBezTo>
                  <a:cubicBezTo>
                    <a:pt x="19" y="36"/>
                    <a:pt x="25" y="40"/>
                    <a:pt x="32" y="41"/>
                  </a:cubicBezTo>
                  <a:cubicBezTo>
                    <a:pt x="34" y="42"/>
                    <a:pt x="35" y="42"/>
                    <a:pt x="36" y="42"/>
                  </a:cubicBezTo>
                  <a:cubicBezTo>
                    <a:pt x="16" y="39"/>
                    <a:pt x="0" y="21"/>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79"/>
            <p:cNvSpPr>
              <a:spLocks noEditPoints="1"/>
            </p:cNvSpPr>
            <p:nvPr/>
          </p:nvSpPr>
          <p:spPr bwMode="auto">
            <a:xfrm>
              <a:off x="3438" y="2178"/>
              <a:ext cx="57" cy="31"/>
            </a:xfrm>
            <a:custGeom>
              <a:avLst/>
              <a:gdLst>
                <a:gd name="T0" fmla="*/ 10 w 24"/>
                <a:gd name="T1" fmla="*/ 10 h 13"/>
                <a:gd name="T2" fmla="*/ 6 w 24"/>
                <a:gd name="T3" fmla="*/ 12 h 13"/>
                <a:gd name="T4" fmla="*/ 0 w 24"/>
                <a:gd name="T5" fmla="*/ 13 h 13"/>
                <a:gd name="T6" fmla="*/ 10 w 24"/>
                <a:gd name="T7" fmla="*/ 10 h 13"/>
                <a:gd name="T8" fmla="*/ 24 w 24"/>
                <a:gd name="T9" fmla="*/ 0 h 13"/>
                <a:gd name="T10" fmla="*/ 24 w 24"/>
                <a:gd name="T11" fmla="*/ 1 h 13"/>
                <a:gd name="T12" fmla="*/ 24 w 24"/>
                <a:gd name="T13" fmla="*/ 0 h 13"/>
                <a:gd name="T14" fmla="*/ 24 w 2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0" y="10"/>
                  </a:moveTo>
                  <a:cubicBezTo>
                    <a:pt x="9" y="11"/>
                    <a:pt x="7" y="11"/>
                    <a:pt x="6" y="12"/>
                  </a:cubicBezTo>
                  <a:cubicBezTo>
                    <a:pt x="4" y="12"/>
                    <a:pt x="2" y="13"/>
                    <a:pt x="0" y="13"/>
                  </a:cubicBezTo>
                  <a:cubicBezTo>
                    <a:pt x="4" y="13"/>
                    <a:pt x="7" y="12"/>
                    <a:pt x="10" y="10"/>
                  </a:cubicBezTo>
                  <a:moveTo>
                    <a:pt x="24" y="0"/>
                  </a:moveTo>
                  <a:cubicBezTo>
                    <a:pt x="24" y="1"/>
                    <a:pt x="24" y="1"/>
                    <a:pt x="24" y="1"/>
                  </a:cubicBezTo>
                  <a:cubicBezTo>
                    <a:pt x="24" y="0"/>
                    <a:pt x="24" y="0"/>
                    <a:pt x="24" y="0"/>
                  </a:cubicBezTo>
                  <a:cubicBezTo>
                    <a:pt x="24" y="0"/>
                    <a:pt x="24" y="0"/>
                    <a:pt x="24"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80"/>
            <p:cNvSpPr>
              <a:spLocks/>
            </p:cNvSpPr>
            <p:nvPr/>
          </p:nvSpPr>
          <p:spPr bwMode="auto">
            <a:xfrm>
              <a:off x="3452" y="2140"/>
              <a:ext cx="66" cy="67"/>
            </a:xfrm>
            <a:custGeom>
              <a:avLst/>
              <a:gdLst>
                <a:gd name="T0" fmla="*/ 28 w 28"/>
                <a:gd name="T1" fmla="*/ 0 h 28"/>
                <a:gd name="T2" fmla="*/ 0 w 28"/>
                <a:gd name="T3" fmla="*/ 28 h 28"/>
                <a:gd name="T4" fmla="*/ 4 w 28"/>
                <a:gd name="T5" fmla="*/ 26 h 28"/>
                <a:gd name="T6" fmla="*/ 17 w 28"/>
                <a:gd name="T7" fmla="*/ 17 h 28"/>
                <a:gd name="T8" fmla="*/ 18 w 28"/>
                <a:gd name="T9" fmla="*/ 17 h 28"/>
                <a:gd name="T10" fmla="*/ 18 w 28"/>
                <a:gd name="T11" fmla="*/ 16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cubicBezTo>
                    <a:pt x="23" y="13"/>
                    <a:pt x="13" y="24"/>
                    <a:pt x="0" y="28"/>
                  </a:cubicBezTo>
                  <a:cubicBezTo>
                    <a:pt x="1" y="27"/>
                    <a:pt x="3" y="27"/>
                    <a:pt x="4" y="26"/>
                  </a:cubicBezTo>
                  <a:cubicBezTo>
                    <a:pt x="9" y="24"/>
                    <a:pt x="13" y="21"/>
                    <a:pt x="17" y="17"/>
                  </a:cubicBezTo>
                  <a:cubicBezTo>
                    <a:pt x="18" y="17"/>
                    <a:pt x="18" y="17"/>
                    <a:pt x="18" y="17"/>
                  </a:cubicBezTo>
                  <a:cubicBezTo>
                    <a:pt x="18" y="16"/>
                    <a:pt x="18" y="16"/>
                    <a:pt x="18" y="16"/>
                  </a:cubicBezTo>
                  <a:cubicBezTo>
                    <a:pt x="23" y="11"/>
                    <a:pt x="26" y="6"/>
                    <a:pt x="28"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81"/>
            <p:cNvSpPr>
              <a:spLocks/>
            </p:cNvSpPr>
            <p:nvPr/>
          </p:nvSpPr>
          <p:spPr bwMode="auto">
            <a:xfrm>
              <a:off x="3402" y="2207"/>
              <a:ext cx="50" cy="5"/>
            </a:xfrm>
            <a:custGeom>
              <a:avLst/>
              <a:gdLst>
                <a:gd name="T0" fmla="*/ 21 w 21"/>
                <a:gd name="T1" fmla="*/ 0 h 2"/>
                <a:gd name="T2" fmla="*/ 17 w 21"/>
                <a:gd name="T3" fmla="*/ 1 h 2"/>
                <a:gd name="T4" fmla="*/ 16 w 21"/>
                <a:gd name="T5" fmla="*/ 1 h 2"/>
                <a:gd name="T6" fmla="*/ 13 w 21"/>
                <a:gd name="T7" fmla="*/ 2 h 2"/>
                <a:gd name="T8" fmla="*/ 12 w 21"/>
                <a:gd name="T9" fmla="*/ 2 h 2"/>
                <a:gd name="T10" fmla="*/ 7 w 21"/>
                <a:gd name="T11" fmla="*/ 2 h 2"/>
                <a:gd name="T12" fmla="*/ 3 w 21"/>
                <a:gd name="T13" fmla="*/ 2 h 2"/>
                <a:gd name="T14" fmla="*/ 3 w 21"/>
                <a:gd name="T15" fmla="*/ 2 h 2"/>
                <a:gd name="T16" fmla="*/ 0 w 21"/>
                <a:gd name="T17" fmla="*/ 1 h 2"/>
                <a:gd name="T18" fmla="*/ 6 w 21"/>
                <a:gd name="T19" fmla="*/ 2 h 2"/>
                <a:gd name="T20" fmla="*/ 7 w 21"/>
                <a:gd name="T21" fmla="*/ 2 h 2"/>
                <a:gd name="T22" fmla="*/ 15 w 21"/>
                <a:gd name="T23" fmla="*/ 1 h 2"/>
                <a:gd name="T24" fmla="*/ 21 w 21"/>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
                  <a:moveTo>
                    <a:pt x="21" y="0"/>
                  </a:moveTo>
                  <a:cubicBezTo>
                    <a:pt x="19" y="0"/>
                    <a:pt x="18" y="1"/>
                    <a:pt x="17" y="1"/>
                  </a:cubicBezTo>
                  <a:cubicBezTo>
                    <a:pt x="16" y="1"/>
                    <a:pt x="16" y="1"/>
                    <a:pt x="16" y="1"/>
                  </a:cubicBezTo>
                  <a:cubicBezTo>
                    <a:pt x="15" y="1"/>
                    <a:pt x="14" y="1"/>
                    <a:pt x="13" y="2"/>
                  </a:cubicBezTo>
                  <a:cubicBezTo>
                    <a:pt x="12" y="2"/>
                    <a:pt x="12" y="2"/>
                    <a:pt x="12" y="2"/>
                  </a:cubicBezTo>
                  <a:cubicBezTo>
                    <a:pt x="10" y="2"/>
                    <a:pt x="9" y="2"/>
                    <a:pt x="7" y="2"/>
                  </a:cubicBezTo>
                  <a:cubicBezTo>
                    <a:pt x="6" y="2"/>
                    <a:pt x="5" y="2"/>
                    <a:pt x="3" y="2"/>
                  </a:cubicBezTo>
                  <a:cubicBezTo>
                    <a:pt x="3" y="2"/>
                    <a:pt x="3" y="2"/>
                    <a:pt x="3" y="2"/>
                  </a:cubicBezTo>
                  <a:cubicBezTo>
                    <a:pt x="2" y="2"/>
                    <a:pt x="1" y="1"/>
                    <a:pt x="0" y="1"/>
                  </a:cubicBezTo>
                  <a:cubicBezTo>
                    <a:pt x="2" y="2"/>
                    <a:pt x="4" y="2"/>
                    <a:pt x="6" y="2"/>
                  </a:cubicBezTo>
                  <a:cubicBezTo>
                    <a:pt x="6" y="2"/>
                    <a:pt x="7" y="2"/>
                    <a:pt x="7" y="2"/>
                  </a:cubicBezTo>
                  <a:cubicBezTo>
                    <a:pt x="10" y="2"/>
                    <a:pt x="13" y="2"/>
                    <a:pt x="15" y="1"/>
                  </a:cubicBezTo>
                  <a:cubicBezTo>
                    <a:pt x="17" y="1"/>
                    <a:pt x="19" y="0"/>
                    <a:pt x="21" y="0"/>
                  </a:cubicBezTo>
                </a:path>
              </a:pathLst>
            </a:custGeom>
            <a:solidFill>
              <a:srgbClr val="B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82"/>
            <p:cNvSpPr>
              <a:spLocks/>
            </p:cNvSpPr>
            <p:nvPr/>
          </p:nvSpPr>
          <p:spPr bwMode="auto">
            <a:xfrm>
              <a:off x="3316" y="1965"/>
              <a:ext cx="212" cy="247"/>
            </a:xfrm>
            <a:custGeom>
              <a:avLst/>
              <a:gdLst>
                <a:gd name="T0" fmla="*/ 43 w 89"/>
                <a:gd name="T1" fmla="*/ 0 h 104"/>
                <a:gd name="T2" fmla="*/ 13 w 89"/>
                <a:gd name="T3" fmla="*/ 30 h 104"/>
                <a:gd name="T4" fmla="*/ 0 w 89"/>
                <a:gd name="T5" fmla="*/ 61 h 104"/>
                <a:gd name="T6" fmla="*/ 36 w 89"/>
                <a:gd name="T7" fmla="*/ 103 h 104"/>
                <a:gd name="T8" fmla="*/ 39 w 89"/>
                <a:gd name="T9" fmla="*/ 104 h 104"/>
                <a:gd name="T10" fmla="*/ 39 w 89"/>
                <a:gd name="T11" fmla="*/ 104 h 104"/>
                <a:gd name="T12" fmla="*/ 43 w 89"/>
                <a:gd name="T13" fmla="*/ 104 h 104"/>
                <a:gd name="T14" fmla="*/ 48 w 89"/>
                <a:gd name="T15" fmla="*/ 104 h 104"/>
                <a:gd name="T16" fmla="*/ 49 w 89"/>
                <a:gd name="T17" fmla="*/ 104 h 104"/>
                <a:gd name="T18" fmla="*/ 52 w 89"/>
                <a:gd name="T19" fmla="*/ 103 h 104"/>
                <a:gd name="T20" fmla="*/ 53 w 89"/>
                <a:gd name="T21" fmla="*/ 103 h 104"/>
                <a:gd name="T22" fmla="*/ 57 w 89"/>
                <a:gd name="T23" fmla="*/ 102 h 104"/>
                <a:gd name="T24" fmla="*/ 85 w 89"/>
                <a:gd name="T25" fmla="*/ 74 h 104"/>
                <a:gd name="T26" fmla="*/ 74 w 89"/>
                <a:gd name="T27" fmla="*/ 30 h 104"/>
                <a:gd name="T28" fmla="*/ 43 w 89"/>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4">
                  <a:moveTo>
                    <a:pt x="43" y="0"/>
                  </a:moveTo>
                  <a:cubicBezTo>
                    <a:pt x="13" y="30"/>
                    <a:pt x="13" y="30"/>
                    <a:pt x="13" y="30"/>
                  </a:cubicBezTo>
                  <a:cubicBezTo>
                    <a:pt x="4" y="39"/>
                    <a:pt x="0" y="50"/>
                    <a:pt x="0" y="61"/>
                  </a:cubicBezTo>
                  <a:cubicBezTo>
                    <a:pt x="0" y="82"/>
                    <a:pt x="16" y="100"/>
                    <a:pt x="36" y="103"/>
                  </a:cubicBezTo>
                  <a:cubicBezTo>
                    <a:pt x="37" y="103"/>
                    <a:pt x="38" y="104"/>
                    <a:pt x="39" y="104"/>
                  </a:cubicBezTo>
                  <a:cubicBezTo>
                    <a:pt x="39" y="104"/>
                    <a:pt x="39" y="104"/>
                    <a:pt x="39" y="104"/>
                  </a:cubicBezTo>
                  <a:cubicBezTo>
                    <a:pt x="41" y="104"/>
                    <a:pt x="42" y="104"/>
                    <a:pt x="43" y="104"/>
                  </a:cubicBezTo>
                  <a:cubicBezTo>
                    <a:pt x="45" y="104"/>
                    <a:pt x="46" y="104"/>
                    <a:pt x="48" y="104"/>
                  </a:cubicBezTo>
                  <a:cubicBezTo>
                    <a:pt x="49" y="104"/>
                    <a:pt x="49" y="104"/>
                    <a:pt x="49" y="104"/>
                  </a:cubicBezTo>
                  <a:cubicBezTo>
                    <a:pt x="50" y="103"/>
                    <a:pt x="51" y="103"/>
                    <a:pt x="52" y="103"/>
                  </a:cubicBezTo>
                  <a:cubicBezTo>
                    <a:pt x="53" y="103"/>
                    <a:pt x="53" y="103"/>
                    <a:pt x="53" y="103"/>
                  </a:cubicBezTo>
                  <a:cubicBezTo>
                    <a:pt x="54" y="103"/>
                    <a:pt x="55" y="102"/>
                    <a:pt x="57" y="102"/>
                  </a:cubicBezTo>
                  <a:cubicBezTo>
                    <a:pt x="70" y="98"/>
                    <a:pt x="80" y="87"/>
                    <a:pt x="85" y="74"/>
                  </a:cubicBezTo>
                  <a:cubicBezTo>
                    <a:pt x="89" y="59"/>
                    <a:pt x="86" y="42"/>
                    <a:pt x="74" y="30"/>
                  </a:cubicBezTo>
                  <a:cubicBezTo>
                    <a:pt x="43" y="0"/>
                    <a:pt x="43" y="0"/>
                    <a:pt x="43" y="0"/>
                  </a:cubicBezTo>
                </a:path>
              </a:pathLst>
            </a:custGeom>
            <a:solidFill>
              <a:srgbClr val="B10101"/>
            </a:solidFill>
            <a:ln w="3175">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3" name="Group 185"/>
          <p:cNvGrpSpPr>
            <a:grpSpLocks noChangeAspect="1"/>
          </p:cNvGrpSpPr>
          <p:nvPr/>
        </p:nvGrpSpPr>
        <p:grpSpPr bwMode="auto">
          <a:xfrm>
            <a:off x="7004370" y="2900827"/>
            <a:ext cx="1058709" cy="585077"/>
            <a:chOff x="2367" y="1340"/>
            <a:chExt cx="1026" cy="567"/>
          </a:xfrm>
        </p:grpSpPr>
        <p:sp>
          <p:nvSpPr>
            <p:cNvPr id="245" name="Line 186"/>
            <p:cNvSpPr>
              <a:spLocks noChangeShapeType="1"/>
            </p:cNvSpPr>
            <p:nvPr/>
          </p:nvSpPr>
          <p:spPr bwMode="auto">
            <a:xfrm flipV="1">
              <a:off x="2419" y="1498"/>
              <a:ext cx="0" cy="251"/>
            </a:xfrm>
            <a:prstGeom prst="line">
              <a:avLst/>
            </a:prstGeom>
            <a:noFill/>
            <a:ln w="952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187"/>
            <p:cNvSpPr>
              <a:spLocks noChangeShapeType="1"/>
            </p:cNvSpPr>
            <p:nvPr/>
          </p:nvSpPr>
          <p:spPr bwMode="auto">
            <a:xfrm flipV="1">
              <a:off x="2588" y="1524"/>
              <a:ext cx="0" cy="199"/>
            </a:xfrm>
            <a:prstGeom prst="line">
              <a:avLst/>
            </a:prstGeom>
            <a:noFill/>
            <a:ln w="952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188"/>
            <p:cNvSpPr>
              <a:spLocks noChangeShapeType="1"/>
            </p:cNvSpPr>
            <p:nvPr/>
          </p:nvSpPr>
          <p:spPr bwMode="auto">
            <a:xfrm flipV="1">
              <a:off x="3353" y="1498"/>
              <a:ext cx="0" cy="251"/>
            </a:xfrm>
            <a:prstGeom prst="line">
              <a:avLst/>
            </a:prstGeom>
            <a:noFill/>
            <a:ln w="952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Line 189"/>
            <p:cNvSpPr>
              <a:spLocks noChangeShapeType="1"/>
            </p:cNvSpPr>
            <p:nvPr/>
          </p:nvSpPr>
          <p:spPr bwMode="auto">
            <a:xfrm flipV="1">
              <a:off x="3186" y="1524"/>
              <a:ext cx="0" cy="199"/>
            </a:xfrm>
            <a:prstGeom prst="line">
              <a:avLst/>
            </a:prstGeom>
            <a:noFill/>
            <a:ln w="952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190"/>
            <p:cNvSpPr>
              <a:spLocks/>
            </p:cNvSpPr>
            <p:nvPr/>
          </p:nvSpPr>
          <p:spPr bwMode="auto">
            <a:xfrm>
              <a:off x="2367" y="1355"/>
              <a:ext cx="1026" cy="552"/>
            </a:xfrm>
            <a:custGeom>
              <a:avLst/>
              <a:gdLst>
                <a:gd name="T0" fmla="*/ 0 w 432"/>
                <a:gd name="T1" fmla="*/ 5 h 231"/>
                <a:gd name="T2" fmla="*/ 139 w 432"/>
                <a:gd name="T3" fmla="*/ 39 h 231"/>
                <a:gd name="T4" fmla="*/ 311 w 432"/>
                <a:gd name="T5" fmla="*/ 194 h 231"/>
                <a:gd name="T6" fmla="*/ 432 w 432"/>
                <a:gd name="T7" fmla="*/ 219 h 231"/>
              </a:gdLst>
              <a:ahLst/>
              <a:cxnLst>
                <a:cxn ang="0">
                  <a:pos x="T0" y="T1"/>
                </a:cxn>
                <a:cxn ang="0">
                  <a:pos x="T2" y="T3"/>
                </a:cxn>
                <a:cxn ang="0">
                  <a:pos x="T4" y="T5"/>
                </a:cxn>
                <a:cxn ang="0">
                  <a:pos x="T6" y="T7"/>
                </a:cxn>
              </a:cxnLst>
              <a:rect l="0" t="0" r="r" b="b"/>
              <a:pathLst>
                <a:path w="432" h="231">
                  <a:moveTo>
                    <a:pt x="0" y="5"/>
                  </a:moveTo>
                  <a:cubicBezTo>
                    <a:pt x="0" y="5"/>
                    <a:pt x="69" y="0"/>
                    <a:pt x="139" y="39"/>
                  </a:cubicBezTo>
                  <a:cubicBezTo>
                    <a:pt x="210" y="78"/>
                    <a:pt x="213" y="143"/>
                    <a:pt x="311" y="194"/>
                  </a:cubicBezTo>
                  <a:cubicBezTo>
                    <a:pt x="383" y="231"/>
                    <a:pt x="432" y="219"/>
                    <a:pt x="432" y="219"/>
                  </a:cubicBezTo>
                </a:path>
              </a:pathLst>
            </a:custGeom>
            <a:noFill/>
            <a:ln w="952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191"/>
            <p:cNvSpPr>
              <a:spLocks/>
            </p:cNvSpPr>
            <p:nvPr/>
          </p:nvSpPr>
          <p:spPr bwMode="auto">
            <a:xfrm>
              <a:off x="2367" y="1340"/>
              <a:ext cx="1026" cy="552"/>
            </a:xfrm>
            <a:custGeom>
              <a:avLst/>
              <a:gdLst>
                <a:gd name="T0" fmla="*/ 0 w 432"/>
                <a:gd name="T1" fmla="*/ 226 h 231"/>
                <a:gd name="T2" fmla="*/ 139 w 432"/>
                <a:gd name="T3" fmla="*/ 192 h 231"/>
                <a:gd name="T4" fmla="*/ 311 w 432"/>
                <a:gd name="T5" fmla="*/ 37 h 231"/>
                <a:gd name="T6" fmla="*/ 432 w 432"/>
                <a:gd name="T7" fmla="*/ 12 h 231"/>
              </a:gdLst>
              <a:ahLst/>
              <a:cxnLst>
                <a:cxn ang="0">
                  <a:pos x="T0" y="T1"/>
                </a:cxn>
                <a:cxn ang="0">
                  <a:pos x="T2" y="T3"/>
                </a:cxn>
                <a:cxn ang="0">
                  <a:pos x="T4" y="T5"/>
                </a:cxn>
                <a:cxn ang="0">
                  <a:pos x="T6" y="T7"/>
                </a:cxn>
              </a:cxnLst>
              <a:rect l="0" t="0" r="r" b="b"/>
              <a:pathLst>
                <a:path w="432" h="231">
                  <a:moveTo>
                    <a:pt x="0" y="226"/>
                  </a:moveTo>
                  <a:cubicBezTo>
                    <a:pt x="0" y="226"/>
                    <a:pt x="69" y="231"/>
                    <a:pt x="139" y="192"/>
                  </a:cubicBezTo>
                  <a:cubicBezTo>
                    <a:pt x="210" y="153"/>
                    <a:pt x="213" y="87"/>
                    <a:pt x="311" y="37"/>
                  </a:cubicBezTo>
                  <a:cubicBezTo>
                    <a:pt x="383" y="0"/>
                    <a:pt x="432" y="12"/>
                    <a:pt x="432" y="12"/>
                  </a:cubicBezTo>
                </a:path>
              </a:pathLst>
            </a:custGeom>
            <a:noFill/>
            <a:ln w="952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194"/>
          <p:cNvGrpSpPr>
            <a:grpSpLocks noChangeAspect="1"/>
          </p:cNvGrpSpPr>
          <p:nvPr/>
        </p:nvGrpSpPr>
        <p:grpSpPr bwMode="auto">
          <a:xfrm>
            <a:off x="527667" y="3840316"/>
            <a:ext cx="1044575" cy="576262"/>
            <a:chOff x="336" y="1362"/>
            <a:chExt cx="658" cy="363"/>
          </a:xfrm>
        </p:grpSpPr>
        <p:sp>
          <p:nvSpPr>
            <p:cNvPr id="254" name="Freeform 195"/>
            <p:cNvSpPr>
              <a:spLocks/>
            </p:cNvSpPr>
            <p:nvPr/>
          </p:nvSpPr>
          <p:spPr bwMode="auto">
            <a:xfrm>
              <a:off x="505" y="1416"/>
              <a:ext cx="151" cy="271"/>
            </a:xfrm>
            <a:custGeom>
              <a:avLst/>
              <a:gdLst>
                <a:gd name="T0" fmla="*/ 84 w 101"/>
                <a:gd name="T1" fmla="*/ 181 h 181"/>
                <a:gd name="T2" fmla="*/ 17 w 101"/>
                <a:gd name="T3" fmla="*/ 181 h 181"/>
                <a:gd name="T4" fmla="*/ 0 w 101"/>
                <a:gd name="T5" fmla="*/ 164 h 181"/>
                <a:gd name="T6" fmla="*/ 0 w 101"/>
                <a:gd name="T7" fmla="*/ 16 h 181"/>
                <a:gd name="T8" fmla="*/ 17 w 101"/>
                <a:gd name="T9" fmla="*/ 0 h 181"/>
                <a:gd name="T10" fmla="*/ 84 w 101"/>
                <a:gd name="T11" fmla="*/ 0 h 181"/>
                <a:gd name="T12" fmla="*/ 101 w 101"/>
                <a:gd name="T13" fmla="*/ 16 h 181"/>
                <a:gd name="T14" fmla="*/ 101 w 101"/>
                <a:gd name="T15" fmla="*/ 164 h 181"/>
                <a:gd name="T16" fmla="*/ 84 w 101"/>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81">
                  <a:moveTo>
                    <a:pt x="84" y="181"/>
                  </a:moveTo>
                  <a:cubicBezTo>
                    <a:pt x="17" y="181"/>
                    <a:pt x="17" y="181"/>
                    <a:pt x="17" y="181"/>
                  </a:cubicBezTo>
                  <a:cubicBezTo>
                    <a:pt x="8" y="181"/>
                    <a:pt x="0" y="173"/>
                    <a:pt x="0" y="164"/>
                  </a:cubicBezTo>
                  <a:cubicBezTo>
                    <a:pt x="0" y="16"/>
                    <a:pt x="0" y="16"/>
                    <a:pt x="0" y="16"/>
                  </a:cubicBezTo>
                  <a:cubicBezTo>
                    <a:pt x="0" y="7"/>
                    <a:pt x="8" y="0"/>
                    <a:pt x="17" y="0"/>
                  </a:cubicBezTo>
                  <a:cubicBezTo>
                    <a:pt x="84" y="0"/>
                    <a:pt x="84" y="0"/>
                    <a:pt x="84" y="0"/>
                  </a:cubicBezTo>
                  <a:cubicBezTo>
                    <a:pt x="93" y="0"/>
                    <a:pt x="101" y="7"/>
                    <a:pt x="101" y="16"/>
                  </a:cubicBezTo>
                  <a:cubicBezTo>
                    <a:pt x="101" y="164"/>
                    <a:pt x="101" y="164"/>
                    <a:pt x="101" y="164"/>
                  </a:cubicBezTo>
                  <a:cubicBezTo>
                    <a:pt x="101" y="173"/>
                    <a:pt x="93" y="181"/>
                    <a:pt x="84" y="181"/>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Line 196"/>
            <p:cNvSpPr>
              <a:spLocks noChangeShapeType="1"/>
            </p:cNvSpPr>
            <p:nvPr/>
          </p:nvSpPr>
          <p:spPr bwMode="auto">
            <a:xfrm>
              <a:off x="543" y="1460"/>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197"/>
            <p:cNvSpPr>
              <a:spLocks noChangeShapeType="1"/>
            </p:cNvSpPr>
            <p:nvPr/>
          </p:nvSpPr>
          <p:spPr bwMode="auto">
            <a:xfrm>
              <a:off x="543" y="1503"/>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198"/>
            <p:cNvSpPr>
              <a:spLocks noChangeShapeType="1"/>
            </p:cNvSpPr>
            <p:nvPr/>
          </p:nvSpPr>
          <p:spPr bwMode="auto">
            <a:xfrm>
              <a:off x="543" y="1548"/>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199"/>
            <p:cNvSpPr>
              <a:spLocks noChangeShapeType="1"/>
            </p:cNvSpPr>
            <p:nvPr/>
          </p:nvSpPr>
          <p:spPr bwMode="auto">
            <a:xfrm>
              <a:off x="543" y="1592"/>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200"/>
            <p:cNvSpPr>
              <a:spLocks noChangeShapeType="1"/>
            </p:cNvSpPr>
            <p:nvPr/>
          </p:nvSpPr>
          <p:spPr bwMode="auto">
            <a:xfrm>
              <a:off x="543" y="1636"/>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Freeform 201"/>
            <p:cNvSpPr>
              <a:spLocks/>
            </p:cNvSpPr>
            <p:nvPr/>
          </p:nvSpPr>
          <p:spPr bwMode="auto">
            <a:xfrm>
              <a:off x="675" y="1362"/>
              <a:ext cx="150" cy="363"/>
            </a:xfrm>
            <a:custGeom>
              <a:avLst/>
              <a:gdLst>
                <a:gd name="T0" fmla="*/ 84 w 101"/>
                <a:gd name="T1" fmla="*/ 243 h 243"/>
                <a:gd name="T2" fmla="*/ 17 w 101"/>
                <a:gd name="T3" fmla="*/ 243 h 243"/>
                <a:gd name="T4" fmla="*/ 0 w 101"/>
                <a:gd name="T5" fmla="*/ 226 h 243"/>
                <a:gd name="T6" fmla="*/ 0 w 101"/>
                <a:gd name="T7" fmla="*/ 17 h 243"/>
                <a:gd name="T8" fmla="*/ 17 w 101"/>
                <a:gd name="T9" fmla="*/ 0 h 243"/>
                <a:gd name="T10" fmla="*/ 84 w 101"/>
                <a:gd name="T11" fmla="*/ 0 h 243"/>
                <a:gd name="T12" fmla="*/ 101 w 101"/>
                <a:gd name="T13" fmla="*/ 17 h 243"/>
                <a:gd name="T14" fmla="*/ 101 w 101"/>
                <a:gd name="T15" fmla="*/ 226 h 243"/>
                <a:gd name="T16" fmla="*/ 84 w 1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43">
                  <a:moveTo>
                    <a:pt x="84" y="243"/>
                  </a:moveTo>
                  <a:cubicBezTo>
                    <a:pt x="17" y="243"/>
                    <a:pt x="17" y="243"/>
                    <a:pt x="17" y="243"/>
                  </a:cubicBezTo>
                  <a:cubicBezTo>
                    <a:pt x="8" y="243"/>
                    <a:pt x="0" y="235"/>
                    <a:pt x="0" y="226"/>
                  </a:cubicBezTo>
                  <a:cubicBezTo>
                    <a:pt x="0" y="17"/>
                    <a:pt x="0" y="17"/>
                    <a:pt x="0" y="17"/>
                  </a:cubicBezTo>
                  <a:cubicBezTo>
                    <a:pt x="0" y="8"/>
                    <a:pt x="8" y="0"/>
                    <a:pt x="17" y="0"/>
                  </a:cubicBezTo>
                  <a:cubicBezTo>
                    <a:pt x="84" y="0"/>
                    <a:pt x="84" y="0"/>
                    <a:pt x="84" y="0"/>
                  </a:cubicBezTo>
                  <a:cubicBezTo>
                    <a:pt x="93" y="0"/>
                    <a:pt x="101" y="8"/>
                    <a:pt x="101" y="17"/>
                  </a:cubicBezTo>
                  <a:cubicBezTo>
                    <a:pt x="101" y="226"/>
                    <a:pt x="101" y="226"/>
                    <a:pt x="101" y="226"/>
                  </a:cubicBezTo>
                  <a:cubicBezTo>
                    <a:pt x="101" y="235"/>
                    <a:pt x="93" y="243"/>
                    <a:pt x="84" y="243"/>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Line 202"/>
            <p:cNvSpPr>
              <a:spLocks noChangeShapeType="1"/>
            </p:cNvSpPr>
            <p:nvPr/>
          </p:nvSpPr>
          <p:spPr bwMode="auto">
            <a:xfrm>
              <a:off x="712" y="1406"/>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Line 203"/>
            <p:cNvSpPr>
              <a:spLocks noChangeShapeType="1"/>
            </p:cNvSpPr>
            <p:nvPr/>
          </p:nvSpPr>
          <p:spPr bwMode="auto">
            <a:xfrm>
              <a:off x="712" y="1451"/>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204"/>
            <p:cNvSpPr>
              <a:spLocks noChangeShapeType="1"/>
            </p:cNvSpPr>
            <p:nvPr/>
          </p:nvSpPr>
          <p:spPr bwMode="auto">
            <a:xfrm>
              <a:off x="712" y="1495"/>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Line 205"/>
            <p:cNvSpPr>
              <a:spLocks noChangeShapeType="1"/>
            </p:cNvSpPr>
            <p:nvPr/>
          </p:nvSpPr>
          <p:spPr bwMode="auto">
            <a:xfrm>
              <a:off x="712" y="1539"/>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Line 206"/>
            <p:cNvSpPr>
              <a:spLocks noChangeShapeType="1"/>
            </p:cNvSpPr>
            <p:nvPr/>
          </p:nvSpPr>
          <p:spPr bwMode="auto">
            <a:xfrm>
              <a:off x="712" y="1584"/>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207"/>
            <p:cNvSpPr>
              <a:spLocks/>
            </p:cNvSpPr>
            <p:nvPr/>
          </p:nvSpPr>
          <p:spPr bwMode="auto">
            <a:xfrm>
              <a:off x="846" y="1416"/>
              <a:ext cx="148" cy="271"/>
            </a:xfrm>
            <a:custGeom>
              <a:avLst/>
              <a:gdLst>
                <a:gd name="T0" fmla="*/ 84 w 100"/>
                <a:gd name="T1" fmla="*/ 181 h 181"/>
                <a:gd name="T2" fmla="*/ 16 w 100"/>
                <a:gd name="T3" fmla="*/ 181 h 181"/>
                <a:gd name="T4" fmla="*/ 0 w 100"/>
                <a:gd name="T5" fmla="*/ 164 h 181"/>
                <a:gd name="T6" fmla="*/ 0 w 100"/>
                <a:gd name="T7" fmla="*/ 16 h 181"/>
                <a:gd name="T8" fmla="*/ 16 w 100"/>
                <a:gd name="T9" fmla="*/ 0 h 181"/>
                <a:gd name="T10" fmla="*/ 84 w 100"/>
                <a:gd name="T11" fmla="*/ 0 h 181"/>
                <a:gd name="T12" fmla="*/ 100 w 100"/>
                <a:gd name="T13" fmla="*/ 16 h 181"/>
                <a:gd name="T14" fmla="*/ 100 w 100"/>
                <a:gd name="T15" fmla="*/ 164 h 181"/>
                <a:gd name="T16" fmla="*/ 84 w 10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81">
                  <a:moveTo>
                    <a:pt x="84" y="181"/>
                  </a:moveTo>
                  <a:cubicBezTo>
                    <a:pt x="16" y="181"/>
                    <a:pt x="16" y="181"/>
                    <a:pt x="16" y="181"/>
                  </a:cubicBezTo>
                  <a:cubicBezTo>
                    <a:pt x="7" y="181"/>
                    <a:pt x="0" y="173"/>
                    <a:pt x="0" y="164"/>
                  </a:cubicBezTo>
                  <a:cubicBezTo>
                    <a:pt x="0" y="16"/>
                    <a:pt x="0" y="16"/>
                    <a:pt x="0" y="16"/>
                  </a:cubicBezTo>
                  <a:cubicBezTo>
                    <a:pt x="0" y="7"/>
                    <a:pt x="7" y="0"/>
                    <a:pt x="16" y="0"/>
                  </a:cubicBezTo>
                  <a:cubicBezTo>
                    <a:pt x="84" y="0"/>
                    <a:pt x="84" y="0"/>
                    <a:pt x="84" y="0"/>
                  </a:cubicBezTo>
                  <a:cubicBezTo>
                    <a:pt x="93" y="0"/>
                    <a:pt x="100" y="7"/>
                    <a:pt x="100" y="16"/>
                  </a:cubicBezTo>
                  <a:cubicBezTo>
                    <a:pt x="100" y="164"/>
                    <a:pt x="100" y="164"/>
                    <a:pt x="100" y="164"/>
                  </a:cubicBezTo>
                  <a:cubicBezTo>
                    <a:pt x="100" y="173"/>
                    <a:pt x="93" y="181"/>
                    <a:pt x="84" y="18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Line 208"/>
            <p:cNvSpPr>
              <a:spLocks noChangeShapeType="1"/>
            </p:cNvSpPr>
            <p:nvPr/>
          </p:nvSpPr>
          <p:spPr bwMode="auto">
            <a:xfrm>
              <a:off x="883" y="1460"/>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Line 209"/>
            <p:cNvSpPr>
              <a:spLocks noChangeShapeType="1"/>
            </p:cNvSpPr>
            <p:nvPr/>
          </p:nvSpPr>
          <p:spPr bwMode="auto">
            <a:xfrm>
              <a:off x="883" y="1503"/>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210"/>
            <p:cNvSpPr>
              <a:spLocks noChangeShapeType="1"/>
            </p:cNvSpPr>
            <p:nvPr/>
          </p:nvSpPr>
          <p:spPr bwMode="auto">
            <a:xfrm>
              <a:off x="883" y="1548"/>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211"/>
            <p:cNvSpPr>
              <a:spLocks noChangeShapeType="1"/>
            </p:cNvSpPr>
            <p:nvPr/>
          </p:nvSpPr>
          <p:spPr bwMode="auto">
            <a:xfrm>
              <a:off x="883" y="1592"/>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212"/>
            <p:cNvSpPr>
              <a:spLocks noChangeShapeType="1"/>
            </p:cNvSpPr>
            <p:nvPr/>
          </p:nvSpPr>
          <p:spPr bwMode="auto">
            <a:xfrm>
              <a:off x="883" y="1636"/>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Freeform 213"/>
            <p:cNvSpPr>
              <a:spLocks/>
            </p:cNvSpPr>
            <p:nvPr/>
          </p:nvSpPr>
          <p:spPr bwMode="auto">
            <a:xfrm>
              <a:off x="336" y="1416"/>
              <a:ext cx="149" cy="271"/>
            </a:xfrm>
            <a:custGeom>
              <a:avLst/>
              <a:gdLst>
                <a:gd name="T0" fmla="*/ 84 w 100"/>
                <a:gd name="T1" fmla="*/ 181 h 181"/>
                <a:gd name="T2" fmla="*/ 16 w 100"/>
                <a:gd name="T3" fmla="*/ 181 h 181"/>
                <a:gd name="T4" fmla="*/ 0 w 100"/>
                <a:gd name="T5" fmla="*/ 164 h 181"/>
                <a:gd name="T6" fmla="*/ 0 w 100"/>
                <a:gd name="T7" fmla="*/ 16 h 181"/>
                <a:gd name="T8" fmla="*/ 16 w 100"/>
                <a:gd name="T9" fmla="*/ 0 h 181"/>
                <a:gd name="T10" fmla="*/ 84 w 100"/>
                <a:gd name="T11" fmla="*/ 0 h 181"/>
                <a:gd name="T12" fmla="*/ 100 w 100"/>
                <a:gd name="T13" fmla="*/ 16 h 181"/>
                <a:gd name="T14" fmla="*/ 100 w 100"/>
                <a:gd name="T15" fmla="*/ 164 h 181"/>
                <a:gd name="T16" fmla="*/ 84 w 10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81">
                  <a:moveTo>
                    <a:pt x="84" y="181"/>
                  </a:moveTo>
                  <a:cubicBezTo>
                    <a:pt x="16" y="181"/>
                    <a:pt x="16" y="181"/>
                    <a:pt x="16" y="181"/>
                  </a:cubicBezTo>
                  <a:cubicBezTo>
                    <a:pt x="7" y="181"/>
                    <a:pt x="0" y="173"/>
                    <a:pt x="0" y="164"/>
                  </a:cubicBezTo>
                  <a:cubicBezTo>
                    <a:pt x="0" y="16"/>
                    <a:pt x="0" y="16"/>
                    <a:pt x="0" y="16"/>
                  </a:cubicBezTo>
                  <a:cubicBezTo>
                    <a:pt x="0" y="7"/>
                    <a:pt x="7" y="0"/>
                    <a:pt x="16" y="0"/>
                  </a:cubicBezTo>
                  <a:cubicBezTo>
                    <a:pt x="84" y="0"/>
                    <a:pt x="84" y="0"/>
                    <a:pt x="84" y="0"/>
                  </a:cubicBezTo>
                  <a:cubicBezTo>
                    <a:pt x="93" y="0"/>
                    <a:pt x="100" y="7"/>
                    <a:pt x="100" y="16"/>
                  </a:cubicBezTo>
                  <a:cubicBezTo>
                    <a:pt x="100" y="164"/>
                    <a:pt x="100" y="164"/>
                    <a:pt x="100" y="164"/>
                  </a:cubicBezTo>
                  <a:cubicBezTo>
                    <a:pt x="100" y="173"/>
                    <a:pt x="93" y="181"/>
                    <a:pt x="84" y="18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Line 214"/>
            <p:cNvSpPr>
              <a:spLocks noChangeShapeType="1"/>
            </p:cNvSpPr>
            <p:nvPr/>
          </p:nvSpPr>
          <p:spPr bwMode="auto">
            <a:xfrm>
              <a:off x="373" y="1460"/>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215"/>
            <p:cNvSpPr>
              <a:spLocks noChangeShapeType="1"/>
            </p:cNvSpPr>
            <p:nvPr/>
          </p:nvSpPr>
          <p:spPr bwMode="auto">
            <a:xfrm>
              <a:off x="373" y="1503"/>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216"/>
            <p:cNvSpPr>
              <a:spLocks noChangeShapeType="1"/>
            </p:cNvSpPr>
            <p:nvPr/>
          </p:nvSpPr>
          <p:spPr bwMode="auto">
            <a:xfrm>
              <a:off x="373" y="1548"/>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217"/>
            <p:cNvSpPr>
              <a:spLocks noChangeShapeType="1"/>
            </p:cNvSpPr>
            <p:nvPr/>
          </p:nvSpPr>
          <p:spPr bwMode="auto">
            <a:xfrm>
              <a:off x="373" y="1592"/>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Line 218"/>
            <p:cNvSpPr>
              <a:spLocks noChangeShapeType="1"/>
            </p:cNvSpPr>
            <p:nvPr/>
          </p:nvSpPr>
          <p:spPr bwMode="auto">
            <a:xfrm>
              <a:off x="373" y="1636"/>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8" name="Group 194"/>
          <p:cNvGrpSpPr>
            <a:grpSpLocks noChangeAspect="1"/>
          </p:cNvGrpSpPr>
          <p:nvPr/>
        </p:nvGrpSpPr>
        <p:grpSpPr bwMode="auto">
          <a:xfrm>
            <a:off x="1792111" y="3840316"/>
            <a:ext cx="1044575" cy="576262"/>
            <a:chOff x="336" y="1362"/>
            <a:chExt cx="658" cy="363"/>
          </a:xfrm>
        </p:grpSpPr>
        <p:sp>
          <p:nvSpPr>
            <p:cNvPr id="279" name="Freeform 195"/>
            <p:cNvSpPr>
              <a:spLocks/>
            </p:cNvSpPr>
            <p:nvPr/>
          </p:nvSpPr>
          <p:spPr bwMode="auto">
            <a:xfrm>
              <a:off x="505" y="1416"/>
              <a:ext cx="151" cy="271"/>
            </a:xfrm>
            <a:custGeom>
              <a:avLst/>
              <a:gdLst>
                <a:gd name="T0" fmla="*/ 84 w 101"/>
                <a:gd name="T1" fmla="*/ 181 h 181"/>
                <a:gd name="T2" fmla="*/ 17 w 101"/>
                <a:gd name="T3" fmla="*/ 181 h 181"/>
                <a:gd name="T4" fmla="*/ 0 w 101"/>
                <a:gd name="T5" fmla="*/ 164 h 181"/>
                <a:gd name="T6" fmla="*/ 0 w 101"/>
                <a:gd name="T7" fmla="*/ 16 h 181"/>
                <a:gd name="T8" fmla="*/ 17 w 101"/>
                <a:gd name="T9" fmla="*/ 0 h 181"/>
                <a:gd name="T10" fmla="*/ 84 w 101"/>
                <a:gd name="T11" fmla="*/ 0 h 181"/>
                <a:gd name="T12" fmla="*/ 101 w 101"/>
                <a:gd name="T13" fmla="*/ 16 h 181"/>
                <a:gd name="T14" fmla="*/ 101 w 101"/>
                <a:gd name="T15" fmla="*/ 164 h 181"/>
                <a:gd name="T16" fmla="*/ 84 w 101"/>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81">
                  <a:moveTo>
                    <a:pt x="84" y="181"/>
                  </a:moveTo>
                  <a:cubicBezTo>
                    <a:pt x="17" y="181"/>
                    <a:pt x="17" y="181"/>
                    <a:pt x="17" y="181"/>
                  </a:cubicBezTo>
                  <a:cubicBezTo>
                    <a:pt x="8" y="181"/>
                    <a:pt x="0" y="173"/>
                    <a:pt x="0" y="164"/>
                  </a:cubicBezTo>
                  <a:cubicBezTo>
                    <a:pt x="0" y="16"/>
                    <a:pt x="0" y="16"/>
                    <a:pt x="0" y="16"/>
                  </a:cubicBezTo>
                  <a:cubicBezTo>
                    <a:pt x="0" y="7"/>
                    <a:pt x="8" y="0"/>
                    <a:pt x="17" y="0"/>
                  </a:cubicBezTo>
                  <a:cubicBezTo>
                    <a:pt x="84" y="0"/>
                    <a:pt x="84" y="0"/>
                    <a:pt x="84" y="0"/>
                  </a:cubicBezTo>
                  <a:cubicBezTo>
                    <a:pt x="93" y="0"/>
                    <a:pt x="101" y="7"/>
                    <a:pt x="101" y="16"/>
                  </a:cubicBezTo>
                  <a:cubicBezTo>
                    <a:pt x="101" y="164"/>
                    <a:pt x="101" y="164"/>
                    <a:pt x="101" y="164"/>
                  </a:cubicBezTo>
                  <a:cubicBezTo>
                    <a:pt x="101" y="173"/>
                    <a:pt x="93" y="181"/>
                    <a:pt x="84" y="1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Line 196"/>
            <p:cNvSpPr>
              <a:spLocks noChangeShapeType="1"/>
            </p:cNvSpPr>
            <p:nvPr/>
          </p:nvSpPr>
          <p:spPr bwMode="auto">
            <a:xfrm>
              <a:off x="543" y="1460"/>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Line 197"/>
            <p:cNvSpPr>
              <a:spLocks noChangeShapeType="1"/>
            </p:cNvSpPr>
            <p:nvPr/>
          </p:nvSpPr>
          <p:spPr bwMode="auto">
            <a:xfrm>
              <a:off x="543" y="1503"/>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Line 198"/>
            <p:cNvSpPr>
              <a:spLocks noChangeShapeType="1"/>
            </p:cNvSpPr>
            <p:nvPr/>
          </p:nvSpPr>
          <p:spPr bwMode="auto">
            <a:xfrm>
              <a:off x="543" y="1548"/>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Line 199"/>
            <p:cNvSpPr>
              <a:spLocks noChangeShapeType="1"/>
            </p:cNvSpPr>
            <p:nvPr/>
          </p:nvSpPr>
          <p:spPr bwMode="auto">
            <a:xfrm>
              <a:off x="543" y="1592"/>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Line 200"/>
            <p:cNvSpPr>
              <a:spLocks noChangeShapeType="1"/>
            </p:cNvSpPr>
            <p:nvPr/>
          </p:nvSpPr>
          <p:spPr bwMode="auto">
            <a:xfrm>
              <a:off x="543" y="1636"/>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201"/>
            <p:cNvSpPr>
              <a:spLocks/>
            </p:cNvSpPr>
            <p:nvPr/>
          </p:nvSpPr>
          <p:spPr bwMode="auto">
            <a:xfrm>
              <a:off x="675" y="1362"/>
              <a:ext cx="150" cy="363"/>
            </a:xfrm>
            <a:custGeom>
              <a:avLst/>
              <a:gdLst>
                <a:gd name="T0" fmla="*/ 84 w 101"/>
                <a:gd name="T1" fmla="*/ 243 h 243"/>
                <a:gd name="T2" fmla="*/ 17 w 101"/>
                <a:gd name="T3" fmla="*/ 243 h 243"/>
                <a:gd name="T4" fmla="*/ 0 w 101"/>
                <a:gd name="T5" fmla="*/ 226 h 243"/>
                <a:gd name="T6" fmla="*/ 0 w 101"/>
                <a:gd name="T7" fmla="*/ 17 h 243"/>
                <a:gd name="T8" fmla="*/ 17 w 101"/>
                <a:gd name="T9" fmla="*/ 0 h 243"/>
                <a:gd name="T10" fmla="*/ 84 w 101"/>
                <a:gd name="T11" fmla="*/ 0 h 243"/>
                <a:gd name="T12" fmla="*/ 101 w 101"/>
                <a:gd name="T13" fmla="*/ 17 h 243"/>
                <a:gd name="T14" fmla="*/ 101 w 101"/>
                <a:gd name="T15" fmla="*/ 226 h 243"/>
                <a:gd name="T16" fmla="*/ 84 w 1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43">
                  <a:moveTo>
                    <a:pt x="84" y="243"/>
                  </a:moveTo>
                  <a:cubicBezTo>
                    <a:pt x="17" y="243"/>
                    <a:pt x="17" y="243"/>
                    <a:pt x="17" y="243"/>
                  </a:cubicBezTo>
                  <a:cubicBezTo>
                    <a:pt x="8" y="243"/>
                    <a:pt x="0" y="235"/>
                    <a:pt x="0" y="226"/>
                  </a:cubicBezTo>
                  <a:cubicBezTo>
                    <a:pt x="0" y="17"/>
                    <a:pt x="0" y="17"/>
                    <a:pt x="0" y="17"/>
                  </a:cubicBezTo>
                  <a:cubicBezTo>
                    <a:pt x="0" y="8"/>
                    <a:pt x="8" y="0"/>
                    <a:pt x="17" y="0"/>
                  </a:cubicBezTo>
                  <a:cubicBezTo>
                    <a:pt x="84" y="0"/>
                    <a:pt x="84" y="0"/>
                    <a:pt x="84" y="0"/>
                  </a:cubicBezTo>
                  <a:cubicBezTo>
                    <a:pt x="93" y="0"/>
                    <a:pt x="101" y="8"/>
                    <a:pt x="101" y="17"/>
                  </a:cubicBezTo>
                  <a:cubicBezTo>
                    <a:pt x="101" y="226"/>
                    <a:pt x="101" y="226"/>
                    <a:pt x="101" y="226"/>
                  </a:cubicBezTo>
                  <a:cubicBezTo>
                    <a:pt x="101" y="235"/>
                    <a:pt x="93" y="243"/>
                    <a:pt x="84" y="2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Line 202"/>
            <p:cNvSpPr>
              <a:spLocks noChangeShapeType="1"/>
            </p:cNvSpPr>
            <p:nvPr/>
          </p:nvSpPr>
          <p:spPr bwMode="auto">
            <a:xfrm>
              <a:off x="712" y="1406"/>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203"/>
            <p:cNvSpPr>
              <a:spLocks noChangeShapeType="1"/>
            </p:cNvSpPr>
            <p:nvPr/>
          </p:nvSpPr>
          <p:spPr bwMode="auto">
            <a:xfrm>
              <a:off x="712" y="1451"/>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204"/>
            <p:cNvSpPr>
              <a:spLocks noChangeShapeType="1"/>
            </p:cNvSpPr>
            <p:nvPr/>
          </p:nvSpPr>
          <p:spPr bwMode="auto">
            <a:xfrm>
              <a:off x="712" y="1495"/>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205"/>
            <p:cNvSpPr>
              <a:spLocks noChangeShapeType="1"/>
            </p:cNvSpPr>
            <p:nvPr/>
          </p:nvSpPr>
          <p:spPr bwMode="auto">
            <a:xfrm>
              <a:off x="712" y="1539"/>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206"/>
            <p:cNvSpPr>
              <a:spLocks noChangeShapeType="1"/>
            </p:cNvSpPr>
            <p:nvPr/>
          </p:nvSpPr>
          <p:spPr bwMode="auto">
            <a:xfrm>
              <a:off x="712" y="1584"/>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Freeform 207"/>
            <p:cNvSpPr>
              <a:spLocks/>
            </p:cNvSpPr>
            <p:nvPr/>
          </p:nvSpPr>
          <p:spPr bwMode="auto">
            <a:xfrm>
              <a:off x="846" y="1416"/>
              <a:ext cx="148" cy="271"/>
            </a:xfrm>
            <a:custGeom>
              <a:avLst/>
              <a:gdLst>
                <a:gd name="T0" fmla="*/ 84 w 100"/>
                <a:gd name="T1" fmla="*/ 181 h 181"/>
                <a:gd name="T2" fmla="*/ 16 w 100"/>
                <a:gd name="T3" fmla="*/ 181 h 181"/>
                <a:gd name="T4" fmla="*/ 0 w 100"/>
                <a:gd name="T5" fmla="*/ 164 h 181"/>
                <a:gd name="T6" fmla="*/ 0 w 100"/>
                <a:gd name="T7" fmla="*/ 16 h 181"/>
                <a:gd name="T8" fmla="*/ 16 w 100"/>
                <a:gd name="T9" fmla="*/ 0 h 181"/>
                <a:gd name="T10" fmla="*/ 84 w 100"/>
                <a:gd name="T11" fmla="*/ 0 h 181"/>
                <a:gd name="T12" fmla="*/ 100 w 100"/>
                <a:gd name="T13" fmla="*/ 16 h 181"/>
                <a:gd name="T14" fmla="*/ 100 w 100"/>
                <a:gd name="T15" fmla="*/ 164 h 181"/>
                <a:gd name="T16" fmla="*/ 84 w 10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81">
                  <a:moveTo>
                    <a:pt x="84" y="181"/>
                  </a:moveTo>
                  <a:cubicBezTo>
                    <a:pt x="16" y="181"/>
                    <a:pt x="16" y="181"/>
                    <a:pt x="16" y="181"/>
                  </a:cubicBezTo>
                  <a:cubicBezTo>
                    <a:pt x="7" y="181"/>
                    <a:pt x="0" y="173"/>
                    <a:pt x="0" y="164"/>
                  </a:cubicBezTo>
                  <a:cubicBezTo>
                    <a:pt x="0" y="16"/>
                    <a:pt x="0" y="16"/>
                    <a:pt x="0" y="16"/>
                  </a:cubicBezTo>
                  <a:cubicBezTo>
                    <a:pt x="0" y="7"/>
                    <a:pt x="7" y="0"/>
                    <a:pt x="16" y="0"/>
                  </a:cubicBezTo>
                  <a:cubicBezTo>
                    <a:pt x="84" y="0"/>
                    <a:pt x="84" y="0"/>
                    <a:pt x="84" y="0"/>
                  </a:cubicBezTo>
                  <a:cubicBezTo>
                    <a:pt x="93" y="0"/>
                    <a:pt x="100" y="7"/>
                    <a:pt x="100" y="16"/>
                  </a:cubicBezTo>
                  <a:cubicBezTo>
                    <a:pt x="100" y="164"/>
                    <a:pt x="100" y="164"/>
                    <a:pt x="100" y="164"/>
                  </a:cubicBezTo>
                  <a:cubicBezTo>
                    <a:pt x="100" y="173"/>
                    <a:pt x="93" y="181"/>
                    <a:pt x="84" y="18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Line 208"/>
            <p:cNvSpPr>
              <a:spLocks noChangeShapeType="1"/>
            </p:cNvSpPr>
            <p:nvPr/>
          </p:nvSpPr>
          <p:spPr bwMode="auto">
            <a:xfrm>
              <a:off x="883" y="1460"/>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209"/>
            <p:cNvSpPr>
              <a:spLocks noChangeShapeType="1"/>
            </p:cNvSpPr>
            <p:nvPr/>
          </p:nvSpPr>
          <p:spPr bwMode="auto">
            <a:xfrm>
              <a:off x="883" y="1503"/>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210"/>
            <p:cNvSpPr>
              <a:spLocks noChangeShapeType="1"/>
            </p:cNvSpPr>
            <p:nvPr/>
          </p:nvSpPr>
          <p:spPr bwMode="auto">
            <a:xfrm>
              <a:off x="883" y="1548"/>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Line 211"/>
            <p:cNvSpPr>
              <a:spLocks noChangeShapeType="1"/>
            </p:cNvSpPr>
            <p:nvPr/>
          </p:nvSpPr>
          <p:spPr bwMode="auto">
            <a:xfrm>
              <a:off x="883" y="1592"/>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212"/>
            <p:cNvSpPr>
              <a:spLocks noChangeShapeType="1"/>
            </p:cNvSpPr>
            <p:nvPr/>
          </p:nvSpPr>
          <p:spPr bwMode="auto">
            <a:xfrm>
              <a:off x="883" y="1636"/>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Freeform 213"/>
            <p:cNvSpPr>
              <a:spLocks/>
            </p:cNvSpPr>
            <p:nvPr/>
          </p:nvSpPr>
          <p:spPr bwMode="auto">
            <a:xfrm>
              <a:off x="336" y="1416"/>
              <a:ext cx="149" cy="271"/>
            </a:xfrm>
            <a:custGeom>
              <a:avLst/>
              <a:gdLst>
                <a:gd name="T0" fmla="*/ 84 w 100"/>
                <a:gd name="T1" fmla="*/ 181 h 181"/>
                <a:gd name="T2" fmla="*/ 16 w 100"/>
                <a:gd name="T3" fmla="*/ 181 h 181"/>
                <a:gd name="T4" fmla="*/ 0 w 100"/>
                <a:gd name="T5" fmla="*/ 164 h 181"/>
                <a:gd name="T6" fmla="*/ 0 w 100"/>
                <a:gd name="T7" fmla="*/ 16 h 181"/>
                <a:gd name="T8" fmla="*/ 16 w 100"/>
                <a:gd name="T9" fmla="*/ 0 h 181"/>
                <a:gd name="T10" fmla="*/ 84 w 100"/>
                <a:gd name="T11" fmla="*/ 0 h 181"/>
                <a:gd name="T12" fmla="*/ 100 w 100"/>
                <a:gd name="T13" fmla="*/ 16 h 181"/>
                <a:gd name="T14" fmla="*/ 100 w 100"/>
                <a:gd name="T15" fmla="*/ 164 h 181"/>
                <a:gd name="T16" fmla="*/ 84 w 10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81">
                  <a:moveTo>
                    <a:pt x="84" y="181"/>
                  </a:moveTo>
                  <a:cubicBezTo>
                    <a:pt x="16" y="181"/>
                    <a:pt x="16" y="181"/>
                    <a:pt x="16" y="181"/>
                  </a:cubicBezTo>
                  <a:cubicBezTo>
                    <a:pt x="7" y="181"/>
                    <a:pt x="0" y="173"/>
                    <a:pt x="0" y="164"/>
                  </a:cubicBezTo>
                  <a:cubicBezTo>
                    <a:pt x="0" y="16"/>
                    <a:pt x="0" y="16"/>
                    <a:pt x="0" y="16"/>
                  </a:cubicBezTo>
                  <a:cubicBezTo>
                    <a:pt x="0" y="7"/>
                    <a:pt x="7" y="0"/>
                    <a:pt x="16" y="0"/>
                  </a:cubicBezTo>
                  <a:cubicBezTo>
                    <a:pt x="84" y="0"/>
                    <a:pt x="84" y="0"/>
                    <a:pt x="84" y="0"/>
                  </a:cubicBezTo>
                  <a:cubicBezTo>
                    <a:pt x="93" y="0"/>
                    <a:pt x="100" y="7"/>
                    <a:pt x="100" y="16"/>
                  </a:cubicBezTo>
                  <a:cubicBezTo>
                    <a:pt x="100" y="164"/>
                    <a:pt x="100" y="164"/>
                    <a:pt x="100" y="164"/>
                  </a:cubicBezTo>
                  <a:cubicBezTo>
                    <a:pt x="100" y="173"/>
                    <a:pt x="93" y="181"/>
                    <a:pt x="84" y="18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Line 214"/>
            <p:cNvSpPr>
              <a:spLocks noChangeShapeType="1"/>
            </p:cNvSpPr>
            <p:nvPr/>
          </p:nvSpPr>
          <p:spPr bwMode="auto">
            <a:xfrm>
              <a:off x="373" y="1460"/>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215"/>
            <p:cNvSpPr>
              <a:spLocks noChangeShapeType="1"/>
            </p:cNvSpPr>
            <p:nvPr/>
          </p:nvSpPr>
          <p:spPr bwMode="auto">
            <a:xfrm>
              <a:off x="373" y="1503"/>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216"/>
            <p:cNvSpPr>
              <a:spLocks noChangeShapeType="1"/>
            </p:cNvSpPr>
            <p:nvPr/>
          </p:nvSpPr>
          <p:spPr bwMode="auto">
            <a:xfrm>
              <a:off x="373" y="1548"/>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217"/>
            <p:cNvSpPr>
              <a:spLocks noChangeShapeType="1"/>
            </p:cNvSpPr>
            <p:nvPr/>
          </p:nvSpPr>
          <p:spPr bwMode="auto">
            <a:xfrm>
              <a:off x="373" y="1592"/>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218"/>
            <p:cNvSpPr>
              <a:spLocks noChangeShapeType="1"/>
            </p:cNvSpPr>
            <p:nvPr/>
          </p:nvSpPr>
          <p:spPr bwMode="auto">
            <a:xfrm>
              <a:off x="373" y="1636"/>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5" name="Group 221"/>
          <p:cNvGrpSpPr>
            <a:grpSpLocks noChangeAspect="1"/>
          </p:cNvGrpSpPr>
          <p:nvPr/>
        </p:nvGrpSpPr>
        <p:grpSpPr bwMode="auto">
          <a:xfrm>
            <a:off x="2652932" y="2906782"/>
            <a:ext cx="967615" cy="554751"/>
            <a:chOff x="2049" y="1143"/>
            <a:chExt cx="1664" cy="954"/>
          </a:xfrm>
        </p:grpSpPr>
        <p:sp>
          <p:nvSpPr>
            <p:cNvPr id="307" name="Freeform 222"/>
            <p:cNvSpPr>
              <a:spLocks/>
            </p:cNvSpPr>
            <p:nvPr/>
          </p:nvSpPr>
          <p:spPr bwMode="auto">
            <a:xfrm>
              <a:off x="2049" y="2028"/>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23"/>
            <p:cNvSpPr>
              <a:spLocks/>
            </p:cNvSpPr>
            <p:nvPr/>
          </p:nvSpPr>
          <p:spPr bwMode="auto">
            <a:xfrm>
              <a:off x="2189" y="1143"/>
              <a:ext cx="1386" cy="835"/>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224"/>
            <p:cNvSpPr>
              <a:spLocks noEditPoints="1"/>
            </p:cNvSpPr>
            <p:nvPr/>
          </p:nvSpPr>
          <p:spPr bwMode="auto">
            <a:xfrm>
              <a:off x="2189" y="1143"/>
              <a:ext cx="1386" cy="835"/>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225"/>
            <p:cNvSpPr>
              <a:spLocks/>
            </p:cNvSpPr>
            <p:nvPr/>
          </p:nvSpPr>
          <p:spPr bwMode="auto">
            <a:xfrm>
              <a:off x="2365" y="1588"/>
              <a:ext cx="1035" cy="221"/>
            </a:xfrm>
            <a:custGeom>
              <a:avLst/>
              <a:gdLst>
                <a:gd name="T0" fmla="*/ 389 w 436"/>
                <a:gd name="T1" fmla="*/ 93 h 93"/>
                <a:gd name="T2" fmla="*/ 47 w 436"/>
                <a:gd name="T3" fmla="*/ 93 h 93"/>
                <a:gd name="T4" fmla="*/ 0 w 436"/>
                <a:gd name="T5" fmla="*/ 46 h 93"/>
                <a:gd name="T6" fmla="*/ 0 w 436"/>
                <a:gd name="T7" fmla="*/ 46 h 93"/>
                <a:gd name="T8" fmla="*/ 47 w 436"/>
                <a:gd name="T9" fmla="*/ 0 h 93"/>
                <a:gd name="T10" fmla="*/ 389 w 436"/>
                <a:gd name="T11" fmla="*/ 0 h 93"/>
                <a:gd name="T12" fmla="*/ 436 w 436"/>
                <a:gd name="T13" fmla="*/ 46 h 93"/>
                <a:gd name="T14" fmla="*/ 436 w 436"/>
                <a:gd name="T15" fmla="*/ 46 h 93"/>
                <a:gd name="T16" fmla="*/ 389 w 436"/>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93">
                  <a:moveTo>
                    <a:pt x="389" y="93"/>
                  </a:moveTo>
                  <a:cubicBezTo>
                    <a:pt x="47" y="93"/>
                    <a:pt x="47" y="93"/>
                    <a:pt x="47" y="93"/>
                  </a:cubicBezTo>
                  <a:cubicBezTo>
                    <a:pt x="21" y="93"/>
                    <a:pt x="0" y="72"/>
                    <a:pt x="0" y="46"/>
                  </a:cubicBezTo>
                  <a:cubicBezTo>
                    <a:pt x="0" y="46"/>
                    <a:pt x="0" y="46"/>
                    <a:pt x="0" y="46"/>
                  </a:cubicBezTo>
                  <a:cubicBezTo>
                    <a:pt x="0" y="21"/>
                    <a:pt x="21" y="0"/>
                    <a:pt x="47" y="0"/>
                  </a:cubicBezTo>
                  <a:cubicBezTo>
                    <a:pt x="389" y="0"/>
                    <a:pt x="389" y="0"/>
                    <a:pt x="389" y="0"/>
                  </a:cubicBezTo>
                  <a:cubicBezTo>
                    <a:pt x="415" y="0"/>
                    <a:pt x="436" y="21"/>
                    <a:pt x="436" y="46"/>
                  </a:cubicBezTo>
                  <a:cubicBezTo>
                    <a:pt x="436" y="46"/>
                    <a:pt x="436" y="46"/>
                    <a:pt x="436" y="46"/>
                  </a:cubicBezTo>
                  <a:cubicBezTo>
                    <a:pt x="436" y="72"/>
                    <a:pt x="415" y="93"/>
                    <a:pt x="389"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226"/>
            <p:cNvSpPr>
              <a:spLocks/>
            </p:cNvSpPr>
            <p:nvPr/>
          </p:nvSpPr>
          <p:spPr bwMode="auto">
            <a:xfrm>
              <a:off x="2593" y="1445"/>
              <a:ext cx="733" cy="221"/>
            </a:xfrm>
            <a:custGeom>
              <a:avLst/>
              <a:gdLst>
                <a:gd name="T0" fmla="*/ 262 w 309"/>
                <a:gd name="T1" fmla="*/ 93 h 93"/>
                <a:gd name="T2" fmla="*/ 46 w 309"/>
                <a:gd name="T3" fmla="*/ 93 h 93"/>
                <a:gd name="T4" fmla="*/ 0 w 309"/>
                <a:gd name="T5" fmla="*/ 47 h 93"/>
                <a:gd name="T6" fmla="*/ 0 w 309"/>
                <a:gd name="T7" fmla="*/ 47 h 93"/>
                <a:gd name="T8" fmla="*/ 46 w 309"/>
                <a:gd name="T9" fmla="*/ 0 h 93"/>
                <a:gd name="T10" fmla="*/ 262 w 309"/>
                <a:gd name="T11" fmla="*/ 0 h 93"/>
                <a:gd name="T12" fmla="*/ 309 w 309"/>
                <a:gd name="T13" fmla="*/ 47 h 93"/>
                <a:gd name="T14" fmla="*/ 309 w 309"/>
                <a:gd name="T15" fmla="*/ 47 h 93"/>
                <a:gd name="T16" fmla="*/ 262 w 309"/>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93">
                  <a:moveTo>
                    <a:pt x="262" y="93"/>
                  </a:moveTo>
                  <a:cubicBezTo>
                    <a:pt x="46" y="93"/>
                    <a:pt x="46" y="93"/>
                    <a:pt x="46" y="93"/>
                  </a:cubicBezTo>
                  <a:cubicBezTo>
                    <a:pt x="21" y="93"/>
                    <a:pt x="0" y="72"/>
                    <a:pt x="0" y="47"/>
                  </a:cubicBezTo>
                  <a:cubicBezTo>
                    <a:pt x="0" y="47"/>
                    <a:pt x="0" y="47"/>
                    <a:pt x="0" y="47"/>
                  </a:cubicBezTo>
                  <a:cubicBezTo>
                    <a:pt x="0" y="21"/>
                    <a:pt x="21" y="0"/>
                    <a:pt x="46" y="0"/>
                  </a:cubicBezTo>
                  <a:cubicBezTo>
                    <a:pt x="262" y="0"/>
                    <a:pt x="262" y="0"/>
                    <a:pt x="262" y="0"/>
                  </a:cubicBezTo>
                  <a:cubicBezTo>
                    <a:pt x="288" y="0"/>
                    <a:pt x="309" y="21"/>
                    <a:pt x="309" y="47"/>
                  </a:cubicBezTo>
                  <a:cubicBezTo>
                    <a:pt x="309" y="47"/>
                    <a:pt x="309" y="47"/>
                    <a:pt x="309" y="47"/>
                  </a:cubicBezTo>
                  <a:cubicBezTo>
                    <a:pt x="309" y="72"/>
                    <a:pt x="288" y="93"/>
                    <a:pt x="262"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227"/>
            <p:cNvSpPr>
              <a:spLocks/>
            </p:cNvSpPr>
            <p:nvPr/>
          </p:nvSpPr>
          <p:spPr bwMode="auto">
            <a:xfrm>
              <a:off x="2882" y="1302"/>
              <a:ext cx="349" cy="224"/>
            </a:xfrm>
            <a:custGeom>
              <a:avLst/>
              <a:gdLst>
                <a:gd name="T0" fmla="*/ 100 w 147"/>
                <a:gd name="T1" fmla="*/ 94 h 94"/>
                <a:gd name="T2" fmla="*/ 47 w 147"/>
                <a:gd name="T3" fmla="*/ 94 h 94"/>
                <a:gd name="T4" fmla="*/ 0 w 147"/>
                <a:gd name="T5" fmla="*/ 47 h 94"/>
                <a:gd name="T6" fmla="*/ 0 w 147"/>
                <a:gd name="T7" fmla="*/ 47 h 94"/>
                <a:gd name="T8" fmla="*/ 47 w 147"/>
                <a:gd name="T9" fmla="*/ 0 h 94"/>
                <a:gd name="T10" fmla="*/ 100 w 147"/>
                <a:gd name="T11" fmla="*/ 0 h 94"/>
                <a:gd name="T12" fmla="*/ 147 w 147"/>
                <a:gd name="T13" fmla="*/ 47 h 94"/>
                <a:gd name="T14" fmla="*/ 147 w 147"/>
                <a:gd name="T15" fmla="*/ 47 h 94"/>
                <a:gd name="T16" fmla="*/ 100 w 147"/>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94">
                  <a:moveTo>
                    <a:pt x="100" y="94"/>
                  </a:moveTo>
                  <a:cubicBezTo>
                    <a:pt x="47" y="94"/>
                    <a:pt x="47" y="94"/>
                    <a:pt x="47" y="94"/>
                  </a:cubicBezTo>
                  <a:cubicBezTo>
                    <a:pt x="21" y="94"/>
                    <a:pt x="0" y="73"/>
                    <a:pt x="0" y="47"/>
                  </a:cubicBezTo>
                  <a:cubicBezTo>
                    <a:pt x="0" y="47"/>
                    <a:pt x="0" y="47"/>
                    <a:pt x="0" y="47"/>
                  </a:cubicBezTo>
                  <a:cubicBezTo>
                    <a:pt x="0" y="21"/>
                    <a:pt x="21" y="0"/>
                    <a:pt x="47" y="0"/>
                  </a:cubicBezTo>
                  <a:cubicBezTo>
                    <a:pt x="100" y="0"/>
                    <a:pt x="100" y="0"/>
                    <a:pt x="100" y="0"/>
                  </a:cubicBezTo>
                  <a:cubicBezTo>
                    <a:pt x="126" y="0"/>
                    <a:pt x="147" y="21"/>
                    <a:pt x="147" y="47"/>
                  </a:cubicBezTo>
                  <a:cubicBezTo>
                    <a:pt x="147" y="47"/>
                    <a:pt x="147" y="47"/>
                    <a:pt x="147" y="47"/>
                  </a:cubicBezTo>
                  <a:cubicBezTo>
                    <a:pt x="147" y="73"/>
                    <a:pt x="126" y="94"/>
                    <a:pt x="100"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5" name="Group 230"/>
          <p:cNvGrpSpPr>
            <a:grpSpLocks noChangeAspect="1"/>
          </p:cNvGrpSpPr>
          <p:nvPr/>
        </p:nvGrpSpPr>
        <p:grpSpPr bwMode="auto">
          <a:xfrm>
            <a:off x="5562553" y="3840316"/>
            <a:ext cx="504403" cy="492673"/>
            <a:chOff x="3091" y="1265"/>
            <a:chExt cx="473" cy="462"/>
          </a:xfrm>
        </p:grpSpPr>
        <p:sp>
          <p:nvSpPr>
            <p:cNvPr id="317" name="Rectangle 231"/>
            <p:cNvSpPr>
              <a:spLocks noChangeArrowheads="1"/>
            </p:cNvSpPr>
            <p:nvPr/>
          </p:nvSpPr>
          <p:spPr bwMode="auto">
            <a:xfrm>
              <a:off x="3194" y="1265"/>
              <a:ext cx="370" cy="370"/>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32"/>
            <p:cNvSpPr>
              <a:spLocks/>
            </p:cNvSpPr>
            <p:nvPr/>
          </p:nvSpPr>
          <p:spPr bwMode="auto">
            <a:xfrm>
              <a:off x="3091" y="126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A8E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233"/>
            <p:cNvSpPr>
              <a:spLocks/>
            </p:cNvSpPr>
            <p:nvPr/>
          </p:nvSpPr>
          <p:spPr bwMode="auto">
            <a:xfrm>
              <a:off x="309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34"/>
            <p:cNvSpPr>
              <a:spLocks/>
            </p:cNvSpPr>
            <p:nvPr/>
          </p:nvSpPr>
          <p:spPr bwMode="auto">
            <a:xfrm>
              <a:off x="346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33C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35"/>
            <p:cNvSpPr>
              <a:spLocks/>
            </p:cNvSpPr>
            <p:nvPr/>
          </p:nvSpPr>
          <p:spPr bwMode="auto">
            <a:xfrm>
              <a:off x="3091" y="163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008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36"/>
            <p:cNvSpPr>
              <a:spLocks/>
            </p:cNvSpPr>
            <p:nvPr/>
          </p:nvSpPr>
          <p:spPr bwMode="auto">
            <a:xfrm>
              <a:off x="3233" y="1332"/>
              <a:ext cx="55" cy="247"/>
            </a:xfrm>
            <a:custGeom>
              <a:avLst/>
              <a:gdLst>
                <a:gd name="T0" fmla="*/ 55 w 55"/>
                <a:gd name="T1" fmla="*/ 0 h 247"/>
                <a:gd name="T2" fmla="*/ 0 w 55"/>
                <a:gd name="T3" fmla="*/ 49 h 247"/>
                <a:gd name="T4" fmla="*/ 0 w 55"/>
                <a:gd name="T5" fmla="*/ 247 h 247"/>
                <a:gd name="T6" fmla="*/ 55 w 55"/>
                <a:gd name="T7" fmla="*/ 198 h 247"/>
                <a:gd name="T8" fmla="*/ 55 w 55"/>
                <a:gd name="T9" fmla="*/ 0 h 247"/>
              </a:gdLst>
              <a:ahLst/>
              <a:cxnLst>
                <a:cxn ang="0">
                  <a:pos x="T0" y="T1"/>
                </a:cxn>
                <a:cxn ang="0">
                  <a:pos x="T2" y="T3"/>
                </a:cxn>
                <a:cxn ang="0">
                  <a:pos x="T4" y="T5"/>
                </a:cxn>
                <a:cxn ang="0">
                  <a:pos x="T6" y="T7"/>
                </a:cxn>
                <a:cxn ang="0">
                  <a:pos x="T8" y="T9"/>
                </a:cxn>
              </a:cxnLst>
              <a:rect l="0" t="0" r="r" b="b"/>
              <a:pathLst>
                <a:path w="55" h="247">
                  <a:moveTo>
                    <a:pt x="55" y="0"/>
                  </a:moveTo>
                  <a:lnTo>
                    <a:pt x="0" y="49"/>
                  </a:lnTo>
                  <a:lnTo>
                    <a:pt x="0" y="247"/>
                  </a:lnTo>
                  <a:lnTo>
                    <a:pt x="55" y="198"/>
                  </a:lnTo>
                  <a:lnTo>
                    <a:pt x="55" y="0"/>
                  </a:lnTo>
                  <a:close/>
                </a:path>
              </a:pathLst>
            </a:custGeom>
            <a:solidFill>
              <a:srgbClr val="FBC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7"/>
            <p:cNvSpPr>
              <a:spLocks/>
            </p:cNvSpPr>
            <p:nvPr/>
          </p:nvSpPr>
          <p:spPr bwMode="auto">
            <a:xfrm>
              <a:off x="3233" y="1530"/>
              <a:ext cx="254" cy="49"/>
            </a:xfrm>
            <a:custGeom>
              <a:avLst/>
              <a:gdLst>
                <a:gd name="T0" fmla="*/ 0 w 254"/>
                <a:gd name="T1" fmla="*/ 49 h 49"/>
                <a:gd name="T2" fmla="*/ 199 w 254"/>
                <a:gd name="T3" fmla="*/ 49 h 49"/>
                <a:gd name="T4" fmla="*/ 254 w 254"/>
                <a:gd name="T5" fmla="*/ 0 h 49"/>
                <a:gd name="T6" fmla="*/ 55 w 254"/>
                <a:gd name="T7" fmla="*/ 0 h 49"/>
                <a:gd name="T8" fmla="*/ 0 w 254"/>
                <a:gd name="T9" fmla="*/ 49 h 49"/>
              </a:gdLst>
              <a:ahLst/>
              <a:cxnLst>
                <a:cxn ang="0">
                  <a:pos x="T0" y="T1"/>
                </a:cxn>
                <a:cxn ang="0">
                  <a:pos x="T2" y="T3"/>
                </a:cxn>
                <a:cxn ang="0">
                  <a:pos x="T4" y="T5"/>
                </a:cxn>
                <a:cxn ang="0">
                  <a:pos x="T6" y="T7"/>
                </a:cxn>
                <a:cxn ang="0">
                  <a:pos x="T8" y="T9"/>
                </a:cxn>
              </a:cxnLst>
              <a:rect l="0" t="0" r="r" b="b"/>
              <a:pathLst>
                <a:path w="254" h="49">
                  <a:moveTo>
                    <a:pt x="0" y="49"/>
                  </a:moveTo>
                  <a:lnTo>
                    <a:pt x="199" y="49"/>
                  </a:lnTo>
                  <a:lnTo>
                    <a:pt x="254" y="0"/>
                  </a:lnTo>
                  <a:lnTo>
                    <a:pt x="55" y="0"/>
                  </a:lnTo>
                  <a:lnTo>
                    <a:pt x="0" y="49"/>
                  </a:lnTo>
                  <a:close/>
                </a:path>
              </a:pathLst>
            </a:custGeom>
            <a:solidFill>
              <a:srgbClr val="CC8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238"/>
            <p:cNvSpPr>
              <a:spLocks noChangeArrowheads="1"/>
            </p:cNvSpPr>
            <p:nvPr/>
          </p:nvSpPr>
          <p:spPr bwMode="auto">
            <a:xfrm>
              <a:off x="3288" y="1332"/>
              <a:ext cx="199" cy="19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Line 239"/>
            <p:cNvSpPr>
              <a:spLocks noChangeShapeType="1"/>
            </p:cNvSpPr>
            <p:nvPr/>
          </p:nvSpPr>
          <p:spPr bwMode="auto">
            <a:xfrm flipV="1">
              <a:off x="3338"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Line 240"/>
            <p:cNvSpPr>
              <a:spLocks noChangeShapeType="1"/>
            </p:cNvSpPr>
            <p:nvPr/>
          </p:nvSpPr>
          <p:spPr bwMode="auto">
            <a:xfrm flipV="1">
              <a:off x="3390"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 name="Line 241"/>
            <p:cNvSpPr>
              <a:spLocks noChangeShapeType="1"/>
            </p:cNvSpPr>
            <p:nvPr/>
          </p:nvSpPr>
          <p:spPr bwMode="auto">
            <a:xfrm flipV="1">
              <a:off x="3443"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244"/>
          <p:cNvGrpSpPr>
            <a:grpSpLocks noChangeAspect="1"/>
          </p:cNvGrpSpPr>
          <p:nvPr/>
        </p:nvGrpSpPr>
        <p:grpSpPr bwMode="auto">
          <a:xfrm>
            <a:off x="6179559" y="3842449"/>
            <a:ext cx="501203" cy="490540"/>
            <a:chOff x="3600" y="1265"/>
            <a:chExt cx="470" cy="460"/>
          </a:xfrm>
        </p:grpSpPr>
        <p:sp>
          <p:nvSpPr>
            <p:cNvPr id="330" name="Rectangle 245"/>
            <p:cNvSpPr>
              <a:spLocks noChangeArrowheads="1"/>
            </p:cNvSpPr>
            <p:nvPr/>
          </p:nvSpPr>
          <p:spPr bwMode="auto">
            <a:xfrm>
              <a:off x="3701" y="1265"/>
              <a:ext cx="369" cy="369"/>
            </a:xfrm>
            <a:prstGeom prst="rect">
              <a:avLst/>
            </a:prstGeom>
            <a:solidFill>
              <a:srgbClr val="52D2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246"/>
            <p:cNvSpPr>
              <a:spLocks/>
            </p:cNvSpPr>
            <p:nvPr/>
          </p:nvSpPr>
          <p:spPr bwMode="auto">
            <a:xfrm>
              <a:off x="3600" y="1265"/>
              <a:ext cx="470" cy="91"/>
            </a:xfrm>
            <a:custGeom>
              <a:avLst/>
              <a:gdLst>
                <a:gd name="T0" fmla="*/ 0 w 470"/>
                <a:gd name="T1" fmla="*/ 91 h 91"/>
                <a:gd name="T2" fmla="*/ 369 w 470"/>
                <a:gd name="T3" fmla="*/ 91 h 91"/>
                <a:gd name="T4" fmla="*/ 470 w 470"/>
                <a:gd name="T5" fmla="*/ 0 h 91"/>
                <a:gd name="T6" fmla="*/ 101 w 470"/>
                <a:gd name="T7" fmla="*/ 0 h 91"/>
                <a:gd name="T8" fmla="*/ 0 w 470"/>
                <a:gd name="T9" fmla="*/ 91 h 91"/>
              </a:gdLst>
              <a:ahLst/>
              <a:cxnLst>
                <a:cxn ang="0">
                  <a:pos x="T0" y="T1"/>
                </a:cxn>
                <a:cxn ang="0">
                  <a:pos x="T2" y="T3"/>
                </a:cxn>
                <a:cxn ang="0">
                  <a:pos x="T4" y="T5"/>
                </a:cxn>
                <a:cxn ang="0">
                  <a:pos x="T6" y="T7"/>
                </a:cxn>
                <a:cxn ang="0">
                  <a:pos x="T8" y="T9"/>
                </a:cxn>
              </a:cxnLst>
              <a:rect l="0" t="0" r="r" b="b"/>
              <a:pathLst>
                <a:path w="470" h="91">
                  <a:moveTo>
                    <a:pt x="0" y="91"/>
                  </a:moveTo>
                  <a:lnTo>
                    <a:pt x="369" y="91"/>
                  </a:lnTo>
                  <a:lnTo>
                    <a:pt x="470" y="0"/>
                  </a:lnTo>
                  <a:lnTo>
                    <a:pt x="101" y="0"/>
                  </a:lnTo>
                  <a:lnTo>
                    <a:pt x="0" y="91"/>
                  </a:lnTo>
                  <a:close/>
                </a:path>
              </a:pathLst>
            </a:custGeom>
            <a:solidFill>
              <a:srgbClr val="9CE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47"/>
            <p:cNvSpPr>
              <a:spLocks/>
            </p:cNvSpPr>
            <p:nvPr/>
          </p:nvSpPr>
          <p:spPr bwMode="auto">
            <a:xfrm>
              <a:off x="3600" y="1265"/>
              <a:ext cx="101" cy="460"/>
            </a:xfrm>
            <a:custGeom>
              <a:avLst/>
              <a:gdLst>
                <a:gd name="T0" fmla="*/ 101 w 101"/>
                <a:gd name="T1" fmla="*/ 0 h 460"/>
                <a:gd name="T2" fmla="*/ 0 w 101"/>
                <a:gd name="T3" fmla="*/ 91 h 460"/>
                <a:gd name="T4" fmla="*/ 0 w 101"/>
                <a:gd name="T5" fmla="*/ 460 h 460"/>
                <a:gd name="T6" fmla="*/ 101 w 101"/>
                <a:gd name="T7" fmla="*/ 369 h 460"/>
                <a:gd name="T8" fmla="*/ 101 w 101"/>
                <a:gd name="T9" fmla="*/ 0 h 460"/>
              </a:gdLst>
              <a:ahLst/>
              <a:cxnLst>
                <a:cxn ang="0">
                  <a:pos x="T0" y="T1"/>
                </a:cxn>
                <a:cxn ang="0">
                  <a:pos x="T2" y="T3"/>
                </a:cxn>
                <a:cxn ang="0">
                  <a:pos x="T4" y="T5"/>
                </a:cxn>
                <a:cxn ang="0">
                  <a:pos x="T6" y="T7"/>
                </a:cxn>
                <a:cxn ang="0">
                  <a:pos x="T8" y="T9"/>
                </a:cxn>
              </a:cxnLst>
              <a:rect l="0" t="0" r="r" b="b"/>
              <a:pathLst>
                <a:path w="101" h="460">
                  <a:moveTo>
                    <a:pt x="101" y="0"/>
                  </a:moveTo>
                  <a:lnTo>
                    <a:pt x="0" y="91"/>
                  </a:lnTo>
                  <a:lnTo>
                    <a:pt x="0" y="460"/>
                  </a:lnTo>
                  <a:lnTo>
                    <a:pt x="101" y="369"/>
                  </a:lnTo>
                  <a:lnTo>
                    <a:pt x="101" y="0"/>
                  </a:lnTo>
                  <a:close/>
                </a:path>
              </a:pathLst>
            </a:custGeom>
            <a:solidFill>
              <a:srgbClr val="D9E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248"/>
            <p:cNvSpPr>
              <a:spLocks/>
            </p:cNvSpPr>
            <p:nvPr/>
          </p:nvSpPr>
          <p:spPr bwMode="auto">
            <a:xfrm>
              <a:off x="3969" y="1265"/>
              <a:ext cx="101" cy="460"/>
            </a:xfrm>
            <a:custGeom>
              <a:avLst/>
              <a:gdLst>
                <a:gd name="T0" fmla="*/ 101 w 101"/>
                <a:gd name="T1" fmla="*/ 0 h 460"/>
                <a:gd name="T2" fmla="*/ 0 w 101"/>
                <a:gd name="T3" fmla="*/ 91 h 460"/>
                <a:gd name="T4" fmla="*/ 0 w 101"/>
                <a:gd name="T5" fmla="*/ 460 h 460"/>
                <a:gd name="T6" fmla="*/ 101 w 101"/>
                <a:gd name="T7" fmla="*/ 369 h 460"/>
                <a:gd name="T8" fmla="*/ 101 w 101"/>
                <a:gd name="T9" fmla="*/ 0 h 460"/>
              </a:gdLst>
              <a:ahLst/>
              <a:cxnLst>
                <a:cxn ang="0">
                  <a:pos x="T0" y="T1"/>
                </a:cxn>
                <a:cxn ang="0">
                  <a:pos x="T2" y="T3"/>
                </a:cxn>
                <a:cxn ang="0">
                  <a:pos x="T4" y="T5"/>
                </a:cxn>
                <a:cxn ang="0">
                  <a:pos x="T6" y="T7"/>
                </a:cxn>
                <a:cxn ang="0">
                  <a:pos x="T8" y="T9"/>
                </a:cxn>
              </a:cxnLst>
              <a:rect l="0" t="0" r="r" b="b"/>
              <a:pathLst>
                <a:path w="101" h="460">
                  <a:moveTo>
                    <a:pt x="101" y="0"/>
                  </a:moveTo>
                  <a:lnTo>
                    <a:pt x="0" y="91"/>
                  </a:lnTo>
                  <a:lnTo>
                    <a:pt x="0" y="460"/>
                  </a:lnTo>
                  <a:lnTo>
                    <a:pt x="101" y="369"/>
                  </a:lnTo>
                  <a:lnTo>
                    <a:pt x="101" y="0"/>
                  </a:lnTo>
                  <a:close/>
                </a:path>
              </a:pathLst>
            </a:custGeom>
            <a:solidFill>
              <a:srgbClr val="D9E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249"/>
            <p:cNvSpPr>
              <a:spLocks/>
            </p:cNvSpPr>
            <p:nvPr/>
          </p:nvSpPr>
          <p:spPr bwMode="auto">
            <a:xfrm>
              <a:off x="3600" y="1634"/>
              <a:ext cx="470" cy="91"/>
            </a:xfrm>
            <a:custGeom>
              <a:avLst/>
              <a:gdLst>
                <a:gd name="T0" fmla="*/ 0 w 470"/>
                <a:gd name="T1" fmla="*/ 91 h 91"/>
                <a:gd name="T2" fmla="*/ 369 w 470"/>
                <a:gd name="T3" fmla="*/ 91 h 91"/>
                <a:gd name="T4" fmla="*/ 470 w 470"/>
                <a:gd name="T5" fmla="*/ 0 h 91"/>
                <a:gd name="T6" fmla="*/ 101 w 470"/>
                <a:gd name="T7" fmla="*/ 0 h 91"/>
                <a:gd name="T8" fmla="*/ 0 w 470"/>
                <a:gd name="T9" fmla="*/ 91 h 91"/>
              </a:gdLst>
              <a:ahLst/>
              <a:cxnLst>
                <a:cxn ang="0">
                  <a:pos x="T0" y="T1"/>
                </a:cxn>
                <a:cxn ang="0">
                  <a:pos x="T2" y="T3"/>
                </a:cxn>
                <a:cxn ang="0">
                  <a:pos x="T4" y="T5"/>
                </a:cxn>
                <a:cxn ang="0">
                  <a:pos x="T6" y="T7"/>
                </a:cxn>
                <a:cxn ang="0">
                  <a:pos x="T8" y="T9"/>
                </a:cxn>
              </a:cxnLst>
              <a:rect l="0" t="0" r="r" b="b"/>
              <a:pathLst>
                <a:path w="470" h="91">
                  <a:moveTo>
                    <a:pt x="0" y="91"/>
                  </a:moveTo>
                  <a:lnTo>
                    <a:pt x="369" y="91"/>
                  </a:lnTo>
                  <a:lnTo>
                    <a:pt x="470" y="0"/>
                  </a:lnTo>
                  <a:lnTo>
                    <a:pt x="101" y="0"/>
                  </a:lnTo>
                  <a:lnTo>
                    <a:pt x="0" y="91"/>
                  </a:lnTo>
                  <a:close/>
                </a:path>
              </a:pathLst>
            </a:custGeom>
            <a:solidFill>
              <a:srgbClr val="9CE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250"/>
            <p:cNvSpPr>
              <a:spLocks/>
            </p:cNvSpPr>
            <p:nvPr/>
          </p:nvSpPr>
          <p:spPr bwMode="auto">
            <a:xfrm>
              <a:off x="3741" y="1331"/>
              <a:ext cx="55" cy="247"/>
            </a:xfrm>
            <a:custGeom>
              <a:avLst/>
              <a:gdLst>
                <a:gd name="T0" fmla="*/ 55 w 55"/>
                <a:gd name="T1" fmla="*/ 0 h 247"/>
                <a:gd name="T2" fmla="*/ 0 w 55"/>
                <a:gd name="T3" fmla="*/ 49 h 247"/>
                <a:gd name="T4" fmla="*/ 0 w 55"/>
                <a:gd name="T5" fmla="*/ 247 h 247"/>
                <a:gd name="T6" fmla="*/ 55 w 55"/>
                <a:gd name="T7" fmla="*/ 197 h 247"/>
                <a:gd name="T8" fmla="*/ 55 w 55"/>
                <a:gd name="T9" fmla="*/ 0 h 247"/>
              </a:gdLst>
              <a:ahLst/>
              <a:cxnLst>
                <a:cxn ang="0">
                  <a:pos x="T0" y="T1"/>
                </a:cxn>
                <a:cxn ang="0">
                  <a:pos x="T2" y="T3"/>
                </a:cxn>
                <a:cxn ang="0">
                  <a:pos x="T4" y="T5"/>
                </a:cxn>
                <a:cxn ang="0">
                  <a:pos x="T6" y="T7"/>
                </a:cxn>
                <a:cxn ang="0">
                  <a:pos x="T8" y="T9"/>
                </a:cxn>
              </a:cxnLst>
              <a:rect l="0" t="0" r="r" b="b"/>
              <a:pathLst>
                <a:path w="55" h="247">
                  <a:moveTo>
                    <a:pt x="55" y="0"/>
                  </a:moveTo>
                  <a:lnTo>
                    <a:pt x="0" y="49"/>
                  </a:lnTo>
                  <a:lnTo>
                    <a:pt x="0" y="247"/>
                  </a:lnTo>
                  <a:lnTo>
                    <a:pt x="55" y="197"/>
                  </a:lnTo>
                  <a:lnTo>
                    <a:pt x="55" y="0"/>
                  </a:lnTo>
                  <a:close/>
                </a:path>
              </a:pathLst>
            </a:custGeom>
            <a:solidFill>
              <a:srgbClr val="007A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251"/>
            <p:cNvSpPr>
              <a:spLocks/>
            </p:cNvSpPr>
            <p:nvPr/>
          </p:nvSpPr>
          <p:spPr bwMode="auto">
            <a:xfrm>
              <a:off x="3741" y="1528"/>
              <a:ext cx="253" cy="50"/>
            </a:xfrm>
            <a:custGeom>
              <a:avLst/>
              <a:gdLst>
                <a:gd name="T0" fmla="*/ 0 w 253"/>
                <a:gd name="T1" fmla="*/ 50 h 50"/>
                <a:gd name="T2" fmla="*/ 198 w 253"/>
                <a:gd name="T3" fmla="*/ 50 h 50"/>
                <a:gd name="T4" fmla="*/ 253 w 253"/>
                <a:gd name="T5" fmla="*/ 0 h 50"/>
                <a:gd name="T6" fmla="*/ 55 w 253"/>
                <a:gd name="T7" fmla="*/ 0 h 50"/>
                <a:gd name="T8" fmla="*/ 0 w 253"/>
                <a:gd name="T9" fmla="*/ 50 h 50"/>
              </a:gdLst>
              <a:ahLst/>
              <a:cxnLst>
                <a:cxn ang="0">
                  <a:pos x="T0" y="T1"/>
                </a:cxn>
                <a:cxn ang="0">
                  <a:pos x="T2" y="T3"/>
                </a:cxn>
                <a:cxn ang="0">
                  <a:pos x="T4" y="T5"/>
                </a:cxn>
                <a:cxn ang="0">
                  <a:pos x="T6" y="T7"/>
                </a:cxn>
                <a:cxn ang="0">
                  <a:pos x="T8" y="T9"/>
                </a:cxn>
              </a:cxnLst>
              <a:rect l="0" t="0" r="r" b="b"/>
              <a:pathLst>
                <a:path w="253" h="50">
                  <a:moveTo>
                    <a:pt x="0" y="50"/>
                  </a:moveTo>
                  <a:lnTo>
                    <a:pt x="198" y="50"/>
                  </a:lnTo>
                  <a:lnTo>
                    <a:pt x="253" y="0"/>
                  </a:lnTo>
                  <a:lnTo>
                    <a:pt x="55" y="0"/>
                  </a:lnTo>
                  <a:lnTo>
                    <a:pt x="0" y="50"/>
                  </a:lnTo>
                  <a:close/>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252"/>
            <p:cNvSpPr>
              <a:spLocks noChangeArrowheads="1"/>
            </p:cNvSpPr>
            <p:nvPr/>
          </p:nvSpPr>
          <p:spPr bwMode="auto">
            <a:xfrm>
              <a:off x="3796" y="1331"/>
              <a:ext cx="198" cy="19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Line 253"/>
            <p:cNvSpPr>
              <a:spLocks noChangeShapeType="1"/>
            </p:cNvSpPr>
            <p:nvPr/>
          </p:nvSpPr>
          <p:spPr bwMode="auto">
            <a:xfrm flipV="1">
              <a:off x="3843" y="1370"/>
              <a:ext cx="0" cy="119"/>
            </a:xfrm>
            <a:prstGeom prst="line">
              <a:avLst/>
            </a:prstGeom>
            <a:noFill/>
            <a:ln w="28575" cap="rnd">
              <a:solidFill>
                <a:srgbClr val="66D7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Line 254"/>
            <p:cNvSpPr>
              <a:spLocks noChangeShapeType="1"/>
            </p:cNvSpPr>
            <p:nvPr/>
          </p:nvSpPr>
          <p:spPr bwMode="auto">
            <a:xfrm flipV="1">
              <a:off x="3896" y="1370"/>
              <a:ext cx="0" cy="119"/>
            </a:xfrm>
            <a:prstGeom prst="line">
              <a:avLst/>
            </a:prstGeom>
            <a:noFill/>
            <a:ln w="28575" cap="rnd">
              <a:solidFill>
                <a:srgbClr val="66D7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Line 255"/>
            <p:cNvSpPr>
              <a:spLocks noChangeShapeType="1"/>
            </p:cNvSpPr>
            <p:nvPr/>
          </p:nvSpPr>
          <p:spPr bwMode="auto">
            <a:xfrm flipV="1">
              <a:off x="3948" y="1370"/>
              <a:ext cx="0" cy="119"/>
            </a:xfrm>
            <a:prstGeom prst="line">
              <a:avLst/>
            </a:prstGeom>
            <a:noFill/>
            <a:ln w="28575" cap="rnd">
              <a:solidFill>
                <a:srgbClr val="66D7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93" name="Group 392"/>
          <p:cNvGrpSpPr>
            <a:grpSpLocks noChangeAspect="1"/>
          </p:cNvGrpSpPr>
          <p:nvPr/>
        </p:nvGrpSpPr>
        <p:grpSpPr>
          <a:xfrm>
            <a:off x="3094658" y="3841442"/>
            <a:ext cx="644525" cy="566738"/>
            <a:chOff x="6146801" y="2133602"/>
            <a:chExt cx="644525" cy="566738"/>
          </a:xfrm>
        </p:grpSpPr>
        <p:sp>
          <p:nvSpPr>
            <p:cNvPr id="363" name="Freeform 278"/>
            <p:cNvSpPr>
              <a:spLocks/>
            </p:cNvSpPr>
            <p:nvPr/>
          </p:nvSpPr>
          <p:spPr bwMode="auto">
            <a:xfrm>
              <a:off x="6146801" y="2482852"/>
              <a:ext cx="644525" cy="103188"/>
            </a:xfrm>
            <a:custGeom>
              <a:avLst/>
              <a:gdLst>
                <a:gd name="T0" fmla="*/ 387 w 387"/>
                <a:gd name="T1" fmla="*/ 10 h 62"/>
                <a:gd name="T2" fmla="*/ 387 w 387"/>
                <a:gd name="T3" fmla="*/ 52 h 62"/>
                <a:gd name="T4" fmla="*/ 376 w 387"/>
                <a:gd name="T5" fmla="*/ 62 h 62"/>
                <a:gd name="T6" fmla="*/ 11 w 387"/>
                <a:gd name="T7" fmla="*/ 62 h 62"/>
                <a:gd name="T8" fmla="*/ 0 w 387"/>
                <a:gd name="T9" fmla="*/ 52 h 62"/>
                <a:gd name="T10" fmla="*/ 0 w 387"/>
                <a:gd name="T11" fmla="*/ 10 h 62"/>
                <a:gd name="T12" fmla="*/ 11 w 387"/>
                <a:gd name="T13" fmla="*/ 0 h 62"/>
                <a:gd name="T14" fmla="*/ 376 w 387"/>
                <a:gd name="T15" fmla="*/ 0 h 62"/>
                <a:gd name="T16" fmla="*/ 387 w 387"/>
                <a:gd name="T1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0"/>
                  </a:moveTo>
                  <a:cubicBezTo>
                    <a:pt x="387" y="52"/>
                    <a:pt x="387" y="52"/>
                    <a:pt x="387" y="52"/>
                  </a:cubicBezTo>
                  <a:cubicBezTo>
                    <a:pt x="387" y="57"/>
                    <a:pt x="382" y="62"/>
                    <a:pt x="376" y="62"/>
                  </a:cubicBezTo>
                  <a:cubicBezTo>
                    <a:pt x="11" y="62"/>
                    <a:pt x="11" y="62"/>
                    <a:pt x="11" y="62"/>
                  </a:cubicBezTo>
                  <a:cubicBezTo>
                    <a:pt x="5" y="62"/>
                    <a:pt x="0" y="57"/>
                    <a:pt x="0" y="52"/>
                  </a:cubicBezTo>
                  <a:cubicBezTo>
                    <a:pt x="0" y="10"/>
                    <a:pt x="0" y="10"/>
                    <a:pt x="0" y="10"/>
                  </a:cubicBezTo>
                  <a:cubicBezTo>
                    <a:pt x="0" y="5"/>
                    <a:pt x="5" y="0"/>
                    <a:pt x="11" y="0"/>
                  </a:cubicBezTo>
                  <a:cubicBezTo>
                    <a:pt x="376" y="0"/>
                    <a:pt x="376" y="0"/>
                    <a:pt x="376" y="0"/>
                  </a:cubicBezTo>
                  <a:cubicBezTo>
                    <a:pt x="382" y="0"/>
                    <a:pt x="387" y="5"/>
                    <a:pt x="387" y="1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Line 279"/>
            <p:cNvSpPr>
              <a:spLocks noChangeShapeType="1"/>
            </p:cNvSpPr>
            <p:nvPr/>
          </p:nvSpPr>
          <p:spPr bwMode="auto">
            <a:xfrm flipV="1">
              <a:off x="6176964"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Line 280"/>
            <p:cNvSpPr>
              <a:spLocks noChangeShapeType="1"/>
            </p:cNvSpPr>
            <p:nvPr/>
          </p:nvSpPr>
          <p:spPr bwMode="auto">
            <a:xfrm flipV="1">
              <a:off x="6207126"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Line 281"/>
            <p:cNvSpPr>
              <a:spLocks noChangeShapeType="1"/>
            </p:cNvSpPr>
            <p:nvPr/>
          </p:nvSpPr>
          <p:spPr bwMode="auto">
            <a:xfrm flipV="1">
              <a:off x="6238876"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Line 282"/>
            <p:cNvSpPr>
              <a:spLocks noChangeShapeType="1"/>
            </p:cNvSpPr>
            <p:nvPr/>
          </p:nvSpPr>
          <p:spPr bwMode="auto">
            <a:xfrm flipV="1">
              <a:off x="6267451"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283"/>
            <p:cNvSpPr>
              <a:spLocks noChangeShapeType="1"/>
            </p:cNvSpPr>
            <p:nvPr/>
          </p:nvSpPr>
          <p:spPr bwMode="auto">
            <a:xfrm flipV="1">
              <a:off x="6297614"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Freeform 284"/>
            <p:cNvSpPr>
              <a:spLocks/>
            </p:cNvSpPr>
            <p:nvPr/>
          </p:nvSpPr>
          <p:spPr bwMode="auto">
            <a:xfrm>
              <a:off x="6146801" y="2598740"/>
              <a:ext cx="644525" cy="101600"/>
            </a:xfrm>
            <a:custGeom>
              <a:avLst/>
              <a:gdLst>
                <a:gd name="T0" fmla="*/ 387 w 387"/>
                <a:gd name="T1" fmla="*/ 10 h 61"/>
                <a:gd name="T2" fmla="*/ 387 w 387"/>
                <a:gd name="T3" fmla="*/ 51 h 61"/>
                <a:gd name="T4" fmla="*/ 376 w 387"/>
                <a:gd name="T5" fmla="*/ 61 h 61"/>
                <a:gd name="T6" fmla="*/ 11 w 387"/>
                <a:gd name="T7" fmla="*/ 61 h 61"/>
                <a:gd name="T8" fmla="*/ 0 w 387"/>
                <a:gd name="T9" fmla="*/ 51 h 61"/>
                <a:gd name="T10" fmla="*/ 0 w 387"/>
                <a:gd name="T11" fmla="*/ 10 h 61"/>
                <a:gd name="T12" fmla="*/ 11 w 387"/>
                <a:gd name="T13" fmla="*/ 0 h 61"/>
                <a:gd name="T14" fmla="*/ 376 w 387"/>
                <a:gd name="T15" fmla="*/ 0 h 61"/>
                <a:gd name="T16" fmla="*/ 387 w 387"/>
                <a:gd name="T17"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1">
                  <a:moveTo>
                    <a:pt x="387" y="10"/>
                  </a:moveTo>
                  <a:cubicBezTo>
                    <a:pt x="387" y="51"/>
                    <a:pt x="387" y="51"/>
                    <a:pt x="387" y="51"/>
                  </a:cubicBezTo>
                  <a:cubicBezTo>
                    <a:pt x="387" y="57"/>
                    <a:pt x="382" y="61"/>
                    <a:pt x="376" y="61"/>
                  </a:cubicBezTo>
                  <a:cubicBezTo>
                    <a:pt x="11" y="61"/>
                    <a:pt x="11" y="61"/>
                    <a:pt x="11" y="61"/>
                  </a:cubicBezTo>
                  <a:cubicBezTo>
                    <a:pt x="5" y="61"/>
                    <a:pt x="0" y="57"/>
                    <a:pt x="0" y="51"/>
                  </a:cubicBezTo>
                  <a:cubicBezTo>
                    <a:pt x="0" y="10"/>
                    <a:pt x="0" y="10"/>
                    <a:pt x="0" y="10"/>
                  </a:cubicBezTo>
                  <a:cubicBezTo>
                    <a:pt x="0" y="4"/>
                    <a:pt x="5" y="0"/>
                    <a:pt x="11" y="0"/>
                  </a:cubicBezTo>
                  <a:cubicBezTo>
                    <a:pt x="376" y="0"/>
                    <a:pt x="376" y="0"/>
                    <a:pt x="376" y="0"/>
                  </a:cubicBezTo>
                  <a:cubicBezTo>
                    <a:pt x="382" y="0"/>
                    <a:pt x="387" y="4"/>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Line 285"/>
            <p:cNvSpPr>
              <a:spLocks noChangeShapeType="1"/>
            </p:cNvSpPr>
            <p:nvPr/>
          </p:nvSpPr>
          <p:spPr bwMode="auto">
            <a:xfrm flipV="1">
              <a:off x="6176964"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286"/>
            <p:cNvSpPr>
              <a:spLocks noChangeShapeType="1"/>
            </p:cNvSpPr>
            <p:nvPr/>
          </p:nvSpPr>
          <p:spPr bwMode="auto">
            <a:xfrm flipV="1">
              <a:off x="6207126"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287"/>
            <p:cNvSpPr>
              <a:spLocks noChangeShapeType="1"/>
            </p:cNvSpPr>
            <p:nvPr/>
          </p:nvSpPr>
          <p:spPr bwMode="auto">
            <a:xfrm flipV="1">
              <a:off x="6238876"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288"/>
            <p:cNvSpPr>
              <a:spLocks noChangeShapeType="1"/>
            </p:cNvSpPr>
            <p:nvPr/>
          </p:nvSpPr>
          <p:spPr bwMode="auto">
            <a:xfrm flipV="1">
              <a:off x="6267451"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289"/>
            <p:cNvSpPr>
              <a:spLocks noChangeShapeType="1"/>
            </p:cNvSpPr>
            <p:nvPr/>
          </p:nvSpPr>
          <p:spPr bwMode="auto">
            <a:xfrm flipV="1">
              <a:off x="6297614"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Freeform 290"/>
            <p:cNvSpPr>
              <a:spLocks/>
            </p:cNvSpPr>
            <p:nvPr/>
          </p:nvSpPr>
          <p:spPr bwMode="auto">
            <a:xfrm>
              <a:off x="6146801" y="2133602"/>
              <a:ext cx="644525" cy="103188"/>
            </a:xfrm>
            <a:custGeom>
              <a:avLst/>
              <a:gdLst>
                <a:gd name="T0" fmla="*/ 387 w 387"/>
                <a:gd name="T1" fmla="*/ 11 h 62"/>
                <a:gd name="T2" fmla="*/ 387 w 387"/>
                <a:gd name="T3" fmla="*/ 52 h 62"/>
                <a:gd name="T4" fmla="*/ 376 w 387"/>
                <a:gd name="T5" fmla="*/ 62 h 62"/>
                <a:gd name="T6" fmla="*/ 11 w 387"/>
                <a:gd name="T7" fmla="*/ 62 h 62"/>
                <a:gd name="T8" fmla="*/ 0 w 387"/>
                <a:gd name="T9" fmla="*/ 52 h 62"/>
                <a:gd name="T10" fmla="*/ 0 w 387"/>
                <a:gd name="T11" fmla="*/ 11 h 62"/>
                <a:gd name="T12" fmla="*/ 11 w 387"/>
                <a:gd name="T13" fmla="*/ 0 h 62"/>
                <a:gd name="T14" fmla="*/ 376 w 387"/>
                <a:gd name="T15" fmla="*/ 0 h 62"/>
                <a:gd name="T16" fmla="*/ 387 w 387"/>
                <a:gd name="T1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1"/>
                  </a:moveTo>
                  <a:cubicBezTo>
                    <a:pt x="387" y="52"/>
                    <a:pt x="387" y="52"/>
                    <a:pt x="387" y="52"/>
                  </a:cubicBezTo>
                  <a:cubicBezTo>
                    <a:pt x="387" y="57"/>
                    <a:pt x="382" y="62"/>
                    <a:pt x="376" y="62"/>
                  </a:cubicBezTo>
                  <a:cubicBezTo>
                    <a:pt x="11" y="62"/>
                    <a:pt x="11" y="62"/>
                    <a:pt x="11" y="62"/>
                  </a:cubicBezTo>
                  <a:cubicBezTo>
                    <a:pt x="5" y="62"/>
                    <a:pt x="0" y="57"/>
                    <a:pt x="0" y="52"/>
                  </a:cubicBezTo>
                  <a:cubicBezTo>
                    <a:pt x="0" y="11"/>
                    <a:pt x="0" y="11"/>
                    <a:pt x="0" y="11"/>
                  </a:cubicBezTo>
                  <a:cubicBezTo>
                    <a:pt x="0" y="5"/>
                    <a:pt x="5" y="0"/>
                    <a:pt x="11" y="0"/>
                  </a:cubicBezTo>
                  <a:cubicBezTo>
                    <a:pt x="376" y="0"/>
                    <a:pt x="376" y="0"/>
                    <a:pt x="376" y="0"/>
                  </a:cubicBezTo>
                  <a:cubicBezTo>
                    <a:pt x="382" y="0"/>
                    <a:pt x="387" y="5"/>
                    <a:pt x="387" y="1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Line 291"/>
            <p:cNvSpPr>
              <a:spLocks noChangeShapeType="1"/>
            </p:cNvSpPr>
            <p:nvPr/>
          </p:nvSpPr>
          <p:spPr bwMode="auto">
            <a:xfrm flipV="1">
              <a:off x="6176964"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Line 292"/>
            <p:cNvSpPr>
              <a:spLocks noChangeShapeType="1"/>
            </p:cNvSpPr>
            <p:nvPr/>
          </p:nvSpPr>
          <p:spPr bwMode="auto">
            <a:xfrm flipV="1">
              <a:off x="6207126"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Line 293"/>
            <p:cNvSpPr>
              <a:spLocks noChangeShapeType="1"/>
            </p:cNvSpPr>
            <p:nvPr/>
          </p:nvSpPr>
          <p:spPr bwMode="auto">
            <a:xfrm flipV="1">
              <a:off x="6238876"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Line 294"/>
            <p:cNvSpPr>
              <a:spLocks noChangeShapeType="1"/>
            </p:cNvSpPr>
            <p:nvPr/>
          </p:nvSpPr>
          <p:spPr bwMode="auto">
            <a:xfrm flipV="1">
              <a:off x="6267451"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Line 295"/>
            <p:cNvSpPr>
              <a:spLocks noChangeShapeType="1"/>
            </p:cNvSpPr>
            <p:nvPr/>
          </p:nvSpPr>
          <p:spPr bwMode="auto">
            <a:xfrm flipV="1">
              <a:off x="6297614"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Freeform 296"/>
            <p:cNvSpPr>
              <a:spLocks/>
            </p:cNvSpPr>
            <p:nvPr/>
          </p:nvSpPr>
          <p:spPr bwMode="auto">
            <a:xfrm>
              <a:off x="6146801" y="2365377"/>
              <a:ext cx="644525" cy="103188"/>
            </a:xfrm>
            <a:custGeom>
              <a:avLst/>
              <a:gdLst>
                <a:gd name="T0" fmla="*/ 387 w 387"/>
                <a:gd name="T1" fmla="*/ 11 h 62"/>
                <a:gd name="T2" fmla="*/ 387 w 387"/>
                <a:gd name="T3" fmla="*/ 52 h 62"/>
                <a:gd name="T4" fmla="*/ 376 w 387"/>
                <a:gd name="T5" fmla="*/ 62 h 62"/>
                <a:gd name="T6" fmla="*/ 11 w 387"/>
                <a:gd name="T7" fmla="*/ 62 h 62"/>
                <a:gd name="T8" fmla="*/ 0 w 387"/>
                <a:gd name="T9" fmla="*/ 52 h 62"/>
                <a:gd name="T10" fmla="*/ 0 w 387"/>
                <a:gd name="T11" fmla="*/ 11 h 62"/>
                <a:gd name="T12" fmla="*/ 11 w 387"/>
                <a:gd name="T13" fmla="*/ 0 h 62"/>
                <a:gd name="T14" fmla="*/ 376 w 387"/>
                <a:gd name="T15" fmla="*/ 0 h 62"/>
                <a:gd name="T16" fmla="*/ 387 w 387"/>
                <a:gd name="T1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1"/>
                  </a:moveTo>
                  <a:cubicBezTo>
                    <a:pt x="387" y="52"/>
                    <a:pt x="387" y="52"/>
                    <a:pt x="387" y="52"/>
                  </a:cubicBezTo>
                  <a:cubicBezTo>
                    <a:pt x="387" y="58"/>
                    <a:pt x="382" y="62"/>
                    <a:pt x="376" y="62"/>
                  </a:cubicBezTo>
                  <a:cubicBezTo>
                    <a:pt x="11" y="62"/>
                    <a:pt x="11" y="62"/>
                    <a:pt x="11" y="62"/>
                  </a:cubicBezTo>
                  <a:cubicBezTo>
                    <a:pt x="5" y="62"/>
                    <a:pt x="0" y="58"/>
                    <a:pt x="0" y="52"/>
                  </a:cubicBezTo>
                  <a:cubicBezTo>
                    <a:pt x="0" y="11"/>
                    <a:pt x="0" y="11"/>
                    <a:pt x="0" y="11"/>
                  </a:cubicBezTo>
                  <a:cubicBezTo>
                    <a:pt x="0" y="5"/>
                    <a:pt x="5" y="0"/>
                    <a:pt x="11" y="0"/>
                  </a:cubicBezTo>
                  <a:cubicBezTo>
                    <a:pt x="376" y="0"/>
                    <a:pt x="376" y="0"/>
                    <a:pt x="376" y="0"/>
                  </a:cubicBezTo>
                  <a:cubicBezTo>
                    <a:pt x="382" y="0"/>
                    <a:pt x="387" y="5"/>
                    <a:pt x="387" y="11"/>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Line 297"/>
            <p:cNvSpPr>
              <a:spLocks noChangeShapeType="1"/>
            </p:cNvSpPr>
            <p:nvPr/>
          </p:nvSpPr>
          <p:spPr bwMode="auto">
            <a:xfrm flipV="1">
              <a:off x="6176964"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Line 298"/>
            <p:cNvSpPr>
              <a:spLocks noChangeShapeType="1"/>
            </p:cNvSpPr>
            <p:nvPr/>
          </p:nvSpPr>
          <p:spPr bwMode="auto">
            <a:xfrm flipV="1">
              <a:off x="6207126"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Line 299"/>
            <p:cNvSpPr>
              <a:spLocks noChangeShapeType="1"/>
            </p:cNvSpPr>
            <p:nvPr/>
          </p:nvSpPr>
          <p:spPr bwMode="auto">
            <a:xfrm flipV="1">
              <a:off x="6238876"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300"/>
            <p:cNvSpPr>
              <a:spLocks noChangeShapeType="1"/>
            </p:cNvSpPr>
            <p:nvPr/>
          </p:nvSpPr>
          <p:spPr bwMode="auto">
            <a:xfrm flipV="1">
              <a:off x="6267451"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301"/>
            <p:cNvSpPr>
              <a:spLocks noChangeShapeType="1"/>
            </p:cNvSpPr>
            <p:nvPr/>
          </p:nvSpPr>
          <p:spPr bwMode="auto">
            <a:xfrm flipV="1">
              <a:off x="6297614"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Freeform 302"/>
            <p:cNvSpPr>
              <a:spLocks/>
            </p:cNvSpPr>
            <p:nvPr/>
          </p:nvSpPr>
          <p:spPr bwMode="auto">
            <a:xfrm>
              <a:off x="6146801" y="2251077"/>
              <a:ext cx="644525" cy="103188"/>
            </a:xfrm>
            <a:custGeom>
              <a:avLst/>
              <a:gdLst>
                <a:gd name="T0" fmla="*/ 387 w 387"/>
                <a:gd name="T1" fmla="*/ 10 h 62"/>
                <a:gd name="T2" fmla="*/ 387 w 387"/>
                <a:gd name="T3" fmla="*/ 51 h 62"/>
                <a:gd name="T4" fmla="*/ 376 w 387"/>
                <a:gd name="T5" fmla="*/ 62 h 62"/>
                <a:gd name="T6" fmla="*/ 11 w 387"/>
                <a:gd name="T7" fmla="*/ 62 h 62"/>
                <a:gd name="T8" fmla="*/ 0 w 387"/>
                <a:gd name="T9" fmla="*/ 51 h 62"/>
                <a:gd name="T10" fmla="*/ 0 w 387"/>
                <a:gd name="T11" fmla="*/ 10 h 62"/>
                <a:gd name="T12" fmla="*/ 11 w 387"/>
                <a:gd name="T13" fmla="*/ 0 h 62"/>
                <a:gd name="T14" fmla="*/ 376 w 387"/>
                <a:gd name="T15" fmla="*/ 0 h 62"/>
                <a:gd name="T16" fmla="*/ 387 w 387"/>
                <a:gd name="T1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0"/>
                  </a:moveTo>
                  <a:cubicBezTo>
                    <a:pt x="387" y="51"/>
                    <a:pt x="387" y="51"/>
                    <a:pt x="387" y="51"/>
                  </a:cubicBezTo>
                  <a:cubicBezTo>
                    <a:pt x="387" y="57"/>
                    <a:pt x="382" y="62"/>
                    <a:pt x="376" y="62"/>
                  </a:cubicBezTo>
                  <a:cubicBezTo>
                    <a:pt x="11" y="62"/>
                    <a:pt x="11" y="62"/>
                    <a:pt x="11" y="62"/>
                  </a:cubicBezTo>
                  <a:cubicBezTo>
                    <a:pt x="5" y="62"/>
                    <a:pt x="0" y="57"/>
                    <a:pt x="0" y="51"/>
                  </a:cubicBezTo>
                  <a:cubicBezTo>
                    <a:pt x="0" y="10"/>
                    <a:pt x="0" y="10"/>
                    <a:pt x="0" y="10"/>
                  </a:cubicBezTo>
                  <a:cubicBezTo>
                    <a:pt x="0" y="4"/>
                    <a:pt x="5" y="0"/>
                    <a:pt x="11" y="0"/>
                  </a:cubicBezTo>
                  <a:cubicBezTo>
                    <a:pt x="376" y="0"/>
                    <a:pt x="376" y="0"/>
                    <a:pt x="376" y="0"/>
                  </a:cubicBezTo>
                  <a:cubicBezTo>
                    <a:pt x="382" y="0"/>
                    <a:pt x="387" y="4"/>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Line 303"/>
            <p:cNvSpPr>
              <a:spLocks noChangeShapeType="1"/>
            </p:cNvSpPr>
            <p:nvPr/>
          </p:nvSpPr>
          <p:spPr bwMode="auto">
            <a:xfrm flipV="1">
              <a:off x="6176964"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Line 304"/>
            <p:cNvSpPr>
              <a:spLocks noChangeShapeType="1"/>
            </p:cNvSpPr>
            <p:nvPr/>
          </p:nvSpPr>
          <p:spPr bwMode="auto">
            <a:xfrm flipV="1">
              <a:off x="6207126"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Line 305"/>
            <p:cNvSpPr>
              <a:spLocks noChangeShapeType="1"/>
            </p:cNvSpPr>
            <p:nvPr/>
          </p:nvSpPr>
          <p:spPr bwMode="auto">
            <a:xfrm flipV="1">
              <a:off x="6238876"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Line 306"/>
            <p:cNvSpPr>
              <a:spLocks noChangeShapeType="1"/>
            </p:cNvSpPr>
            <p:nvPr/>
          </p:nvSpPr>
          <p:spPr bwMode="auto">
            <a:xfrm flipV="1">
              <a:off x="6267451"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Line 307"/>
            <p:cNvSpPr>
              <a:spLocks noChangeShapeType="1"/>
            </p:cNvSpPr>
            <p:nvPr/>
          </p:nvSpPr>
          <p:spPr bwMode="auto">
            <a:xfrm flipV="1">
              <a:off x="6297614"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4" name="Freeform 690"/>
          <p:cNvSpPr>
            <a:spLocks noChangeAspect="1"/>
          </p:cNvSpPr>
          <p:nvPr/>
        </p:nvSpPr>
        <p:spPr bwMode="auto">
          <a:xfrm>
            <a:off x="4177379"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690"/>
          <p:cNvSpPr>
            <a:spLocks noChangeAspect="1"/>
          </p:cNvSpPr>
          <p:nvPr/>
        </p:nvSpPr>
        <p:spPr bwMode="auto">
          <a:xfrm>
            <a:off x="4804503"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690"/>
          <p:cNvSpPr>
            <a:spLocks noChangeAspect="1"/>
          </p:cNvSpPr>
          <p:nvPr/>
        </p:nvSpPr>
        <p:spPr bwMode="auto">
          <a:xfrm>
            <a:off x="5416332"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690"/>
          <p:cNvSpPr>
            <a:spLocks noChangeAspect="1"/>
          </p:cNvSpPr>
          <p:nvPr/>
        </p:nvSpPr>
        <p:spPr bwMode="auto">
          <a:xfrm>
            <a:off x="5966976"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690"/>
          <p:cNvSpPr>
            <a:spLocks noChangeAspect="1"/>
          </p:cNvSpPr>
          <p:nvPr/>
        </p:nvSpPr>
        <p:spPr bwMode="auto">
          <a:xfrm>
            <a:off x="6578802"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1" name="Group 360"/>
          <p:cNvGrpSpPr>
            <a:grpSpLocks noChangeAspect="1"/>
          </p:cNvGrpSpPr>
          <p:nvPr/>
        </p:nvGrpSpPr>
        <p:grpSpPr>
          <a:xfrm>
            <a:off x="4177379" y="2026156"/>
            <a:ext cx="502539" cy="494254"/>
            <a:chOff x="6333580" y="2334557"/>
            <a:chExt cx="545984" cy="536983"/>
          </a:xfrm>
        </p:grpSpPr>
        <p:sp>
          <p:nvSpPr>
            <p:cNvPr id="409"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0"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1" name="Freeform 260"/>
            <p:cNvSpPr>
              <a:spLocks/>
            </p:cNvSpPr>
            <p:nvPr/>
          </p:nvSpPr>
          <p:spPr bwMode="auto">
            <a:xfrm>
              <a:off x="6461576" y="2648547"/>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rgbClr val="017E18"/>
            </a:solidFill>
            <a:ln w="12700">
              <a:solidFill>
                <a:srgbClr val="017E18"/>
              </a:solidFill>
            </a:ln>
          </p:spPr>
          <p:txBody>
            <a:bodyPr vert="horz" wrap="square" lIns="91440" tIns="45720" rIns="91440" bIns="45720" numCol="1" anchor="t" anchorCtr="0" compatLnSpc="1">
              <a:prstTxWarp prst="textNoShape">
                <a:avLst/>
              </a:prstTxWarp>
            </a:bodyPr>
            <a:lstStyle/>
            <a:p>
              <a:endParaRPr lang="en-US"/>
            </a:p>
          </p:txBody>
        </p:sp>
      </p:grpSp>
      <p:grpSp>
        <p:nvGrpSpPr>
          <p:cNvPr id="362" name="Group 361"/>
          <p:cNvGrpSpPr>
            <a:grpSpLocks noChangeAspect="1"/>
          </p:cNvGrpSpPr>
          <p:nvPr/>
        </p:nvGrpSpPr>
        <p:grpSpPr>
          <a:xfrm>
            <a:off x="6031630" y="2026156"/>
            <a:ext cx="502539" cy="494254"/>
            <a:chOff x="6333580" y="2334557"/>
            <a:chExt cx="545984" cy="536983"/>
          </a:xfrm>
        </p:grpSpPr>
        <p:sp>
          <p:nvSpPr>
            <p:cNvPr id="406"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07"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08" name="Freeform 260"/>
            <p:cNvSpPr>
              <a:spLocks/>
            </p:cNvSpPr>
            <p:nvPr/>
          </p:nvSpPr>
          <p:spPr bwMode="auto">
            <a:xfrm>
              <a:off x="6461576" y="2648547"/>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rgbClr val="F57302"/>
            </a:solidFill>
            <a:ln w="12700">
              <a:solidFill>
                <a:srgbClr val="F57302"/>
              </a:solidFill>
            </a:ln>
          </p:spPr>
          <p:txBody>
            <a:bodyPr vert="horz" wrap="square" lIns="91440" tIns="45720" rIns="91440" bIns="45720" numCol="1" anchor="t" anchorCtr="0" compatLnSpc="1">
              <a:prstTxWarp prst="textNoShape">
                <a:avLst/>
              </a:prstTxWarp>
            </a:bodyPr>
            <a:lstStyle/>
            <a:p>
              <a:endParaRPr lang="en-US"/>
            </a:p>
          </p:txBody>
        </p:sp>
      </p:grpSp>
      <p:grpSp>
        <p:nvGrpSpPr>
          <p:cNvPr id="394" name="Group 393"/>
          <p:cNvGrpSpPr>
            <a:grpSpLocks noChangeAspect="1"/>
          </p:cNvGrpSpPr>
          <p:nvPr/>
        </p:nvGrpSpPr>
        <p:grpSpPr>
          <a:xfrm>
            <a:off x="4804503" y="2026156"/>
            <a:ext cx="502539" cy="494254"/>
            <a:chOff x="6333580" y="2334557"/>
            <a:chExt cx="545984" cy="536983"/>
          </a:xfrm>
        </p:grpSpPr>
        <p:sp>
          <p:nvSpPr>
            <p:cNvPr id="403"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4"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5" name="Freeform 260"/>
            <p:cNvSpPr>
              <a:spLocks/>
            </p:cNvSpPr>
            <p:nvPr/>
          </p:nvSpPr>
          <p:spPr bwMode="auto">
            <a:xfrm>
              <a:off x="6461576" y="2648547"/>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chemeClr val="accent3">
                <a:lumMod val="75000"/>
              </a:schemeClr>
            </a:solidFill>
            <a:ln w="12700">
              <a:solidFill>
                <a:schemeClr val="accent3">
                  <a:lumMod val="75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395" name="Group 394"/>
          <p:cNvGrpSpPr>
            <a:grpSpLocks noChangeAspect="1"/>
          </p:cNvGrpSpPr>
          <p:nvPr/>
        </p:nvGrpSpPr>
        <p:grpSpPr>
          <a:xfrm>
            <a:off x="5358020" y="2026156"/>
            <a:ext cx="502539" cy="494254"/>
            <a:chOff x="6333580" y="2334557"/>
            <a:chExt cx="545984" cy="536983"/>
          </a:xfrm>
        </p:grpSpPr>
        <p:sp>
          <p:nvSpPr>
            <p:cNvPr id="400"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1"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2" name="Freeform 260"/>
            <p:cNvSpPr>
              <a:spLocks/>
            </p:cNvSpPr>
            <p:nvPr/>
          </p:nvSpPr>
          <p:spPr bwMode="auto">
            <a:xfrm>
              <a:off x="6461576" y="2648547"/>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chemeClr val="accent1">
                <a:lumMod val="75000"/>
              </a:schemeClr>
            </a:solidFill>
            <a:ln w="12700">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396" name="Group 395"/>
          <p:cNvGrpSpPr>
            <a:grpSpLocks noChangeAspect="1"/>
          </p:cNvGrpSpPr>
          <p:nvPr/>
        </p:nvGrpSpPr>
        <p:grpSpPr>
          <a:xfrm>
            <a:off x="6564837" y="2026156"/>
            <a:ext cx="502539" cy="494255"/>
            <a:chOff x="6333580" y="2334557"/>
            <a:chExt cx="545984" cy="536984"/>
          </a:xfrm>
        </p:grpSpPr>
        <p:sp>
          <p:nvSpPr>
            <p:cNvPr id="397"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6"/>
            </a:solidFill>
            <a:ln>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98"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6"/>
            </a:solidFill>
            <a:ln>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99" name="Freeform 260"/>
            <p:cNvSpPr>
              <a:spLocks/>
            </p:cNvSpPr>
            <p:nvPr/>
          </p:nvSpPr>
          <p:spPr bwMode="auto">
            <a:xfrm>
              <a:off x="6461576" y="2648548"/>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chemeClr val="accent6">
                <a:lumMod val="50000"/>
              </a:schemeClr>
            </a:solidFill>
            <a:ln w="12700">
              <a:solidFill>
                <a:schemeClr val="accent6">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412" name="Group 411"/>
          <p:cNvGrpSpPr>
            <a:grpSpLocks noChangeAspect="1"/>
          </p:cNvGrpSpPr>
          <p:nvPr/>
        </p:nvGrpSpPr>
        <p:grpSpPr>
          <a:xfrm>
            <a:off x="7197017" y="1350943"/>
            <a:ext cx="546435" cy="543136"/>
            <a:chOff x="1579728" y="2192901"/>
            <a:chExt cx="496986" cy="493986"/>
          </a:xfrm>
        </p:grpSpPr>
        <p:sp>
          <p:nvSpPr>
            <p:cNvPr id="413" name="Freeform 664"/>
            <p:cNvSpPr>
              <a:spLocks noChangeAspect="1"/>
            </p:cNvSpPr>
            <p:nvPr/>
          </p:nvSpPr>
          <p:spPr bwMode="auto">
            <a:xfrm>
              <a:off x="1760717"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4"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5" name="Rectangle 414"/>
            <p:cNvSpPr/>
            <p:nvPr/>
          </p:nvSpPr>
          <p:spPr>
            <a:xfrm>
              <a:off x="1759636" y="2367857"/>
              <a:ext cx="137160" cy="137160"/>
            </a:xfrm>
            <a:prstGeom prst="rect">
              <a:avLst/>
            </a:prstGeom>
            <a:solidFill>
              <a:srgbClr val="008DB0"/>
            </a:solidFill>
            <a:ln w="3175">
              <a:solidFill>
                <a:srgbClr val="008D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6" name="Group 415"/>
          <p:cNvGrpSpPr>
            <a:grpSpLocks noChangeAspect="1"/>
          </p:cNvGrpSpPr>
          <p:nvPr/>
        </p:nvGrpSpPr>
        <p:grpSpPr>
          <a:xfrm>
            <a:off x="7786903" y="1350943"/>
            <a:ext cx="546435" cy="543136"/>
            <a:chOff x="1579728" y="2192901"/>
            <a:chExt cx="496986" cy="493986"/>
          </a:xfrm>
        </p:grpSpPr>
        <p:sp>
          <p:nvSpPr>
            <p:cNvPr id="417" name="Freeform 664"/>
            <p:cNvSpPr>
              <a:spLocks noChangeAspect="1"/>
            </p:cNvSpPr>
            <p:nvPr/>
          </p:nvSpPr>
          <p:spPr bwMode="auto">
            <a:xfrm>
              <a:off x="1762418"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8"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9" name="Rectangle 418"/>
            <p:cNvSpPr/>
            <p:nvPr/>
          </p:nvSpPr>
          <p:spPr>
            <a:xfrm>
              <a:off x="1762331" y="2367857"/>
              <a:ext cx="137160" cy="137160"/>
            </a:xfrm>
            <a:prstGeom prst="rect">
              <a:avLst/>
            </a:prstGeom>
            <a:solidFill>
              <a:srgbClr val="017E18"/>
            </a:solidFill>
            <a:ln w="0">
              <a:solidFill>
                <a:srgbClr val="017E1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0" name="Group 419"/>
          <p:cNvGrpSpPr>
            <a:grpSpLocks noChangeAspect="1"/>
          </p:cNvGrpSpPr>
          <p:nvPr/>
        </p:nvGrpSpPr>
        <p:grpSpPr>
          <a:xfrm>
            <a:off x="7197017" y="1983282"/>
            <a:ext cx="546435" cy="543136"/>
            <a:chOff x="1579728" y="2192901"/>
            <a:chExt cx="496986" cy="493986"/>
          </a:xfrm>
        </p:grpSpPr>
        <p:sp>
          <p:nvSpPr>
            <p:cNvPr id="421" name="Freeform 664"/>
            <p:cNvSpPr>
              <a:spLocks noChangeAspect="1"/>
            </p:cNvSpPr>
            <p:nvPr/>
          </p:nvSpPr>
          <p:spPr bwMode="auto">
            <a:xfrm>
              <a:off x="1759722"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22"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23" name="Rectangle 422"/>
            <p:cNvSpPr/>
            <p:nvPr/>
          </p:nvSpPr>
          <p:spPr>
            <a:xfrm>
              <a:off x="1759636" y="2367857"/>
              <a:ext cx="137160" cy="137160"/>
            </a:xfrm>
            <a:prstGeom prst="rect">
              <a:avLst/>
            </a:prstGeom>
            <a:solidFill>
              <a:srgbClr val="F573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4" name="Group 423"/>
          <p:cNvGrpSpPr>
            <a:grpSpLocks noChangeAspect="1"/>
          </p:cNvGrpSpPr>
          <p:nvPr/>
        </p:nvGrpSpPr>
        <p:grpSpPr>
          <a:xfrm>
            <a:off x="7786903" y="1983282"/>
            <a:ext cx="546435" cy="543136"/>
            <a:chOff x="1579728" y="2192901"/>
            <a:chExt cx="496986" cy="493986"/>
          </a:xfrm>
        </p:grpSpPr>
        <p:sp>
          <p:nvSpPr>
            <p:cNvPr id="425" name="Freeform 664"/>
            <p:cNvSpPr>
              <a:spLocks noChangeAspect="1"/>
            </p:cNvSpPr>
            <p:nvPr/>
          </p:nvSpPr>
          <p:spPr bwMode="auto">
            <a:xfrm>
              <a:off x="1759722"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6"/>
            </a:solidFill>
            <a:ln w="3175">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26"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6"/>
            </a:solidFill>
            <a:ln w="3175">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27" name="Rectangle 426"/>
            <p:cNvSpPr/>
            <p:nvPr/>
          </p:nvSpPr>
          <p:spPr>
            <a:xfrm>
              <a:off x="1759636" y="2367857"/>
              <a:ext cx="137160" cy="13716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8" name="Group 427"/>
          <p:cNvGrpSpPr>
            <a:grpSpLocks noChangeAspect="1"/>
          </p:cNvGrpSpPr>
          <p:nvPr/>
        </p:nvGrpSpPr>
        <p:grpSpPr>
          <a:xfrm>
            <a:off x="8383854" y="1343127"/>
            <a:ext cx="546435" cy="543136"/>
            <a:chOff x="1579728" y="2192901"/>
            <a:chExt cx="496986" cy="493986"/>
          </a:xfrm>
        </p:grpSpPr>
        <p:sp>
          <p:nvSpPr>
            <p:cNvPr id="429" name="Freeform 664"/>
            <p:cNvSpPr>
              <a:spLocks noChangeAspect="1"/>
            </p:cNvSpPr>
            <p:nvPr/>
          </p:nvSpPr>
          <p:spPr bwMode="auto">
            <a:xfrm>
              <a:off x="1759722"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30"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31" name="Rectangle 430"/>
            <p:cNvSpPr/>
            <p:nvPr/>
          </p:nvSpPr>
          <p:spPr>
            <a:xfrm>
              <a:off x="1759636" y="2367857"/>
              <a:ext cx="137160" cy="137160"/>
            </a:xfrm>
            <a:prstGeom prst="rect">
              <a:avLst/>
            </a:prstGeom>
            <a:solidFill>
              <a:schemeClr val="accent3">
                <a:lumMod val="75000"/>
              </a:schemeClr>
            </a:solidFill>
            <a:ln w="317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p:cNvGrpSpPr>
            <a:grpSpLocks noChangeAspect="1"/>
          </p:cNvGrpSpPr>
          <p:nvPr/>
        </p:nvGrpSpPr>
        <p:grpSpPr>
          <a:xfrm>
            <a:off x="1502088" y="2909054"/>
            <a:ext cx="990388" cy="545984"/>
            <a:chOff x="572756" y="4356495"/>
            <a:chExt cx="701979" cy="386989"/>
          </a:xfrm>
        </p:grpSpPr>
        <p:sp>
          <p:nvSpPr>
            <p:cNvPr id="433" name="Freeform 294"/>
            <p:cNvSpPr>
              <a:spLocks noChangeAspect="1"/>
            </p:cNvSpPr>
            <p:nvPr/>
          </p:nvSpPr>
          <p:spPr bwMode="auto">
            <a:xfrm>
              <a:off x="572756" y="4701485"/>
              <a:ext cx="701979" cy="41999"/>
            </a:xfrm>
            <a:custGeom>
              <a:avLst/>
              <a:gdLst>
                <a:gd name="T0" fmla="*/ 288 w 297"/>
                <a:gd name="T1" fmla="*/ 18 h 18"/>
                <a:gd name="T2" fmla="*/ 10 w 297"/>
                <a:gd name="T3" fmla="*/ 18 h 18"/>
                <a:gd name="T4" fmla="*/ 0 w 297"/>
                <a:gd name="T5" fmla="*/ 9 h 18"/>
                <a:gd name="T6" fmla="*/ 10 w 297"/>
                <a:gd name="T7" fmla="*/ 0 h 18"/>
                <a:gd name="T8" fmla="*/ 288 w 297"/>
                <a:gd name="T9" fmla="*/ 0 h 18"/>
                <a:gd name="T10" fmla="*/ 297 w 297"/>
                <a:gd name="T11" fmla="*/ 9 h 18"/>
                <a:gd name="T12" fmla="*/ 288 w 29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97" h="18">
                  <a:moveTo>
                    <a:pt x="288" y="18"/>
                  </a:moveTo>
                  <a:cubicBezTo>
                    <a:pt x="10" y="18"/>
                    <a:pt x="10" y="18"/>
                    <a:pt x="10" y="18"/>
                  </a:cubicBezTo>
                  <a:cubicBezTo>
                    <a:pt x="4" y="18"/>
                    <a:pt x="0" y="14"/>
                    <a:pt x="0" y="9"/>
                  </a:cubicBezTo>
                  <a:cubicBezTo>
                    <a:pt x="0" y="4"/>
                    <a:pt x="4" y="0"/>
                    <a:pt x="10" y="0"/>
                  </a:cubicBezTo>
                  <a:cubicBezTo>
                    <a:pt x="288" y="0"/>
                    <a:pt x="288" y="0"/>
                    <a:pt x="288" y="0"/>
                  </a:cubicBezTo>
                  <a:cubicBezTo>
                    <a:pt x="293" y="0"/>
                    <a:pt x="297" y="4"/>
                    <a:pt x="297" y="9"/>
                  </a:cubicBezTo>
                  <a:cubicBezTo>
                    <a:pt x="297" y="14"/>
                    <a:pt x="293" y="18"/>
                    <a:pt x="288"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95"/>
            <p:cNvSpPr>
              <a:spLocks noChangeAspect="1" noEditPoints="1"/>
            </p:cNvSpPr>
            <p:nvPr/>
          </p:nvSpPr>
          <p:spPr bwMode="auto">
            <a:xfrm>
              <a:off x="650754" y="4356495"/>
              <a:ext cx="545983" cy="306991"/>
            </a:xfrm>
            <a:custGeom>
              <a:avLst/>
              <a:gdLst>
                <a:gd name="T0" fmla="*/ 216 w 231"/>
                <a:gd name="T1" fmla="*/ 11 h 130"/>
                <a:gd name="T2" fmla="*/ 221 w 231"/>
                <a:gd name="T3" fmla="*/ 16 h 130"/>
                <a:gd name="T4" fmla="*/ 221 w 231"/>
                <a:gd name="T5" fmla="*/ 115 h 130"/>
                <a:gd name="T6" fmla="*/ 216 w 231"/>
                <a:gd name="T7" fmla="*/ 120 h 130"/>
                <a:gd name="T8" fmla="*/ 15 w 231"/>
                <a:gd name="T9" fmla="*/ 120 h 130"/>
                <a:gd name="T10" fmla="*/ 10 w 231"/>
                <a:gd name="T11" fmla="*/ 115 h 130"/>
                <a:gd name="T12" fmla="*/ 10 w 231"/>
                <a:gd name="T13" fmla="*/ 16 h 130"/>
                <a:gd name="T14" fmla="*/ 15 w 231"/>
                <a:gd name="T15" fmla="*/ 11 h 130"/>
                <a:gd name="T16" fmla="*/ 216 w 231"/>
                <a:gd name="T17" fmla="*/ 11 h 130"/>
                <a:gd name="T18" fmla="*/ 216 w 231"/>
                <a:gd name="T19" fmla="*/ 0 h 130"/>
                <a:gd name="T20" fmla="*/ 15 w 231"/>
                <a:gd name="T21" fmla="*/ 0 h 130"/>
                <a:gd name="T22" fmla="*/ 0 w 231"/>
                <a:gd name="T23" fmla="*/ 16 h 130"/>
                <a:gd name="T24" fmla="*/ 0 w 231"/>
                <a:gd name="T25" fmla="*/ 115 h 130"/>
                <a:gd name="T26" fmla="*/ 15 w 231"/>
                <a:gd name="T27" fmla="*/ 130 h 130"/>
                <a:gd name="T28" fmla="*/ 216 w 231"/>
                <a:gd name="T29" fmla="*/ 130 h 130"/>
                <a:gd name="T30" fmla="*/ 231 w 231"/>
                <a:gd name="T31" fmla="*/ 115 h 130"/>
                <a:gd name="T32" fmla="*/ 231 w 231"/>
                <a:gd name="T33" fmla="*/ 16 h 130"/>
                <a:gd name="T34" fmla="*/ 216 w 231"/>
                <a:gd name="T3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130">
                  <a:moveTo>
                    <a:pt x="216" y="11"/>
                  </a:moveTo>
                  <a:cubicBezTo>
                    <a:pt x="219" y="11"/>
                    <a:pt x="221" y="13"/>
                    <a:pt x="221" y="16"/>
                  </a:cubicBezTo>
                  <a:cubicBezTo>
                    <a:pt x="221" y="115"/>
                    <a:pt x="221" y="115"/>
                    <a:pt x="221" y="115"/>
                  </a:cubicBezTo>
                  <a:cubicBezTo>
                    <a:pt x="221" y="118"/>
                    <a:pt x="219" y="120"/>
                    <a:pt x="216" y="120"/>
                  </a:cubicBezTo>
                  <a:cubicBezTo>
                    <a:pt x="15" y="120"/>
                    <a:pt x="15" y="120"/>
                    <a:pt x="15" y="120"/>
                  </a:cubicBezTo>
                  <a:cubicBezTo>
                    <a:pt x="12" y="120"/>
                    <a:pt x="10" y="118"/>
                    <a:pt x="10" y="115"/>
                  </a:cubicBezTo>
                  <a:cubicBezTo>
                    <a:pt x="10" y="16"/>
                    <a:pt x="10" y="16"/>
                    <a:pt x="10" y="16"/>
                  </a:cubicBezTo>
                  <a:cubicBezTo>
                    <a:pt x="10" y="13"/>
                    <a:pt x="12" y="11"/>
                    <a:pt x="15" y="11"/>
                  </a:cubicBezTo>
                  <a:cubicBezTo>
                    <a:pt x="216" y="11"/>
                    <a:pt x="216" y="11"/>
                    <a:pt x="216" y="11"/>
                  </a:cubicBezTo>
                  <a:moveTo>
                    <a:pt x="216" y="0"/>
                  </a:moveTo>
                  <a:cubicBezTo>
                    <a:pt x="15" y="0"/>
                    <a:pt x="15" y="0"/>
                    <a:pt x="15" y="0"/>
                  </a:cubicBezTo>
                  <a:cubicBezTo>
                    <a:pt x="7" y="0"/>
                    <a:pt x="0" y="7"/>
                    <a:pt x="0" y="16"/>
                  </a:cubicBezTo>
                  <a:cubicBezTo>
                    <a:pt x="0" y="115"/>
                    <a:pt x="0" y="115"/>
                    <a:pt x="0" y="115"/>
                  </a:cubicBezTo>
                  <a:cubicBezTo>
                    <a:pt x="0" y="123"/>
                    <a:pt x="7" y="130"/>
                    <a:pt x="15" y="130"/>
                  </a:cubicBezTo>
                  <a:cubicBezTo>
                    <a:pt x="216" y="130"/>
                    <a:pt x="216" y="130"/>
                    <a:pt x="216" y="130"/>
                  </a:cubicBezTo>
                  <a:cubicBezTo>
                    <a:pt x="224" y="130"/>
                    <a:pt x="231" y="123"/>
                    <a:pt x="231" y="115"/>
                  </a:cubicBezTo>
                  <a:cubicBezTo>
                    <a:pt x="231" y="16"/>
                    <a:pt x="231" y="16"/>
                    <a:pt x="231" y="16"/>
                  </a:cubicBezTo>
                  <a:cubicBezTo>
                    <a:pt x="231" y="7"/>
                    <a:pt x="224" y="0"/>
                    <a:pt x="21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5" name="Group 434"/>
          <p:cNvGrpSpPr>
            <a:grpSpLocks noChangeAspect="1"/>
          </p:cNvGrpSpPr>
          <p:nvPr/>
        </p:nvGrpSpPr>
        <p:grpSpPr>
          <a:xfrm>
            <a:off x="525915" y="2940052"/>
            <a:ext cx="293990" cy="521482"/>
            <a:chOff x="839748" y="3892512"/>
            <a:chExt cx="167995" cy="297991"/>
          </a:xfrm>
        </p:grpSpPr>
        <p:sp>
          <p:nvSpPr>
            <p:cNvPr id="436" name="Freeform 307"/>
            <p:cNvSpPr>
              <a:spLocks/>
            </p:cNvSpPr>
            <p:nvPr/>
          </p:nvSpPr>
          <p:spPr bwMode="auto">
            <a:xfrm>
              <a:off x="839748" y="3892512"/>
              <a:ext cx="167995" cy="297991"/>
            </a:xfrm>
            <a:custGeom>
              <a:avLst/>
              <a:gdLst>
                <a:gd name="T0" fmla="*/ 62 w 71"/>
                <a:gd name="T1" fmla="*/ 0 h 126"/>
                <a:gd name="T2" fmla="*/ 9 w 71"/>
                <a:gd name="T3" fmla="*/ 0 h 126"/>
                <a:gd name="T4" fmla="*/ 0 w 71"/>
                <a:gd name="T5" fmla="*/ 9 h 126"/>
                <a:gd name="T6" fmla="*/ 0 w 71"/>
                <a:gd name="T7" fmla="*/ 117 h 126"/>
                <a:gd name="T8" fmla="*/ 9 w 71"/>
                <a:gd name="T9" fmla="*/ 126 h 126"/>
                <a:gd name="T10" fmla="*/ 62 w 71"/>
                <a:gd name="T11" fmla="*/ 126 h 126"/>
                <a:gd name="T12" fmla="*/ 71 w 71"/>
                <a:gd name="T13" fmla="*/ 117 h 126"/>
                <a:gd name="T14" fmla="*/ 71 w 71"/>
                <a:gd name="T15" fmla="*/ 9 h 126"/>
                <a:gd name="T16" fmla="*/ 62 w 71"/>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26">
                  <a:moveTo>
                    <a:pt x="62" y="0"/>
                  </a:moveTo>
                  <a:cubicBezTo>
                    <a:pt x="9" y="0"/>
                    <a:pt x="9" y="0"/>
                    <a:pt x="9" y="0"/>
                  </a:cubicBezTo>
                  <a:cubicBezTo>
                    <a:pt x="4" y="0"/>
                    <a:pt x="0" y="4"/>
                    <a:pt x="0" y="9"/>
                  </a:cubicBezTo>
                  <a:cubicBezTo>
                    <a:pt x="0" y="117"/>
                    <a:pt x="0" y="117"/>
                    <a:pt x="0" y="117"/>
                  </a:cubicBezTo>
                  <a:cubicBezTo>
                    <a:pt x="0" y="122"/>
                    <a:pt x="4" y="126"/>
                    <a:pt x="9" y="126"/>
                  </a:cubicBezTo>
                  <a:cubicBezTo>
                    <a:pt x="62" y="126"/>
                    <a:pt x="62" y="126"/>
                    <a:pt x="62" y="126"/>
                  </a:cubicBezTo>
                  <a:cubicBezTo>
                    <a:pt x="67" y="126"/>
                    <a:pt x="71" y="122"/>
                    <a:pt x="71" y="117"/>
                  </a:cubicBezTo>
                  <a:cubicBezTo>
                    <a:pt x="71" y="9"/>
                    <a:pt x="71" y="9"/>
                    <a:pt x="71" y="9"/>
                  </a:cubicBezTo>
                  <a:cubicBezTo>
                    <a:pt x="71" y="4"/>
                    <a:pt x="67" y="0"/>
                    <a:pt x="6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Oval 308"/>
            <p:cNvSpPr>
              <a:spLocks noChangeArrowheads="1"/>
            </p:cNvSpPr>
            <p:nvPr/>
          </p:nvSpPr>
          <p:spPr bwMode="auto">
            <a:xfrm>
              <a:off x="915746" y="4159501"/>
              <a:ext cx="18999" cy="1899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309"/>
            <p:cNvSpPr>
              <a:spLocks/>
            </p:cNvSpPr>
            <p:nvPr/>
          </p:nvSpPr>
          <p:spPr bwMode="auto">
            <a:xfrm>
              <a:off x="905746" y="3909509"/>
              <a:ext cx="35999" cy="2000"/>
            </a:xfrm>
            <a:custGeom>
              <a:avLst/>
              <a:gdLst>
                <a:gd name="T0" fmla="*/ 15 w 15"/>
                <a:gd name="T1" fmla="*/ 1 h 1"/>
                <a:gd name="T2" fmla="*/ 0 w 15"/>
                <a:gd name="T3" fmla="*/ 1 h 1"/>
                <a:gd name="T4" fmla="*/ 0 w 15"/>
                <a:gd name="T5" fmla="*/ 1 h 1"/>
                <a:gd name="T6" fmla="*/ 0 w 15"/>
                <a:gd name="T7" fmla="*/ 0 h 1"/>
                <a:gd name="T8" fmla="*/ 15 w 15"/>
                <a:gd name="T9" fmla="*/ 0 h 1"/>
                <a:gd name="T10" fmla="*/ 15 w 15"/>
                <a:gd name="T11" fmla="*/ 1 h 1"/>
                <a:gd name="T12" fmla="*/ 15 w 1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5" h="1">
                  <a:moveTo>
                    <a:pt x="15" y="1"/>
                  </a:moveTo>
                  <a:cubicBezTo>
                    <a:pt x="0" y="1"/>
                    <a:pt x="0" y="1"/>
                    <a:pt x="0" y="1"/>
                  </a:cubicBezTo>
                  <a:cubicBezTo>
                    <a:pt x="0" y="1"/>
                    <a:pt x="0" y="1"/>
                    <a:pt x="0" y="1"/>
                  </a:cubicBezTo>
                  <a:cubicBezTo>
                    <a:pt x="0" y="0"/>
                    <a:pt x="0" y="0"/>
                    <a:pt x="0" y="0"/>
                  </a:cubicBezTo>
                  <a:cubicBezTo>
                    <a:pt x="15" y="0"/>
                    <a:pt x="15" y="0"/>
                    <a:pt x="15" y="0"/>
                  </a:cubicBezTo>
                  <a:cubicBezTo>
                    <a:pt x="15" y="0"/>
                    <a:pt x="15" y="0"/>
                    <a:pt x="15" y="1"/>
                  </a:cubicBezTo>
                  <a:cubicBezTo>
                    <a:pt x="15" y="1"/>
                    <a:pt x="15" y="1"/>
                    <a:pt x="15"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10"/>
            <p:cNvSpPr>
              <a:spLocks noChangeArrowheads="1"/>
            </p:cNvSpPr>
            <p:nvPr/>
          </p:nvSpPr>
          <p:spPr bwMode="auto">
            <a:xfrm>
              <a:off x="856747" y="3935508"/>
              <a:ext cx="133996" cy="2059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11"/>
            <p:cNvSpPr>
              <a:spLocks noChangeArrowheads="1"/>
            </p:cNvSpPr>
            <p:nvPr/>
          </p:nvSpPr>
          <p:spPr bwMode="auto">
            <a:xfrm>
              <a:off x="856747" y="3935508"/>
              <a:ext cx="133996" cy="20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1" name="Group 440"/>
          <p:cNvGrpSpPr>
            <a:grpSpLocks noChangeAspect="1"/>
          </p:cNvGrpSpPr>
          <p:nvPr/>
        </p:nvGrpSpPr>
        <p:grpSpPr>
          <a:xfrm>
            <a:off x="936892" y="2917583"/>
            <a:ext cx="408672" cy="540924"/>
            <a:chOff x="1631724" y="3365526"/>
            <a:chExt cx="342990" cy="453986"/>
          </a:xfrm>
        </p:grpSpPr>
        <p:sp>
          <p:nvSpPr>
            <p:cNvPr id="442" name="Freeform 312"/>
            <p:cNvSpPr>
              <a:spLocks/>
            </p:cNvSpPr>
            <p:nvPr/>
          </p:nvSpPr>
          <p:spPr bwMode="auto">
            <a:xfrm>
              <a:off x="1631724" y="3365526"/>
              <a:ext cx="342990" cy="453986"/>
            </a:xfrm>
            <a:custGeom>
              <a:avLst/>
              <a:gdLst>
                <a:gd name="T0" fmla="*/ 132 w 145"/>
                <a:gd name="T1" fmla="*/ 0 h 192"/>
                <a:gd name="T2" fmla="*/ 13 w 145"/>
                <a:gd name="T3" fmla="*/ 0 h 192"/>
                <a:gd name="T4" fmla="*/ 0 w 145"/>
                <a:gd name="T5" fmla="*/ 13 h 192"/>
                <a:gd name="T6" fmla="*/ 0 w 145"/>
                <a:gd name="T7" fmla="*/ 180 h 192"/>
                <a:gd name="T8" fmla="*/ 13 w 145"/>
                <a:gd name="T9" fmla="*/ 192 h 192"/>
                <a:gd name="T10" fmla="*/ 132 w 145"/>
                <a:gd name="T11" fmla="*/ 192 h 192"/>
                <a:gd name="T12" fmla="*/ 145 w 145"/>
                <a:gd name="T13" fmla="*/ 180 h 192"/>
                <a:gd name="T14" fmla="*/ 145 w 145"/>
                <a:gd name="T15" fmla="*/ 13 h 192"/>
                <a:gd name="T16" fmla="*/ 132 w 145"/>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92">
                  <a:moveTo>
                    <a:pt x="132" y="0"/>
                  </a:moveTo>
                  <a:cubicBezTo>
                    <a:pt x="13" y="0"/>
                    <a:pt x="13" y="0"/>
                    <a:pt x="13" y="0"/>
                  </a:cubicBezTo>
                  <a:cubicBezTo>
                    <a:pt x="6" y="0"/>
                    <a:pt x="0" y="6"/>
                    <a:pt x="0" y="13"/>
                  </a:cubicBezTo>
                  <a:cubicBezTo>
                    <a:pt x="0" y="180"/>
                    <a:pt x="0" y="180"/>
                    <a:pt x="0" y="180"/>
                  </a:cubicBezTo>
                  <a:cubicBezTo>
                    <a:pt x="0" y="187"/>
                    <a:pt x="6" y="192"/>
                    <a:pt x="13" y="192"/>
                  </a:cubicBezTo>
                  <a:cubicBezTo>
                    <a:pt x="132" y="192"/>
                    <a:pt x="132" y="192"/>
                    <a:pt x="132" y="192"/>
                  </a:cubicBezTo>
                  <a:cubicBezTo>
                    <a:pt x="139" y="192"/>
                    <a:pt x="145" y="187"/>
                    <a:pt x="145" y="180"/>
                  </a:cubicBezTo>
                  <a:cubicBezTo>
                    <a:pt x="145" y="13"/>
                    <a:pt x="145" y="13"/>
                    <a:pt x="145" y="13"/>
                  </a:cubicBezTo>
                  <a:cubicBezTo>
                    <a:pt x="145" y="6"/>
                    <a:pt x="139" y="0"/>
                    <a:pt x="132"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Oval 313"/>
            <p:cNvSpPr>
              <a:spLocks noChangeArrowheads="1"/>
            </p:cNvSpPr>
            <p:nvPr/>
          </p:nvSpPr>
          <p:spPr bwMode="auto">
            <a:xfrm>
              <a:off x="1787719" y="3753514"/>
              <a:ext cx="30999" cy="2999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314"/>
            <p:cNvSpPr>
              <a:spLocks/>
            </p:cNvSpPr>
            <p:nvPr/>
          </p:nvSpPr>
          <p:spPr bwMode="auto">
            <a:xfrm>
              <a:off x="1775719" y="3590519"/>
              <a:ext cx="56998" cy="4000"/>
            </a:xfrm>
            <a:custGeom>
              <a:avLst/>
              <a:gdLst>
                <a:gd name="T0" fmla="*/ 23 w 24"/>
                <a:gd name="T1" fmla="*/ 2 h 2"/>
                <a:gd name="T2" fmla="*/ 1 w 24"/>
                <a:gd name="T3" fmla="*/ 2 h 2"/>
                <a:gd name="T4" fmla="*/ 0 w 24"/>
                <a:gd name="T5" fmla="*/ 1 h 2"/>
                <a:gd name="T6" fmla="*/ 1 w 24"/>
                <a:gd name="T7" fmla="*/ 0 h 2"/>
                <a:gd name="T8" fmla="*/ 23 w 24"/>
                <a:gd name="T9" fmla="*/ 0 h 2"/>
                <a:gd name="T10" fmla="*/ 24 w 24"/>
                <a:gd name="T11" fmla="*/ 1 h 2"/>
                <a:gd name="T12" fmla="*/ 23 w 2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4" h="2">
                  <a:moveTo>
                    <a:pt x="23" y="2"/>
                  </a:moveTo>
                  <a:cubicBezTo>
                    <a:pt x="1" y="2"/>
                    <a:pt x="1" y="2"/>
                    <a:pt x="1" y="2"/>
                  </a:cubicBezTo>
                  <a:cubicBezTo>
                    <a:pt x="0" y="2"/>
                    <a:pt x="0" y="2"/>
                    <a:pt x="0" y="1"/>
                  </a:cubicBezTo>
                  <a:cubicBezTo>
                    <a:pt x="0" y="0"/>
                    <a:pt x="0" y="0"/>
                    <a:pt x="1" y="0"/>
                  </a:cubicBezTo>
                  <a:cubicBezTo>
                    <a:pt x="23" y="0"/>
                    <a:pt x="23" y="0"/>
                    <a:pt x="23" y="0"/>
                  </a:cubicBezTo>
                  <a:cubicBezTo>
                    <a:pt x="23" y="0"/>
                    <a:pt x="24" y="0"/>
                    <a:pt x="24" y="1"/>
                  </a:cubicBezTo>
                  <a:cubicBezTo>
                    <a:pt x="24" y="2"/>
                    <a:pt x="23" y="2"/>
                    <a:pt x="2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315"/>
            <p:cNvSpPr>
              <a:spLocks noChangeArrowheads="1"/>
            </p:cNvSpPr>
            <p:nvPr/>
          </p:nvSpPr>
          <p:spPr bwMode="auto">
            <a:xfrm>
              <a:off x="1657723" y="3426524"/>
              <a:ext cx="290991" cy="3339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1975993" y="1926290"/>
            <a:ext cx="620779" cy="627591"/>
            <a:chOff x="5128945" y="1935393"/>
            <a:chExt cx="620779" cy="627591"/>
          </a:xfrm>
        </p:grpSpPr>
        <p:sp>
          <p:nvSpPr>
            <p:cNvPr id="513" name="Freeform 98"/>
            <p:cNvSpPr>
              <a:spLocks/>
            </p:cNvSpPr>
            <p:nvPr/>
          </p:nvSpPr>
          <p:spPr bwMode="auto">
            <a:xfrm>
              <a:off x="5128945" y="2320031"/>
              <a:ext cx="92640" cy="196179"/>
            </a:xfrm>
            <a:custGeom>
              <a:avLst/>
              <a:gdLst>
                <a:gd name="T0" fmla="*/ 43 w 86"/>
                <a:gd name="T1" fmla="*/ 0 h 182"/>
                <a:gd name="T2" fmla="*/ 40 w 86"/>
                <a:gd name="T3" fmla="*/ 1 h 182"/>
                <a:gd name="T4" fmla="*/ 8 w 86"/>
                <a:gd name="T5" fmla="*/ 18 h 182"/>
                <a:gd name="T6" fmla="*/ 0 w 86"/>
                <a:gd name="T7" fmla="*/ 44 h 182"/>
                <a:gd name="T8" fmla="*/ 0 w 86"/>
                <a:gd name="T9" fmla="*/ 182 h 182"/>
                <a:gd name="T10" fmla="*/ 0 w 86"/>
                <a:gd name="T11" fmla="*/ 182 h 182"/>
                <a:gd name="T12" fmla="*/ 43 w 86"/>
                <a:gd name="T13" fmla="*/ 139 h 182"/>
                <a:gd name="T14" fmla="*/ 86 w 86"/>
                <a:gd name="T15" fmla="*/ 139 h 182"/>
                <a:gd name="T16" fmla="*/ 86 w 86"/>
                <a:gd name="T17" fmla="*/ 139 h 182"/>
                <a:gd name="T18" fmla="*/ 86 w 86"/>
                <a:gd name="T19" fmla="*/ 44 h 182"/>
                <a:gd name="T20" fmla="*/ 78 w 86"/>
                <a:gd name="T21" fmla="*/ 18 h 182"/>
                <a:gd name="T22" fmla="*/ 46 w 86"/>
                <a:gd name="T23" fmla="*/ 1 h 182"/>
                <a:gd name="T24" fmla="*/ 43 w 86"/>
                <a:gd name="T2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82">
                  <a:moveTo>
                    <a:pt x="43" y="0"/>
                  </a:moveTo>
                  <a:cubicBezTo>
                    <a:pt x="42" y="0"/>
                    <a:pt x="41" y="0"/>
                    <a:pt x="40" y="1"/>
                  </a:cubicBezTo>
                  <a:cubicBezTo>
                    <a:pt x="27" y="1"/>
                    <a:pt x="16" y="8"/>
                    <a:pt x="8" y="18"/>
                  </a:cubicBezTo>
                  <a:cubicBezTo>
                    <a:pt x="3" y="25"/>
                    <a:pt x="0" y="34"/>
                    <a:pt x="0" y="44"/>
                  </a:cubicBezTo>
                  <a:cubicBezTo>
                    <a:pt x="0" y="182"/>
                    <a:pt x="0" y="182"/>
                    <a:pt x="0" y="182"/>
                  </a:cubicBezTo>
                  <a:cubicBezTo>
                    <a:pt x="0" y="182"/>
                    <a:pt x="0" y="182"/>
                    <a:pt x="0" y="182"/>
                  </a:cubicBezTo>
                  <a:cubicBezTo>
                    <a:pt x="0" y="159"/>
                    <a:pt x="19" y="139"/>
                    <a:pt x="43" y="139"/>
                  </a:cubicBezTo>
                  <a:cubicBezTo>
                    <a:pt x="86" y="139"/>
                    <a:pt x="86" y="139"/>
                    <a:pt x="86" y="139"/>
                  </a:cubicBezTo>
                  <a:cubicBezTo>
                    <a:pt x="86" y="139"/>
                    <a:pt x="86" y="139"/>
                    <a:pt x="86" y="139"/>
                  </a:cubicBezTo>
                  <a:cubicBezTo>
                    <a:pt x="86" y="44"/>
                    <a:pt x="86" y="44"/>
                    <a:pt x="86" y="44"/>
                  </a:cubicBezTo>
                  <a:cubicBezTo>
                    <a:pt x="86" y="34"/>
                    <a:pt x="83" y="25"/>
                    <a:pt x="78" y="18"/>
                  </a:cubicBezTo>
                  <a:cubicBezTo>
                    <a:pt x="70" y="8"/>
                    <a:pt x="59" y="1"/>
                    <a:pt x="46" y="1"/>
                  </a:cubicBezTo>
                  <a:cubicBezTo>
                    <a:pt x="45" y="0"/>
                    <a:pt x="44"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95"/>
            <p:cNvSpPr>
              <a:spLocks/>
            </p:cNvSpPr>
            <p:nvPr/>
          </p:nvSpPr>
          <p:spPr bwMode="auto">
            <a:xfrm>
              <a:off x="5128945" y="2518480"/>
              <a:ext cx="620779" cy="44504"/>
            </a:xfrm>
            <a:custGeom>
              <a:avLst/>
              <a:gdLst>
                <a:gd name="T0" fmla="*/ 576 w 576"/>
                <a:gd name="T1" fmla="*/ 0 h 41"/>
                <a:gd name="T2" fmla="*/ 576 w 576"/>
                <a:gd name="T3" fmla="*/ 0 h 41"/>
                <a:gd name="T4" fmla="*/ 533 w 576"/>
                <a:gd name="T5" fmla="*/ 41 h 41"/>
                <a:gd name="T6" fmla="*/ 532 w 576"/>
                <a:gd name="T7" fmla="*/ 41 h 41"/>
                <a:gd name="T8" fmla="*/ 43 w 576"/>
                <a:gd name="T9" fmla="*/ 41 h 41"/>
                <a:gd name="T10" fmla="*/ 43 w 576"/>
                <a:gd name="T11" fmla="*/ 41 h 41"/>
                <a:gd name="T12" fmla="*/ 0 w 576"/>
                <a:gd name="T13" fmla="*/ 0 h 41"/>
                <a:gd name="T14" fmla="*/ 0 w 576"/>
                <a:gd name="T15" fmla="*/ 0 h 41"/>
                <a:gd name="T16" fmla="*/ 43 w 576"/>
                <a:gd name="T17" fmla="*/ 41 h 41"/>
                <a:gd name="T18" fmla="*/ 533 w 576"/>
                <a:gd name="T19" fmla="*/ 41 h 41"/>
                <a:gd name="T20" fmla="*/ 576 w 57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6" h="41">
                  <a:moveTo>
                    <a:pt x="576" y="0"/>
                  </a:moveTo>
                  <a:cubicBezTo>
                    <a:pt x="576" y="0"/>
                    <a:pt x="576" y="0"/>
                    <a:pt x="576" y="0"/>
                  </a:cubicBezTo>
                  <a:cubicBezTo>
                    <a:pt x="575" y="23"/>
                    <a:pt x="556" y="41"/>
                    <a:pt x="533" y="41"/>
                  </a:cubicBezTo>
                  <a:cubicBezTo>
                    <a:pt x="533" y="41"/>
                    <a:pt x="532" y="41"/>
                    <a:pt x="532" y="41"/>
                  </a:cubicBezTo>
                  <a:cubicBezTo>
                    <a:pt x="43" y="41"/>
                    <a:pt x="43" y="41"/>
                    <a:pt x="43" y="41"/>
                  </a:cubicBezTo>
                  <a:cubicBezTo>
                    <a:pt x="43" y="41"/>
                    <a:pt x="43" y="41"/>
                    <a:pt x="43" y="41"/>
                  </a:cubicBezTo>
                  <a:cubicBezTo>
                    <a:pt x="20" y="41"/>
                    <a:pt x="1" y="23"/>
                    <a:pt x="0" y="0"/>
                  </a:cubicBezTo>
                  <a:cubicBezTo>
                    <a:pt x="0" y="0"/>
                    <a:pt x="0" y="0"/>
                    <a:pt x="0" y="0"/>
                  </a:cubicBezTo>
                  <a:cubicBezTo>
                    <a:pt x="1" y="23"/>
                    <a:pt x="20" y="41"/>
                    <a:pt x="43" y="41"/>
                  </a:cubicBezTo>
                  <a:cubicBezTo>
                    <a:pt x="533" y="41"/>
                    <a:pt x="533" y="41"/>
                    <a:pt x="533" y="41"/>
                  </a:cubicBezTo>
                  <a:cubicBezTo>
                    <a:pt x="556" y="41"/>
                    <a:pt x="575" y="23"/>
                    <a:pt x="576"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96"/>
            <p:cNvSpPr>
              <a:spLocks/>
            </p:cNvSpPr>
            <p:nvPr/>
          </p:nvSpPr>
          <p:spPr bwMode="auto">
            <a:xfrm>
              <a:off x="5175265" y="2469890"/>
              <a:ext cx="526777" cy="93094"/>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4" y="86"/>
                    <a:pt x="0" y="86"/>
                  </a:cubicBezTo>
                  <a:cubicBezTo>
                    <a:pt x="489" y="86"/>
                    <a:pt x="489" y="86"/>
                    <a:pt x="489" y="86"/>
                  </a:cubicBezTo>
                  <a:cubicBezTo>
                    <a:pt x="466" y="86"/>
                    <a:pt x="446" y="67"/>
                    <a:pt x="446" y="43"/>
                  </a:cubicBezTo>
                  <a:cubicBezTo>
                    <a:pt x="446" y="0"/>
                    <a:pt x="446" y="0"/>
                    <a:pt x="44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97"/>
            <p:cNvSpPr>
              <a:spLocks noEditPoints="1"/>
            </p:cNvSpPr>
            <p:nvPr/>
          </p:nvSpPr>
          <p:spPr bwMode="auto">
            <a:xfrm>
              <a:off x="5128945" y="2339558"/>
              <a:ext cx="92640" cy="130332"/>
            </a:xfrm>
            <a:custGeom>
              <a:avLst/>
              <a:gdLst>
                <a:gd name="T0" fmla="*/ 8 w 86"/>
                <a:gd name="T1" fmla="*/ 0 h 121"/>
                <a:gd name="T2" fmla="*/ 0 w 86"/>
                <a:gd name="T3" fmla="*/ 26 h 121"/>
                <a:gd name="T4" fmla="*/ 0 w 86"/>
                <a:gd name="T5" fmla="*/ 26 h 121"/>
                <a:gd name="T6" fmla="*/ 8 w 86"/>
                <a:gd name="T7" fmla="*/ 0 h 121"/>
                <a:gd name="T8" fmla="*/ 78 w 86"/>
                <a:gd name="T9" fmla="*/ 0 h 121"/>
                <a:gd name="T10" fmla="*/ 86 w 86"/>
                <a:gd name="T11" fmla="*/ 26 h 121"/>
                <a:gd name="T12" fmla="*/ 86 w 86"/>
                <a:gd name="T13" fmla="*/ 121 h 121"/>
                <a:gd name="T14" fmla="*/ 86 w 86"/>
                <a:gd name="T15" fmla="*/ 26 h 121"/>
                <a:gd name="T16" fmla="*/ 78 w 86"/>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21">
                  <a:moveTo>
                    <a:pt x="8" y="0"/>
                  </a:moveTo>
                  <a:cubicBezTo>
                    <a:pt x="3" y="7"/>
                    <a:pt x="0" y="16"/>
                    <a:pt x="0" y="26"/>
                  </a:cubicBezTo>
                  <a:cubicBezTo>
                    <a:pt x="0" y="26"/>
                    <a:pt x="0" y="26"/>
                    <a:pt x="0" y="26"/>
                  </a:cubicBezTo>
                  <a:cubicBezTo>
                    <a:pt x="0" y="16"/>
                    <a:pt x="3" y="7"/>
                    <a:pt x="8" y="0"/>
                  </a:cubicBezTo>
                  <a:moveTo>
                    <a:pt x="78" y="0"/>
                  </a:moveTo>
                  <a:cubicBezTo>
                    <a:pt x="83" y="7"/>
                    <a:pt x="86" y="16"/>
                    <a:pt x="86" y="26"/>
                  </a:cubicBezTo>
                  <a:cubicBezTo>
                    <a:pt x="86" y="121"/>
                    <a:pt x="86" y="121"/>
                    <a:pt x="86" y="121"/>
                  </a:cubicBezTo>
                  <a:cubicBezTo>
                    <a:pt x="86" y="26"/>
                    <a:pt x="86" y="26"/>
                    <a:pt x="86" y="26"/>
                  </a:cubicBezTo>
                  <a:cubicBezTo>
                    <a:pt x="86" y="16"/>
                    <a:pt x="83" y="7"/>
                    <a:pt x="78"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99"/>
            <p:cNvSpPr>
              <a:spLocks/>
            </p:cNvSpPr>
            <p:nvPr/>
          </p:nvSpPr>
          <p:spPr bwMode="auto">
            <a:xfrm>
              <a:off x="5128945" y="2518480"/>
              <a:ext cx="46320" cy="44504"/>
            </a:xfrm>
            <a:custGeom>
              <a:avLst/>
              <a:gdLst>
                <a:gd name="T0" fmla="*/ 0 w 43"/>
                <a:gd name="T1" fmla="*/ 0 h 41"/>
                <a:gd name="T2" fmla="*/ 43 w 43"/>
                <a:gd name="T3" fmla="*/ 41 h 41"/>
                <a:gd name="T4" fmla="*/ 43 w 43"/>
                <a:gd name="T5" fmla="*/ 41 h 41"/>
                <a:gd name="T6" fmla="*/ 43 w 43"/>
                <a:gd name="T7" fmla="*/ 41 h 41"/>
                <a:gd name="T8" fmla="*/ 0 w 43"/>
                <a:gd name="T9" fmla="*/ 0 h 41"/>
              </a:gdLst>
              <a:ahLst/>
              <a:cxnLst>
                <a:cxn ang="0">
                  <a:pos x="T0" y="T1"/>
                </a:cxn>
                <a:cxn ang="0">
                  <a:pos x="T2" y="T3"/>
                </a:cxn>
                <a:cxn ang="0">
                  <a:pos x="T4" y="T5"/>
                </a:cxn>
                <a:cxn ang="0">
                  <a:pos x="T6" y="T7"/>
                </a:cxn>
                <a:cxn ang="0">
                  <a:pos x="T8" y="T9"/>
                </a:cxn>
              </a:cxnLst>
              <a:rect l="0" t="0" r="r" b="b"/>
              <a:pathLst>
                <a:path w="43" h="41">
                  <a:moveTo>
                    <a:pt x="0" y="0"/>
                  </a:moveTo>
                  <a:cubicBezTo>
                    <a:pt x="1" y="23"/>
                    <a:pt x="20" y="41"/>
                    <a:pt x="43" y="41"/>
                  </a:cubicBezTo>
                  <a:cubicBezTo>
                    <a:pt x="43" y="41"/>
                    <a:pt x="43" y="41"/>
                    <a:pt x="43" y="41"/>
                  </a:cubicBezTo>
                  <a:cubicBezTo>
                    <a:pt x="43" y="41"/>
                    <a:pt x="43" y="41"/>
                    <a:pt x="43" y="41"/>
                  </a:cubicBezTo>
                  <a:cubicBezTo>
                    <a:pt x="20" y="41"/>
                    <a:pt x="1" y="23"/>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00"/>
            <p:cNvSpPr>
              <a:spLocks/>
            </p:cNvSpPr>
            <p:nvPr/>
          </p:nvSpPr>
          <p:spPr bwMode="auto">
            <a:xfrm>
              <a:off x="5128945" y="2469890"/>
              <a:ext cx="92640" cy="93094"/>
            </a:xfrm>
            <a:custGeom>
              <a:avLst/>
              <a:gdLst>
                <a:gd name="T0" fmla="*/ 86 w 86"/>
                <a:gd name="T1" fmla="*/ 0 h 86"/>
                <a:gd name="T2" fmla="*/ 43 w 86"/>
                <a:gd name="T3" fmla="*/ 0 h 86"/>
                <a:gd name="T4" fmla="*/ 0 w 86"/>
                <a:gd name="T5" fmla="*/ 43 h 86"/>
                <a:gd name="T6" fmla="*/ 0 w 86"/>
                <a:gd name="T7" fmla="*/ 45 h 86"/>
                <a:gd name="T8" fmla="*/ 43 w 86"/>
                <a:gd name="T9" fmla="*/ 86 h 86"/>
                <a:gd name="T10" fmla="*/ 43 w 86"/>
                <a:gd name="T11" fmla="*/ 86 h 86"/>
                <a:gd name="T12" fmla="*/ 86 w 86"/>
                <a:gd name="T13" fmla="*/ 43 h 86"/>
                <a:gd name="T14" fmla="*/ 86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86" y="0"/>
                  </a:moveTo>
                  <a:cubicBezTo>
                    <a:pt x="43" y="0"/>
                    <a:pt x="43" y="0"/>
                    <a:pt x="43" y="0"/>
                  </a:cubicBezTo>
                  <a:cubicBezTo>
                    <a:pt x="19" y="0"/>
                    <a:pt x="0" y="20"/>
                    <a:pt x="0" y="43"/>
                  </a:cubicBezTo>
                  <a:cubicBezTo>
                    <a:pt x="0" y="44"/>
                    <a:pt x="0" y="44"/>
                    <a:pt x="0" y="45"/>
                  </a:cubicBezTo>
                  <a:cubicBezTo>
                    <a:pt x="1" y="68"/>
                    <a:pt x="20" y="86"/>
                    <a:pt x="43" y="86"/>
                  </a:cubicBezTo>
                  <a:cubicBezTo>
                    <a:pt x="43" y="86"/>
                    <a:pt x="43" y="86"/>
                    <a:pt x="43" y="86"/>
                  </a:cubicBezTo>
                  <a:cubicBezTo>
                    <a:pt x="67" y="86"/>
                    <a:pt x="86" y="67"/>
                    <a:pt x="86" y="43"/>
                  </a:cubicBezTo>
                  <a:cubicBezTo>
                    <a:pt x="86" y="0"/>
                    <a:pt x="86" y="0"/>
                    <a:pt x="86"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01"/>
            <p:cNvSpPr>
              <a:spLocks noEditPoints="1"/>
            </p:cNvSpPr>
            <p:nvPr/>
          </p:nvSpPr>
          <p:spPr bwMode="auto">
            <a:xfrm>
              <a:off x="5655722" y="2339558"/>
              <a:ext cx="94002" cy="176652"/>
            </a:xfrm>
            <a:custGeom>
              <a:avLst/>
              <a:gdLst>
                <a:gd name="T0" fmla="*/ 9 w 87"/>
                <a:gd name="T1" fmla="*/ 0 h 164"/>
                <a:gd name="T2" fmla="*/ 0 w 87"/>
                <a:gd name="T3" fmla="*/ 26 h 164"/>
                <a:gd name="T4" fmla="*/ 0 w 87"/>
                <a:gd name="T5" fmla="*/ 26 h 164"/>
                <a:gd name="T6" fmla="*/ 9 w 87"/>
                <a:gd name="T7" fmla="*/ 0 h 164"/>
                <a:gd name="T8" fmla="*/ 78 w 87"/>
                <a:gd name="T9" fmla="*/ 0 h 164"/>
                <a:gd name="T10" fmla="*/ 87 w 87"/>
                <a:gd name="T11" fmla="*/ 26 h 164"/>
                <a:gd name="T12" fmla="*/ 87 w 87"/>
                <a:gd name="T13" fmla="*/ 164 h 164"/>
                <a:gd name="T14" fmla="*/ 87 w 87"/>
                <a:gd name="T15" fmla="*/ 164 h 164"/>
                <a:gd name="T16" fmla="*/ 87 w 87"/>
                <a:gd name="T17" fmla="*/ 26 h 164"/>
                <a:gd name="T18" fmla="*/ 78 w 87"/>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64">
                  <a:moveTo>
                    <a:pt x="9" y="0"/>
                  </a:moveTo>
                  <a:cubicBezTo>
                    <a:pt x="4" y="7"/>
                    <a:pt x="0" y="16"/>
                    <a:pt x="0" y="26"/>
                  </a:cubicBezTo>
                  <a:cubicBezTo>
                    <a:pt x="0" y="26"/>
                    <a:pt x="0" y="26"/>
                    <a:pt x="0" y="26"/>
                  </a:cubicBezTo>
                  <a:cubicBezTo>
                    <a:pt x="0" y="16"/>
                    <a:pt x="4" y="7"/>
                    <a:pt x="9" y="0"/>
                  </a:cubicBezTo>
                  <a:moveTo>
                    <a:pt x="78" y="0"/>
                  </a:moveTo>
                  <a:cubicBezTo>
                    <a:pt x="84" y="7"/>
                    <a:pt x="87" y="16"/>
                    <a:pt x="87" y="26"/>
                  </a:cubicBezTo>
                  <a:cubicBezTo>
                    <a:pt x="87" y="164"/>
                    <a:pt x="87" y="164"/>
                    <a:pt x="87" y="164"/>
                  </a:cubicBezTo>
                  <a:cubicBezTo>
                    <a:pt x="87" y="164"/>
                    <a:pt x="87" y="164"/>
                    <a:pt x="87" y="164"/>
                  </a:cubicBezTo>
                  <a:cubicBezTo>
                    <a:pt x="87" y="26"/>
                    <a:pt x="87" y="26"/>
                    <a:pt x="87" y="26"/>
                  </a:cubicBezTo>
                  <a:cubicBezTo>
                    <a:pt x="87" y="16"/>
                    <a:pt x="84" y="7"/>
                    <a:pt x="78"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02"/>
            <p:cNvSpPr>
              <a:spLocks/>
            </p:cNvSpPr>
            <p:nvPr/>
          </p:nvSpPr>
          <p:spPr bwMode="auto">
            <a:xfrm>
              <a:off x="5655722" y="2320031"/>
              <a:ext cx="94002" cy="196179"/>
            </a:xfrm>
            <a:custGeom>
              <a:avLst/>
              <a:gdLst>
                <a:gd name="T0" fmla="*/ 44 w 87"/>
                <a:gd name="T1" fmla="*/ 0 h 182"/>
                <a:gd name="T2" fmla="*/ 41 w 87"/>
                <a:gd name="T3" fmla="*/ 1 h 182"/>
                <a:gd name="T4" fmla="*/ 9 w 87"/>
                <a:gd name="T5" fmla="*/ 18 h 182"/>
                <a:gd name="T6" fmla="*/ 0 w 87"/>
                <a:gd name="T7" fmla="*/ 44 h 182"/>
                <a:gd name="T8" fmla="*/ 0 w 87"/>
                <a:gd name="T9" fmla="*/ 139 h 182"/>
                <a:gd name="T10" fmla="*/ 44 w 87"/>
                <a:gd name="T11" fmla="*/ 139 h 182"/>
                <a:gd name="T12" fmla="*/ 87 w 87"/>
                <a:gd name="T13" fmla="*/ 182 h 182"/>
                <a:gd name="T14" fmla="*/ 87 w 87"/>
                <a:gd name="T15" fmla="*/ 182 h 182"/>
                <a:gd name="T16" fmla="*/ 87 w 87"/>
                <a:gd name="T17" fmla="*/ 44 h 182"/>
                <a:gd name="T18" fmla="*/ 78 w 87"/>
                <a:gd name="T19" fmla="*/ 18 h 182"/>
                <a:gd name="T20" fmla="*/ 46 w 87"/>
                <a:gd name="T21" fmla="*/ 1 h 182"/>
                <a:gd name="T22" fmla="*/ 44 w 87"/>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82">
                  <a:moveTo>
                    <a:pt x="44" y="0"/>
                  </a:moveTo>
                  <a:cubicBezTo>
                    <a:pt x="43" y="0"/>
                    <a:pt x="42" y="0"/>
                    <a:pt x="41" y="1"/>
                  </a:cubicBezTo>
                  <a:cubicBezTo>
                    <a:pt x="28" y="1"/>
                    <a:pt x="16" y="8"/>
                    <a:pt x="9" y="18"/>
                  </a:cubicBezTo>
                  <a:cubicBezTo>
                    <a:pt x="4" y="25"/>
                    <a:pt x="0" y="34"/>
                    <a:pt x="0" y="44"/>
                  </a:cubicBezTo>
                  <a:cubicBezTo>
                    <a:pt x="0" y="139"/>
                    <a:pt x="0" y="139"/>
                    <a:pt x="0" y="139"/>
                  </a:cubicBezTo>
                  <a:cubicBezTo>
                    <a:pt x="44" y="139"/>
                    <a:pt x="44" y="139"/>
                    <a:pt x="44" y="139"/>
                  </a:cubicBezTo>
                  <a:cubicBezTo>
                    <a:pt x="67" y="139"/>
                    <a:pt x="87" y="159"/>
                    <a:pt x="87" y="182"/>
                  </a:cubicBezTo>
                  <a:cubicBezTo>
                    <a:pt x="87" y="182"/>
                    <a:pt x="87" y="182"/>
                    <a:pt x="87" y="182"/>
                  </a:cubicBezTo>
                  <a:cubicBezTo>
                    <a:pt x="87" y="44"/>
                    <a:pt x="87" y="44"/>
                    <a:pt x="87" y="44"/>
                  </a:cubicBezTo>
                  <a:cubicBezTo>
                    <a:pt x="87" y="34"/>
                    <a:pt x="84" y="25"/>
                    <a:pt x="78" y="18"/>
                  </a:cubicBezTo>
                  <a:cubicBezTo>
                    <a:pt x="71" y="8"/>
                    <a:pt x="59" y="1"/>
                    <a:pt x="46" y="1"/>
                  </a:cubicBezTo>
                  <a:cubicBezTo>
                    <a:pt x="45" y="0"/>
                    <a:pt x="44" y="0"/>
                    <a:pt x="44"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03"/>
            <p:cNvSpPr>
              <a:spLocks/>
            </p:cNvSpPr>
            <p:nvPr/>
          </p:nvSpPr>
          <p:spPr bwMode="auto">
            <a:xfrm>
              <a:off x="5702042" y="2518480"/>
              <a:ext cx="47682" cy="44504"/>
            </a:xfrm>
            <a:custGeom>
              <a:avLst/>
              <a:gdLst>
                <a:gd name="T0" fmla="*/ 44 w 44"/>
                <a:gd name="T1" fmla="*/ 0 h 41"/>
                <a:gd name="T2" fmla="*/ 1 w 44"/>
                <a:gd name="T3" fmla="*/ 41 h 41"/>
                <a:gd name="T4" fmla="*/ 0 w 44"/>
                <a:gd name="T5" fmla="*/ 41 h 41"/>
                <a:gd name="T6" fmla="*/ 1 w 44"/>
                <a:gd name="T7" fmla="*/ 41 h 41"/>
                <a:gd name="T8" fmla="*/ 44 w 44"/>
                <a:gd name="T9" fmla="*/ 0 h 41"/>
              </a:gdLst>
              <a:ahLst/>
              <a:cxnLst>
                <a:cxn ang="0">
                  <a:pos x="T0" y="T1"/>
                </a:cxn>
                <a:cxn ang="0">
                  <a:pos x="T2" y="T3"/>
                </a:cxn>
                <a:cxn ang="0">
                  <a:pos x="T4" y="T5"/>
                </a:cxn>
                <a:cxn ang="0">
                  <a:pos x="T6" y="T7"/>
                </a:cxn>
                <a:cxn ang="0">
                  <a:pos x="T8" y="T9"/>
                </a:cxn>
              </a:cxnLst>
              <a:rect l="0" t="0" r="r" b="b"/>
              <a:pathLst>
                <a:path w="44" h="41">
                  <a:moveTo>
                    <a:pt x="44" y="0"/>
                  </a:moveTo>
                  <a:cubicBezTo>
                    <a:pt x="43" y="23"/>
                    <a:pt x="24" y="41"/>
                    <a:pt x="1" y="41"/>
                  </a:cubicBezTo>
                  <a:cubicBezTo>
                    <a:pt x="0" y="41"/>
                    <a:pt x="0" y="41"/>
                    <a:pt x="0" y="41"/>
                  </a:cubicBezTo>
                  <a:cubicBezTo>
                    <a:pt x="0" y="41"/>
                    <a:pt x="1" y="41"/>
                    <a:pt x="1" y="41"/>
                  </a:cubicBezTo>
                  <a:cubicBezTo>
                    <a:pt x="24" y="41"/>
                    <a:pt x="43" y="23"/>
                    <a:pt x="44"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04"/>
            <p:cNvSpPr>
              <a:spLocks/>
            </p:cNvSpPr>
            <p:nvPr/>
          </p:nvSpPr>
          <p:spPr bwMode="auto">
            <a:xfrm>
              <a:off x="5655722" y="2469890"/>
              <a:ext cx="94002" cy="93094"/>
            </a:xfrm>
            <a:custGeom>
              <a:avLst/>
              <a:gdLst>
                <a:gd name="T0" fmla="*/ 44 w 87"/>
                <a:gd name="T1" fmla="*/ 0 h 86"/>
                <a:gd name="T2" fmla="*/ 0 w 87"/>
                <a:gd name="T3" fmla="*/ 0 h 86"/>
                <a:gd name="T4" fmla="*/ 0 w 87"/>
                <a:gd name="T5" fmla="*/ 43 h 86"/>
                <a:gd name="T6" fmla="*/ 43 w 87"/>
                <a:gd name="T7" fmla="*/ 86 h 86"/>
                <a:gd name="T8" fmla="*/ 44 w 87"/>
                <a:gd name="T9" fmla="*/ 86 h 86"/>
                <a:gd name="T10" fmla="*/ 87 w 87"/>
                <a:gd name="T11" fmla="*/ 45 h 86"/>
                <a:gd name="T12" fmla="*/ 87 w 87"/>
                <a:gd name="T13" fmla="*/ 43 h 86"/>
                <a:gd name="T14" fmla="*/ 44 w 8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44" y="0"/>
                  </a:moveTo>
                  <a:cubicBezTo>
                    <a:pt x="0" y="0"/>
                    <a:pt x="0" y="0"/>
                    <a:pt x="0" y="0"/>
                  </a:cubicBezTo>
                  <a:cubicBezTo>
                    <a:pt x="0" y="43"/>
                    <a:pt x="0" y="43"/>
                    <a:pt x="0" y="43"/>
                  </a:cubicBezTo>
                  <a:cubicBezTo>
                    <a:pt x="0" y="67"/>
                    <a:pt x="20" y="86"/>
                    <a:pt x="43" y="86"/>
                  </a:cubicBezTo>
                  <a:cubicBezTo>
                    <a:pt x="44" y="86"/>
                    <a:pt x="44" y="86"/>
                    <a:pt x="44" y="86"/>
                  </a:cubicBezTo>
                  <a:cubicBezTo>
                    <a:pt x="67" y="86"/>
                    <a:pt x="86" y="68"/>
                    <a:pt x="87" y="45"/>
                  </a:cubicBezTo>
                  <a:cubicBezTo>
                    <a:pt x="87" y="44"/>
                    <a:pt x="87" y="44"/>
                    <a:pt x="87" y="43"/>
                  </a:cubicBezTo>
                  <a:cubicBezTo>
                    <a:pt x="87" y="20"/>
                    <a:pt x="67" y="0"/>
                    <a:pt x="44"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rot="10800000">
              <a:off x="5236571" y="1935393"/>
              <a:ext cx="405073" cy="466834"/>
              <a:chOff x="5236571" y="1935393"/>
              <a:chExt cx="405073" cy="466834"/>
            </a:xfrm>
          </p:grpSpPr>
          <p:sp>
            <p:nvSpPr>
              <p:cNvPr id="526" name="Freeform 111"/>
              <p:cNvSpPr>
                <a:spLocks noEditPoints="1"/>
              </p:cNvSpPr>
              <p:nvPr/>
            </p:nvSpPr>
            <p:spPr bwMode="auto">
              <a:xfrm>
                <a:off x="5405503" y="2152007"/>
                <a:ext cx="236141" cy="247948"/>
              </a:xfrm>
              <a:custGeom>
                <a:avLst/>
                <a:gdLst>
                  <a:gd name="T0" fmla="*/ 0 w 219"/>
                  <a:gd name="T1" fmla="*/ 218 h 230"/>
                  <a:gd name="T2" fmla="*/ 0 w 219"/>
                  <a:gd name="T3" fmla="*/ 218 h 230"/>
                  <a:gd name="T4" fmla="*/ 0 w 219"/>
                  <a:gd name="T5" fmla="*/ 219 h 230"/>
                  <a:gd name="T6" fmla="*/ 0 w 219"/>
                  <a:gd name="T7" fmla="*/ 219 h 230"/>
                  <a:gd name="T8" fmla="*/ 0 w 219"/>
                  <a:gd name="T9" fmla="*/ 219 h 230"/>
                  <a:gd name="T10" fmla="*/ 0 w 219"/>
                  <a:gd name="T11" fmla="*/ 219 h 230"/>
                  <a:gd name="T12" fmla="*/ 0 w 219"/>
                  <a:gd name="T13" fmla="*/ 219 h 230"/>
                  <a:gd name="T14" fmla="*/ 0 w 219"/>
                  <a:gd name="T15" fmla="*/ 219 h 230"/>
                  <a:gd name="T16" fmla="*/ 1 w 219"/>
                  <a:gd name="T17" fmla="*/ 219 h 230"/>
                  <a:gd name="T18" fmla="*/ 1 w 219"/>
                  <a:gd name="T19" fmla="*/ 219 h 230"/>
                  <a:gd name="T20" fmla="*/ 1 w 219"/>
                  <a:gd name="T21" fmla="*/ 219 h 230"/>
                  <a:gd name="T22" fmla="*/ 19 w 219"/>
                  <a:gd name="T23" fmla="*/ 230 h 230"/>
                  <a:gd name="T24" fmla="*/ 0 w 219"/>
                  <a:gd name="T25" fmla="*/ 219 h 230"/>
                  <a:gd name="T26" fmla="*/ 0 w 219"/>
                  <a:gd name="T27" fmla="*/ 218 h 230"/>
                  <a:gd name="T28" fmla="*/ 176 w 219"/>
                  <a:gd name="T29" fmla="*/ 0 h 230"/>
                  <a:gd name="T30" fmla="*/ 145 w 219"/>
                  <a:gd name="T31" fmla="*/ 13 h 230"/>
                  <a:gd name="T32" fmla="*/ 145 w 219"/>
                  <a:gd name="T33" fmla="*/ 13 h 230"/>
                  <a:gd name="T34" fmla="*/ 74 w 219"/>
                  <a:gd name="T35" fmla="*/ 84 h 230"/>
                  <a:gd name="T36" fmla="*/ 74 w 219"/>
                  <a:gd name="T37" fmla="*/ 188 h 230"/>
                  <a:gd name="T38" fmla="*/ 72 w 219"/>
                  <a:gd name="T39" fmla="*/ 202 h 230"/>
                  <a:gd name="T40" fmla="*/ 63 w 219"/>
                  <a:gd name="T41" fmla="*/ 218 h 230"/>
                  <a:gd name="T42" fmla="*/ 134 w 219"/>
                  <a:gd name="T43" fmla="*/ 146 h 230"/>
                  <a:gd name="T44" fmla="*/ 206 w 219"/>
                  <a:gd name="T45" fmla="*/ 74 h 230"/>
                  <a:gd name="T46" fmla="*/ 215 w 219"/>
                  <a:gd name="T47" fmla="*/ 62 h 230"/>
                  <a:gd name="T48" fmla="*/ 219 w 219"/>
                  <a:gd name="T49" fmla="*/ 43 h 230"/>
                  <a:gd name="T50" fmla="*/ 206 w 219"/>
                  <a:gd name="T51" fmla="*/ 13 h 230"/>
                  <a:gd name="T52" fmla="*/ 206 w 219"/>
                  <a:gd name="T53" fmla="*/ 13 h 230"/>
                  <a:gd name="T54" fmla="*/ 176 w 219"/>
                  <a:gd name="T5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9" h="230">
                    <a:moveTo>
                      <a:pt x="0" y="218"/>
                    </a:moveTo>
                    <a:cubicBezTo>
                      <a:pt x="0" y="218"/>
                      <a:pt x="0" y="218"/>
                      <a:pt x="0" y="218"/>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1" y="219"/>
                      <a:pt x="1" y="219"/>
                    </a:cubicBezTo>
                    <a:cubicBezTo>
                      <a:pt x="1" y="219"/>
                      <a:pt x="1" y="219"/>
                      <a:pt x="1" y="219"/>
                    </a:cubicBezTo>
                    <a:cubicBezTo>
                      <a:pt x="1" y="219"/>
                      <a:pt x="1" y="219"/>
                      <a:pt x="1" y="219"/>
                    </a:cubicBezTo>
                    <a:cubicBezTo>
                      <a:pt x="6" y="225"/>
                      <a:pt x="13" y="228"/>
                      <a:pt x="19" y="230"/>
                    </a:cubicBezTo>
                    <a:cubicBezTo>
                      <a:pt x="12" y="228"/>
                      <a:pt x="6" y="224"/>
                      <a:pt x="0" y="219"/>
                    </a:cubicBezTo>
                    <a:cubicBezTo>
                      <a:pt x="0" y="218"/>
                      <a:pt x="0" y="218"/>
                      <a:pt x="0" y="218"/>
                    </a:cubicBezTo>
                    <a:moveTo>
                      <a:pt x="176" y="0"/>
                    </a:moveTo>
                    <a:cubicBezTo>
                      <a:pt x="165" y="0"/>
                      <a:pt x="154" y="4"/>
                      <a:pt x="145" y="13"/>
                    </a:cubicBezTo>
                    <a:cubicBezTo>
                      <a:pt x="145" y="13"/>
                      <a:pt x="145" y="13"/>
                      <a:pt x="145" y="13"/>
                    </a:cubicBezTo>
                    <a:cubicBezTo>
                      <a:pt x="74" y="84"/>
                      <a:pt x="74" y="84"/>
                      <a:pt x="74" y="84"/>
                    </a:cubicBezTo>
                    <a:cubicBezTo>
                      <a:pt x="74" y="188"/>
                      <a:pt x="74" y="188"/>
                      <a:pt x="74" y="188"/>
                    </a:cubicBezTo>
                    <a:cubicBezTo>
                      <a:pt x="74" y="193"/>
                      <a:pt x="73" y="198"/>
                      <a:pt x="72" y="202"/>
                    </a:cubicBezTo>
                    <a:cubicBezTo>
                      <a:pt x="70" y="208"/>
                      <a:pt x="67" y="213"/>
                      <a:pt x="63" y="218"/>
                    </a:cubicBezTo>
                    <a:cubicBezTo>
                      <a:pt x="134" y="146"/>
                      <a:pt x="134" y="146"/>
                      <a:pt x="134" y="146"/>
                    </a:cubicBezTo>
                    <a:cubicBezTo>
                      <a:pt x="206" y="74"/>
                      <a:pt x="206" y="74"/>
                      <a:pt x="206" y="74"/>
                    </a:cubicBezTo>
                    <a:cubicBezTo>
                      <a:pt x="210" y="70"/>
                      <a:pt x="213" y="66"/>
                      <a:pt x="215" y="62"/>
                    </a:cubicBezTo>
                    <a:cubicBezTo>
                      <a:pt x="217" y="56"/>
                      <a:pt x="219" y="50"/>
                      <a:pt x="219" y="43"/>
                    </a:cubicBezTo>
                    <a:cubicBezTo>
                      <a:pt x="219" y="32"/>
                      <a:pt x="215" y="21"/>
                      <a:pt x="206" y="13"/>
                    </a:cubicBezTo>
                    <a:cubicBezTo>
                      <a:pt x="206" y="13"/>
                      <a:pt x="206" y="13"/>
                      <a:pt x="206" y="13"/>
                    </a:cubicBezTo>
                    <a:cubicBezTo>
                      <a:pt x="198" y="4"/>
                      <a:pt x="187" y="0"/>
                      <a:pt x="17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05"/>
              <p:cNvSpPr>
                <a:spLocks/>
              </p:cNvSpPr>
              <p:nvPr/>
            </p:nvSpPr>
            <p:spPr bwMode="auto">
              <a:xfrm>
                <a:off x="5392787" y="1935393"/>
                <a:ext cx="92640" cy="353304"/>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06"/>
              <p:cNvSpPr>
                <a:spLocks noEditPoints="1"/>
              </p:cNvSpPr>
              <p:nvPr/>
            </p:nvSpPr>
            <p:spPr bwMode="auto">
              <a:xfrm>
                <a:off x="5236571" y="2166085"/>
                <a:ext cx="237049" cy="236141"/>
              </a:xfrm>
              <a:custGeom>
                <a:avLst/>
                <a:gdLst>
                  <a:gd name="T0" fmla="*/ 220 w 220"/>
                  <a:gd name="T1" fmla="*/ 205 h 219"/>
                  <a:gd name="T2" fmla="*/ 219 w 220"/>
                  <a:gd name="T3" fmla="*/ 205 h 219"/>
                  <a:gd name="T4" fmla="*/ 218 w 220"/>
                  <a:gd name="T5" fmla="*/ 206 h 219"/>
                  <a:gd name="T6" fmla="*/ 206 w 220"/>
                  <a:gd name="T7" fmla="*/ 215 h 219"/>
                  <a:gd name="T8" fmla="*/ 196 w 220"/>
                  <a:gd name="T9" fmla="*/ 218 h 219"/>
                  <a:gd name="T10" fmla="*/ 188 w 220"/>
                  <a:gd name="T11" fmla="*/ 219 h 219"/>
                  <a:gd name="T12" fmla="*/ 188 w 220"/>
                  <a:gd name="T13" fmla="*/ 219 h 219"/>
                  <a:gd name="T14" fmla="*/ 188 w 220"/>
                  <a:gd name="T15" fmla="*/ 219 h 219"/>
                  <a:gd name="T16" fmla="*/ 188 w 220"/>
                  <a:gd name="T17" fmla="*/ 219 h 219"/>
                  <a:gd name="T18" fmla="*/ 188 w 220"/>
                  <a:gd name="T19" fmla="*/ 219 h 219"/>
                  <a:gd name="T20" fmla="*/ 218 w 220"/>
                  <a:gd name="T21" fmla="*/ 206 h 219"/>
                  <a:gd name="T22" fmla="*/ 220 w 220"/>
                  <a:gd name="T23" fmla="*/ 205 h 219"/>
                  <a:gd name="T24" fmla="*/ 4 w 220"/>
                  <a:gd name="T25" fmla="*/ 49 h 219"/>
                  <a:gd name="T26" fmla="*/ 12 w 220"/>
                  <a:gd name="T27" fmla="*/ 61 h 219"/>
                  <a:gd name="T28" fmla="*/ 156 w 220"/>
                  <a:gd name="T29" fmla="*/ 205 h 219"/>
                  <a:gd name="T30" fmla="*/ 156 w 220"/>
                  <a:gd name="T31" fmla="*/ 205 h 219"/>
                  <a:gd name="T32" fmla="*/ 12 w 220"/>
                  <a:gd name="T33" fmla="*/ 61 h 219"/>
                  <a:gd name="T34" fmla="*/ 4 w 220"/>
                  <a:gd name="T35" fmla="*/ 49 h 219"/>
                  <a:gd name="T36" fmla="*/ 12 w 220"/>
                  <a:gd name="T37" fmla="*/ 0 h 219"/>
                  <a:gd name="T38" fmla="*/ 12 w 220"/>
                  <a:gd name="T39" fmla="*/ 0 h 219"/>
                  <a:gd name="T40" fmla="*/ 0 w 220"/>
                  <a:gd name="T41" fmla="*/ 30 h 219"/>
                  <a:gd name="T42" fmla="*/ 12 w 220"/>
                  <a:gd name="T43" fmla="*/ 0 h 219"/>
                  <a:gd name="T44" fmla="*/ 12 w 220"/>
                  <a:gd name="T45" fmla="*/ 0 h 219"/>
                  <a:gd name="T46" fmla="*/ 74 w 220"/>
                  <a:gd name="T47" fmla="*/ 0 h 219"/>
                  <a:gd name="T48" fmla="*/ 74 w 220"/>
                  <a:gd name="T49" fmla="*/ 0 h 219"/>
                  <a:gd name="T50" fmla="*/ 145 w 220"/>
                  <a:gd name="T51" fmla="*/ 71 h 219"/>
                  <a:gd name="T52" fmla="*/ 74 w 220"/>
                  <a:gd name="T53" fmla="*/ 0 h 219"/>
                  <a:gd name="T54" fmla="*/ 74 w 220"/>
                  <a:gd name="T5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19">
                    <a:moveTo>
                      <a:pt x="220" y="205"/>
                    </a:moveTo>
                    <a:cubicBezTo>
                      <a:pt x="219" y="205"/>
                      <a:pt x="219" y="205"/>
                      <a:pt x="219" y="205"/>
                    </a:cubicBezTo>
                    <a:cubicBezTo>
                      <a:pt x="218" y="206"/>
                      <a:pt x="218" y="206"/>
                      <a:pt x="218" y="206"/>
                    </a:cubicBezTo>
                    <a:cubicBezTo>
                      <a:pt x="215" y="210"/>
                      <a:pt x="210" y="213"/>
                      <a:pt x="206" y="215"/>
                    </a:cubicBezTo>
                    <a:cubicBezTo>
                      <a:pt x="202" y="216"/>
                      <a:pt x="199" y="217"/>
                      <a:pt x="196" y="218"/>
                    </a:cubicBezTo>
                    <a:cubicBezTo>
                      <a:pt x="193" y="218"/>
                      <a:pt x="191" y="219"/>
                      <a:pt x="188" y="219"/>
                    </a:cubicBezTo>
                    <a:cubicBezTo>
                      <a:pt x="188" y="219"/>
                      <a:pt x="188" y="219"/>
                      <a:pt x="188" y="219"/>
                    </a:cubicBezTo>
                    <a:cubicBezTo>
                      <a:pt x="188" y="219"/>
                      <a:pt x="188" y="219"/>
                      <a:pt x="188" y="219"/>
                    </a:cubicBezTo>
                    <a:cubicBezTo>
                      <a:pt x="188" y="219"/>
                      <a:pt x="188" y="219"/>
                      <a:pt x="188" y="219"/>
                    </a:cubicBezTo>
                    <a:cubicBezTo>
                      <a:pt x="188" y="219"/>
                      <a:pt x="188" y="219"/>
                      <a:pt x="188" y="219"/>
                    </a:cubicBezTo>
                    <a:cubicBezTo>
                      <a:pt x="199" y="219"/>
                      <a:pt x="210" y="214"/>
                      <a:pt x="218" y="206"/>
                    </a:cubicBezTo>
                    <a:cubicBezTo>
                      <a:pt x="219" y="205"/>
                      <a:pt x="219" y="205"/>
                      <a:pt x="220" y="205"/>
                    </a:cubicBezTo>
                    <a:moveTo>
                      <a:pt x="4" y="49"/>
                    </a:moveTo>
                    <a:cubicBezTo>
                      <a:pt x="6" y="53"/>
                      <a:pt x="9" y="57"/>
                      <a:pt x="12" y="61"/>
                    </a:cubicBezTo>
                    <a:cubicBezTo>
                      <a:pt x="156" y="205"/>
                      <a:pt x="156" y="205"/>
                      <a:pt x="156" y="205"/>
                    </a:cubicBezTo>
                    <a:cubicBezTo>
                      <a:pt x="156" y="205"/>
                      <a:pt x="156" y="205"/>
                      <a:pt x="156" y="205"/>
                    </a:cubicBezTo>
                    <a:cubicBezTo>
                      <a:pt x="12" y="61"/>
                      <a:pt x="12" y="61"/>
                      <a:pt x="12" y="61"/>
                    </a:cubicBezTo>
                    <a:cubicBezTo>
                      <a:pt x="9" y="57"/>
                      <a:pt x="6" y="53"/>
                      <a:pt x="4" y="49"/>
                    </a:cubicBezTo>
                    <a:moveTo>
                      <a:pt x="12" y="0"/>
                    </a:moveTo>
                    <a:cubicBezTo>
                      <a:pt x="12" y="0"/>
                      <a:pt x="12" y="0"/>
                      <a:pt x="12" y="0"/>
                    </a:cubicBezTo>
                    <a:cubicBezTo>
                      <a:pt x="4" y="8"/>
                      <a:pt x="0" y="19"/>
                      <a:pt x="0" y="30"/>
                    </a:cubicBezTo>
                    <a:cubicBezTo>
                      <a:pt x="0" y="19"/>
                      <a:pt x="4" y="8"/>
                      <a:pt x="12" y="0"/>
                    </a:cubicBezTo>
                    <a:cubicBezTo>
                      <a:pt x="12" y="0"/>
                      <a:pt x="12" y="0"/>
                      <a:pt x="12"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107"/>
              <p:cNvSpPr>
                <a:spLocks noEditPoints="1"/>
              </p:cNvSpPr>
              <p:nvPr/>
            </p:nvSpPr>
            <p:spPr bwMode="auto">
              <a:xfrm>
                <a:off x="5236571" y="2152007"/>
                <a:ext cx="237049" cy="245678"/>
              </a:xfrm>
              <a:custGeom>
                <a:avLst/>
                <a:gdLst>
                  <a:gd name="T0" fmla="*/ 220 w 220"/>
                  <a:gd name="T1" fmla="*/ 218 h 228"/>
                  <a:gd name="T2" fmla="*/ 218 w 220"/>
                  <a:gd name="T3" fmla="*/ 219 h 228"/>
                  <a:gd name="T4" fmla="*/ 206 w 220"/>
                  <a:gd name="T5" fmla="*/ 228 h 228"/>
                  <a:gd name="T6" fmla="*/ 218 w 220"/>
                  <a:gd name="T7" fmla="*/ 219 h 228"/>
                  <a:gd name="T8" fmla="*/ 219 w 220"/>
                  <a:gd name="T9" fmla="*/ 218 h 228"/>
                  <a:gd name="T10" fmla="*/ 220 w 220"/>
                  <a:gd name="T11" fmla="*/ 218 h 228"/>
                  <a:gd name="T12" fmla="*/ 220 w 220"/>
                  <a:gd name="T13" fmla="*/ 218 h 228"/>
                  <a:gd name="T14" fmla="*/ 43 w 220"/>
                  <a:gd name="T15" fmla="*/ 0 h 228"/>
                  <a:gd name="T16" fmla="*/ 12 w 220"/>
                  <a:gd name="T17" fmla="*/ 13 h 228"/>
                  <a:gd name="T18" fmla="*/ 12 w 220"/>
                  <a:gd name="T19" fmla="*/ 13 h 228"/>
                  <a:gd name="T20" fmla="*/ 0 w 220"/>
                  <a:gd name="T21" fmla="*/ 43 h 228"/>
                  <a:gd name="T22" fmla="*/ 4 w 220"/>
                  <a:gd name="T23" fmla="*/ 62 h 228"/>
                  <a:gd name="T24" fmla="*/ 12 w 220"/>
                  <a:gd name="T25" fmla="*/ 74 h 228"/>
                  <a:gd name="T26" fmla="*/ 156 w 220"/>
                  <a:gd name="T27" fmla="*/ 218 h 228"/>
                  <a:gd name="T28" fmla="*/ 145 w 220"/>
                  <a:gd name="T29" fmla="*/ 188 h 228"/>
                  <a:gd name="T30" fmla="*/ 145 w 220"/>
                  <a:gd name="T31" fmla="*/ 188 h 228"/>
                  <a:gd name="T32" fmla="*/ 145 w 220"/>
                  <a:gd name="T33" fmla="*/ 84 h 228"/>
                  <a:gd name="T34" fmla="*/ 145 w 220"/>
                  <a:gd name="T35" fmla="*/ 84 h 228"/>
                  <a:gd name="T36" fmla="*/ 74 w 220"/>
                  <a:gd name="T37" fmla="*/ 13 h 228"/>
                  <a:gd name="T38" fmla="*/ 74 w 220"/>
                  <a:gd name="T39" fmla="*/ 13 h 228"/>
                  <a:gd name="T40" fmla="*/ 43 w 220"/>
                  <a:gd name="T4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228">
                    <a:moveTo>
                      <a:pt x="220" y="218"/>
                    </a:moveTo>
                    <a:cubicBezTo>
                      <a:pt x="218" y="219"/>
                      <a:pt x="218" y="219"/>
                      <a:pt x="218" y="219"/>
                    </a:cubicBezTo>
                    <a:cubicBezTo>
                      <a:pt x="215" y="223"/>
                      <a:pt x="210" y="226"/>
                      <a:pt x="206" y="228"/>
                    </a:cubicBezTo>
                    <a:cubicBezTo>
                      <a:pt x="210" y="226"/>
                      <a:pt x="215" y="223"/>
                      <a:pt x="218" y="219"/>
                    </a:cubicBezTo>
                    <a:cubicBezTo>
                      <a:pt x="219" y="218"/>
                      <a:pt x="219" y="218"/>
                      <a:pt x="219" y="218"/>
                    </a:cubicBezTo>
                    <a:cubicBezTo>
                      <a:pt x="220" y="218"/>
                      <a:pt x="220" y="218"/>
                      <a:pt x="220" y="218"/>
                    </a:cubicBezTo>
                    <a:cubicBezTo>
                      <a:pt x="220" y="218"/>
                      <a:pt x="220" y="218"/>
                      <a:pt x="220" y="218"/>
                    </a:cubicBezTo>
                    <a:moveTo>
                      <a:pt x="43" y="0"/>
                    </a:moveTo>
                    <a:cubicBezTo>
                      <a:pt x="32" y="0"/>
                      <a:pt x="21" y="4"/>
                      <a:pt x="12" y="13"/>
                    </a:cubicBezTo>
                    <a:cubicBezTo>
                      <a:pt x="12" y="13"/>
                      <a:pt x="12" y="13"/>
                      <a:pt x="12" y="13"/>
                    </a:cubicBezTo>
                    <a:cubicBezTo>
                      <a:pt x="4" y="21"/>
                      <a:pt x="0" y="32"/>
                      <a:pt x="0" y="43"/>
                    </a:cubicBezTo>
                    <a:cubicBezTo>
                      <a:pt x="0" y="50"/>
                      <a:pt x="1" y="56"/>
                      <a:pt x="4" y="62"/>
                    </a:cubicBezTo>
                    <a:cubicBezTo>
                      <a:pt x="6" y="66"/>
                      <a:pt x="9" y="70"/>
                      <a:pt x="12" y="74"/>
                    </a:cubicBezTo>
                    <a:cubicBezTo>
                      <a:pt x="156" y="218"/>
                      <a:pt x="156" y="218"/>
                      <a:pt x="156" y="218"/>
                    </a:cubicBezTo>
                    <a:cubicBezTo>
                      <a:pt x="148"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4" y="13"/>
                      <a:pt x="74" y="13"/>
                      <a:pt x="74" y="13"/>
                    </a:cubicBezTo>
                    <a:cubicBezTo>
                      <a:pt x="65" y="4"/>
                      <a:pt x="54"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08"/>
              <p:cNvSpPr>
                <a:spLocks noEditPoints="1"/>
              </p:cNvSpPr>
              <p:nvPr/>
            </p:nvSpPr>
            <p:spPr bwMode="auto">
              <a:xfrm>
                <a:off x="5439107" y="2400864"/>
                <a:ext cx="8628" cy="1362"/>
              </a:xfrm>
              <a:custGeom>
                <a:avLst/>
                <a:gdLst>
                  <a:gd name="T0" fmla="*/ 0 w 8"/>
                  <a:gd name="T1" fmla="*/ 1 h 1"/>
                  <a:gd name="T2" fmla="*/ 0 w 8"/>
                  <a:gd name="T3" fmla="*/ 1 h 1"/>
                  <a:gd name="T4" fmla="*/ 0 w 8"/>
                  <a:gd name="T5" fmla="*/ 1 h 1"/>
                  <a:gd name="T6" fmla="*/ 8 w 8"/>
                  <a:gd name="T7" fmla="*/ 0 h 1"/>
                  <a:gd name="T8" fmla="*/ 0 w 8"/>
                  <a:gd name="T9" fmla="*/ 1 h 1"/>
                  <a:gd name="T10" fmla="*/ 8 w 8"/>
                  <a:gd name="T11" fmla="*/ 0 h 1"/>
                </a:gdLst>
                <a:ahLst/>
                <a:cxnLst>
                  <a:cxn ang="0">
                    <a:pos x="T0" y="T1"/>
                  </a:cxn>
                  <a:cxn ang="0">
                    <a:pos x="T2" y="T3"/>
                  </a:cxn>
                  <a:cxn ang="0">
                    <a:pos x="T4" y="T5"/>
                  </a:cxn>
                  <a:cxn ang="0">
                    <a:pos x="T6" y="T7"/>
                  </a:cxn>
                  <a:cxn ang="0">
                    <a:pos x="T8" y="T9"/>
                  </a:cxn>
                  <a:cxn ang="0">
                    <a:pos x="T10" y="T11"/>
                  </a:cxn>
                </a:cxnLst>
                <a:rect l="0" t="0" r="r" b="b"/>
                <a:pathLst>
                  <a:path w="8" h="1">
                    <a:moveTo>
                      <a:pt x="0" y="1"/>
                    </a:moveTo>
                    <a:cubicBezTo>
                      <a:pt x="0" y="1"/>
                      <a:pt x="0" y="1"/>
                      <a:pt x="0" y="1"/>
                    </a:cubicBezTo>
                    <a:cubicBezTo>
                      <a:pt x="0" y="1"/>
                      <a:pt x="0" y="1"/>
                      <a:pt x="0" y="1"/>
                    </a:cubicBezTo>
                    <a:moveTo>
                      <a:pt x="8" y="0"/>
                    </a:moveTo>
                    <a:cubicBezTo>
                      <a:pt x="5" y="0"/>
                      <a:pt x="3" y="1"/>
                      <a:pt x="0" y="1"/>
                    </a:cubicBezTo>
                    <a:cubicBezTo>
                      <a:pt x="3" y="1"/>
                      <a:pt x="5" y="0"/>
                      <a:pt x="8"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109"/>
              <p:cNvSpPr>
                <a:spLocks/>
              </p:cNvSpPr>
              <p:nvPr/>
            </p:nvSpPr>
            <p:spPr bwMode="auto">
              <a:xfrm>
                <a:off x="5392787" y="2242377"/>
                <a:ext cx="46320" cy="112167"/>
              </a:xfrm>
              <a:custGeom>
                <a:avLst/>
                <a:gdLst>
                  <a:gd name="T0" fmla="*/ 0 w 43"/>
                  <a:gd name="T1" fmla="*/ 0 h 104"/>
                  <a:gd name="T2" fmla="*/ 0 w 43"/>
                  <a:gd name="T3" fmla="*/ 104 h 104"/>
                  <a:gd name="T4" fmla="*/ 0 w 43"/>
                  <a:gd name="T5" fmla="*/ 104 h 104"/>
                  <a:gd name="T6" fmla="*/ 12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2" y="74"/>
                    </a:cubicBezTo>
                    <a:cubicBezTo>
                      <a:pt x="43" y="43"/>
                      <a:pt x="43" y="43"/>
                      <a:pt x="43" y="43"/>
                    </a:cubicBezTo>
                    <a:cubicBezTo>
                      <a:pt x="0" y="0"/>
                      <a:pt x="0" y="0"/>
                      <a:pt x="0"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10"/>
              <p:cNvSpPr>
                <a:spLocks noEditPoints="1"/>
              </p:cNvSpPr>
              <p:nvPr/>
            </p:nvSpPr>
            <p:spPr bwMode="auto">
              <a:xfrm>
                <a:off x="5404594" y="2166085"/>
                <a:ext cx="237049" cy="236141"/>
              </a:xfrm>
              <a:custGeom>
                <a:avLst/>
                <a:gdLst>
                  <a:gd name="T0" fmla="*/ 2 w 220"/>
                  <a:gd name="T1" fmla="*/ 206 h 219"/>
                  <a:gd name="T2" fmla="*/ 32 w 220"/>
                  <a:gd name="T3" fmla="*/ 219 h 219"/>
                  <a:gd name="T4" fmla="*/ 32 w 220"/>
                  <a:gd name="T5" fmla="*/ 219 h 219"/>
                  <a:gd name="T6" fmla="*/ 20 w 220"/>
                  <a:gd name="T7" fmla="*/ 217 h 219"/>
                  <a:gd name="T8" fmla="*/ 2 w 220"/>
                  <a:gd name="T9" fmla="*/ 206 h 219"/>
                  <a:gd name="T10" fmla="*/ 2 w 220"/>
                  <a:gd name="T11" fmla="*/ 206 h 219"/>
                  <a:gd name="T12" fmla="*/ 2 w 220"/>
                  <a:gd name="T13" fmla="*/ 206 h 219"/>
                  <a:gd name="T14" fmla="*/ 2 w 220"/>
                  <a:gd name="T15" fmla="*/ 206 h 219"/>
                  <a:gd name="T16" fmla="*/ 1 w 220"/>
                  <a:gd name="T17" fmla="*/ 206 h 219"/>
                  <a:gd name="T18" fmla="*/ 1 w 220"/>
                  <a:gd name="T19" fmla="*/ 206 h 219"/>
                  <a:gd name="T20" fmla="*/ 1 w 220"/>
                  <a:gd name="T21" fmla="*/ 206 h 219"/>
                  <a:gd name="T22" fmla="*/ 1 w 220"/>
                  <a:gd name="T23" fmla="*/ 206 h 219"/>
                  <a:gd name="T24" fmla="*/ 1 w 220"/>
                  <a:gd name="T25" fmla="*/ 206 h 219"/>
                  <a:gd name="T26" fmla="*/ 1 w 220"/>
                  <a:gd name="T27" fmla="*/ 206 h 219"/>
                  <a:gd name="T28" fmla="*/ 0 w 220"/>
                  <a:gd name="T29" fmla="*/ 205 h 219"/>
                  <a:gd name="T30" fmla="*/ 1 w 220"/>
                  <a:gd name="T31" fmla="*/ 206 h 219"/>
                  <a:gd name="T32" fmla="*/ 1 w 220"/>
                  <a:gd name="T33" fmla="*/ 206 h 219"/>
                  <a:gd name="T34" fmla="*/ 1 w 220"/>
                  <a:gd name="T35" fmla="*/ 206 h 219"/>
                  <a:gd name="T36" fmla="*/ 1 w 220"/>
                  <a:gd name="T37" fmla="*/ 206 h 219"/>
                  <a:gd name="T38" fmla="*/ 1 w 220"/>
                  <a:gd name="T39" fmla="*/ 205 h 219"/>
                  <a:gd name="T40" fmla="*/ 0 w 220"/>
                  <a:gd name="T41" fmla="*/ 205 h 219"/>
                  <a:gd name="T42" fmla="*/ 216 w 220"/>
                  <a:gd name="T43" fmla="*/ 49 h 219"/>
                  <a:gd name="T44" fmla="*/ 207 w 220"/>
                  <a:gd name="T45" fmla="*/ 61 h 219"/>
                  <a:gd name="T46" fmla="*/ 135 w 220"/>
                  <a:gd name="T47" fmla="*/ 133 h 219"/>
                  <a:gd name="T48" fmla="*/ 207 w 220"/>
                  <a:gd name="T49" fmla="*/ 61 h 219"/>
                  <a:gd name="T50" fmla="*/ 216 w 220"/>
                  <a:gd name="T51" fmla="*/ 49 h 219"/>
                  <a:gd name="T52" fmla="*/ 146 w 220"/>
                  <a:gd name="T53" fmla="*/ 0 h 219"/>
                  <a:gd name="T54" fmla="*/ 146 w 220"/>
                  <a:gd name="T55" fmla="*/ 0 h 219"/>
                  <a:gd name="T56" fmla="*/ 75 w 220"/>
                  <a:gd name="T57" fmla="*/ 71 h 219"/>
                  <a:gd name="T58" fmla="*/ 75 w 220"/>
                  <a:gd name="T59" fmla="*/ 71 h 219"/>
                  <a:gd name="T60" fmla="*/ 146 w 220"/>
                  <a:gd name="T61" fmla="*/ 0 h 219"/>
                  <a:gd name="T62" fmla="*/ 146 w 220"/>
                  <a:gd name="T63" fmla="*/ 0 h 219"/>
                  <a:gd name="T64" fmla="*/ 207 w 220"/>
                  <a:gd name="T65" fmla="*/ 0 h 219"/>
                  <a:gd name="T66" fmla="*/ 207 w 220"/>
                  <a:gd name="T67" fmla="*/ 0 h 219"/>
                  <a:gd name="T68" fmla="*/ 220 w 220"/>
                  <a:gd name="T69" fmla="*/ 30 h 219"/>
                  <a:gd name="T70" fmla="*/ 207 w 220"/>
                  <a:gd name="T71" fmla="*/ 0 h 219"/>
                  <a:gd name="T72" fmla="*/ 207 w 220"/>
                  <a:gd name="T7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 h="219">
                    <a:moveTo>
                      <a:pt x="2" y="206"/>
                    </a:moveTo>
                    <a:cubicBezTo>
                      <a:pt x="10" y="214"/>
                      <a:pt x="21" y="219"/>
                      <a:pt x="32" y="219"/>
                    </a:cubicBezTo>
                    <a:cubicBezTo>
                      <a:pt x="32" y="219"/>
                      <a:pt x="32" y="219"/>
                      <a:pt x="32" y="219"/>
                    </a:cubicBezTo>
                    <a:cubicBezTo>
                      <a:pt x="28" y="219"/>
                      <a:pt x="24" y="218"/>
                      <a:pt x="20" y="217"/>
                    </a:cubicBezTo>
                    <a:cubicBezTo>
                      <a:pt x="14" y="215"/>
                      <a:pt x="7" y="212"/>
                      <a:pt x="2" y="206"/>
                    </a:cubicBezTo>
                    <a:moveTo>
                      <a:pt x="2" y="206"/>
                    </a:moveTo>
                    <a:cubicBezTo>
                      <a:pt x="2" y="206"/>
                      <a:pt x="2" y="206"/>
                      <a:pt x="2" y="206"/>
                    </a:cubicBezTo>
                    <a:cubicBezTo>
                      <a:pt x="2" y="206"/>
                      <a:pt x="2" y="206"/>
                      <a:pt x="2" y="206"/>
                    </a:cubicBezTo>
                    <a:moveTo>
                      <a:pt x="1" y="206"/>
                    </a:moveTo>
                    <a:cubicBezTo>
                      <a:pt x="1" y="206"/>
                      <a:pt x="1" y="206"/>
                      <a:pt x="1" y="206"/>
                    </a:cubicBezTo>
                    <a:cubicBezTo>
                      <a:pt x="1" y="206"/>
                      <a:pt x="1" y="206"/>
                      <a:pt x="1" y="206"/>
                    </a:cubicBezTo>
                    <a:moveTo>
                      <a:pt x="1" y="206"/>
                    </a:moveTo>
                    <a:cubicBezTo>
                      <a:pt x="1" y="206"/>
                      <a:pt x="1" y="206"/>
                      <a:pt x="1" y="206"/>
                    </a:cubicBezTo>
                    <a:cubicBezTo>
                      <a:pt x="1" y="206"/>
                      <a:pt x="1" y="206"/>
                      <a:pt x="1" y="206"/>
                    </a:cubicBezTo>
                    <a:moveTo>
                      <a:pt x="0" y="205"/>
                    </a:moveTo>
                    <a:cubicBezTo>
                      <a:pt x="0" y="205"/>
                      <a:pt x="1" y="205"/>
                      <a:pt x="1" y="206"/>
                    </a:cubicBezTo>
                    <a:cubicBezTo>
                      <a:pt x="1" y="206"/>
                      <a:pt x="1" y="206"/>
                      <a:pt x="1" y="206"/>
                    </a:cubicBezTo>
                    <a:cubicBezTo>
                      <a:pt x="1" y="206"/>
                      <a:pt x="1" y="206"/>
                      <a:pt x="1" y="206"/>
                    </a:cubicBezTo>
                    <a:cubicBezTo>
                      <a:pt x="1" y="206"/>
                      <a:pt x="1" y="206"/>
                      <a:pt x="1" y="206"/>
                    </a:cubicBezTo>
                    <a:cubicBezTo>
                      <a:pt x="1" y="205"/>
                      <a:pt x="1" y="205"/>
                      <a:pt x="1" y="205"/>
                    </a:cubicBezTo>
                    <a:cubicBezTo>
                      <a:pt x="0" y="205"/>
                      <a:pt x="0" y="205"/>
                      <a:pt x="0" y="205"/>
                    </a:cubicBezTo>
                    <a:moveTo>
                      <a:pt x="216" y="49"/>
                    </a:moveTo>
                    <a:cubicBezTo>
                      <a:pt x="214" y="53"/>
                      <a:pt x="211" y="57"/>
                      <a:pt x="207" y="61"/>
                    </a:cubicBezTo>
                    <a:cubicBezTo>
                      <a:pt x="135" y="133"/>
                      <a:pt x="135" y="133"/>
                      <a:pt x="135" y="133"/>
                    </a:cubicBezTo>
                    <a:cubicBezTo>
                      <a:pt x="207" y="61"/>
                      <a:pt x="207" y="61"/>
                      <a:pt x="207" y="61"/>
                    </a:cubicBezTo>
                    <a:cubicBezTo>
                      <a:pt x="211" y="57"/>
                      <a:pt x="214" y="53"/>
                      <a:pt x="216" y="49"/>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6" y="8"/>
                      <a:pt x="220" y="19"/>
                      <a:pt x="220" y="30"/>
                    </a:cubicBezTo>
                    <a:cubicBezTo>
                      <a:pt x="220" y="19"/>
                      <a:pt x="216" y="8"/>
                      <a:pt x="207" y="0"/>
                    </a:cubicBezTo>
                    <a:cubicBezTo>
                      <a:pt x="207" y="0"/>
                      <a:pt x="207" y="0"/>
                      <a:pt x="207"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12"/>
              <p:cNvSpPr>
                <a:spLocks/>
              </p:cNvSpPr>
              <p:nvPr/>
            </p:nvSpPr>
            <p:spPr bwMode="auto">
              <a:xfrm>
                <a:off x="5439107" y="2242377"/>
                <a:ext cx="49499" cy="127607"/>
              </a:xfrm>
              <a:custGeom>
                <a:avLst/>
                <a:gdLst>
                  <a:gd name="T0" fmla="*/ 43 w 46"/>
                  <a:gd name="T1" fmla="*/ 0 h 118"/>
                  <a:gd name="T2" fmla="*/ 0 w 46"/>
                  <a:gd name="T3" fmla="*/ 43 h 118"/>
                  <a:gd name="T4" fmla="*/ 30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0" y="74"/>
                      <a:pt x="30" y="74"/>
                      <a:pt x="30" y="74"/>
                    </a:cubicBezTo>
                    <a:cubicBezTo>
                      <a:pt x="42" y="86"/>
                      <a:pt x="46" y="103"/>
                      <a:pt x="41" y="118"/>
                    </a:cubicBezTo>
                    <a:cubicBezTo>
                      <a:pt x="42" y="114"/>
                      <a:pt x="43" y="109"/>
                      <a:pt x="43" y="104"/>
                    </a:cubicBezTo>
                    <a:cubicBezTo>
                      <a:pt x="43" y="0"/>
                      <a:pt x="43" y="0"/>
                      <a:pt x="43"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13"/>
              <p:cNvSpPr>
                <a:spLocks noEditPoints="1"/>
              </p:cNvSpPr>
              <p:nvPr/>
            </p:nvSpPr>
            <p:spPr bwMode="auto">
              <a:xfrm>
                <a:off x="5404594" y="2387240"/>
                <a:ext cx="54040" cy="14986"/>
              </a:xfrm>
              <a:custGeom>
                <a:avLst/>
                <a:gdLst>
                  <a:gd name="T0" fmla="*/ 32 w 50"/>
                  <a:gd name="T1" fmla="*/ 14 h 14"/>
                  <a:gd name="T2" fmla="*/ 32 w 50"/>
                  <a:gd name="T3" fmla="*/ 14 h 14"/>
                  <a:gd name="T4" fmla="*/ 32 w 50"/>
                  <a:gd name="T5" fmla="*/ 14 h 14"/>
                  <a:gd name="T6" fmla="*/ 20 w 50"/>
                  <a:gd name="T7" fmla="*/ 12 h 14"/>
                  <a:gd name="T8" fmla="*/ 32 w 50"/>
                  <a:gd name="T9" fmla="*/ 14 h 14"/>
                  <a:gd name="T10" fmla="*/ 32 w 50"/>
                  <a:gd name="T11" fmla="*/ 14 h 14"/>
                  <a:gd name="T12" fmla="*/ 32 w 50"/>
                  <a:gd name="T13" fmla="*/ 14 h 14"/>
                  <a:gd name="T14" fmla="*/ 25 w 50"/>
                  <a:gd name="T15" fmla="*/ 13 h 14"/>
                  <a:gd name="T16" fmla="*/ 20 w 50"/>
                  <a:gd name="T17" fmla="*/ 12 h 14"/>
                  <a:gd name="T18" fmla="*/ 50 w 50"/>
                  <a:gd name="T19" fmla="*/ 10 h 14"/>
                  <a:gd name="T20" fmla="*/ 45 w 50"/>
                  <a:gd name="T21" fmla="*/ 12 h 14"/>
                  <a:gd name="T22" fmla="*/ 40 w 50"/>
                  <a:gd name="T23" fmla="*/ 13 h 14"/>
                  <a:gd name="T24" fmla="*/ 50 w 50"/>
                  <a:gd name="T25" fmla="*/ 10 h 14"/>
                  <a:gd name="T26" fmla="*/ 0 w 50"/>
                  <a:gd name="T27" fmla="*/ 0 h 14"/>
                  <a:gd name="T28" fmla="*/ 0 w 50"/>
                  <a:gd name="T29" fmla="*/ 0 h 14"/>
                  <a:gd name="T30" fmla="*/ 1 w 50"/>
                  <a:gd name="T31" fmla="*/ 0 h 14"/>
                  <a:gd name="T32" fmla="*/ 0 w 50"/>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14">
                    <a:moveTo>
                      <a:pt x="32" y="14"/>
                    </a:moveTo>
                    <a:cubicBezTo>
                      <a:pt x="32" y="14"/>
                      <a:pt x="32" y="14"/>
                      <a:pt x="32" y="14"/>
                    </a:cubicBezTo>
                    <a:cubicBezTo>
                      <a:pt x="32" y="14"/>
                      <a:pt x="32" y="14"/>
                      <a:pt x="32" y="14"/>
                    </a:cubicBezTo>
                    <a:moveTo>
                      <a:pt x="20" y="12"/>
                    </a:moveTo>
                    <a:cubicBezTo>
                      <a:pt x="24" y="13"/>
                      <a:pt x="28" y="14"/>
                      <a:pt x="32" y="14"/>
                    </a:cubicBezTo>
                    <a:cubicBezTo>
                      <a:pt x="32" y="14"/>
                      <a:pt x="32" y="14"/>
                      <a:pt x="32" y="14"/>
                    </a:cubicBezTo>
                    <a:cubicBezTo>
                      <a:pt x="32" y="14"/>
                      <a:pt x="32" y="14"/>
                      <a:pt x="32" y="14"/>
                    </a:cubicBezTo>
                    <a:cubicBezTo>
                      <a:pt x="29" y="14"/>
                      <a:pt x="27" y="13"/>
                      <a:pt x="25" y="13"/>
                    </a:cubicBezTo>
                    <a:cubicBezTo>
                      <a:pt x="23" y="13"/>
                      <a:pt x="22" y="12"/>
                      <a:pt x="20" y="12"/>
                    </a:cubicBezTo>
                    <a:moveTo>
                      <a:pt x="50" y="10"/>
                    </a:moveTo>
                    <a:cubicBezTo>
                      <a:pt x="48" y="10"/>
                      <a:pt x="47" y="11"/>
                      <a:pt x="45" y="12"/>
                    </a:cubicBezTo>
                    <a:cubicBezTo>
                      <a:pt x="43" y="12"/>
                      <a:pt x="41" y="12"/>
                      <a:pt x="40" y="13"/>
                    </a:cubicBezTo>
                    <a:cubicBezTo>
                      <a:pt x="43" y="12"/>
                      <a:pt x="46" y="11"/>
                      <a:pt x="50" y="10"/>
                    </a:cubicBezTo>
                    <a:moveTo>
                      <a:pt x="0" y="0"/>
                    </a:moveTo>
                    <a:cubicBezTo>
                      <a:pt x="0" y="0"/>
                      <a:pt x="0" y="0"/>
                      <a:pt x="0" y="0"/>
                    </a:cubicBezTo>
                    <a:cubicBezTo>
                      <a:pt x="1" y="0"/>
                      <a:pt x="1" y="0"/>
                      <a:pt x="1"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114"/>
              <p:cNvSpPr>
                <a:spLocks noEditPoints="1"/>
              </p:cNvSpPr>
              <p:nvPr/>
            </p:nvSpPr>
            <p:spPr bwMode="auto">
              <a:xfrm>
                <a:off x="5392787" y="2354544"/>
                <a:ext cx="90369" cy="46320"/>
              </a:xfrm>
              <a:custGeom>
                <a:avLst/>
                <a:gdLst>
                  <a:gd name="T0" fmla="*/ 84 w 84"/>
                  <a:gd name="T1" fmla="*/ 14 h 43"/>
                  <a:gd name="T2" fmla="*/ 56 w 84"/>
                  <a:gd name="T3" fmla="*/ 42 h 43"/>
                  <a:gd name="T4" fmla="*/ 61 w 84"/>
                  <a:gd name="T5" fmla="*/ 40 h 43"/>
                  <a:gd name="T6" fmla="*/ 73 w 84"/>
                  <a:gd name="T7" fmla="*/ 31 h 43"/>
                  <a:gd name="T8" fmla="*/ 75 w 84"/>
                  <a:gd name="T9" fmla="*/ 30 h 43"/>
                  <a:gd name="T10" fmla="*/ 84 w 84"/>
                  <a:gd name="T11" fmla="*/ 14 h 43"/>
                  <a:gd name="T12" fmla="*/ 0 w 84"/>
                  <a:gd name="T13" fmla="*/ 0 h 43"/>
                  <a:gd name="T14" fmla="*/ 11 w 84"/>
                  <a:gd name="T15" fmla="*/ 30 h 43"/>
                  <a:gd name="T16" fmla="*/ 12 w 84"/>
                  <a:gd name="T17" fmla="*/ 30 h 43"/>
                  <a:gd name="T18" fmla="*/ 12 w 84"/>
                  <a:gd name="T19" fmla="*/ 31 h 43"/>
                  <a:gd name="T20" fmla="*/ 31 w 84"/>
                  <a:gd name="T21" fmla="*/ 42 h 43"/>
                  <a:gd name="T22" fmla="*/ 36 w 84"/>
                  <a:gd name="T23" fmla="*/ 43 h 43"/>
                  <a:gd name="T24" fmla="*/ 0 w 84"/>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3">
                    <a:moveTo>
                      <a:pt x="84" y="14"/>
                    </a:moveTo>
                    <a:cubicBezTo>
                      <a:pt x="79" y="27"/>
                      <a:pt x="69" y="37"/>
                      <a:pt x="56" y="42"/>
                    </a:cubicBezTo>
                    <a:cubicBezTo>
                      <a:pt x="58" y="41"/>
                      <a:pt x="59" y="40"/>
                      <a:pt x="61" y="40"/>
                    </a:cubicBezTo>
                    <a:cubicBezTo>
                      <a:pt x="65" y="38"/>
                      <a:pt x="70" y="35"/>
                      <a:pt x="73" y="31"/>
                    </a:cubicBezTo>
                    <a:cubicBezTo>
                      <a:pt x="75" y="30"/>
                      <a:pt x="75" y="30"/>
                      <a:pt x="75" y="30"/>
                    </a:cubicBezTo>
                    <a:cubicBezTo>
                      <a:pt x="79" y="25"/>
                      <a:pt x="82" y="20"/>
                      <a:pt x="84" y="14"/>
                    </a:cubicBezTo>
                    <a:moveTo>
                      <a:pt x="0" y="0"/>
                    </a:moveTo>
                    <a:cubicBezTo>
                      <a:pt x="0" y="11"/>
                      <a:pt x="3" y="21"/>
                      <a:pt x="11" y="30"/>
                    </a:cubicBezTo>
                    <a:cubicBezTo>
                      <a:pt x="12" y="30"/>
                      <a:pt x="12" y="30"/>
                      <a:pt x="12" y="30"/>
                    </a:cubicBezTo>
                    <a:cubicBezTo>
                      <a:pt x="12" y="31"/>
                      <a:pt x="12" y="31"/>
                      <a:pt x="12" y="31"/>
                    </a:cubicBezTo>
                    <a:cubicBezTo>
                      <a:pt x="18" y="36"/>
                      <a:pt x="24" y="40"/>
                      <a:pt x="31" y="42"/>
                    </a:cubicBezTo>
                    <a:cubicBezTo>
                      <a:pt x="33" y="42"/>
                      <a:pt x="34" y="43"/>
                      <a:pt x="36" y="43"/>
                    </a:cubicBezTo>
                    <a:cubicBezTo>
                      <a:pt x="15" y="40"/>
                      <a:pt x="0" y="22"/>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115"/>
              <p:cNvSpPr>
                <a:spLocks/>
              </p:cNvSpPr>
              <p:nvPr/>
            </p:nvSpPr>
            <p:spPr bwMode="auto">
              <a:xfrm>
                <a:off x="5431387" y="2399956"/>
                <a:ext cx="21798" cy="2271"/>
              </a:xfrm>
              <a:custGeom>
                <a:avLst/>
                <a:gdLst>
                  <a:gd name="T0" fmla="*/ 20 w 20"/>
                  <a:gd name="T1" fmla="*/ 0 h 2"/>
                  <a:gd name="T2" fmla="*/ 16 w 20"/>
                  <a:gd name="T3" fmla="*/ 1 h 2"/>
                  <a:gd name="T4" fmla="*/ 15 w 20"/>
                  <a:gd name="T5" fmla="*/ 1 h 2"/>
                  <a:gd name="T6" fmla="*/ 12 w 20"/>
                  <a:gd name="T7" fmla="*/ 1 h 2"/>
                  <a:gd name="T8" fmla="*/ 11 w 20"/>
                  <a:gd name="T9" fmla="*/ 1 h 2"/>
                  <a:gd name="T10" fmla="*/ 7 w 20"/>
                  <a:gd name="T11" fmla="*/ 2 h 2"/>
                  <a:gd name="T12" fmla="*/ 2 w 20"/>
                  <a:gd name="T13" fmla="*/ 1 h 2"/>
                  <a:gd name="T14" fmla="*/ 2 w 20"/>
                  <a:gd name="T15" fmla="*/ 1 h 2"/>
                  <a:gd name="T16" fmla="*/ 0 w 20"/>
                  <a:gd name="T17" fmla="*/ 1 h 2"/>
                  <a:gd name="T18" fmla="*/ 7 w 20"/>
                  <a:gd name="T19" fmla="*/ 2 h 2"/>
                  <a:gd name="T20" fmla="*/ 7 w 20"/>
                  <a:gd name="T21" fmla="*/ 2 h 2"/>
                  <a:gd name="T22" fmla="*/ 7 w 20"/>
                  <a:gd name="T23" fmla="*/ 2 h 2"/>
                  <a:gd name="T24" fmla="*/ 7 w 20"/>
                  <a:gd name="T25" fmla="*/ 2 h 2"/>
                  <a:gd name="T26" fmla="*/ 15 w 20"/>
                  <a:gd name="T27" fmla="*/ 1 h 2"/>
                  <a:gd name="T28" fmla="*/ 20 w 20"/>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
                    <a:moveTo>
                      <a:pt x="20" y="0"/>
                    </a:moveTo>
                    <a:cubicBezTo>
                      <a:pt x="19" y="0"/>
                      <a:pt x="17" y="0"/>
                      <a:pt x="16" y="1"/>
                    </a:cubicBezTo>
                    <a:cubicBezTo>
                      <a:pt x="15" y="1"/>
                      <a:pt x="15" y="1"/>
                      <a:pt x="15" y="1"/>
                    </a:cubicBezTo>
                    <a:cubicBezTo>
                      <a:pt x="14" y="1"/>
                      <a:pt x="13" y="1"/>
                      <a:pt x="12" y="1"/>
                    </a:cubicBezTo>
                    <a:cubicBezTo>
                      <a:pt x="11" y="1"/>
                      <a:pt x="11" y="1"/>
                      <a:pt x="11" y="1"/>
                    </a:cubicBezTo>
                    <a:cubicBezTo>
                      <a:pt x="10" y="1"/>
                      <a:pt x="8" y="2"/>
                      <a:pt x="7" y="2"/>
                    </a:cubicBezTo>
                    <a:cubicBezTo>
                      <a:pt x="5" y="2"/>
                      <a:pt x="4" y="1"/>
                      <a:pt x="2" y="1"/>
                    </a:cubicBezTo>
                    <a:cubicBezTo>
                      <a:pt x="2" y="1"/>
                      <a:pt x="2" y="1"/>
                      <a:pt x="2" y="1"/>
                    </a:cubicBezTo>
                    <a:cubicBezTo>
                      <a:pt x="1" y="1"/>
                      <a:pt x="1" y="1"/>
                      <a:pt x="0" y="1"/>
                    </a:cubicBezTo>
                    <a:cubicBezTo>
                      <a:pt x="2" y="1"/>
                      <a:pt x="4" y="2"/>
                      <a:pt x="7" y="2"/>
                    </a:cubicBezTo>
                    <a:cubicBezTo>
                      <a:pt x="7" y="2"/>
                      <a:pt x="7" y="2"/>
                      <a:pt x="7" y="2"/>
                    </a:cubicBezTo>
                    <a:cubicBezTo>
                      <a:pt x="7" y="2"/>
                      <a:pt x="7" y="2"/>
                      <a:pt x="7" y="2"/>
                    </a:cubicBezTo>
                    <a:cubicBezTo>
                      <a:pt x="7" y="2"/>
                      <a:pt x="7" y="2"/>
                      <a:pt x="7" y="2"/>
                    </a:cubicBezTo>
                    <a:cubicBezTo>
                      <a:pt x="10" y="2"/>
                      <a:pt x="12" y="1"/>
                      <a:pt x="15" y="1"/>
                    </a:cubicBezTo>
                    <a:cubicBezTo>
                      <a:pt x="16" y="0"/>
                      <a:pt x="18" y="0"/>
                      <a:pt x="20" y="0"/>
                    </a:cubicBezTo>
                  </a:path>
                </a:pathLst>
              </a:custGeom>
              <a:solidFill>
                <a:srgbClr val="0008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16"/>
              <p:cNvSpPr>
                <a:spLocks/>
              </p:cNvSpPr>
              <p:nvPr/>
            </p:nvSpPr>
            <p:spPr bwMode="auto">
              <a:xfrm>
                <a:off x="5392787" y="2288697"/>
                <a:ext cx="95819" cy="113529"/>
              </a:xfrm>
              <a:custGeom>
                <a:avLst/>
                <a:gdLst>
                  <a:gd name="T0" fmla="*/ 43 w 89"/>
                  <a:gd name="T1" fmla="*/ 0 h 105"/>
                  <a:gd name="T2" fmla="*/ 12 w 89"/>
                  <a:gd name="T3" fmla="*/ 31 h 105"/>
                  <a:gd name="T4" fmla="*/ 0 w 89"/>
                  <a:gd name="T5" fmla="*/ 61 h 105"/>
                  <a:gd name="T6" fmla="*/ 36 w 89"/>
                  <a:gd name="T7" fmla="*/ 104 h 105"/>
                  <a:gd name="T8" fmla="*/ 38 w 89"/>
                  <a:gd name="T9" fmla="*/ 104 h 105"/>
                  <a:gd name="T10" fmla="*/ 38 w 89"/>
                  <a:gd name="T11" fmla="*/ 104 h 105"/>
                  <a:gd name="T12" fmla="*/ 43 w 89"/>
                  <a:gd name="T13" fmla="*/ 105 h 105"/>
                  <a:gd name="T14" fmla="*/ 47 w 89"/>
                  <a:gd name="T15" fmla="*/ 104 h 105"/>
                  <a:gd name="T16" fmla="*/ 48 w 89"/>
                  <a:gd name="T17" fmla="*/ 104 h 105"/>
                  <a:gd name="T18" fmla="*/ 51 w 89"/>
                  <a:gd name="T19" fmla="*/ 104 h 105"/>
                  <a:gd name="T20" fmla="*/ 52 w 89"/>
                  <a:gd name="T21" fmla="*/ 104 h 105"/>
                  <a:gd name="T22" fmla="*/ 56 w 89"/>
                  <a:gd name="T23" fmla="*/ 103 h 105"/>
                  <a:gd name="T24" fmla="*/ 84 w 89"/>
                  <a:gd name="T25" fmla="*/ 75 h 105"/>
                  <a:gd name="T26" fmla="*/ 73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2" y="31"/>
                      <a:pt x="12" y="31"/>
                      <a:pt x="12" y="31"/>
                    </a:cubicBezTo>
                    <a:cubicBezTo>
                      <a:pt x="4" y="39"/>
                      <a:pt x="0" y="50"/>
                      <a:pt x="0" y="61"/>
                    </a:cubicBezTo>
                    <a:cubicBezTo>
                      <a:pt x="0" y="83"/>
                      <a:pt x="15" y="101"/>
                      <a:pt x="36" y="104"/>
                    </a:cubicBezTo>
                    <a:cubicBezTo>
                      <a:pt x="37" y="104"/>
                      <a:pt x="37" y="104"/>
                      <a:pt x="38" y="104"/>
                    </a:cubicBezTo>
                    <a:cubicBezTo>
                      <a:pt x="38" y="104"/>
                      <a:pt x="38" y="104"/>
                      <a:pt x="38" y="104"/>
                    </a:cubicBezTo>
                    <a:cubicBezTo>
                      <a:pt x="40" y="104"/>
                      <a:pt x="41" y="105"/>
                      <a:pt x="43" y="105"/>
                    </a:cubicBezTo>
                    <a:cubicBezTo>
                      <a:pt x="44" y="105"/>
                      <a:pt x="46" y="104"/>
                      <a:pt x="47" y="104"/>
                    </a:cubicBezTo>
                    <a:cubicBezTo>
                      <a:pt x="48" y="104"/>
                      <a:pt x="48" y="104"/>
                      <a:pt x="48" y="104"/>
                    </a:cubicBezTo>
                    <a:cubicBezTo>
                      <a:pt x="49" y="104"/>
                      <a:pt x="50" y="104"/>
                      <a:pt x="51" y="104"/>
                    </a:cubicBezTo>
                    <a:cubicBezTo>
                      <a:pt x="52" y="104"/>
                      <a:pt x="52" y="104"/>
                      <a:pt x="52" y="104"/>
                    </a:cubicBezTo>
                    <a:cubicBezTo>
                      <a:pt x="53" y="103"/>
                      <a:pt x="55" y="103"/>
                      <a:pt x="56" y="103"/>
                    </a:cubicBezTo>
                    <a:cubicBezTo>
                      <a:pt x="69" y="98"/>
                      <a:pt x="79" y="88"/>
                      <a:pt x="84" y="75"/>
                    </a:cubicBezTo>
                    <a:cubicBezTo>
                      <a:pt x="89" y="60"/>
                      <a:pt x="85" y="43"/>
                      <a:pt x="73" y="31"/>
                    </a:cubicBezTo>
                    <a:cubicBezTo>
                      <a:pt x="43" y="0"/>
                      <a:pt x="43" y="0"/>
                      <a:pt x="43" y="0"/>
                    </a:cubicBezTo>
                  </a:path>
                </a:pathLst>
              </a:custGeom>
              <a:solidFill>
                <a:schemeClr val="accent3">
                  <a:lumMod val="50000"/>
                </a:schemeClr>
              </a:solidFill>
              <a:ln w="3175">
                <a:solidFill>
                  <a:schemeClr val="accent3">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p:cNvGrpSpPr/>
          <p:nvPr/>
        </p:nvGrpSpPr>
        <p:grpSpPr>
          <a:xfrm>
            <a:off x="2695979" y="1926290"/>
            <a:ext cx="620336" cy="627591"/>
            <a:chOff x="5848931" y="1935393"/>
            <a:chExt cx="620336" cy="627591"/>
          </a:xfrm>
        </p:grpSpPr>
        <p:sp>
          <p:nvSpPr>
            <p:cNvPr id="538" name="Freeform 125"/>
            <p:cNvSpPr>
              <a:spLocks/>
            </p:cNvSpPr>
            <p:nvPr/>
          </p:nvSpPr>
          <p:spPr bwMode="auto">
            <a:xfrm>
              <a:off x="5848931" y="2320835"/>
              <a:ext cx="93867" cy="195895"/>
            </a:xfrm>
            <a:custGeom>
              <a:avLst/>
              <a:gdLst>
                <a:gd name="T0" fmla="*/ 43 w 87"/>
                <a:gd name="T1" fmla="*/ 0 h 182"/>
                <a:gd name="T2" fmla="*/ 13 w 87"/>
                <a:gd name="T3" fmla="*/ 13 h 182"/>
                <a:gd name="T4" fmla="*/ 5 w 87"/>
                <a:gd name="T5" fmla="*/ 23 h 182"/>
                <a:gd name="T6" fmla="*/ 0 w 87"/>
                <a:gd name="T7" fmla="*/ 43 h 182"/>
                <a:gd name="T8" fmla="*/ 0 w 87"/>
                <a:gd name="T9" fmla="*/ 182 h 182"/>
                <a:gd name="T10" fmla="*/ 0 w 87"/>
                <a:gd name="T11" fmla="*/ 182 h 182"/>
                <a:gd name="T12" fmla="*/ 43 w 87"/>
                <a:gd name="T13" fmla="*/ 138 h 182"/>
                <a:gd name="T14" fmla="*/ 87 w 87"/>
                <a:gd name="T15" fmla="*/ 138 h 182"/>
                <a:gd name="T16" fmla="*/ 87 w 87"/>
                <a:gd name="T17" fmla="*/ 43 h 182"/>
                <a:gd name="T18" fmla="*/ 81 w 87"/>
                <a:gd name="T19" fmla="*/ 23 h 182"/>
                <a:gd name="T20" fmla="*/ 74 w 87"/>
                <a:gd name="T21" fmla="*/ 13 h 182"/>
                <a:gd name="T22" fmla="*/ 43 w 87"/>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82">
                  <a:moveTo>
                    <a:pt x="43" y="0"/>
                  </a:moveTo>
                  <a:cubicBezTo>
                    <a:pt x="31" y="0"/>
                    <a:pt x="21" y="5"/>
                    <a:pt x="13" y="13"/>
                  </a:cubicBezTo>
                  <a:cubicBezTo>
                    <a:pt x="10" y="16"/>
                    <a:pt x="7" y="19"/>
                    <a:pt x="5" y="23"/>
                  </a:cubicBezTo>
                  <a:cubicBezTo>
                    <a:pt x="2" y="29"/>
                    <a:pt x="0" y="36"/>
                    <a:pt x="0" y="43"/>
                  </a:cubicBezTo>
                  <a:cubicBezTo>
                    <a:pt x="0" y="182"/>
                    <a:pt x="0" y="182"/>
                    <a:pt x="0" y="182"/>
                  </a:cubicBezTo>
                  <a:cubicBezTo>
                    <a:pt x="0" y="182"/>
                    <a:pt x="0" y="182"/>
                    <a:pt x="0" y="182"/>
                  </a:cubicBezTo>
                  <a:cubicBezTo>
                    <a:pt x="0" y="158"/>
                    <a:pt x="20" y="138"/>
                    <a:pt x="43" y="138"/>
                  </a:cubicBezTo>
                  <a:cubicBezTo>
                    <a:pt x="87" y="138"/>
                    <a:pt x="87" y="138"/>
                    <a:pt x="87" y="138"/>
                  </a:cubicBezTo>
                  <a:cubicBezTo>
                    <a:pt x="87" y="43"/>
                    <a:pt x="87" y="43"/>
                    <a:pt x="87" y="43"/>
                  </a:cubicBezTo>
                  <a:cubicBezTo>
                    <a:pt x="87" y="36"/>
                    <a:pt x="85" y="29"/>
                    <a:pt x="81" y="23"/>
                  </a:cubicBezTo>
                  <a:cubicBezTo>
                    <a:pt x="79" y="19"/>
                    <a:pt x="77" y="16"/>
                    <a:pt x="74"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22"/>
            <p:cNvSpPr>
              <a:spLocks/>
            </p:cNvSpPr>
            <p:nvPr/>
          </p:nvSpPr>
          <p:spPr bwMode="auto">
            <a:xfrm>
              <a:off x="5856640" y="2540311"/>
              <a:ext cx="606279" cy="22673"/>
            </a:xfrm>
            <a:custGeom>
              <a:avLst/>
              <a:gdLst>
                <a:gd name="T0" fmla="*/ 563 w 563"/>
                <a:gd name="T1" fmla="*/ 0 h 21"/>
                <a:gd name="T2" fmla="*/ 563 w 563"/>
                <a:gd name="T3" fmla="*/ 0 h 21"/>
                <a:gd name="T4" fmla="*/ 526 w 563"/>
                <a:gd name="T5" fmla="*/ 21 h 21"/>
                <a:gd name="T6" fmla="*/ 526 w 563"/>
                <a:gd name="T7" fmla="*/ 21 h 21"/>
                <a:gd name="T8" fmla="*/ 37 w 563"/>
                <a:gd name="T9" fmla="*/ 21 h 21"/>
                <a:gd name="T10" fmla="*/ 36 w 563"/>
                <a:gd name="T11" fmla="*/ 21 h 21"/>
                <a:gd name="T12" fmla="*/ 0 w 563"/>
                <a:gd name="T13" fmla="*/ 0 h 21"/>
                <a:gd name="T14" fmla="*/ 0 w 563"/>
                <a:gd name="T15" fmla="*/ 0 h 21"/>
                <a:gd name="T16" fmla="*/ 36 w 563"/>
                <a:gd name="T17" fmla="*/ 21 h 21"/>
                <a:gd name="T18" fmla="*/ 526 w 563"/>
                <a:gd name="T19" fmla="*/ 21 h 21"/>
                <a:gd name="T20" fmla="*/ 563 w 56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3" h="21">
                  <a:moveTo>
                    <a:pt x="563" y="0"/>
                  </a:moveTo>
                  <a:cubicBezTo>
                    <a:pt x="563" y="0"/>
                    <a:pt x="563" y="0"/>
                    <a:pt x="563" y="0"/>
                  </a:cubicBezTo>
                  <a:cubicBezTo>
                    <a:pt x="555" y="13"/>
                    <a:pt x="541" y="21"/>
                    <a:pt x="526" y="21"/>
                  </a:cubicBezTo>
                  <a:cubicBezTo>
                    <a:pt x="526" y="21"/>
                    <a:pt x="526" y="21"/>
                    <a:pt x="526" y="21"/>
                  </a:cubicBezTo>
                  <a:cubicBezTo>
                    <a:pt x="37" y="21"/>
                    <a:pt x="37" y="21"/>
                    <a:pt x="37" y="21"/>
                  </a:cubicBezTo>
                  <a:cubicBezTo>
                    <a:pt x="37" y="21"/>
                    <a:pt x="36" y="21"/>
                    <a:pt x="36" y="21"/>
                  </a:cubicBezTo>
                  <a:cubicBezTo>
                    <a:pt x="21" y="21"/>
                    <a:pt x="7" y="13"/>
                    <a:pt x="0" y="0"/>
                  </a:cubicBezTo>
                  <a:cubicBezTo>
                    <a:pt x="0" y="0"/>
                    <a:pt x="0" y="0"/>
                    <a:pt x="0" y="0"/>
                  </a:cubicBezTo>
                  <a:cubicBezTo>
                    <a:pt x="7" y="13"/>
                    <a:pt x="21" y="21"/>
                    <a:pt x="36" y="21"/>
                  </a:cubicBezTo>
                  <a:cubicBezTo>
                    <a:pt x="526" y="21"/>
                    <a:pt x="526" y="21"/>
                    <a:pt x="526" y="21"/>
                  </a:cubicBezTo>
                  <a:cubicBezTo>
                    <a:pt x="541" y="21"/>
                    <a:pt x="555" y="13"/>
                    <a:pt x="56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23"/>
            <p:cNvSpPr>
              <a:spLocks/>
            </p:cNvSpPr>
            <p:nvPr/>
          </p:nvSpPr>
          <p:spPr bwMode="auto">
            <a:xfrm>
              <a:off x="5896545" y="2469117"/>
              <a:ext cx="526469" cy="93867"/>
            </a:xfrm>
            <a:custGeom>
              <a:avLst/>
              <a:gdLst>
                <a:gd name="T0" fmla="*/ 446 w 489"/>
                <a:gd name="T1" fmla="*/ 0 h 87"/>
                <a:gd name="T2" fmla="*/ 43 w 489"/>
                <a:gd name="T3" fmla="*/ 0 h 87"/>
                <a:gd name="T4" fmla="*/ 43 w 489"/>
                <a:gd name="T5" fmla="*/ 44 h 87"/>
                <a:gd name="T6" fmla="*/ 0 w 489"/>
                <a:gd name="T7" fmla="*/ 87 h 87"/>
                <a:gd name="T8" fmla="*/ 489 w 489"/>
                <a:gd name="T9" fmla="*/ 87 h 87"/>
                <a:gd name="T10" fmla="*/ 446 w 489"/>
                <a:gd name="T11" fmla="*/ 44 h 87"/>
                <a:gd name="T12" fmla="*/ 446 w 48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489" h="87">
                  <a:moveTo>
                    <a:pt x="446" y="0"/>
                  </a:moveTo>
                  <a:cubicBezTo>
                    <a:pt x="43" y="0"/>
                    <a:pt x="43" y="0"/>
                    <a:pt x="43" y="0"/>
                  </a:cubicBezTo>
                  <a:cubicBezTo>
                    <a:pt x="43" y="44"/>
                    <a:pt x="43" y="44"/>
                    <a:pt x="43" y="44"/>
                  </a:cubicBezTo>
                  <a:cubicBezTo>
                    <a:pt x="43" y="67"/>
                    <a:pt x="23" y="87"/>
                    <a:pt x="0" y="87"/>
                  </a:cubicBezTo>
                  <a:cubicBezTo>
                    <a:pt x="489" y="87"/>
                    <a:pt x="489" y="87"/>
                    <a:pt x="489" y="87"/>
                  </a:cubicBezTo>
                  <a:cubicBezTo>
                    <a:pt x="465" y="87"/>
                    <a:pt x="446" y="67"/>
                    <a:pt x="446" y="44"/>
                  </a:cubicBezTo>
                  <a:cubicBezTo>
                    <a:pt x="446" y="0"/>
                    <a:pt x="446" y="0"/>
                    <a:pt x="44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24"/>
            <p:cNvSpPr>
              <a:spLocks noEditPoints="1"/>
            </p:cNvSpPr>
            <p:nvPr/>
          </p:nvSpPr>
          <p:spPr bwMode="auto">
            <a:xfrm>
              <a:off x="5848931" y="2320835"/>
              <a:ext cx="93867" cy="148282"/>
            </a:xfrm>
            <a:custGeom>
              <a:avLst/>
              <a:gdLst>
                <a:gd name="T0" fmla="*/ 5 w 87"/>
                <a:gd name="T1" fmla="*/ 23 h 138"/>
                <a:gd name="T2" fmla="*/ 0 w 87"/>
                <a:gd name="T3" fmla="*/ 43 h 138"/>
                <a:gd name="T4" fmla="*/ 0 w 87"/>
                <a:gd name="T5" fmla="*/ 43 h 138"/>
                <a:gd name="T6" fmla="*/ 5 w 87"/>
                <a:gd name="T7" fmla="*/ 23 h 138"/>
                <a:gd name="T8" fmla="*/ 81 w 87"/>
                <a:gd name="T9" fmla="*/ 23 h 138"/>
                <a:gd name="T10" fmla="*/ 87 w 87"/>
                <a:gd name="T11" fmla="*/ 43 h 138"/>
                <a:gd name="T12" fmla="*/ 87 w 87"/>
                <a:gd name="T13" fmla="*/ 138 h 138"/>
                <a:gd name="T14" fmla="*/ 87 w 87"/>
                <a:gd name="T15" fmla="*/ 43 h 138"/>
                <a:gd name="T16" fmla="*/ 81 w 87"/>
                <a:gd name="T17" fmla="*/ 23 h 138"/>
                <a:gd name="T18" fmla="*/ 43 w 87"/>
                <a:gd name="T19" fmla="*/ 0 h 138"/>
                <a:gd name="T20" fmla="*/ 13 w 87"/>
                <a:gd name="T21" fmla="*/ 13 h 138"/>
                <a:gd name="T22" fmla="*/ 43 w 87"/>
                <a:gd name="T23" fmla="*/ 0 h 138"/>
                <a:gd name="T24" fmla="*/ 74 w 87"/>
                <a:gd name="T25" fmla="*/ 13 h 138"/>
                <a:gd name="T26" fmla="*/ 43 w 87"/>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38">
                  <a:moveTo>
                    <a:pt x="5" y="23"/>
                  </a:moveTo>
                  <a:cubicBezTo>
                    <a:pt x="2" y="29"/>
                    <a:pt x="0" y="36"/>
                    <a:pt x="0" y="43"/>
                  </a:cubicBezTo>
                  <a:cubicBezTo>
                    <a:pt x="0" y="43"/>
                    <a:pt x="0" y="43"/>
                    <a:pt x="0" y="43"/>
                  </a:cubicBezTo>
                  <a:cubicBezTo>
                    <a:pt x="0" y="36"/>
                    <a:pt x="2" y="29"/>
                    <a:pt x="5" y="23"/>
                  </a:cubicBezTo>
                  <a:moveTo>
                    <a:pt x="81" y="23"/>
                  </a:moveTo>
                  <a:cubicBezTo>
                    <a:pt x="85" y="29"/>
                    <a:pt x="87" y="36"/>
                    <a:pt x="87" y="43"/>
                  </a:cubicBezTo>
                  <a:cubicBezTo>
                    <a:pt x="87" y="138"/>
                    <a:pt x="87" y="138"/>
                    <a:pt x="87" y="138"/>
                  </a:cubicBezTo>
                  <a:cubicBezTo>
                    <a:pt x="87" y="43"/>
                    <a:pt x="87" y="43"/>
                    <a:pt x="87" y="43"/>
                  </a:cubicBezTo>
                  <a:cubicBezTo>
                    <a:pt x="87" y="36"/>
                    <a:pt x="85" y="29"/>
                    <a:pt x="81" y="23"/>
                  </a:cubicBezTo>
                  <a:moveTo>
                    <a:pt x="43" y="0"/>
                  </a:moveTo>
                  <a:cubicBezTo>
                    <a:pt x="31" y="0"/>
                    <a:pt x="21" y="5"/>
                    <a:pt x="13" y="13"/>
                  </a:cubicBezTo>
                  <a:cubicBezTo>
                    <a:pt x="21" y="5"/>
                    <a:pt x="31" y="0"/>
                    <a:pt x="43" y="0"/>
                  </a:cubicBezTo>
                  <a:cubicBezTo>
                    <a:pt x="55" y="0"/>
                    <a:pt x="66" y="5"/>
                    <a:pt x="74"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126"/>
            <p:cNvSpPr>
              <a:spLocks/>
            </p:cNvSpPr>
            <p:nvPr/>
          </p:nvSpPr>
          <p:spPr bwMode="auto">
            <a:xfrm>
              <a:off x="5856640" y="2540311"/>
              <a:ext cx="39905" cy="22673"/>
            </a:xfrm>
            <a:custGeom>
              <a:avLst/>
              <a:gdLst>
                <a:gd name="T0" fmla="*/ 0 w 37"/>
                <a:gd name="T1" fmla="*/ 0 h 21"/>
                <a:gd name="T2" fmla="*/ 36 w 37"/>
                <a:gd name="T3" fmla="*/ 21 h 21"/>
                <a:gd name="T4" fmla="*/ 37 w 37"/>
                <a:gd name="T5" fmla="*/ 21 h 21"/>
                <a:gd name="T6" fmla="*/ 36 w 37"/>
                <a:gd name="T7" fmla="*/ 21 h 21"/>
                <a:gd name="T8" fmla="*/ 0 w 37"/>
                <a:gd name="T9" fmla="*/ 0 h 21"/>
              </a:gdLst>
              <a:ahLst/>
              <a:cxnLst>
                <a:cxn ang="0">
                  <a:pos x="T0" y="T1"/>
                </a:cxn>
                <a:cxn ang="0">
                  <a:pos x="T2" y="T3"/>
                </a:cxn>
                <a:cxn ang="0">
                  <a:pos x="T4" y="T5"/>
                </a:cxn>
                <a:cxn ang="0">
                  <a:pos x="T6" y="T7"/>
                </a:cxn>
                <a:cxn ang="0">
                  <a:pos x="T8" y="T9"/>
                </a:cxn>
              </a:cxnLst>
              <a:rect l="0" t="0" r="r" b="b"/>
              <a:pathLst>
                <a:path w="37" h="21">
                  <a:moveTo>
                    <a:pt x="0" y="0"/>
                  </a:moveTo>
                  <a:cubicBezTo>
                    <a:pt x="7" y="13"/>
                    <a:pt x="21" y="21"/>
                    <a:pt x="36" y="21"/>
                  </a:cubicBezTo>
                  <a:cubicBezTo>
                    <a:pt x="36" y="21"/>
                    <a:pt x="37" y="21"/>
                    <a:pt x="37" y="21"/>
                  </a:cubicBezTo>
                  <a:cubicBezTo>
                    <a:pt x="36" y="21"/>
                    <a:pt x="36" y="21"/>
                    <a:pt x="36" y="21"/>
                  </a:cubicBezTo>
                  <a:cubicBezTo>
                    <a:pt x="21" y="21"/>
                    <a:pt x="7" y="13"/>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27"/>
            <p:cNvSpPr>
              <a:spLocks/>
            </p:cNvSpPr>
            <p:nvPr/>
          </p:nvSpPr>
          <p:spPr bwMode="auto">
            <a:xfrm>
              <a:off x="5848931" y="2469117"/>
              <a:ext cx="93867" cy="93867"/>
            </a:xfrm>
            <a:custGeom>
              <a:avLst/>
              <a:gdLst>
                <a:gd name="T0" fmla="*/ 87 w 87"/>
                <a:gd name="T1" fmla="*/ 0 h 87"/>
                <a:gd name="T2" fmla="*/ 43 w 87"/>
                <a:gd name="T3" fmla="*/ 0 h 87"/>
                <a:gd name="T4" fmla="*/ 0 w 87"/>
                <a:gd name="T5" fmla="*/ 44 h 87"/>
                <a:gd name="T6" fmla="*/ 7 w 87"/>
                <a:gd name="T7" fmla="*/ 66 h 87"/>
                <a:gd name="T8" fmla="*/ 43 w 87"/>
                <a:gd name="T9" fmla="*/ 87 h 87"/>
                <a:gd name="T10" fmla="*/ 44 w 87"/>
                <a:gd name="T11" fmla="*/ 87 h 87"/>
                <a:gd name="T12" fmla="*/ 87 w 87"/>
                <a:gd name="T13" fmla="*/ 44 h 87"/>
                <a:gd name="T14" fmla="*/ 87 w 87"/>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7">
                  <a:moveTo>
                    <a:pt x="87" y="0"/>
                  </a:moveTo>
                  <a:cubicBezTo>
                    <a:pt x="43" y="0"/>
                    <a:pt x="43" y="0"/>
                    <a:pt x="43" y="0"/>
                  </a:cubicBezTo>
                  <a:cubicBezTo>
                    <a:pt x="20" y="0"/>
                    <a:pt x="0" y="20"/>
                    <a:pt x="0" y="44"/>
                  </a:cubicBezTo>
                  <a:cubicBezTo>
                    <a:pt x="0" y="52"/>
                    <a:pt x="3" y="60"/>
                    <a:pt x="7" y="66"/>
                  </a:cubicBezTo>
                  <a:cubicBezTo>
                    <a:pt x="14" y="79"/>
                    <a:pt x="28" y="87"/>
                    <a:pt x="43" y="87"/>
                  </a:cubicBezTo>
                  <a:cubicBezTo>
                    <a:pt x="44" y="87"/>
                    <a:pt x="44" y="87"/>
                    <a:pt x="44" y="87"/>
                  </a:cubicBezTo>
                  <a:cubicBezTo>
                    <a:pt x="67" y="87"/>
                    <a:pt x="87" y="67"/>
                    <a:pt x="87" y="44"/>
                  </a:cubicBezTo>
                  <a:cubicBezTo>
                    <a:pt x="87" y="0"/>
                    <a:pt x="87" y="0"/>
                    <a:pt x="87"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28"/>
            <p:cNvSpPr>
              <a:spLocks noEditPoints="1"/>
            </p:cNvSpPr>
            <p:nvPr/>
          </p:nvSpPr>
          <p:spPr bwMode="auto">
            <a:xfrm>
              <a:off x="6376761" y="2320835"/>
              <a:ext cx="92506" cy="195895"/>
            </a:xfrm>
            <a:custGeom>
              <a:avLst/>
              <a:gdLst>
                <a:gd name="T0" fmla="*/ 81 w 86"/>
                <a:gd name="T1" fmla="*/ 23 h 182"/>
                <a:gd name="T2" fmla="*/ 86 w 86"/>
                <a:gd name="T3" fmla="*/ 43 h 182"/>
                <a:gd name="T4" fmla="*/ 86 w 86"/>
                <a:gd name="T5" fmla="*/ 182 h 182"/>
                <a:gd name="T6" fmla="*/ 86 w 86"/>
                <a:gd name="T7" fmla="*/ 182 h 182"/>
                <a:gd name="T8" fmla="*/ 86 w 86"/>
                <a:gd name="T9" fmla="*/ 43 h 182"/>
                <a:gd name="T10" fmla="*/ 81 w 86"/>
                <a:gd name="T11" fmla="*/ 23 h 182"/>
                <a:gd name="T12" fmla="*/ 43 w 86"/>
                <a:gd name="T13" fmla="*/ 0 h 182"/>
                <a:gd name="T14" fmla="*/ 0 w 86"/>
                <a:gd name="T15" fmla="*/ 43 h 182"/>
                <a:gd name="T16" fmla="*/ 0 w 86"/>
                <a:gd name="T17" fmla="*/ 138 h 182"/>
                <a:gd name="T18" fmla="*/ 0 w 86"/>
                <a:gd name="T19" fmla="*/ 138 h 182"/>
                <a:gd name="T20" fmla="*/ 0 w 86"/>
                <a:gd name="T21" fmla="*/ 43 h 182"/>
                <a:gd name="T22" fmla="*/ 43 w 86"/>
                <a:gd name="T23" fmla="*/ 0 h 182"/>
                <a:gd name="T24" fmla="*/ 73 w 86"/>
                <a:gd name="T25" fmla="*/ 13 h 182"/>
                <a:gd name="T26" fmla="*/ 43 w 8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82">
                  <a:moveTo>
                    <a:pt x="81" y="23"/>
                  </a:moveTo>
                  <a:cubicBezTo>
                    <a:pt x="84" y="29"/>
                    <a:pt x="86" y="36"/>
                    <a:pt x="86" y="43"/>
                  </a:cubicBezTo>
                  <a:cubicBezTo>
                    <a:pt x="86" y="182"/>
                    <a:pt x="86" y="182"/>
                    <a:pt x="86" y="182"/>
                  </a:cubicBezTo>
                  <a:cubicBezTo>
                    <a:pt x="86" y="182"/>
                    <a:pt x="86" y="182"/>
                    <a:pt x="86" y="182"/>
                  </a:cubicBezTo>
                  <a:cubicBezTo>
                    <a:pt x="86" y="43"/>
                    <a:pt x="86" y="43"/>
                    <a:pt x="86" y="43"/>
                  </a:cubicBezTo>
                  <a:cubicBezTo>
                    <a:pt x="86" y="36"/>
                    <a:pt x="84" y="29"/>
                    <a:pt x="81" y="23"/>
                  </a:cubicBezTo>
                  <a:moveTo>
                    <a:pt x="43" y="0"/>
                  </a:moveTo>
                  <a:cubicBezTo>
                    <a:pt x="19" y="0"/>
                    <a:pt x="0" y="19"/>
                    <a:pt x="0" y="43"/>
                  </a:cubicBezTo>
                  <a:cubicBezTo>
                    <a:pt x="0" y="138"/>
                    <a:pt x="0" y="138"/>
                    <a:pt x="0" y="138"/>
                  </a:cubicBezTo>
                  <a:cubicBezTo>
                    <a:pt x="0" y="138"/>
                    <a:pt x="0" y="138"/>
                    <a:pt x="0" y="138"/>
                  </a:cubicBezTo>
                  <a:cubicBezTo>
                    <a:pt x="0" y="43"/>
                    <a:pt x="0" y="43"/>
                    <a:pt x="0" y="43"/>
                  </a:cubicBezTo>
                  <a:cubicBezTo>
                    <a:pt x="0" y="19"/>
                    <a:pt x="19" y="0"/>
                    <a:pt x="43" y="0"/>
                  </a:cubicBezTo>
                  <a:cubicBezTo>
                    <a:pt x="55" y="0"/>
                    <a:pt x="66" y="5"/>
                    <a:pt x="73"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129"/>
            <p:cNvSpPr>
              <a:spLocks/>
            </p:cNvSpPr>
            <p:nvPr/>
          </p:nvSpPr>
          <p:spPr bwMode="auto">
            <a:xfrm>
              <a:off x="6376761" y="2320835"/>
              <a:ext cx="92506" cy="195895"/>
            </a:xfrm>
            <a:custGeom>
              <a:avLst/>
              <a:gdLst>
                <a:gd name="T0" fmla="*/ 43 w 86"/>
                <a:gd name="T1" fmla="*/ 0 h 182"/>
                <a:gd name="T2" fmla="*/ 0 w 86"/>
                <a:gd name="T3" fmla="*/ 43 h 182"/>
                <a:gd name="T4" fmla="*/ 0 w 86"/>
                <a:gd name="T5" fmla="*/ 138 h 182"/>
                <a:gd name="T6" fmla="*/ 43 w 86"/>
                <a:gd name="T7" fmla="*/ 138 h 182"/>
                <a:gd name="T8" fmla="*/ 86 w 86"/>
                <a:gd name="T9" fmla="*/ 182 h 182"/>
                <a:gd name="T10" fmla="*/ 86 w 86"/>
                <a:gd name="T11" fmla="*/ 182 h 182"/>
                <a:gd name="T12" fmla="*/ 86 w 86"/>
                <a:gd name="T13" fmla="*/ 43 h 182"/>
                <a:gd name="T14" fmla="*/ 81 w 86"/>
                <a:gd name="T15" fmla="*/ 23 h 182"/>
                <a:gd name="T16" fmla="*/ 73 w 86"/>
                <a:gd name="T17" fmla="*/ 13 h 182"/>
                <a:gd name="T18" fmla="*/ 43 w 86"/>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82">
                  <a:moveTo>
                    <a:pt x="43" y="0"/>
                  </a:moveTo>
                  <a:cubicBezTo>
                    <a:pt x="19" y="0"/>
                    <a:pt x="0" y="19"/>
                    <a:pt x="0" y="43"/>
                  </a:cubicBezTo>
                  <a:cubicBezTo>
                    <a:pt x="0" y="138"/>
                    <a:pt x="0" y="138"/>
                    <a:pt x="0" y="138"/>
                  </a:cubicBezTo>
                  <a:cubicBezTo>
                    <a:pt x="43" y="138"/>
                    <a:pt x="43" y="138"/>
                    <a:pt x="43" y="138"/>
                  </a:cubicBezTo>
                  <a:cubicBezTo>
                    <a:pt x="67" y="138"/>
                    <a:pt x="86" y="158"/>
                    <a:pt x="86" y="182"/>
                  </a:cubicBezTo>
                  <a:cubicBezTo>
                    <a:pt x="86" y="182"/>
                    <a:pt x="86" y="182"/>
                    <a:pt x="86" y="182"/>
                  </a:cubicBezTo>
                  <a:cubicBezTo>
                    <a:pt x="86" y="43"/>
                    <a:pt x="86" y="43"/>
                    <a:pt x="86" y="43"/>
                  </a:cubicBezTo>
                  <a:cubicBezTo>
                    <a:pt x="86" y="36"/>
                    <a:pt x="84" y="29"/>
                    <a:pt x="81" y="23"/>
                  </a:cubicBezTo>
                  <a:cubicBezTo>
                    <a:pt x="79" y="19"/>
                    <a:pt x="76" y="16"/>
                    <a:pt x="73"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30"/>
            <p:cNvSpPr>
              <a:spLocks/>
            </p:cNvSpPr>
            <p:nvPr/>
          </p:nvSpPr>
          <p:spPr bwMode="auto">
            <a:xfrm>
              <a:off x="6423014" y="2540311"/>
              <a:ext cx="39905" cy="22673"/>
            </a:xfrm>
            <a:custGeom>
              <a:avLst/>
              <a:gdLst>
                <a:gd name="T0" fmla="*/ 37 w 37"/>
                <a:gd name="T1" fmla="*/ 0 h 21"/>
                <a:gd name="T2" fmla="*/ 0 w 37"/>
                <a:gd name="T3" fmla="*/ 21 h 21"/>
                <a:gd name="T4" fmla="*/ 0 w 37"/>
                <a:gd name="T5" fmla="*/ 21 h 21"/>
                <a:gd name="T6" fmla="*/ 0 w 37"/>
                <a:gd name="T7" fmla="*/ 21 h 21"/>
                <a:gd name="T8" fmla="*/ 37 w 37"/>
                <a:gd name="T9" fmla="*/ 0 h 21"/>
              </a:gdLst>
              <a:ahLst/>
              <a:cxnLst>
                <a:cxn ang="0">
                  <a:pos x="T0" y="T1"/>
                </a:cxn>
                <a:cxn ang="0">
                  <a:pos x="T2" y="T3"/>
                </a:cxn>
                <a:cxn ang="0">
                  <a:pos x="T4" y="T5"/>
                </a:cxn>
                <a:cxn ang="0">
                  <a:pos x="T6" y="T7"/>
                </a:cxn>
                <a:cxn ang="0">
                  <a:pos x="T8" y="T9"/>
                </a:cxn>
              </a:cxnLst>
              <a:rect l="0" t="0" r="r" b="b"/>
              <a:pathLst>
                <a:path w="37" h="21">
                  <a:moveTo>
                    <a:pt x="37" y="0"/>
                  </a:moveTo>
                  <a:cubicBezTo>
                    <a:pt x="29" y="13"/>
                    <a:pt x="15" y="21"/>
                    <a:pt x="0" y="21"/>
                  </a:cubicBezTo>
                  <a:cubicBezTo>
                    <a:pt x="0" y="21"/>
                    <a:pt x="0" y="21"/>
                    <a:pt x="0" y="21"/>
                  </a:cubicBezTo>
                  <a:cubicBezTo>
                    <a:pt x="0" y="21"/>
                    <a:pt x="0" y="21"/>
                    <a:pt x="0" y="21"/>
                  </a:cubicBezTo>
                  <a:cubicBezTo>
                    <a:pt x="15" y="21"/>
                    <a:pt x="29" y="13"/>
                    <a:pt x="37"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131"/>
            <p:cNvSpPr>
              <a:spLocks/>
            </p:cNvSpPr>
            <p:nvPr/>
          </p:nvSpPr>
          <p:spPr bwMode="auto">
            <a:xfrm>
              <a:off x="6376761" y="2469117"/>
              <a:ext cx="92506" cy="93867"/>
            </a:xfrm>
            <a:custGeom>
              <a:avLst/>
              <a:gdLst>
                <a:gd name="T0" fmla="*/ 43 w 86"/>
                <a:gd name="T1" fmla="*/ 0 h 87"/>
                <a:gd name="T2" fmla="*/ 0 w 86"/>
                <a:gd name="T3" fmla="*/ 0 h 87"/>
                <a:gd name="T4" fmla="*/ 0 w 86"/>
                <a:gd name="T5" fmla="*/ 44 h 87"/>
                <a:gd name="T6" fmla="*/ 43 w 86"/>
                <a:gd name="T7" fmla="*/ 87 h 87"/>
                <a:gd name="T8" fmla="*/ 43 w 86"/>
                <a:gd name="T9" fmla="*/ 87 h 87"/>
                <a:gd name="T10" fmla="*/ 80 w 86"/>
                <a:gd name="T11" fmla="*/ 66 h 87"/>
                <a:gd name="T12" fmla="*/ 86 w 86"/>
                <a:gd name="T13" fmla="*/ 44 h 87"/>
                <a:gd name="T14" fmla="*/ 43 w 8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7">
                  <a:moveTo>
                    <a:pt x="43" y="0"/>
                  </a:moveTo>
                  <a:cubicBezTo>
                    <a:pt x="0" y="0"/>
                    <a:pt x="0" y="0"/>
                    <a:pt x="0" y="0"/>
                  </a:cubicBezTo>
                  <a:cubicBezTo>
                    <a:pt x="0" y="44"/>
                    <a:pt x="0" y="44"/>
                    <a:pt x="0" y="44"/>
                  </a:cubicBezTo>
                  <a:cubicBezTo>
                    <a:pt x="0" y="67"/>
                    <a:pt x="19" y="87"/>
                    <a:pt x="43" y="87"/>
                  </a:cubicBezTo>
                  <a:cubicBezTo>
                    <a:pt x="43" y="87"/>
                    <a:pt x="43" y="87"/>
                    <a:pt x="43" y="87"/>
                  </a:cubicBezTo>
                  <a:cubicBezTo>
                    <a:pt x="58" y="87"/>
                    <a:pt x="72" y="79"/>
                    <a:pt x="80" y="66"/>
                  </a:cubicBezTo>
                  <a:cubicBezTo>
                    <a:pt x="84" y="60"/>
                    <a:pt x="86" y="52"/>
                    <a:pt x="86" y="44"/>
                  </a:cubicBezTo>
                  <a:cubicBezTo>
                    <a:pt x="86" y="20"/>
                    <a:pt x="67"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rot="10800000">
              <a:off x="5956400" y="1935393"/>
              <a:ext cx="404942" cy="466159"/>
              <a:chOff x="5956855" y="1935393"/>
              <a:chExt cx="404942" cy="466159"/>
            </a:xfrm>
          </p:grpSpPr>
          <p:sp>
            <p:nvSpPr>
              <p:cNvPr id="554" name="Freeform 141"/>
              <p:cNvSpPr>
                <a:spLocks noEditPoints="1"/>
              </p:cNvSpPr>
              <p:nvPr/>
            </p:nvSpPr>
            <p:spPr bwMode="auto">
              <a:xfrm>
                <a:off x="6125996" y="2153055"/>
                <a:ext cx="235800" cy="246230"/>
              </a:xfrm>
              <a:custGeom>
                <a:avLst/>
                <a:gdLst>
                  <a:gd name="T0" fmla="*/ 0 w 219"/>
                  <a:gd name="T1" fmla="*/ 218 h 229"/>
                  <a:gd name="T2" fmla="*/ 0 w 219"/>
                  <a:gd name="T3" fmla="*/ 218 h 229"/>
                  <a:gd name="T4" fmla="*/ 1 w 219"/>
                  <a:gd name="T5" fmla="*/ 218 h 229"/>
                  <a:gd name="T6" fmla="*/ 1 w 219"/>
                  <a:gd name="T7" fmla="*/ 218 h 229"/>
                  <a:gd name="T8" fmla="*/ 1 w 219"/>
                  <a:gd name="T9" fmla="*/ 218 h 229"/>
                  <a:gd name="T10" fmla="*/ 1 w 219"/>
                  <a:gd name="T11" fmla="*/ 218 h 229"/>
                  <a:gd name="T12" fmla="*/ 1 w 219"/>
                  <a:gd name="T13" fmla="*/ 219 h 229"/>
                  <a:gd name="T14" fmla="*/ 1 w 219"/>
                  <a:gd name="T15" fmla="*/ 219 h 229"/>
                  <a:gd name="T16" fmla="*/ 1 w 219"/>
                  <a:gd name="T17" fmla="*/ 219 h 229"/>
                  <a:gd name="T18" fmla="*/ 1 w 219"/>
                  <a:gd name="T19" fmla="*/ 219 h 229"/>
                  <a:gd name="T20" fmla="*/ 1 w 219"/>
                  <a:gd name="T21" fmla="*/ 219 h 229"/>
                  <a:gd name="T22" fmla="*/ 1 w 219"/>
                  <a:gd name="T23" fmla="*/ 219 h 229"/>
                  <a:gd name="T24" fmla="*/ 20 w 219"/>
                  <a:gd name="T25" fmla="*/ 229 h 229"/>
                  <a:gd name="T26" fmla="*/ 1 w 219"/>
                  <a:gd name="T27" fmla="*/ 218 h 229"/>
                  <a:gd name="T28" fmla="*/ 0 w 219"/>
                  <a:gd name="T29" fmla="*/ 218 h 229"/>
                  <a:gd name="T30" fmla="*/ 176 w 219"/>
                  <a:gd name="T31" fmla="*/ 0 h 229"/>
                  <a:gd name="T32" fmla="*/ 145 w 219"/>
                  <a:gd name="T33" fmla="*/ 12 h 229"/>
                  <a:gd name="T34" fmla="*/ 145 w 219"/>
                  <a:gd name="T35" fmla="*/ 12 h 229"/>
                  <a:gd name="T36" fmla="*/ 74 w 219"/>
                  <a:gd name="T37" fmla="*/ 83 h 229"/>
                  <a:gd name="T38" fmla="*/ 74 w 219"/>
                  <a:gd name="T39" fmla="*/ 188 h 229"/>
                  <a:gd name="T40" fmla="*/ 72 w 219"/>
                  <a:gd name="T41" fmla="*/ 201 h 229"/>
                  <a:gd name="T42" fmla="*/ 63 w 219"/>
                  <a:gd name="T43" fmla="*/ 217 h 229"/>
                  <a:gd name="T44" fmla="*/ 134 w 219"/>
                  <a:gd name="T45" fmla="*/ 146 h 229"/>
                  <a:gd name="T46" fmla="*/ 207 w 219"/>
                  <a:gd name="T47" fmla="*/ 73 h 229"/>
                  <a:gd name="T48" fmla="*/ 213 w 219"/>
                  <a:gd name="T49" fmla="*/ 66 h 229"/>
                  <a:gd name="T50" fmla="*/ 219 w 219"/>
                  <a:gd name="T51" fmla="*/ 43 h 229"/>
                  <a:gd name="T52" fmla="*/ 207 w 219"/>
                  <a:gd name="T53" fmla="*/ 12 h 229"/>
                  <a:gd name="T54" fmla="*/ 207 w 219"/>
                  <a:gd name="T55" fmla="*/ 12 h 229"/>
                  <a:gd name="T56" fmla="*/ 176 w 219"/>
                  <a:gd name="T5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 h="229">
                    <a:moveTo>
                      <a:pt x="0" y="218"/>
                    </a:moveTo>
                    <a:cubicBezTo>
                      <a:pt x="0" y="218"/>
                      <a:pt x="0" y="218"/>
                      <a:pt x="0" y="218"/>
                    </a:cubicBezTo>
                    <a:cubicBezTo>
                      <a:pt x="1" y="218"/>
                      <a:pt x="1" y="218"/>
                      <a:pt x="1" y="218"/>
                    </a:cubicBezTo>
                    <a:cubicBezTo>
                      <a:pt x="1" y="218"/>
                      <a:pt x="1" y="218"/>
                      <a:pt x="1" y="218"/>
                    </a:cubicBezTo>
                    <a:cubicBezTo>
                      <a:pt x="1" y="218"/>
                      <a:pt x="1" y="218"/>
                      <a:pt x="1" y="218"/>
                    </a:cubicBezTo>
                    <a:cubicBezTo>
                      <a:pt x="1" y="218"/>
                      <a:pt x="1" y="218"/>
                      <a:pt x="1" y="218"/>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6" y="224"/>
                      <a:pt x="13" y="228"/>
                      <a:pt x="20" y="229"/>
                    </a:cubicBezTo>
                    <a:cubicBezTo>
                      <a:pt x="13" y="228"/>
                      <a:pt x="6" y="224"/>
                      <a:pt x="1" y="218"/>
                    </a:cubicBezTo>
                    <a:cubicBezTo>
                      <a:pt x="0" y="218"/>
                      <a:pt x="0" y="218"/>
                      <a:pt x="0" y="218"/>
                    </a:cubicBezTo>
                    <a:moveTo>
                      <a:pt x="176" y="0"/>
                    </a:moveTo>
                    <a:cubicBezTo>
                      <a:pt x="165" y="0"/>
                      <a:pt x="154" y="4"/>
                      <a:pt x="145" y="12"/>
                    </a:cubicBezTo>
                    <a:cubicBezTo>
                      <a:pt x="145" y="12"/>
                      <a:pt x="145" y="12"/>
                      <a:pt x="145" y="12"/>
                    </a:cubicBezTo>
                    <a:cubicBezTo>
                      <a:pt x="74" y="83"/>
                      <a:pt x="74" y="83"/>
                      <a:pt x="74" y="83"/>
                    </a:cubicBezTo>
                    <a:cubicBezTo>
                      <a:pt x="74" y="188"/>
                      <a:pt x="74" y="188"/>
                      <a:pt x="74" y="188"/>
                    </a:cubicBezTo>
                    <a:cubicBezTo>
                      <a:pt x="74" y="192"/>
                      <a:pt x="74" y="197"/>
                      <a:pt x="72" y="201"/>
                    </a:cubicBezTo>
                    <a:cubicBezTo>
                      <a:pt x="70" y="207"/>
                      <a:pt x="67" y="212"/>
                      <a:pt x="63" y="217"/>
                    </a:cubicBezTo>
                    <a:cubicBezTo>
                      <a:pt x="134" y="146"/>
                      <a:pt x="134" y="146"/>
                      <a:pt x="134" y="146"/>
                    </a:cubicBezTo>
                    <a:cubicBezTo>
                      <a:pt x="207" y="73"/>
                      <a:pt x="207" y="73"/>
                      <a:pt x="207" y="73"/>
                    </a:cubicBezTo>
                    <a:cubicBezTo>
                      <a:pt x="209" y="71"/>
                      <a:pt x="211" y="68"/>
                      <a:pt x="213" y="66"/>
                    </a:cubicBezTo>
                    <a:cubicBezTo>
                      <a:pt x="217" y="59"/>
                      <a:pt x="219" y="51"/>
                      <a:pt x="219" y="43"/>
                    </a:cubicBezTo>
                    <a:cubicBezTo>
                      <a:pt x="219" y="32"/>
                      <a:pt x="215" y="21"/>
                      <a:pt x="207" y="12"/>
                    </a:cubicBezTo>
                    <a:cubicBezTo>
                      <a:pt x="207" y="12"/>
                      <a:pt x="207" y="12"/>
                      <a:pt x="207" y="12"/>
                    </a:cubicBezTo>
                    <a:cubicBezTo>
                      <a:pt x="198" y="4"/>
                      <a:pt x="187" y="0"/>
                      <a:pt x="17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32"/>
              <p:cNvSpPr>
                <a:spLocks/>
              </p:cNvSpPr>
              <p:nvPr/>
            </p:nvSpPr>
            <p:spPr bwMode="auto">
              <a:xfrm>
                <a:off x="6112846" y="1935393"/>
                <a:ext cx="92506" cy="354154"/>
              </a:xfrm>
              <a:custGeom>
                <a:avLst/>
                <a:gdLst>
                  <a:gd name="T0" fmla="*/ 43 w 86"/>
                  <a:gd name="T1" fmla="*/ 0 h 329"/>
                  <a:gd name="T2" fmla="*/ 0 w 86"/>
                  <a:gd name="T3" fmla="*/ 43 h 329"/>
                  <a:gd name="T4" fmla="*/ 0 w 86"/>
                  <a:gd name="T5" fmla="*/ 285 h 329"/>
                  <a:gd name="T6" fmla="*/ 43 w 86"/>
                  <a:gd name="T7" fmla="*/ 329 h 329"/>
                  <a:gd name="T8" fmla="*/ 86 w 86"/>
                  <a:gd name="T9" fmla="*/ 285 h 329"/>
                  <a:gd name="T10" fmla="*/ 86 w 86"/>
                  <a:gd name="T11" fmla="*/ 43 h 329"/>
                  <a:gd name="T12" fmla="*/ 43 w 86"/>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86" h="329">
                    <a:moveTo>
                      <a:pt x="43" y="0"/>
                    </a:moveTo>
                    <a:cubicBezTo>
                      <a:pt x="19" y="0"/>
                      <a:pt x="0" y="20"/>
                      <a:pt x="0" y="43"/>
                    </a:cubicBezTo>
                    <a:cubicBezTo>
                      <a:pt x="0" y="285"/>
                      <a:pt x="0" y="285"/>
                      <a:pt x="0" y="285"/>
                    </a:cubicBezTo>
                    <a:cubicBezTo>
                      <a:pt x="43" y="329"/>
                      <a:pt x="43" y="329"/>
                      <a:pt x="43" y="329"/>
                    </a:cubicBezTo>
                    <a:cubicBezTo>
                      <a:pt x="86" y="285"/>
                      <a:pt x="86" y="285"/>
                      <a:pt x="86" y="285"/>
                    </a:cubicBezTo>
                    <a:cubicBezTo>
                      <a:pt x="86" y="43"/>
                      <a:pt x="86" y="43"/>
                      <a:pt x="86" y="43"/>
                    </a:cubicBezTo>
                    <a:cubicBezTo>
                      <a:pt x="86" y="20"/>
                      <a:pt x="67"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33"/>
              <p:cNvSpPr>
                <a:spLocks/>
              </p:cNvSpPr>
              <p:nvPr/>
            </p:nvSpPr>
            <p:spPr bwMode="auto">
              <a:xfrm>
                <a:off x="6159099" y="2401552"/>
                <a:ext cx="2267" cy="0"/>
              </a:xfrm>
              <a:custGeom>
                <a:avLst/>
                <a:gdLst>
                  <a:gd name="T0" fmla="*/ 2 w 2"/>
                  <a:gd name="T1" fmla="*/ 0 w 2"/>
                  <a:gd name="T2" fmla="*/ 0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2"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134"/>
              <p:cNvSpPr>
                <a:spLocks noEditPoints="1"/>
              </p:cNvSpPr>
              <p:nvPr/>
            </p:nvSpPr>
            <p:spPr bwMode="auto">
              <a:xfrm>
                <a:off x="5956855" y="2165752"/>
                <a:ext cx="167781" cy="220836"/>
              </a:xfrm>
              <a:custGeom>
                <a:avLst/>
                <a:gdLst>
                  <a:gd name="T0" fmla="*/ 7 w 156"/>
                  <a:gd name="T1" fmla="*/ 54 h 205"/>
                  <a:gd name="T2" fmla="*/ 13 w 156"/>
                  <a:gd name="T3" fmla="*/ 61 h 205"/>
                  <a:gd name="T4" fmla="*/ 156 w 156"/>
                  <a:gd name="T5" fmla="*/ 205 h 205"/>
                  <a:gd name="T6" fmla="*/ 156 w 156"/>
                  <a:gd name="T7" fmla="*/ 205 h 205"/>
                  <a:gd name="T8" fmla="*/ 13 w 156"/>
                  <a:gd name="T9" fmla="*/ 61 h 205"/>
                  <a:gd name="T10" fmla="*/ 7 w 156"/>
                  <a:gd name="T11" fmla="*/ 54 h 205"/>
                  <a:gd name="T12" fmla="*/ 13 w 156"/>
                  <a:gd name="T13" fmla="*/ 0 h 205"/>
                  <a:gd name="T14" fmla="*/ 13 w 156"/>
                  <a:gd name="T15" fmla="*/ 0 h 205"/>
                  <a:gd name="T16" fmla="*/ 0 w 156"/>
                  <a:gd name="T17" fmla="*/ 31 h 205"/>
                  <a:gd name="T18" fmla="*/ 13 w 156"/>
                  <a:gd name="T19" fmla="*/ 0 h 205"/>
                  <a:gd name="T20" fmla="*/ 13 w 156"/>
                  <a:gd name="T21" fmla="*/ 0 h 205"/>
                  <a:gd name="T22" fmla="*/ 74 w 156"/>
                  <a:gd name="T23" fmla="*/ 0 h 205"/>
                  <a:gd name="T24" fmla="*/ 74 w 156"/>
                  <a:gd name="T25" fmla="*/ 0 h 205"/>
                  <a:gd name="T26" fmla="*/ 145 w 156"/>
                  <a:gd name="T27" fmla="*/ 71 h 205"/>
                  <a:gd name="T28" fmla="*/ 74 w 156"/>
                  <a:gd name="T29" fmla="*/ 0 h 205"/>
                  <a:gd name="T30" fmla="*/ 74 w 156"/>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5">
                    <a:moveTo>
                      <a:pt x="7" y="54"/>
                    </a:moveTo>
                    <a:cubicBezTo>
                      <a:pt x="8" y="56"/>
                      <a:pt x="10" y="59"/>
                      <a:pt x="13" y="61"/>
                    </a:cubicBezTo>
                    <a:cubicBezTo>
                      <a:pt x="156" y="205"/>
                      <a:pt x="156" y="205"/>
                      <a:pt x="156" y="205"/>
                    </a:cubicBezTo>
                    <a:cubicBezTo>
                      <a:pt x="156" y="205"/>
                      <a:pt x="156" y="205"/>
                      <a:pt x="156" y="205"/>
                    </a:cubicBezTo>
                    <a:cubicBezTo>
                      <a:pt x="13" y="61"/>
                      <a:pt x="13" y="61"/>
                      <a:pt x="13" y="61"/>
                    </a:cubicBezTo>
                    <a:cubicBezTo>
                      <a:pt x="10" y="59"/>
                      <a:pt x="8" y="56"/>
                      <a:pt x="7" y="54"/>
                    </a:cubicBezTo>
                    <a:moveTo>
                      <a:pt x="13" y="0"/>
                    </a:moveTo>
                    <a:cubicBezTo>
                      <a:pt x="13" y="0"/>
                      <a:pt x="13" y="0"/>
                      <a:pt x="13" y="0"/>
                    </a:cubicBezTo>
                    <a:cubicBezTo>
                      <a:pt x="4" y="9"/>
                      <a:pt x="0" y="20"/>
                      <a:pt x="0" y="31"/>
                    </a:cubicBezTo>
                    <a:cubicBezTo>
                      <a:pt x="0" y="20"/>
                      <a:pt x="4" y="9"/>
                      <a:pt x="13" y="0"/>
                    </a:cubicBezTo>
                    <a:cubicBezTo>
                      <a:pt x="13" y="0"/>
                      <a:pt x="13" y="0"/>
                      <a:pt x="13"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135"/>
              <p:cNvSpPr>
                <a:spLocks/>
              </p:cNvSpPr>
              <p:nvPr/>
            </p:nvSpPr>
            <p:spPr bwMode="auto">
              <a:xfrm>
                <a:off x="5956855" y="2153055"/>
                <a:ext cx="167781" cy="233533"/>
              </a:xfrm>
              <a:custGeom>
                <a:avLst/>
                <a:gdLst>
                  <a:gd name="T0" fmla="*/ 43 w 156"/>
                  <a:gd name="T1" fmla="*/ 0 h 217"/>
                  <a:gd name="T2" fmla="*/ 13 w 156"/>
                  <a:gd name="T3" fmla="*/ 12 h 217"/>
                  <a:gd name="T4" fmla="*/ 13 w 156"/>
                  <a:gd name="T5" fmla="*/ 12 h 217"/>
                  <a:gd name="T6" fmla="*/ 0 w 156"/>
                  <a:gd name="T7" fmla="*/ 43 h 217"/>
                  <a:gd name="T8" fmla="*/ 7 w 156"/>
                  <a:gd name="T9" fmla="*/ 66 h 217"/>
                  <a:gd name="T10" fmla="*/ 13 w 156"/>
                  <a:gd name="T11" fmla="*/ 73 h 217"/>
                  <a:gd name="T12" fmla="*/ 156 w 156"/>
                  <a:gd name="T13" fmla="*/ 217 h 217"/>
                  <a:gd name="T14" fmla="*/ 145 w 156"/>
                  <a:gd name="T15" fmla="*/ 188 h 217"/>
                  <a:gd name="T16" fmla="*/ 145 w 156"/>
                  <a:gd name="T17" fmla="*/ 83 h 217"/>
                  <a:gd name="T18" fmla="*/ 145 w 156"/>
                  <a:gd name="T19" fmla="*/ 83 h 217"/>
                  <a:gd name="T20" fmla="*/ 74 w 156"/>
                  <a:gd name="T21" fmla="*/ 12 h 217"/>
                  <a:gd name="T22" fmla="*/ 74 w 156"/>
                  <a:gd name="T23" fmla="*/ 12 h 217"/>
                  <a:gd name="T24" fmla="*/ 43 w 156"/>
                  <a:gd name="T25"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17">
                    <a:moveTo>
                      <a:pt x="43" y="0"/>
                    </a:moveTo>
                    <a:cubicBezTo>
                      <a:pt x="32" y="0"/>
                      <a:pt x="21" y="4"/>
                      <a:pt x="13" y="12"/>
                    </a:cubicBezTo>
                    <a:cubicBezTo>
                      <a:pt x="13" y="12"/>
                      <a:pt x="13" y="12"/>
                      <a:pt x="13" y="12"/>
                    </a:cubicBezTo>
                    <a:cubicBezTo>
                      <a:pt x="4" y="21"/>
                      <a:pt x="0" y="32"/>
                      <a:pt x="0" y="43"/>
                    </a:cubicBezTo>
                    <a:cubicBezTo>
                      <a:pt x="0" y="51"/>
                      <a:pt x="2" y="59"/>
                      <a:pt x="7" y="66"/>
                    </a:cubicBezTo>
                    <a:cubicBezTo>
                      <a:pt x="8" y="68"/>
                      <a:pt x="10" y="71"/>
                      <a:pt x="13" y="73"/>
                    </a:cubicBezTo>
                    <a:cubicBezTo>
                      <a:pt x="156" y="217"/>
                      <a:pt x="156" y="217"/>
                      <a:pt x="156" y="217"/>
                    </a:cubicBezTo>
                    <a:cubicBezTo>
                      <a:pt x="149" y="209"/>
                      <a:pt x="145" y="198"/>
                      <a:pt x="145" y="188"/>
                    </a:cubicBezTo>
                    <a:cubicBezTo>
                      <a:pt x="145" y="83"/>
                      <a:pt x="145" y="83"/>
                      <a:pt x="145" y="83"/>
                    </a:cubicBezTo>
                    <a:cubicBezTo>
                      <a:pt x="145" y="83"/>
                      <a:pt x="145" y="83"/>
                      <a:pt x="145" y="83"/>
                    </a:cubicBezTo>
                    <a:cubicBezTo>
                      <a:pt x="74" y="12"/>
                      <a:pt x="74" y="12"/>
                      <a:pt x="74" y="12"/>
                    </a:cubicBezTo>
                    <a:cubicBezTo>
                      <a:pt x="74" y="12"/>
                      <a:pt x="74" y="12"/>
                      <a:pt x="74" y="12"/>
                    </a:cubicBezTo>
                    <a:cubicBezTo>
                      <a:pt x="65" y="4"/>
                      <a:pt x="54"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36"/>
              <p:cNvSpPr>
                <a:spLocks noEditPoints="1"/>
              </p:cNvSpPr>
              <p:nvPr/>
            </p:nvSpPr>
            <p:spPr bwMode="auto">
              <a:xfrm>
                <a:off x="6161366" y="2386587"/>
                <a:ext cx="32196" cy="14964"/>
              </a:xfrm>
              <a:custGeom>
                <a:avLst/>
                <a:gdLst>
                  <a:gd name="T0" fmla="*/ 28 w 30"/>
                  <a:gd name="T1" fmla="*/ 2 h 14"/>
                  <a:gd name="T2" fmla="*/ 16 w 30"/>
                  <a:gd name="T3" fmla="*/ 10 h 14"/>
                  <a:gd name="T4" fmla="*/ 6 w 30"/>
                  <a:gd name="T5" fmla="*/ 13 h 14"/>
                  <a:gd name="T6" fmla="*/ 0 w 30"/>
                  <a:gd name="T7" fmla="*/ 14 h 14"/>
                  <a:gd name="T8" fmla="*/ 28 w 30"/>
                  <a:gd name="T9" fmla="*/ 2 h 14"/>
                  <a:gd name="T10" fmla="*/ 28 w 30"/>
                  <a:gd name="T11" fmla="*/ 2 h 14"/>
                  <a:gd name="T12" fmla="*/ 28 w 30"/>
                  <a:gd name="T13" fmla="*/ 2 h 14"/>
                  <a:gd name="T14" fmla="*/ 28 w 30"/>
                  <a:gd name="T15" fmla="*/ 2 h 14"/>
                  <a:gd name="T16" fmla="*/ 29 w 30"/>
                  <a:gd name="T17" fmla="*/ 1 h 14"/>
                  <a:gd name="T18" fmla="*/ 29 w 30"/>
                  <a:gd name="T19" fmla="*/ 2 h 14"/>
                  <a:gd name="T20" fmla="*/ 29 w 30"/>
                  <a:gd name="T21" fmla="*/ 1 h 14"/>
                  <a:gd name="T22" fmla="*/ 29 w 30"/>
                  <a:gd name="T23" fmla="*/ 1 h 14"/>
                  <a:gd name="T24" fmla="*/ 29 w 30"/>
                  <a:gd name="T25" fmla="*/ 1 h 14"/>
                  <a:gd name="T26" fmla="*/ 29 w 30"/>
                  <a:gd name="T27" fmla="*/ 1 h 14"/>
                  <a:gd name="T28" fmla="*/ 30 w 30"/>
                  <a:gd name="T29" fmla="*/ 0 h 14"/>
                  <a:gd name="T30" fmla="*/ 29 w 30"/>
                  <a:gd name="T31" fmla="*/ 1 h 14"/>
                  <a:gd name="T32" fmla="*/ 29 w 30"/>
                  <a:gd name="T33" fmla="*/ 1 h 14"/>
                  <a:gd name="T34" fmla="*/ 30 w 3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
                    <a:moveTo>
                      <a:pt x="28" y="2"/>
                    </a:moveTo>
                    <a:cubicBezTo>
                      <a:pt x="25" y="5"/>
                      <a:pt x="20" y="8"/>
                      <a:pt x="16" y="10"/>
                    </a:cubicBezTo>
                    <a:cubicBezTo>
                      <a:pt x="13" y="12"/>
                      <a:pt x="10" y="13"/>
                      <a:pt x="6" y="13"/>
                    </a:cubicBezTo>
                    <a:cubicBezTo>
                      <a:pt x="4" y="14"/>
                      <a:pt x="2" y="14"/>
                      <a:pt x="0" y="14"/>
                    </a:cubicBezTo>
                    <a:cubicBezTo>
                      <a:pt x="10" y="13"/>
                      <a:pt x="21" y="9"/>
                      <a:pt x="28" y="2"/>
                    </a:cubicBezTo>
                    <a:moveTo>
                      <a:pt x="28" y="2"/>
                    </a:moveTo>
                    <a:cubicBezTo>
                      <a:pt x="28" y="2"/>
                      <a:pt x="28" y="2"/>
                      <a:pt x="28" y="2"/>
                    </a:cubicBezTo>
                    <a:cubicBezTo>
                      <a:pt x="28" y="2"/>
                      <a:pt x="28" y="2"/>
                      <a:pt x="28" y="2"/>
                    </a:cubicBezTo>
                    <a:moveTo>
                      <a:pt x="29" y="1"/>
                    </a:moveTo>
                    <a:cubicBezTo>
                      <a:pt x="29" y="2"/>
                      <a:pt x="29" y="2"/>
                      <a:pt x="29" y="2"/>
                    </a:cubicBezTo>
                    <a:cubicBezTo>
                      <a:pt x="29" y="2"/>
                      <a:pt x="29" y="2"/>
                      <a:pt x="29" y="1"/>
                    </a:cubicBezTo>
                    <a:moveTo>
                      <a:pt x="29" y="1"/>
                    </a:moveTo>
                    <a:cubicBezTo>
                      <a:pt x="29" y="1"/>
                      <a:pt x="29" y="1"/>
                      <a:pt x="29" y="1"/>
                    </a:cubicBezTo>
                    <a:cubicBezTo>
                      <a:pt x="29" y="1"/>
                      <a:pt x="29" y="1"/>
                      <a:pt x="29" y="1"/>
                    </a:cubicBezTo>
                    <a:moveTo>
                      <a:pt x="30" y="0"/>
                    </a:moveTo>
                    <a:cubicBezTo>
                      <a:pt x="29" y="1"/>
                      <a:pt x="29" y="1"/>
                      <a:pt x="29" y="1"/>
                    </a:cubicBezTo>
                    <a:cubicBezTo>
                      <a:pt x="29" y="1"/>
                      <a:pt x="29" y="1"/>
                      <a:pt x="29" y="1"/>
                    </a:cubicBezTo>
                    <a:cubicBezTo>
                      <a:pt x="29" y="1"/>
                      <a:pt x="30" y="0"/>
                      <a:pt x="3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137"/>
              <p:cNvSpPr>
                <a:spLocks/>
              </p:cNvSpPr>
              <p:nvPr/>
            </p:nvSpPr>
            <p:spPr bwMode="auto">
              <a:xfrm>
                <a:off x="6178598" y="2386587"/>
                <a:ext cx="14964" cy="10430"/>
              </a:xfrm>
              <a:custGeom>
                <a:avLst/>
                <a:gdLst>
                  <a:gd name="T0" fmla="*/ 14 w 14"/>
                  <a:gd name="T1" fmla="*/ 0 h 10"/>
                  <a:gd name="T2" fmla="*/ 13 w 14"/>
                  <a:gd name="T3" fmla="*/ 1 h 10"/>
                  <a:gd name="T4" fmla="*/ 0 w 14"/>
                  <a:gd name="T5" fmla="*/ 10 h 10"/>
                  <a:gd name="T6" fmla="*/ 12 w 14"/>
                  <a:gd name="T7" fmla="*/ 2 h 10"/>
                  <a:gd name="T8" fmla="*/ 12 w 14"/>
                  <a:gd name="T9" fmla="*/ 2 h 10"/>
                  <a:gd name="T10" fmla="*/ 12 w 14"/>
                  <a:gd name="T11" fmla="*/ 2 h 10"/>
                  <a:gd name="T12" fmla="*/ 13 w 14"/>
                  <a:gd name="T13" fmla="*/ 2 h 10"/>
                  <a:gd name="T14" fmla="*/ 13 w 14"/>
                  <a:gd name="T15" fmla="*/ 1 h 10"/>
                  <a:gd name="T16" fmla="*/ 13 w 14"/>
                  <a:gd name="T17" fmla="*/ 1 h 10"/>
                  <a:gd name="T18" fmla="*/ 13 w 14"/>
                  <a:gd name="T19" fmla="*/ 1 h 10"/>
                  <a:gd name="T20" fmla="*/ 13 w 14"/>
                  <a:gd name="T21" fmla="*/ 1 h 10"/>
                  <a:gd name="T22" fmla="*/ 13 w 14"/>
                  <a:gd name="T23" fmla="*/ 1 h 10"/>
                  <a:gd name="T24" fmla="*/ 13 w 14"/>
                  <a:gd name="T25" fmla="*/ 1 h 10"/>
                  <a:gd name="T26" fmla="*/ 14 w 14"/>
                  <a:gd name="T27" fmla="*/ 0 h 10"/>
                  <a:gd name="T28" fmla="*/ 14 w 14"/>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0">
                    <a:moveTo>
                      <a:pt x="14" y="0"/>
                    </a:moveTo>
                    <a:cubicBezTo>
                      <a:pt x="13" y="1"/>
                      <a:pt x="13" y="1"/>
                      <a:pt x="13" y="1"/>
                    </a:cubicBezTo>
                    <a:cubicBezTo>
                      <a:pt x="9" y="5"/>
                      <a:pt x="5" y="8"/>
                      <a:pt x="0" y="10"/>
                    </a:cubicBezTo>
                    <a:cubicBezTo>
                      <a:pt x="4" y="8"/>
                      <a:pt x="9" y="5"/>
                      <a:pt x="12" y="2"/>
                    </a:cubicBezTo>
                    <a:cubicBezTo>
                      <a:pt x="12" y="2"/>
                      <a:pt x="12" y="2"/>
                      <a:pt x="12" y="2"/>
                    </a:cubicBezTo>
                    <a:cubicBezTo>
                      <a:pt x="12" y="2"/>
                      <a:pt x="12" y="2"/>
                      <a:pt x="12" y="2"/>
                    </a:cubicBezTo>
                    <a:cubicBezTo>
                      <a:pt x="12" y="2"/>
                      <a:pt x="13" y="2"/>
                      <a:pt x="13" y="2"/>
                    </a:cubicBezTo>
                    <a:cubicBezTo>
                      <a:pt x="13" y="2"/>
                      <a:pt x="13" y="2"/>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4" y="0"/>
                      <a:pt x="14" y="0"/>
                      <a:pt x="14" y="0"/>
                    </a:cubicBezTo>
                    <a:cubicBezTo>
                      <a:pt x="14" y="0"/>
                      <a:pt x="14" y="0"/>
                      <a:pt x="1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138"/>
              <p:cNvSpPr>
                <a:spLocks/>
              </p:cNvSpPr>
              <p:nvPr/>
            </p:nvSpPr>
            <p:spPr bwMode="auto">
              <a:xfrm>
                <a:off x="6159099" y="2400191"/>
                <a:ext cx="8616" cy="1360"/>
              </a:xfrm>
              <a:custGeom>
                <a:avLst/>
                <a:gdLst>
                  <a:gd name="T0" fmla="*/ 8 w 8"/>
                  <a:gd name="T1" fmla="*/ 0 h 1"/>
                  <a:gd name="T2" fmla="*/ 0 w 8"/>
                  <a:gd name="T3" fmla="*/ 1 h 1"/>
                  <a:gd name="T4" fmla="*/ 0 w 8"/>
                  <a:gd name="T5" fmla="*/ 1 h 1"/>
                  <a:gd name="T6" fmla="*/ 2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1"/>
                      <a:pt x="0" y="1"/>
                    </a:cubicBezTo>
                    <a:cubicBezTo>
                      <a:pt x="0" y="1"/>
                      <a:pt x="0" y="1"/>
                      <a:pt x="0" y="1"/>
                    </a:cubicBezTo>
                    <a:cubicBezTo>
                      <a:pt x="1" y="1"/>
                      <a:pt x="1" y="1"/>
                      <a:pt x="2" y="1"/>
                    </a:cubicBezTo>
                    <a:cubicBezTo>
                      <a:pt x="4" y="1"/>
                      <a:pt x="6" y="1"/>
                      <a:pt x="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139"/>
              <p:cNvSpPr>
                <a:spLocks/>
              </p:cNvSpPr>
              <p:nvPr/>
            </p:nvSpPr>
            <p:spPr bwMode="auto">
              <a:xfrm>
                <a:off x="6112846" y="2242387"/>
                <a:ext cx="46253" cy="112912"/>
              </a:xfrm>
              <a:custGeom>
                <a:avLst/>
                <a:gdLst>
                  <a:gd name="T0" fmla="*/ 0 w 43"/>
                  <a:gd name="T1" fmla="*/ 0 h 105"/>
                  <a:gd name="T2" fmla="*/ 0 w 43"/>
                  <a:gd name="T3" fmla="*/ 105 h 105"/>
                  <a:gd name="T4" fmla="*/ 13 w 43"/>
                  <a:gd name="T5" fmla="*/ 74 h 105"/>
                  <a:gd name="T6" fmla="*/ 43 w 43"/>
                  <a:gd name="T7" fmla="*/ 44 h 105"/>
                  <a:gd name="T8" fmla="*/ 0 w 43"/>
                  <a:gd name="T9" fmla="*/ 0 h 105"/>
                </a:gdLst>
                <a:ahLst/>
                <a:cxnLst>
                  <a:cxn ang="0">
                    <a:pos x="T0" y="T1"/>
                  </a:cxn>
                  <a:cxn ang="0">
                    <a:pos x="T2" y="T3"/>
                  </a:cxn>
                  <a:cxn ang="0">
                    <a:pos x="T4" y="T5"/>
                  </a:cxn>
                  <a:cxn ang="0">
                    <a:pos x="T6" y="T7"/>
                  </a:cxn>
                  <a:cxn ang="0">
                    <a:pos x="T8" y="T9"/>
                  </a:cxn>
                </a:cxnLst>
                <a:rect l="0" t="0" r="r" b="b"/>
                <a:pathLst>
                  <a:path w="43" h="105">
                    <a:moveTo>
                      <a:pt x="0" y="0"/>
                    </a:moveTo>
                    <a:cubicBezTo>
                      <a:pt x="0" y="105"/>
                      <a:pt x="0" y="105"/>
                      <a:pt x="0" y="105"/>
                    </a:cubicBezTo>
                    <a:cubicBezTo>
                      <a:pt x="0" y="94"/>
                      <a:pt x="4" y="83"/>
                      <a:pt x="13" y="74"/>
                    </a:cubicBezTo>
                    <a:cubicBezTo>
                      <a:pt x="43" y="44"/>
                      <a:pt x="43" y="44"/>
                      <a:pt x="43" y="44"/>
                    </a:cubicBezTo>
                    <a:cubicBezTo>
                      <a:pt x="0" y="0"/>
                      <a:pt x="0" y="0"/>
                      <a:pt x="0"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40"/>
              <p:cNvSpPr>
                <a:spLocks noEditPoints="1"/>
              </p:cNvSpPr>
              <p:nvPr/>
            </p:nvSpPr>
            <p:spPr bwMode="auto">
              <a:xfrm>
                <a:off x="6124636" y="2165752"/>
                <a:ext cx="237161" cy="235800"/>
              </a:xfrm>
              <a:custGeom>
                <a:avLst/>
                <a:gdLst>
                  <a:gd name="T0" fmla="*/ 2 w 220"/>
                  <a:gd name="T1" fmla="*/ 207 h 219"/>
                  <a:gd name="T2" fmla="*/ 32 w 220"/>
                  <a:gd name="T3" fmla="*/ 219 h 219"/>
                  <a:gd name="T4" fmla="*/ 30 w 220"/>
                  <a:gd name="T5" fmla="*/ 219 h 219"/>
                  <a:gd name="T6" fmla="*/ 21 w 220"/>
                  <a:gd name="T7" fmla="*/ 217 h 219"/>
                  <a:gd name="T8" fmla="*/ 2 w 220"/>
                  <a:gd name="T9" fmla="*/ 207 h 219"/>
                  <a:gd name="T10" fmla="*/ 2 w 220"/>
                  <a:gd name="T11" fmla="*/ 207 h 219"/>
                  <a:gd name="T12" fmla="*/ 2 w 220"/>
                  <a:gd name="T13" fmla="*/ 207 h 219"/>
                  <a:gd name="T14" fmla="*/ 2 w 220"/>
                  <a:gd name="T15" fmla="*/ 207 h 219"/>
                  <a:gd name="T16" fmla="*/ 2 w 220"/>
                  <a:gd name="T17" fmla="*/ 207 h 219"/>
                  <a:gd name="T18" fmla="*/ 2 w 220"/>
                  <a:gd name="T19" fmla="*/ 207 h 219"/>
                  <a:gd name="T20" fmla="*/ 2 w 220"/>
                  <a:gd name="T21" fmla="*/ 207 h 219"/>
                  <a:gd name="T22" fmla="*/ 2 w 220"/>
                  <a:gd name="T23" fmla="*/ 206 h 219"/>
                  <a:gd name="T24" fmla="*/ 2 w 220"/>
                  <a:gd name="T25" fmla="*/ 207 h 219"/>
                  <a:gd name="T26" fmla="*/ 2 w 220"/>
                  <a:gd name="T27" fmla="*/ 206 h 219"/>
                  <a:gd name="T28" fmla="*/ 2 w 220"/>
                  <a:gd name="T29" fmla="*/ 206 h 219"/>
                  <a:gd name="T30" fmla="*/ 2 w 220"/>
                  <a:gd name="T31" fmla="*/ 206 h 219"/>
                  <a:gd name="T32" fmla="*/ 2 w 220"/>
                  <a:gd name="T33" fmla="*/ 206 h 219"/>
                  <a:gd name="T34" fmla="*/ 0 w 220"/>
                  <a:gd name="T35" fmla="*/ 205 h 219"/>
                  <a:gd name="T36" fmla="*/ 2 w 220"/>
                  <a:gd name="T37" fmla="*/ 206 h 219"/>
                  <a:gd name="T38" fmla="*/ 2 w 220"/>
                  <a:gd name="T39" fmla="*/ 206 h 219"/>
                  <a:gd name="T40" fmla="*/ 1 w 220"/>
                  <a:gd name="T41" fmla="*/ 206 h 219"/>
                  <a:gd name="T42" fmla="*/ 0 w 220"/>
                  <a:gd name="T43" fmla="*/ 205 h 219"/>
                  <a:gd name="T44" fmla="*/ 214 w 220"/>
                  <a:gd name="T45" fmla="*/ 54 h 219"/>
                  <a:gd name="T46" fmla="*/ 208 w 220"/>
                  <a:gd name="T47" fmla="*/ 61 h 219"/>
                  <a:gd name="T48" fmla="*/ 135 w 220"/>
                  <a:gd name="T49" fmla="*/ 134 h 219"/>
                  <a:gd name="T50" fmla="*/ 208 w 220"/>
                  <a:gd name="T51" fmla="*/ 61 h 219"/>
                  <a:gd name="T52" fmla="*/ 214 w 220"/>
                  <a:gd name="T53" fmla="*/ 54 h 219"/>
                  <a:gd name="T54" fmla="*/ 146 w 220"/>
                  <a:gd name="T55" fmla="*/ 0 h 219"/>
                  <a:gd name="T56" fmla="*/ 146 w 220"/>
                  <a:gd name="T57" fmla="*/ 0 h 219"/>
                  <a:gd name="T58" fmla="*/ 75 w 220"/>
                  <a:gd name="T59" fmla="*/ 71 h 219"/>
                  <a:gd name="T60" fmla="*/ 75 w 220"/>
                  <a:gd name="T61" fmla="*/ 71 h 219"/>
                  <a:gd name="T62" fmla="*/ 146 w 220"/>
                  <a:gd name="T63" fmla="*/ 0 h 219"/>
                  <a:gd name="T64" fmla="*/ 146 w 220"/>
                  <a:gd name="T65" fmla="*/ 0 h 219"/>
                  <a:gd name="T66" fmla="*/ 208 w 220"/>
                  <a:gd name="T67" fmla="*/ 0 h 219"/>
                  <a:gd name="T68" fmla="*/ 208 w 220"/>
                  <a:gd name="T69" fmla="*/ 0 h 219"/>
                  <a:gd name="T70" fmla="*/ 220 w 220"/>
                  <a:gd name="T71" fmla="*/ 31 h 219"/>
                  <a:gd name="T72" fmla="*/ 208 w 220"/>
                  <a:gd name="T73" fmla="*/ 0 h 219"/>
                  <a:gd name="T74" fmla="*/ 208 w 220"/>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19">
                    <a:moveTo>
                      <a:pt x="2" y="207"/>
                    </a:moveTo>
                    <a:cubicBezTo>
                      <a:pt x="10" y="215"/>
                      <a:pt x="21" y="219"/>
                      <a:pt x="32" y="219"/>
                    </a:cubicBezTo>
                    <a:cubicBezTo>
                      <a:pt x="31" y="219"/>
                      <a:pt x="31" y="219"/>
                      <a:pt x="30" y="219"/>
                    </a:cubicBezTo>
                    <a:cubicBezTo>
                      <a:pt x="27" y="219"/>
                      <a:pt x="24" y="218"/>
                      <a:pt x="21" y="217"/>
                    </a:cubicBezTo>
                    <a:cubicBezTo>
                      <a:pt x="14" y="216"/>
                      <a:pt x="7" y="212"/>
                      <a:pt x="2" y="207"/>
                    </a:cubicBezTo>
                    <a:moveTo>
                      <a:pt x="2" y="207"/>
                    </a:moveTo>
                    <a:cubicBezTo>
                      <a:pt x="2" y="207"/>
                      <a:pt x="2" y="207"/>
                      <a:pt x="2" y="207"/>
                    </a:cubicBezTo>
                    <a:cubicBezTo>
                      <a:pt x="2" y="207"/>
                      <a:pt x="2" y="207"/>
                      <a:pt x="2" y="207"/>
                    </a:cubicBezTo>
                    <a:moveTo>
                      <a:pt x="2" y="207"/>
                    </a:moveTo>
                    <a:cubicBezTo>
                      <a:pt x="2" y="207"/>
                      <a:pt x="2" y="207"/>
                      <a:pt x="2" y="207"/>
                    </a:cubicBezTo>
                    <a:cubicBezTo>
                      <a:pt x="2" y="207"/>
                      <a:pt x="2" y="207"/>
                      <a:pt x="2" y="207"/>
                    </a:cubicBezTo>
                    <a:moveTo>
                      <a:pt x="2" y="206"/>
                    </a:moveTo>
                    <a:cubicBezTo>
                      <a:pt x="2" y="207"/>
                      <a:pt x="2" y="207"/>
                      <a:pt x="2" y="207"/>
                    </a:cubicBezTo>
                    <a:cubicBezTo>
                      <a:pt x="2" y="207"/>
                      <a:pt x="2" y="207"/>
                      <a:pt x="2" y="206"/>
                    </a:cubicBezTo>
                    <a:moveTo>
                      <a:pt x="2" y="206"/>
                    </a:moveTo>
                    <a:cubicBezTo>
                      <a:pt x="2" y="206"/>
                      <a:pt x="2" y="206"/>
                      <a:pt x="2" y="206"/>
                    </a:cubicBezTo>
                    <a:cubicBezTo>
                      <a:pt x="2" y="206"/>
                      <a:pt x="2" y="206"/>
                      <a:pt x="2" y="206"/>
                    </a:cubicBezTo>
                    <a:moveTo>
                      <a:pt x="0" y="205"/>
                    </a:moveTo>
                    <a:cubicBezTo>
                      <a:pt x="1" y="205"/>
                      <a:pt x="1" y="206"/>
                      <a:pt x="2" y="206"/>
                    </a:cubicBezTo>
                    <a:cubicBezTo>
                      <a:pt x="2" y="206"/>
                      <a:pt x="2" y="206"/>
                      <a:pt x="2" y="206"/>
                    </a:cubicBezTo>
                    <a:cubicBezTo>
                      <a:pt x="1" y="206"/>
                      <a:pt x="1" y="206"/>
                      <a:pt x="1" y="206"/>
                    </a:cubicBezTo>
                    <a:cubicBezTo>
                      <a:pt x="0" y="205"/>
                      <a:pt x="0" y="205"/>
                      <a:pt x="0" y="205"/>
                    </a:cubicBezTo>
                    <a:moveTo>
                      <a:pt x="214" y="54"/>
                    </a:moveTo>
                    <a:cubicBezTo>
                      <a:pt x="212" y="56"/>
                      <a:pt x="210" y="59"/>
                      <a:pt x="208" y="61"/>
                    </a:cubicBezTo>
                    <a:cubicBezTo>
                      <a:pt x="135" y="134"/>
                      <a:pt x="135" y="134"/>
                      <a:pt x="135" y="134"/>
                    </a:cubicBezTo>
                    <a:cubicBezTo>
                      <a:pt x="208" y="61"/>
                      <a:pt x="208" y="61"/>
                      <a:pt x="208" y="61"/>
                    </a:cubicBezTo>
                    <a:cubicBezTo>
                      <a:pt x="210" y="59"/>
                      <a:pt x="212" y="56"/>
                      <a:pt x="214" y="54"/>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8" y="0"/>
                    </a:moveTo>
                    <a:cubicBezTo>
                      <a:pt x="208" y="0"/>
                      <a:pt x="208" y="0"/>
                      <a:pt x="208" y="0"/>
                    </a:cubicBezTo>
                    <a:cubicBezTo>
                      <a:pt x="216" y="9"/>
                      <a:pt x="220" y="20"/>
                      <a:pt x="220" y="31"/>
                    </a:cubicBezTo>
                    <a:cubicBezTo>
                      <a:pt x="220" y="20"/>
                      <a:pt x="216" y="9"/>
                      <a:pt x="208" y="0"/>
                    </a:cubicBezTo>
                    <a:cubicBezTo>
                      <a:pt x="208" y="0"/>
                      <a:pt x="208" y="0"/>
                      <a:pt x="208"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142"/>
              <p:cNvSpPr>
                <a:spLocks/>
              </p:cNvSpPr>
              <p:nvPr/>
            </p:nvSpPr>
            <p:spPr bwMode="auto">
              <a:xfrm>
                <a:off x="6159099" y="2242387"/>
                <a:ext cx="49881" cy="126969"/>
              </a:xfrm>
              <a:custGeom>
                <a:avLst/>
                <a:gdLst>
                  <a:gd name="T0" fmla="*/ 43 w 46"/>
                  <a:gd name="T1" fmla="*/ 0 h 118"/>
                  <a:gd name="T2" fmla="*/ 0 w 46"/>
                  <a:gd name="T3" fmla="*/ 44 h 118"/>
                  <a:gd name="T4" fmla="*/ 31 w 46"/>
                  <a:gd name="T5" fmla="*/ 74 h 118"/>
                  <a:gd name="T6" fmla="*/ 41 w 46"/>
                  <a:gd name="T7" fmla="*/ 118 h 118"/>
                  <a:gd name="T8" fmla="*/ 43 w 46"/>
                  <a:gd name="T9" fmla="*/ 105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4"/>
                      <a:pt x="0" y="44"/>
                      <a:pt x="0" y="44"/>
                    </a:cubicBezTo>
                    <a:cubicBezTo>
                      <a:pt x="31" y="74"/>
                      <a:pt x="31" y="74"/>
                      <a:pt x="31" y="74"/>
                    </a:cubicBezTo>
                    <a:cubicBezTo>
                      <a:pt x="43" y="86"/>
                      <a:pt x="46" y="103"/>
                      <a:pt x="41" y="118"/>
                    </a:cubicBezTo>
                    <a:cubicBezTo>
                      <a:pt x="43" y="114"/>
                      <a:pt x="43" y="109"/>
                      <a:pt x="43" y="105"/>
                    </a:cubicBezTo>
                    <a:cubicBezTo>
                      <a:pt x="43" y="0"/>
                      <a:pt x="43"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43"/>
              <p:cNvSpPr>
                <a:spLocks/>
              </p:cNvSpPr>
              <p:nvPr/>
            </p:nvSpPr>
            <p:spPr bwMode="auto">
              <a:xfrm>
                <a:off x="6157285" y="2401552"/>
                <a:ext cx="1814"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144"/>
              <p:cNvSpPr>
                <a:spLocks noEditPoints="1"/>
              </p:cNvSpPr>
              <p:nvPr/>
            </p:nvSpPr>
            <p:spPr bwMode="auto">
              <a:xfrm>
                <a:off x="6124636" y="2386587"/>
                <a:ext cx="32649" cy="14964"/>
              </a:xfrm>
              <a:custGeom>
                <a:avLst/>
                <a:gdLst>
                  <a:gd name="T0" fmla="*/ 21 w 30"/>
                  <a:gd name="T1" fmla="*/ 12 h 14"/>
                  <a:gd name="T2" fmla="*/ 30 w 30"/>
                  <a:gd name="T3" fmla="*/ 14 h 14"/>
                  <a:gd name="T4" fmla="*/ 25 w 30"/>
                  <a:gd name="T5" fmla="*/ 13 h 14"/>
                  <a:gd name="T6" fmla="*/ 21 w 30"/>
                  <a:gd name="T7" fmla="*/ 12 h 14"/>
                  <a:gd name="T8" fmla="*/ 0 w 30"/>
                  <a:gd name="T9" fmla="*/ 0 h 14"/>
                  <a:gd name="T10" fmla="*/ 0 w 30"/>
                  <a:gd name="T11" fmla="*/ 0 h 14"/>
                  <a:gd name="T12" fmla="*/ 1 w 30"/>
                  <a:gd name="T13" fmla="*/ 1 h 14"/>
                  <a:gd name="T14" fmla="*/ 0 w 30"/>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4">
                    <a:moveTo>
                      <a:pt x="21" y="12"/>
                    </a:moveTo>
                    <a:cubicBezTo>
                      <a:pt x="24" y="13"/>
                      <a:pt x="27" y="14"/>
                      <a:pt x="30" y="14"/>
                    </a:cubicBezTo>
                    <a:cubicBezTo>
                      <a:pt x="29" y="14"/>
                      <a:pt x="27" y="14"/>
                      <a:pt x="25" y="13"/>
                    </a:cubicBezTo>
                    <a:cubicBezTo>
                      <a:pt x="24" y="13"/>
                      <a:pt x="22" y="13"/>
                      <a:pt x="21" y="12"/>
                    </a:cubicBezTo>
                    <a:moveTo>
                      <a:pt x="0" y="0"/>
                    </a:moveTo>
                    <a:cubicBezTo>
                      <a:pt x="0" y="0"/>
                      <a:pt x="0" y="0"/>
                      <a:pt x="0" y="0"/>
                    </a:cubicBezTo>
                    <a:cubicBezTo>
                      <a:pt x="1" y="1"/>
                      <a:pt x="1" y="1"/>
                      <a:pt x="1" y="1"/>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45"/>
              <p:cNvSpPr>
                <a:spLocks/>
              </p:cNvSpPr>
              <p:nvPr/>
            </p:nvSpPr>
            <p:spPr bwMode="auto">
              <a:xfrm>
                <a:off x="6112846" y="2355299"/>
                <a:ext cx="38998" cy="44893"/>
              </a:xfrm>
              <a:custGeom>
                <a:avLst/>
                <a:gdLst>
                  <a:gd name="T0" fmla="*/ 0 w 36"/>
                  <a:gd name="T1" fmla="*/ 0 h 42"/>
                  <a:gd name="T2" fmla="*/ 11 w 36"/>
                  <a:gd name="T3" fmla="*/ 29 h 42"/>
                  <a:gd name="T4" fmla="*/ 12 w 36"/>
                  <a:gd name="T5" fmla="*/ 30 h 42"/>
                  <a:gd name="T6" fmla="*/ 13 w 36"/>
                  <a:gd name="T7" fmla="*/ 30 h 42"/>
                  <a:gd name="T8" fmla="*/ 32 w 36"/>
                  <a:gd name="T9" fmla="*/ 41 h 42"/>
                  <a:gd name="T10" fmla="*/ 36 w 36"/>
                  <a:gd name="T11" fmla="*/ 42 h 42"/>
                  <a:gd name="T12" fmla="*/ 0 w 36"/>
                  <a:gd name="T13" fmla="*/ 0 h 42"/>
                  <a:gd name="T14" fmla="*/ 0 w 3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2">
                    <a:moveTo>
                      <a:pt x="0" y="0"/>
                    </a:moveTo>
                    <a:cubicBezTo>
                      <a:pt x="0" y="10"/>
                      <a:pt x="4" y="21"/>
                      <a:pt x="11" y="29"/>
                    </a:cubicBezTo>
                    <a:cubicBezTo>
                      <a:pt x="12" y="30"/>
                      <a:pt x="12" y="30"/>
                      <a:pt x="12" y="30"/>
                    </a:cubicBezTo>
                    <a:cubicBezTo>
                      <a:pt x="13" y="30"/>
                      <a:pt x="13" y="30"/>
                      <a:pt x="13" y="30"/>
                    </a:cubicBezTo>
                    <a:cubicBezTo>
                      <a:pt x="18" y="36"/>
                      <a:pt x="25" y="40"/>
                      <a:pt x="32" y="41"/>
                    </a:cubicBezTo>
                    <a:cubicBezTo>
                      <a:pt x="33" y="42"/>
                      <a:pt x="35" y="42"/>
                      <a:pt x="36" y="42"/>
                    </a:cubicBezTo>
                    <a:cubicBezTo>
                      <a:pt x="16" y="39"/>
                      <a:pt x="0" y="21"/>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146"/>
              <p:cNvSpPr>
                <a:spLocks/>
              </p:cNvSpPr>
              <p:nvPr/>
            </p:nvSpPr>
            <p:spPr bwMode="auto">
              <a:xfrm>
                <a:off x="6167715" y="2397017"/>
                <a:ext cx="10883" cy="3174"/>
              </a:xfrm>
              <a:custGeom>
                <a:avLst/>
                <a:gdLst>
                  <a:gd name="T0" fmla="*/ 10 w 10"/>
                  <a:gd name="T1" fmla="*/ 0 h 3"/>
                  <a:gd name="T2" fmla="*/ 5 w 10"/>
                  <a:gd name="T3" fmla="*/ 2 h 3"/>
                  <a:gd name="T4" fmla="*/ 0 w 10"/>
                  <a:gd name="T5" fmla="*/ 3 h 3"/>
                  <a:gd name="T6" fmla="*/ 10 w 10"/>
                  <a:gd name="T7" fmla="*/ 0 h 3"/>
                </a:gdLst>
                <a:ahLst/>
                <a:cxnLst>
                  <a:cxn ang="0">
                    <a:pos x="T0" y="T1"/>
                  </a:cxn>
                  <a:cxn ang="0">
                    <a:pos x="T2" y="T3"/>
                  </a:cxn>
                  <a:cxn ang="0">
                    <a:pos x="T4" y="T5"/>
                  </a:cxn>
                  <a:cxn ang="0">
                    <a:pos x="T6" y="T7"/>
                  </a:cxn>
                </a:cxnLst>
                <a:rect l="0" t="0" r="r" b="b"/>
                <a:pathLst>
                  <a:path w="10" h="3">
                    <a:moveTo>
                      <a:pt x="10" y="0"/>
                    </a:moveTo>
                    <a:cubicBezTo>
                      <a:pt x="8" y="1"/>
                      <a:pt x="7" y="1"/>
                      <a:pt x="5" y="2"/>
                    </a:cubicBezTo>
                    <a:cubicBezTo>
                      <a:pt x="4" y="2"/>
                      <a:pt x="2" y="3"/>
                      <a:pt x="0" y="3"/>
                    </a:cubicBezTo>
                    <a:cubicBezTo>
                      <a:pt x="4" y="3"/>
                      <a:pt x="7" y="2"/>
                      <a:pt x="1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147"/>
              <p:cNvSpPr>
                <a:spLocks/>
              </p:cNvSpPr>
              <p:nvPr/>
            </p:nvSpPr>
            <p:spPr bwMode="auto">
              <a:xfrm>
                <a:off x="6173156" y="2369356"/>
                <a:ext cx="30382" cy="29928"/>
              </a:xfrm>
              <a:custGeom>
                <a:avLst/>
                <a:gdLst>
                  <a:gd name="T0" fmla="*/ 28 w 28"/>
                  <a:gd name="T1" fmla="*/ 0 h 28"/>
                  <a:gd name="T2" fmla="*/ 0 w 28"/>
                  <a:gd name="T3" fmla="*/ 28 h 28"/>
                  <a:gd name="T4" fmla="*/ 5 w 28"/>
                  <a:gd name="T5" fmla="*/ 26 h 28"/>
                  <a:gd name="T6" fmla="*/ 18 w 28"/>
                  <a:gd name="T7" fmla="*/ 17 h 28"/>
                  <a:gd name="T8" fmla="*/ 19 w 28"/>
                  <a:gd name="T9" fmla="*/ 16 h 28"/>
                  <a:gd name="T10" fmla="*/ 28 w 28"/>
                  <a:gd name="T11" fmla="*/ 0 h 28"/>
                </a:gdLst>
                <a:ahLst/>
                <a:cxnLst>
                  <a:cxn ang="0">
                    <a:pos x="T0" y="T1"/>
                  </a:cxn>
                  <a:cxn ang="0">
                    <a:pos x="T2" y="T3"/>
                  </a:cxn>
                  <a:cxn ang="0">
                    <a:pos x="T4" y="T5"/>
                  </a:cxn>
                  <a:cxn ang="0">
                    <a:pos x="T6" y="T7"/>
                  </a:cxn>
                  <a:cxn ang="0">
                    <a:pos x="T8" y="T9"/>
                  </a:cxn>
                  <a:cxn ang="0">
                    <a:pos x="T10" y="T11"/>
                  </a:cxn>
                </a:cxnLst>
                <a:rect l="0" t="0" r="r" b="b"/>
                <a:pathLst>
                  <a:path w="28" h="28">
                    <a:moveTo>
                      <a:pt x="28" y="0"/>
                    </a:moveTo>
                    <a:cubicBezTo>
                      <a:pt x="24" y="13"/>
                      <a:pt x="13" y="24"/>
                      <a:pt x="0" y="28"/>
                    </a:cubicBezTo>
                    <a:cubicBezTo>
                      <a:pt x="2" y="27"/>
                      <a:pt x="3" y="27"/>
                      <a:pt x="5" y="26"/>
                    </a:cubicBezTo>
                    <a:cubicBezTo>
                      <a:pt x="10" y="24"/>
                      <a:pt x="14" y="21"/>
                      <a:pt x="18" y="17"/>
                    </a:cubicBezTo>
                    <a:cubicBezTo>
                      <a:pt x="19" y="16"/>
                      <a:pt x="19" y="16"/>
                      <a:pt x="19" y="16"/>
                    </a:cubicBezTo>
                    <a:cubicBezTo>
                      <a:pt x="23" y="11"/>
                      <a:pt x="26" y="6"/>
                      <a:pt x="2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148"/>
              <p:cNvSpPr>
                <a:spLocks/>
              </p:cNvSpPr>
              <p:nvPr/>
            </p:nvSpPr>
            <p:spPr bwMode="auto">
              <a:xfrm>
                <a:off x="6151844" y="2399284"/>
                <a:ext cx="21313" cy="2267"/>
              </a:xfrm>
              <a:custGeom>
                <a:avLst/>
                <a:gdLst>
                  <a:gd name="T0" fmla="*/ 20 w 20"/>
                  <a:gd name="T1" fmla="*/ 0 h 2"/>
                  <a:gd name="T2" fmla="*/ 16 w 20"/>
                  <a:gd name="T3" fmla="*/ 1 h 2"/>
                  <a:gd name="T4" fmla="*/ 16 w 20"/>
                  <a:gd name="T5" fmla="*/ 1 h 2"/>
                  <a:gd name="T6" fmla="*/ 12 w 20"/>
                  <a:gd name="T7" fmla="*/ 2 h 2"/>
                  <a:gd name="T8" fmla="*/ 11 w 20"/>
                  <a:gd name="T9" fmla="*/ 2 h 2"/>
                  <a:gd name="T10" fmla="*/ 7 w 20"/>
                  <a:gd name="T11" fmla="*/ 2 h 2"/>
                  <a:gd name="T12" fmla="*/ 3 w 20"/>
                  <a:gd name="T13" fmla="*/ 2 h 2"/>
                  <a:gd name="T14" fmla="*/ 3 w 20"/>
                  <a:gd name="T15" fmla="*/ 2 h 2"/>
                  <a:gd name="T16" fmla="*/ 0 w 20"/>
                  <a:gd name="T17" fmla="*/ 1 h 2"/>
                  <a:gd name="T18" fmla="*/ 5 w 20"/>
                  <a:gd name="T19" fmla="*/ 2 h 2"/>
                  <a:gd name="T20" fmla="*/ 7 w 20"/>
                  <a:gd name="T21" fmla="*/ 2 h 2"/>
                  <a:gd name="T22" fmla="*/ 15 w 20"/>
                  <a:gd name="T23" fmla="*/ 1 h 2"/>
                  <a:gd name="T24" fmla="*/ 20 w 20"/>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
                    <a:moveTo>
                      <a:pt x="20" y="0"/>
                    </a:moveTo>
                    <a:cubicBezTo>
                      <a:pt x="19" y="0"/>
                      <a:pt x="18" y="1"/>
                      <a:pt x="16" y="1"/>
                    </a:cubicBezTo>
                    <a:cubicBezTo>
                      <a:pt x="16" y="1"/>
                      <a:pt x="16" y="1"/>
                      <a:pt x="16" y="1"/>
                    </a:cubicBezTo>
                    <a:cubicBezTo>
                      <a:pt x="15" y="1"/>
                      <a:pt x="14" y="1"/>
                      <a:pt x="12" y="2"/>
                    </a:cubicBezTo>
                    <a:cubicBezTo>
                      <a:pt x="11" y="2"/>
                      <a:pt x="11" y="2"/>
                      <a:pt x="11" y="2"/>
                    </a:cubicBezTo>
                    <a:cubicBezTo>
                      <a:pt x="10" y="2"/>
                      <a:pt x="9" y="2"/>
                      <a:pt x="7" y="2"/>
                    </a:cubicBezTo>
                    <a:cubicBezTo>
                      <a:pt x="6" y="2"/>
                      <a:pt x="4" y="2"/>
                      <a:pt x="3" y="2"/>
                    </a:cubicBezTo>
                    <a:cubicBezTo>
                      <a:pt x="3" y="2"/>
                      <a:pt x="3" y="2"/>
                      <a:pt x="3" y="2"/>
                    </a:cubicBezTo>
                    <a:cubicBezTo>
                      <a:pt x="2" y="2"/>
                      <a:pt x="1" y="1"/>
                      <a:pt x="0" y="1"/>
                    </a:cubicBezTo>
                    <a:cubicBezTo>
                      <a:pt x="2" y="2"/>
                      <a:pt x="4" y="2"/>
                      <a:pt x="5" y="2"/>
                    </a:cubicBezTo>
                    <a:cubicBezTo>
                      <a:pt x="6" y="2"/>
                      <a:pt x="7" y="2"/>
                      <a:pt x="7" y="2"/>
                    </a:cubicBezTo>
                    <a:cubicBezTo>
                      <a:pt x="10" y="2"/>
                      <a:pt x="13" y="2"/>
                      <a:pt x="15" y="1"/>
                    </a:cubicBezTo>
                    <a:cubicBezTo>
                      <a:pt x="17" y="1"/>
                      <a:pt x="19" y="0"/>
                      <a:pt x="20" y="0"/>
                    </a:cubicBezTo>
                  </a:path>
                </a:pathLst>
              </a:custGeom>
              <a:solidFill>
                <a:srgbClr val="156B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149"/>
              <p:cNvSpPr>
                <a:spLocks/>
              </p:cNvSpPr>
              <p:nvPr/>
            </p:nvSpPr>
            <p:spPr bwMode="auto">
              <a:xfrm>
                <a:off x="6112846" y="2289547"/>
                <a:ext cx="96134" cy="112005"/>
              </a:xfrm>
              <a:custGeom>
                <a:avLst/>
                <a:gdLst>
                  <a:gd name="T0" fmla="*/ 43 w 89"/>
                  <a:gd name="T1" fmla="*/ 0 h 104"/>
                  <a:gd name="T2" fmla="*/ 13 w 89"/>
                  <a:gd name="T3" fmla="*/ 30 h 104"/>
                  <a:gd name="T4" fmla="*/ 0 w 89"/>
                  <a:gd name="T5" fmla="*/ 61 h 104"/>
                  <a:gd name="T6" fmla="*/ 0 w 89"/>
                  <a:gd name="T7" fmla="*/ 61 h 104"/>
                  <a:gd name="T8" fmla="*/ 36 w 89"/>
                  <a:gd name="T9" fmla="*/ 103 h 104"/>
                  <a:gd name="T10" fmla="*/ 39 w 89"/>
                  <a:gd name="T11" fmla="*/ 104 h 104"/>
                  <a:gd name="T12" fmla="*/ 39 w 89"/>
                  <a:gd name="T13" fmla="*/ 104 h 104"/>
                  <a:gd name="T14" fmla="*/ 43 w 89"/>
                  <a:gd name="T15" fmla="*/ 104 h 104"/>
                  <a:gd name="T16" fmla="*/ 47 w 89"/>
                  <a:gd name="T17" fmla="*/ 104 h 104"/>
                  <a:gd name="T18" fmla="*/ 48 w 89"/>
                  <a:gd name="T19" fmla="*/ 104 h 104"/>
                  <a:gd name="T20" fmla="*/ 52 w 89"/>
                  <a:gd name="T21" fmla="*/ 103 h 104"/>
                  <a:gd name="T22" fmla="*/ 52 w 89"/>
                  <a:gd name="T23" fmla="*/ 103 h 104"/>
                  <a:gd name="T24" fmla="*/ 56 w 89"/>
                  <a:gd name="T25" fmla="*/ 102 h 104"/>
                  <a:gd name="T26" fmla="*/ 84 w 89"/>
                  <a:gd name="T27" fmla="*/ 74 h 104"/>
                  <a:gd name="T28" fmla="*/ 74 w 89"/>
                  <a:gd name="T29" fmla="*/ 30 h 104"/>
                  <a:gd name="T30" fmla="*/ 43 w 89"/>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104">
                    <a:moveTo>
                      <a:pt x="43" y="0"/>
                    </a:moveTo>
                    <a:cubicBezTo>
                      <a:pt x="13" y="30"/>
                      <a:pt x="13" y="30"/>
                      <a:pt x="13" y="30"/>
                    </a:cubicBezTo>
                    <a:cubicBezTo>
                      <a:pt x="4" y="39"/>
                      <a:pt x="0" y="50"/>
                      <a:pt x="0" y="61"/>
                    </a:cubicBezTo>
                    <a:cubicBezTo>
                      <a:pt x="0" y="61"/>
                      <a:pt x="0" y="61"/>
                      <a:pt x="0" y="61"/>
                    </a:cubicBezTo>
                    <a:cubicBezTo>
                      <a:pt x="0" y="82"/>
                      <a:pt x="16" y="100"/>
                      <a:pt x="36" y="103"/>
                    </a:cubicBezTo>
                    <a:cubicBezTo>
                      <a:pt x="37" y="103"/>
                      <a:pt x="38" y="104"/>
                      <a:pt x="39" y="104"/>
                    </a:cubicBezTo>
                    <a:cubicBezTo>
                      <a:pt x="39" y="104"/>
                      <a:pt x="39" y="104"/>
                      <a:pt x="39" y="104"/>
                    </a:cubicBezTo>
                    <a:cubicBezTo>
                      <a:pt x="40" y="104"/>
                      <a:pt x="42" y="104"/>
                      <a:pt x="43" y="104"/>
                    </a:cubicBezTo>
                    <a:cubicBezTo>
                      <a:pt x="45" y="104"/>
                      <a:pt x="46" y="104"/>
                      <a:pt x="47" y="104"/>
                    </a:cubicBezTo>
                    <a:cubicBezTo>
                      <a:pt x="48" y="104"/>
                      <a:pt x="48" y="104"/>
                      <a:pt x="48" y="104"/>
                    </a:cubicBezTo>
                    <a:cubicBezTo>
                      <a:pt x="50" y="103"/>
                      <a:pt x="51" y="103"/>
                      <a:pt x="52" y="103"/>
                    </a:cubicBezTo>
                    <a:cubicBezTo>
                      <a:pt x="52" y="103"/>
                      <a:pt x="52" y="103"/>
                      <a:pt x="52" y="103"/>
                    </a:cubicBezTo>
                    <a:cubicBezTo>
                      <a:pt x="54" y="103"/>
                      <a:pt x="55" y="102"/>
                      <a:pt x="56" y="102"/>
                    </a:cubicBezTo>
                    <a:cubicBezTo>
                      <a:pt x="69" y="98"/>
                      <a:pt x="80" y="87"/>
                      <a:pt x="84" y="74"/>
                    </a:cubicBezTo>
                    <a:cubicBezTo>
                      <a:pt x="89" y="59"/>
                      <a:pt x="86" y="42"/>
                      <a:pt x="74" y="30"/>
                    </a:cubicBezTo>
                    <a:cubicBezTo>
                      <a:pt x="43" y="0"/>
                      <a:pt x="43" y="0"/>
                      <a:pt x="43" y="0"/>
                    </a:cubicBezTo>
                  </a:path>
                </a:pathLst>
              </a:custGeom>
              <a:solidFill>
                <a:srgbClr val="156B06"/>
              </a:solidFill>
              <a:ln w="3175">
                <a:solidFill>
                  <a:srgbClr val="156B06"/>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p:cNvGrpSpPr/>
          <p:nvPr/>
        </p:nvGrpSpPr>
        <p:grpSpPr>
          <a:xfrm>
            <a:off x="3415523" y="1931106"/>
            <a:ext cx="615131" cy="622775"/>
            <a:chOff x="6568475" y="1940209"/>
            <a:chExt cx="615131" cy="622775"/>
          </a:xfrm>
        </p:grpSpPr>
        <p:sp>
          <p:nvSpPr>
            <p:cNvPr id="569" name="Freeform 158"/>
            <p:cNvSpPr>
              <a:spLocks/>
            </p:cNvSpPr>
            <p:nvPr/>
          </p:nvSpPr>
          <p:spPr bwMode="auto">
            <a:xfrm>
              <a:off x="6568475" y="2322417"/>
              <a:ext cx="92629" cy="194701"/>
            </a:xfrm>
            <a:custGeom>
              <a:avLst/>
              <a:gdLst>
                <a:gd name="T0" fmla="*/ 44 w 87"/>
                <a:gd name="T1" fmla="*/ 0 h 182"/>
                <a:gd name="T2" fmla="*/ 20 w 87"/>
                <a:gd name="T3" fmla="*/ 7 h 182"/>
                <a:gd name="T4" fmla="*/ 3 w 87"/>
                <a:gd name="T5" fmla="*/ 28 h 182"/>
                <a:gd name="T6" fmla="*/ 3 w 87"/>
                <a:gd name="T7" fmla="*/ 28 h 182"/>
                <a:gd name="T8" fmla="*/ 3 w 87"/>
                <a:gd name="T9" fmla="*/ 28 h 182"/>
                <a:gd name="T10" fmla="*/ 0 w 87"/>
                <a:gd name="T11" fmla="*/ 43 h 182"/>
                <a:gd name="T12" fmla="*/ 0 w 87"/>
                <a:gd name="T13" fmla="*/ 182 h 182"/>
                <a:gd name="T14" fmla="*/ 0 w 87"/>
                <a:gd name="T15" fmla="*/ 182 h 182"/>
                <a:gd name="T16" fmla="*/ 44 w 87"/>
                <a:gd name="T17" fmla="*/ 138 h 182"/>
                <a:gd name="T18" fmla="*/ 87 w 87"/>
                <a:gd name="T19" fmla="*/ 138 h 182"/>
                <a:gd name="T20" fmla="*/ 87 w 87"/>
                <a:gd name="T21" fmla="*/ 43 h 182"/>
                <a:gd name="T22" fmla="*/ 82 w 87"/>
                <a:gd name="T23" fmla="*/ 23 h 182"/>
                <a:gd name="T24" fmla="*/ 74 w 87"/>
                <a:gd name="T25" fmla="*/ 13 h 182"/>
                <a:gd name="T26" fmla="*/ 44 w 87"/>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82">
                  <a:moveTo>
                    <a:pt x="44" y="0"/>
                  </a:moveTo>
                  <a:cubicBezTo>
                    <a:pt x="35" y="0"/>
                    <a:pt x="27" y="2"/>
                    <a:pt x="20" y="7"/>
                  </a:cubicBezTo>
                  <a:cubicBezTo>
                    <a:pt x="12" y="12"/>
                    <a:pt x="6" y="20"/>
                    <a:pt x="3" y="28"/>
                  </a:cubicBezTo>
                  <a:cubicBezTo>
                    <a:pt x="3" y="28"/>
                    <a:pt x="3" y="28"/>
                    <a:pt x="3" y="28"/>
                  </a:cubicBezTo>
                  <a:cubicBezTo>
                    <a:pt x="3" y="28"/>
                    <a:pt x="3" y="28"/>
                    <a:pt x="3" y="28"/>
                  </a:cubicBezTo>
                  <a:cubicBezTo>
                    <a:pt x="1" y="33"/>
                    <a:pt x="0" y="38"/>
                    <a:pt x="0" y="43"/>
                  </a:cubicBezTo>
                  <a:cubicBezTo>
                    <a:pt x="0" y="182"/>
                    <a:pt x="0" y="182"/>
                    <a:pt x="0" y="182"/>
                  </a:cubicBezTo>
                  <a:cubicBezTo>
                    <a:pt x="0" y="182"/>
                    <a:pt x="0" y="182"/>
                    <a:pt x="0" y="182"/>
                  </a:cubicBezTo>
                  <a:cubicBezTo>
                    <a:pt x="0" y="158"/>
                    <a:pt x="20" y="138"/>
                    <a:pt x="44" y="138"/>
                  </a:cubicBezTo>
                  <a:cubicBezTo>
                    <a:pt x="87" y="138"/>
                    <a:pt x="87" y="138"/>
                    <a:pt x="87" y="138"/>
                  </a:cubicBezTo>
                  <a:cubicBezTo>
                    <a:pt x="87" y="43"/>
                    <a:pt x="87" y="43"/>
                    <a:pt x="87" y="43"/>
                  </a:cubicBezTo>
                  <a:cubicBezTo>
                    <a:pt x="87" y="36"/>
                    <a:pt x="85" y="29"/>
                    <a:pt x="82" y="23"/>
                  </a:cubicBezTo>
                  <a:cubicBezTo>
                    <a:pt x="80" y="19"/>
                    <a:pt x="77" y="16"/>
                    <a:pt x="74" y="13"/>
                  </a:cubicBezTo>
                  <a:cubicBezTo>
                    <a:pt x="66" y="5"/>
                    <a:pt x="56"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55"/>
            <p:cNvSpPr>
              <a:spLocks/>
            </p:cNvSpPr>
            <p:nvPr/>
          </p:nvSpPr>
          <p:spPr bwMode="auto">
            <a:xfrm>
              <a:off x="6581965" y="2540501"/>
              <a:ext cx="594896" cy="22483"/>
            </a:xfrm>
            <a:custGeom>
              <a:avLst/>
              <a:gdLst>
                <a:gd name="T0" fmla="*/ 557 w 557"/>
                <a:gd name="T1" fmla="*/ 0 h 21"/>
                <a:gd name="T2" fmla="*/ 557 w 557"/>
                <a:gd name="T3" fmla="*/ 0 h 21"/>
                <a:gd name="T4" fmla="*/ 520 w 557"/>
                <a:gd name="T5" fmla="*/ 21 h 21"/>
                <a:gd name="T6" fmla="*/ 520 w 557"/>
                <a:gd name="T7" fmla="*/ 21 h 21"/>
                <a:gd name="T8" fmla="*/ 31 w 557"/>
                <a:gd name="T9" fmla="*/ 21 h 21"/>
                <a:gd name="T10" fmla="*/ 31 w 557"/>
                <a:gd name="T11" fmla="*/ 21 h 21"/>
                <a:gd name="T12" fmla="*/ 0 w 557"/>
                <a:gd name="T13" fmla="*/ 8 h 21"/>
                <a:gd name="T14" fmla="*/ 0 w 557"/>
                <a:gd name="T15" fmla="*/ 8 h 21"/>
                <a:gd name="T16" fmla="*/ 31 w 557"/>
                <a:gd name="T17" fmla="*/ 21 h 21"/>
                <a:gd name="T18" fmla="*/ 520 w 557"/>
                <a:gd name="T19" fmla="*/ 21 h 21"/>
                <a:gd name="T20" fmla="*/ 557 w 557"/>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7" h="21">
                  <a:moveTo>
                    <a:pt x="557" y="0"/>
                  </a:moveTo>
                  <a:cubicBezTo>
                    <a:pt x="557" y="0"/>
                    <a:pt x="557" y="0"/>
                    <a:pt x="557" y="0"/>
                  </a:cubicBezTo>
                  <a:cubicBezTo>
                    <a:pt x="549" y="13"/>
                    <a:pt x="536" y="21"/>
                    <a:pt x="520" y="21"/>
                  </a:cubicBezTo>
                  <a:cubicBezTo>
                    <a:pt x="520" y="21"/>
                    <a:pt x="520" y="21"/>
                    <a:pt x="520" y="21"/>
                  </a:cubicBezTo>
                  <a:cubicBezTo>
                    <a:pt x="31" y="21"/>
                    <a:pt x="31" y="21"/>
                    <a:pt x="31" y="21"/>
                  </a:cubicBezTo>
                  <a:cubicBezTo>
                    <a:pt x="31" y="21"/>
                    <a:pt x="31" y="21"/>
                    <a:pt x="31" y="21"/>
                  </a:cubicBezTo>
                  <a:cubicBezTo>
                    <a:pt x="19" y="21"/>
                    <a:pt x="8" y="16"/>
                    <a:pt x="0" y="8"/>
                  </a:cubicBezTo>
                  <a:cubicBezTo>
                    <a:pt x="0" y="8"/>
                    <a:pt x="0" y="8"/>
                    <a:pt x="0" y="8"/>
                  </a:cubicBezTo>
                  <a:cubicBezTo>
                    <a:pt x="8" y="16"/>
                    <a:pt x="19" y="21"/>
                    <a:pt x="31" y="21"/>
                  </a:cubicBezTo>
                  <a:cubicBezTo>
                    <a:pt x="520" y="21"/>
                    <a:pt x="520" y="21"/>
                    <a:pt x="520" y="21"/>
                  </a:cubicBezTo>
                  <a:cubicBezTo>
                    <a:pt x="536" y="21"/>
                    <a:pt x="549" y="13"/>
                    <a:pt x="557"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156"/>
            <p:cNvSpPr>
              <a:spLocks/>
            </p:cNvSpPr>
            <p:nvPr/>
          </p:nvSpPr>
          <p:spPr bwMode="auto">
            <a:xfrm>
              <a:off x="6615239" y="2469905"/>
              <a:ext cx="522052" cy="93079"/>
            </a:xfrm>
            <a:custGeom>
              <a:avLst/>
              <a:gdLst>
                <a:gd name="T0" fmla="*/ 446 w 489"/>
                <a:gd name="T1" fmla="*/ 0 h 87"/>
                <a:gd name="T2" fmla="*/ 446 w 489"/>
                <a:gd name="T3" fmla="*/ 0 h 87"/>
                <a:gd name="T4" fmla="*/ 43 w 489"/>
                <a:gd name="T5" fmla="*/ 0 h 87"/>
                <a:gd name="T6" fmla="*/ 43 w 489"/>
                <a:gd name="T7" fmla="*/ 44 h 87"/>
                <a:gd name="T8" fmla="*/ 0 w 489"/>
                <a:gd name="T9" fmla="*/ 87 h 87"/>
                <a:gd name="T10" fmla="*/ 489 w 489"/>
                <a:gd name="T11" fmla="*/ 87 h 87"/>
                <a:gd name="T12" fmla="*/ 446 w 489"/>
                <a:gd name="T13" fmla="*/ 44 h 87"/>
                <a:gd name="T14" fmla="*/ 446 w 489"/>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87">
                  <a:moveTo>
                    <a:pt x="446" y="0"/>
                  </a:moveTo>
                  <a:cubicBezTo>
                    <a:pt x="446" y="0"/>
                    <a:pt x="446" y="0"/>
                    <a:pt x="446" y="0"/>
                  </a:cubicBezTo>
                  <a:cubicBezTo>
                    <a:pt x="43" y="0"/>
                    <a:pt x="43" y="0"/>
                    <a:pt x="43" y="0"/>
                  </a:cubicBezTo>
                  <a:cubicBezTo>
                    <a:pt x="43" y="44"/>
                    <a:pt x="43" y="44"/>
                    <a:pt x="43" y="44"/>
                  </a:cubicBezTo>
                  <a:cubicBezTo>
                    <a:pt x="43" y="67"/>
                    <a:pt x="24" y="87"/>
                    <a:pt x="0" y="87"/>
                  </a:cubicBezTo>
                  <a:cubicBezTo>
                    <a:pt x="489" y="87"/>
                    <a:pt x="489" y="87"/>
                    <a:pt x="489" y="87"/>
                  </a:cubicBezTo>
                  <a:cubicBezTo>
                    <a:pt x="465" y="87"/>
                    <a:pt x="446" y="67"/>
                    <a:pt x="446" y="44"/>
                  </a:cubicBezTo>
                  <a:cubicBezTo>
                    <a:pt x="446" y="0"/>
                    <a:pt x="446" y="0"/>
                    <a:pt x="44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57"/>
            <p:cNvSpPr>
              <a:spLocks noEditPoints="1"/>
            </p:cNvSpPr>
            <p:nvPr/>
          </p:nvSpPr>
          <p:spPr bwMode="auto">
            <a:xfrm>
              <a:off x="6568475" y="2322417"/>
              <a:ext cx="92629" cy="147488"/>
            </a:xfrm>
            <a:custGeom>
              <a:avLst/>
              <a:gdLst>
                <a:gd name="T0" fmla="*/ 3 w 87"/>
                <a:gd name="T1" fmla="*/ 28 h 138"/>
                <a:gd name="T2" fmla="*/ 0 w 87"/>
                <a:gd name="T3" fmla="*/ 43 h 138"/>
                <a:gd name="T4" fmla="*/ 0 w 87"/>
                <a:gd name="T5" fmla="*/ 43 h 138"/>
                <a:gd name="T6" fmla="*/ 3 w 87"/>
                <a:gd name="T7" fmla="*/ 28 h 138"/>
                <a:gd name="T8" fmla="*/ 3 w 87"/>
                <a:gd name="T9" fmla="*/ 28 h 138"/>
                <a:gd name="T10" fmla="*/ 3 w 87"/>
                <a:gd name="T11" fmla="*/ 28 h 138"/>
                <a:gd name="T12" fmla="*/ 3 w 87"/>
                <a:gd name="T13" fmla="*/ 28 h 138"/>
                <a:gd name="T14" fmla="*/ 82 w 87"/>
                <a:gd name="T15" fmla="*/ 23 h 138"/>
                <a:gd name="T16" fmla="*/ 87 w 87"/>
                <a:gd name="T17" fmla="*/ 43 h 138"/>
                <a:gd name="T18" fmla="*/ 87 w 87"/>
                <a:gd name="T19" fmla="*/ 138 h 138"/>
                <a:gd name="T20" fmla="*/ 87 w 87"/>
                <a:gd name="T21" fmla="*/ 43 h 138"/>
                <a:gd name="T22" fmla="*/ 82 w 87"/>
                <a:gd name="T23" fmla="*/ 23 h 138"/>
                <a:gd name="T24" fmla="*/ 44 w 87"/>
                <a:gd name="T25" fmla="*/ 0 h 138"/>
                <a:gd name="T26" fmla="*/ 20 w 87"/>
                <a:gd name="T27" fmla="*/ 7 h 138"/>
                <a:gd name="T28" fmla="*/ 44 w 87"/>
                <a:gd name="T29" fmla="*/ 0 h 138"/>
                <a:gd name="T30" fmla="*/ 74 w 87"/>
                <a:gd name="T31" fmla="*/ 13 h 138"/>
                <a:gd name="T32" fmla="*/ 44 w 87"/>
                <a:gd name="T3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38">
                  <a:moveTo>
                    <a:pt x="3" y="28"/>
                  </a:moveTo>
                  <a:cubicBezTo>
                    <a:pt x="1" y="33"/>
                    <a:pt x="0" y="38"/>
                    <a:pt x="0" y="43"/>
                  </a:cubicBezTo>
                  <a:cubicBezTo>
                    <a:pt x="0" y="43"/>
                    <a:pt x="0" y="43"/>
                    <a:pt x="0" y="43"/>
                  </a:cubicBezTo>
                  <a:cubicBezTo>
                    <a:pt x="0" y="38"/>
                    <a:pt x="1" y="33"/>
                    <a:pt x="3" y="28"/>
                  </a:cubicBezTo>
                  <a:moveTo>
                    <a:pt x="3" y="28"/>
                  </a:moveTo>
                  <a:cubicBezTo>
                    <a:pt x="3" y="28"/>
                    <a:pt x="3" y="28"/>
                    <a:pt x="3" y="28"/>
                  </a:cubicBezTo>
                  <a:cubicBezTo>
                    <a:pt x="3" y="28"/>
                    <a:pt x="3" y="28"/>
                    <a:pt x="3" y="28"/>
                  </a:cubicBezTo>
                  <a:moveTo>
                    <a:pt x="82" y="23"/>
                  </a:moveTo>
                  <a:cubicBezTo>
                    <a:pt x="85" y="29"/>
                    <a:pt x="87" y="36"/>
                    <a:pt x="87" y="43"/>
                  </a:cubicBezTo>
                  <a:cubicBezTo>
                    <a:pt x="87" y="138"/>
                    <a:pt x="87" y="138"/>
                    <a:pt x="87" y="138"/>
                  </a:cubicBezTo>
                  <a:cubicBezTo>
                    <a:pt x="87" y="43"/>
                    <a:pt x="87" y="43"/>
                    <a:pt x="87" y="43"/>
                  </a:cubicBezTo>
                  <a:cubicBezTo>
                    <a:pt x="87" y="36"/>
                    <a:pt x="85" y="29"/>
                    <a:pt x="82" y="23"/>
                  </a:cubicBezTo>
                  <a:moveTo>
                    <a:pt x="44" y="0"/>
                  </a:moveTo>
                  <a:cubicBezTo>
                    <a:pt x="35" y="0"/>
                    <a:pt x="27" y="2"/>
                    <a:pt x="20" y="7"/>
                  </a:cubicBezTo>
                  <a:cubicBezTo>
                    <a:pt x="27" y="2"/>
                    <a:pt x="35" y="0"/>
                    <a:pt x="44" y="0"/>
                  </a:cubicBezTo>
                  <a:cubicBezTo>
                    <a:pt x="56" y="0"/>
                    <a:pt x="66" y="5"/>
                    <a:pt x="74" y="13"/>
                  </a:cubicBezTo>
                  <a:cubicBezTo>
                    <a:pt x="66" y="5"/>
                    <a:pt x="56" y="0"/>
                    <a:pt x="4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159"/>
            <p:cNvSpPr>
              <a:spLocks noEditPoints="1"/>
            </p:cNvSpPr>
            <p:nvPr/>
          </p:nvSpPr>
          <p:spPr bwMode="auto">
            <a:xfrm>
              <a:off x="6581965" y="2549045"/>
              <a:ext cx="33275" cy="13939"/>
            </a:xfrm>
            <a:custGeom>
              <a:avLst/>
              <a:gdLst>
                <a:gd name="T0" fmla="*/ 0 w 31"/>
                <a:gd name="T1" fmla="*/ 0 h 13"/>
                <a:gd name="T2" fmla="*/ 31 w 31"/>
                <a:gd name="T3" fmla="*/ 13 h 13"/>
                <a:gd name="T4" fmla="*/ 31 w 31"/>
                <a:gd name="T5" fmla="*/ 13 h 13"/>
                <a:gd name="T6" fmla="*/ 31 w 31"/>
                <a:gd name="T7" fmla="*/ 13 h 13"/>
                <a:gd name="T8" fmla="*/ 0 w 31"/>
                <a:gd name="T9" fmla="*/ 0 h 13"/>
                <a:gd name="T10" fmla="*/ 0 w 31"/>
                <a:gd name="T11" fmla="*/ 0 h 13"/>
                <a:gd name="T12" fmla="*/ 0 w 31"/>
                <a:gd name="T13" fmla="*/ 0 h 13"/>
                <a:gd name="T14" fmla="*/ 0 w 31"/>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0" y="0"/>
                  </a:moveTo>
                  <a:cubicBezTo>
                    <a:pt x="8" y="8"/>
                    <a:pt x="19" y="13"/>
                    <a:pt x="31" y="13"/>
                  </a:cubicBezTo>
                  <a:cubicBezTo>
                    <a:pt x="31" y="13"/>
                    <a:pt x="31" y="13"/>
                    <a:pt x="31" y="13"/>
                  </a:cubicBezTo>
                  <a:cubicBezTo>
                    <a:pt x="31" y="13"/>
                    <a:pt x="31" y="13"/>
                    <a:pt x="31" y="13"/>
                  </a:cubicBezTo>
                  <a:cubicBezTo>
                    <a:pt x="19" y="13"/>
                    <a:pt x="8" y="8"/>
                    <a:pt x="0" y="0"/>
                  </a:cubicBezTo>
                  <a:moveTo>
                    <a:pt x="0" y="0"/>
                  </a:moveTo>
                  <a:cubicBezTo>
                    <a:pt x="0" y="0"/>
                    <a:pt x="0" y="0"/>
                    <a:pt x="0" y="0"/>
                  </a:cubicBezTo>
                  <a:cubicBezTo>
                    <a:pt x="0" y="0"/>
                    <a:pt x="0" y="0"/>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60"/>
            <p:cNvSpPr>
              <a:spLocks/>
            </p:cNvSpPr>
            <p:nvPr/>
          </p:nvSpPr>
          <p:spPr bwMode="auto">
            <a:xfrm>
              <a:off x="6568475" y="2469905"/>
              <a:ext cx="92629" cy="93079"/>
            </a:xfrm>
            <a:custGeom>
              <a:avLst/>
              <a:gdLst>
                <a:gd name="T0" fmla="*/ 87 w 87"/>
                <a:gd name="T1" fmla="*/ 0 h 87"/>
                <a:gd name="T2" fmla="*/ 44 w 87"/>
                <a:gd name="T3" fmla="*/ 0 h 87"/>
                <a:gd name="T4" fmla="*/ 0 w 87"/>
                <a:gd name="T5" fmla="*/ 44 h 87"/>
                <a:gd name="T6" fmla="*/ 13 w 87"/>
                <a:gd name="T7" fmla="*/ 74 h 87"/>
                <a:gd name="T8" fmla="*/ 13 w 87"/>
                <a:gd name="T9" fmla="*/ 74 h 87"/>
                <a:gd name="T10" fmla="*/ 13 w 87"/>
                <a:gd name="T11" fmla="*/ 74 h 87"/>
                <a:gd name="T12" fmla="*/ 44 w 87"/>
                <a:gd name="T13" fmla="*/ 87 h 87"/>
                <a:gd name="T14" fmla="*/ 44 w 87"/>
                <a:gd name="T15" fmla="*/ 87 h 87"/>
                <a:gd name="T16" fmla="*/ 87 w 87"/>
                <a:gd name="T17" fmla="*/ 44 h 87"/>
                <a:gd name="T18" fmla="*/ 87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7" y="0"/>
                  </a:moveTo>
                  <a:cubicBezTo>
                    <a:pt x="44" y="0"/>
                    <a:pt x="44" y="0"/>
                    <a:pt x="44" y="0"/>
                  </a:cubicBezTo>
                  <a:cubicBezTo>
                    <a:pt x="20" y="0"/>
                    <a:pt x="0" y="20"/>
                    <a:pt x="0" y="44"/>
                  </a:cubicBezTo>
                  <a:cubicBezTo>
                    <a:pt x="0" y="56"/>
                    <a:pt x="5" y="66"/>
                    <a:pt x="13" y="74"/>
                  </a:cubicBezTo>
                  <a:cubicBezTo>
                    <a:pt x="13" y="74"/>
                    <a:pt x="13" y="74"/>
                    <a:pt x="13" y="74"/>
                  </a:cubicBezTo>
                  <a:cubicBezTo>
                    <a:pt x="13" y="74"/>
                    <a:pt x="13" y="74"/>
                    <a:pt x="13" y="74"/>
                  </a:cubicBezTo>
                  <a:cubicBezTo>
                    <a:pt x="21" y="82"/>
                    <a:pt x="32" y="87"/>
                    <a:pt x="44" y="87"/>
                  </a:cubicBezTo>
                  <a:cubicBezTo>
                    <a:pt x="44" y="87"/>
                    <a:pt x="44" y="87"/>
                    <a:pt x="44" y="87"/>
                  </a:cubicBezTo>
                  <a:cubicBezTo>
                    <a:pt x="68" y="87"/>
                    <a:pt x="87" y="67"/>
                    <a:pt x="87" y="44"/>
                  </a:cubicBezTo>
                  <a:cubicBezTo>
                    <a:pt x="87" y="0"/>
                    <a:pt x="87" y="0"/>
                    <a:pt x="87"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61"/>
            <p:cNvSpPr>
              <a:spLocks noEditPoints="1"/>
            </p:cNvSpPr>
            <p:nvPr/>
          </p:nvSpPr>
          <p:spPr bwMode="auto">
            <a:xfrm>
              <a:off x="7091426" y="2322417"/>
              <a:ext cx="92180" cy="194701"/>
            </a:xfrm>
            <a:custGeom>
              <a:avLst/>
              <a:gdLst>
                <a:gd name="T0" fmla="*/ 5 w 86"/>
                <a:gd name="T1" fmla="*/ 23 h 182"/>
                <a:gd name="T2" fmla="*/ 0 w 86"/>
                <a:gd name="T3" fmla="*/ 43 h 182"/>
                <a:gd name="T4" fmla="*/ 0 w 86"/>
                <a:gd name="T5" fmla="*/ 43 h 182"/>
                <a:gd name="T6" fmla="*/ 5 w 86"/>
                <a:gd name="T7" fmla="*/ 23 h 182"/>
                <a:gd name="T8" fmla="*/ 81 w 86"/>
                <a:gd name="T9" fmla="*/ 23 h 182"/>
                <a:gd name="T10" fmla="*/ 86 w 86"/>
                <a:gd name="T11" fmla="*/ 43 h 182"/>
                <a:gd name="T12" fmla="*/ 86 w 86"/>
                <a:gd name="T13" fmla="*/ 182 h 182"/>
                <a:gd name="T14" fmla="*/ 86 w 86"/>
                <a:gd name="T15" fmla="*/ 182 h 182"/>
                <a:gd name="T16" fmla="*/ 86 w 86"/>
                <a:gd name="T17" fmla="*/ 43 h 182"/>
                <a:gd name="T18" fmla="*/ 81 w 86"/>
                <a:gd name="T19" fmla="*/ 23 h 182"/>
                <a:gd name="T20" fmla="*/ 43 w 86"/>
                <a:gd name="T21" fmla="*/ 0 h 182"/>
                <a:gd name="T22" fmla="*/ 13 w 86"/>
                <a:gd name="T23" fmla="*/ 13 h 182"/>
                <a:gd name="T24" fmla="*/ 43 w 86"/>
                <a:gd name="T25" fmla="*/ 0 h 182"/>
                <a:gd name="T26" fmla="*/ 74 w 86"/>
                <a:gd name="T27" fmla="*/ 13 h 182"/>
                <a:gd name="T28" fmla="*/ 43 w 86"/>
                <a:gd name="T2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182">
                  <a:moveTo>
                    <a:pt x="5" y="23"/>
                  </a:moveTo>
                  <a:cubicBezTo>
                    <a:pt x="2" y="29"/>
                    <a:pt x="0" y="36"/>
                    <a:pt x="0" y="43"/>
                  </a:cubicBezTo>
                  <a:cubicBezTo>
                    <a:pt x="0" y="43"/>
                    <a:pt x="0" y="43"/>
                    <a:pt x="0" y="43"/>
                  </a:cubicBezTo>
                  <a:cubicBezTo>
                    <a:pt x="0" y="36"/>
                    <a:pt x="2" y="29"/>
                    <a:pt x="5" y="23"/>
                  </a:cubicBezTo>
                  <a:moveTo>
                    <a:pt x="81" y="23"/>
                  </a:moveTo>
                  <a:cubicBezTo>
                    <a:pt x="85" y="29"/>
                    <a:pt x="86" y="36"/>
                    <a:pt x="86" y="43"/>
                  </a:cubicBezTo>
                  <a:cubicBezTo>
                    <a:pt x="86" y="182"/>
                    <a:pt x="86" y="182"/>
                    <a:pt x="86" y="182"/>
                  </a:cubicBezTo>
                  <a:cubicBezTo>
                    <a:pt x="86" y="182"/>
                    <a:pt x="86" y="182"/>
                    <a:pt x="86" y="182"/>
                  </a:cubicBezTo>
                  <a:cubicBezTo>
                    <a:pt x="86" y="43"/>
                    <a:pt x="86" y="43"/>
                    <a:pt x="86" y="43"/>
                  </a:cubicBezTo>
                  <a:cubicBezTo>
                    <a:pt x="86" y="36"/>
                    <a:pt x="85" y="29"/>
                    <a:pt x="81" y="23"/>
                  </a:cubicBezTo>
                  <a:moveTo>
                    <a:pt x="43" y="0"/>
                  </a:moveTo>
                  <a:cubicBezTo>
                    <a:pt x="31" y="0"/>
                    <a:pt x="21" y="5"/>
                    <a:pt x="13" y="13"/>
                  </a:cubicBezTo>
                  <a:cubicBezTo>
                    <a:pt x="21" y="5"/>
                    <a:pt x="31" y="0"/>
                    <a:pt x="43" y="0"/>
                  </a:cubicBezTo>
                  <a:cubicBezTo>
                    <a:pt x="55" y="0"/>
                    <a:pt x="66" y="5"/>
                    <a:pt x="74" y="13"/>
                  </a:cubicBezTo>
                  <a:cubicBezTo>
                    <a:pt x="66" y="5"/>
                    <a:pt x="55" y="0"/>
                    <a:pt x="43"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62"/>
            <p:cNvSpPr>
              <a:spLocks/>
            </p:cNvSpPr>
            <p:nvPr/>
          </p:nvSpPr>
          <p:spPr bwMode="auto">
            <a:xfrm>
              <a:off x="7091426" y="2322417"/>
              <a:ext cx="92180" cy="194701"/>
            </a:xfrm>
            <a:custGeom>
              <a:avLst/>
              <a:gdLst>
                <a:gd name="T0" fmla="*/ 43 w 86"/>
                <a:gd name="T1" fmla="*/ 0 h 182"/>
                <a:gd name="T2" fmla="*/ 13 w 86"/>
                <a:gd name="T3" fmla="*/ 13 h 182"/>
                <a:gd name="T4" fmla="*/ 5 w 86"/>
                <a:gd name="T5" fmla="*/ 23 h 182"/>
                <a:gd name="T6" fmla="*/ 0 w 86"/>
                <a:gd name="T7" fmla="*/ 43 h 182"/>
                <a:gd name="T8" fmla="*/ 0 w 86"/>
                <a:gd name="T9" fmla="*/ 138 h 182"/>
                <a:gd name="T10" fmla="*/ 43 w 86"/>
                <a:gd name="T11" fmla="*/ 138 h 182"/>
                <a:gd name="T12" fmla="*/ 86 w 86"/>
                <a:gd name="T13" fmla="*/ 182 h 182"/>
                <a:gd name="T14" fmla="*/ 86 w 86"/>
                <a:gd name="T15" fmla="*/ 182 h 182"/>
                <a:gd name="T16" fmla="*/ 86 w 86"/>
                <a:gd name="T17" fmla="*/ 43 h 182"/>
                <a:gd name="T18" fmla="*/ 81 w 86"/>
                <a:gd name="T19" fmla="*/ 23 h 182"/>
                <a:gd name="T20" fmla="*/ 74 w 86"/>
                <a:gd name="T21" fmla="*/ 13 h 182"/>
                <a:gd name="T22" fmla="*/ 43 w 86"/>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82">
                  <a:moveTo>
                    <a:pt x="43" y="0"/>
                  </a:moveTo>
                  <a:cubicBezTo>
                    <a:pt x="31" y="0"/>
                    <a:pt x="21" y="5"/>
                    <a:pt x="13" y="13"/>
                  </a:cubicBezTo>
                  <a:cubicBezTo>
                    <a:pt x="10" y="16"/>
                    <a:pt x="7" y="19"/>
                    <a:pt x="5" y="23"/>
                  </a:cubicBezTo>
                  <a:cubicBezTo>
                    <a:pt x="2" y="29"/>
                    <a:pt x="0" y="36"/>
                    <a:pt x="0" y="43"/>
                  </a:cubicBezTo>
                  <a:cubicBezTo>
                    <a:pt x="0" y="138"/>
                    <a:pt x="0" y="138"/>
                    <a:pt x="0" y="138"/>
                  </a:cubicBezTo>
                  <a:cubicBezTo>
                    <a:pt x="43" y="138"/>
                    <a:pt x="43" y="138"/>
                    <a:pt x="43" y="138"/>
                  </a:cubicBezTo>
                  <a:cubicBezTo>
                    <a:pt x="67" y="138"/>
                    <a:pt x="86" y="158"/>
                    <a:pt x="86" y="182"/>
                  </a:cubicBezTo>
                  <a:cubicBezTo>
                    <a:pt x="86" y="182"/>
                    <a:pt x="86" y="182"/>
                    <a:pt x="86" y="182"/>
                  </a:cubicBezTo>
                  <a:cubicBezTo>
                    <a:pt x="86" y="43"/>
                    <a:pt x="86" y="43"/>
                    <a:pt x="86" y="43"/>
                  </a:cubicBezTo>
                  <a:cubicBezTo>
                    <a:pt x="86" y="36"/>
                    <a:pt x="85" y="29"/>
                    <a:pt x="81" y="23"/>
                  </a:cubicBezTo>
                  <a:cubicBezTo>
                    <a:pt x="79" y="19"/>
                    <a:pt x="77" y="16"/>
                    <a:pt x="74" y="13"/>
                  </a:cubicBezTo>
                  <a:cubicBezTo>
                    <a:pt x="66" y="5"/>
                    <a:pt x="55" y="0"/>
                    <a:pt x="43"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63"/>
            <p:cNvSpPr>
              <a:spLocks/>
            </p:cNvSpPr>
            <p:nvPr/>
          </p:nvSpPr>
          <p:spPr bwMode="auto">
            <a:xfrm>
              <a:off x="7137291" y="2540501"/>
              <a:ext cx="39570" cy="22483"/>
            </a:xfrm>
            <a:custGeom>
              <a:avLst/>
              <a:gdLst>
                <a:gd name="T0" fmla="*/ 37 w 37"/>
                <a:gd name="T1" fmla="*/ 0 h 21"/>
                <a:gd name="T2" fmla="*/ 0 w 37"/>
                <a:gd name="T3" fmla="*/ 21 h 21"/>
                <a:gd name="T4" fmla="*/ 0 w 37"/>
                <a:gd name="T5" fmla="*/ 21 h 21"/>
                <a:gd name="T6" fmla="*/ 0 w 37"/>
                <a:gd name="T7" fmla="*/ 21 h 21"/>
                <a:gd name="T8" fmla="*/ 37 w 37"/>
                <a:gd name="T9" fmla="*/ 0 h 21"/>
              </a:gdLst>
              <a:ahLst/>
              <a:cxnLst>
                <a:cxn ang="0">
                  <a:pos x="T0" y="T1"/>
                </a:cxn>
                <a:cxn ang="0">
                  <a:pos x="T2" y="T3"/>
                </a:cxn>
                <a:cxn ang="0">
                  <a:pos x="T4" y="T5"/>
                </a:cxn>
                <a:cxn ang="0">
                  <a:pos x="T6" y="T7"/>
                </a:cxn>
                <a:cxn ang="0">
                  <a:pos x="T8" y="T9"/>
                </a:cxn>
              </a:cxnLst>
              <a:rect l="0" t="0" r="r" b="b"/>
              <a:pathLst>
                <a:path w="37" h="21">
                  <a:moveTo>
                    <a:pt x="37" y="0"/>
                  </a:moveTo>
                  <a:cubicBezTo>
                    <a:pt x="29" y="13"/>
                    <a:pt x="16" y="21"/>
                    <a:pt x="0" y="21"/>
                  </a:cubicBezTo>
                  <a:cubicBezTo>
                    <a:pt x="0" y="21"/>
                    <a:pt x="0" y="21"/>
                    <a:pt x="0" y="21"/>
                  </a:cubicBezTo>
                  <a:cubicBezTo>
                    <a:pt x="0" y="21"/>
                    <a:pt x="0" y="21"/>
                    <a:pt x="0" y="21"/>
                  </a:cubicBezTo>
                  <a:cubicBezTo>
                    <a:pt x="16" y="21"/>
                    <a:pt x="29" y="13"/>
                    <a:pt x="37"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64"/>
            <p:cNvSpPr>
              <a:spLocks/>
            </p:cNvSpPr>
            <p:nvPr/>
          </p:nvSpPr>
          <p:spPr bwMode="auto">
            <a:xfrm>
              <a:off x="7091426" y="2469905"/>
              <a:ext cx="92180" cy="93079"/>
            </a:xfrm>
            <a:custGeom>
              <a:avLst/>
              <a:gdLst>
                <a:gd name="T0" fmla="*/ 43 w 86"/>
                <a:gd name="T1" fmla="*/ 0 h 87"/>
                <a:gd name="T2" fmla="*/ 0 w 86"/>
                <a:gd name="T3" fmla="*/ 0 h 87"/>
                <a:gd name="T4" fmla="*/ 0 w 86"/>
                <a:gd name="T5" fmla="*/ 44 h 87"/>
                <a:gd name="T6" fmla="*/ 43 w 86"/>
                <a:gd name="T7" fmla="*/ 87 h 87"/>
                <a:gd name="T8" fmla="*/ 43 w 86"/>
                <a:gd name="T9" fmla="*/ 87 h 87"/>
                <a:gd name="T10" fmla="*/ 80 w 86"/>
                <a:gd name="T11" fmla="*/ 66 h 87"/>
                <a:gd name="T12" fmla="*/ 86 w 86"/>
                <a:gd name="T13" fmla="*/ 44 h 87"/>
                <a:gd name="T14" fmla="*/ 43 w 8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7">
                  <a:moveTo>
                    <a:pt x="43" y="0"/>
                  </a:moveTo>
                  <a:cubicBezTo>
                    <a:pt x="0" y="0"/>
                    <a:pt x="0" y="0"/>
                    <a:pt x="0" y="0"/>
                  </a:cubicBezTo>
                  <a:cubicBezTo>
                    <a:pt x="0" y="44"/>
                    <a:pt x="0" y="44"/>
                    <a:pt x="0" y="44"/>
                  </a:cubicBezTo>
                  <a:cubicBezTo>
                    <a:pt x="0" y="67"/>
                    <a:pt x="19" y="87"/>
                    <a:pt x="43" y="87"/>
                  </a:cubicBezTo>
                  <a:cubicBezTo>
                    <a:pt x="43" y="87"/>
                    <a:pt x="43" y="87"/>
                    <a:pt x="43" y="87"/>
                  </a:cubicBezTo>
                  <a:cubicBezTo>
                    <a:pt x="59" y="87"/>
                    <a:pt x="72" y="79"/>
                    <a:pt x="80" y="66"/>
                  </a:cubicBezTo>
                  <a:cubicBezTo>
                    <a:pt x="84" y="60"/>
                    <a:pt x="86" y="52"/>
                    <a:pt x="86" y="44"/>
                  </a:cubicBezTo>
                  <a:cubicBezTo>
                    <a:pt x="86" y="20"/>
                    <a:pt x="67" y="0"/>
                    <a:pt x="43"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 name="Group 7"/>
            <p:cNvGrpSpPr/>
            <p:nvPr/>
          </p:nvGrpSpPr>
          <p:grpSpPr>
            <a:xfrm rot="10800000">
              <a:off x="6675494" y="1940209"/>
              <a:ext cx="402443" cy="463147"/>
              <a:chOff x="6675044" y="1940209"/>
              <a:chExt cx="402443" cy="463147"/>
            </a:xfrm>
          </p:grpSpPr>
          <p:sp>
            <p:nvSpPr>
              <p:cNvPr id="585" name="Freeform 174"/>
              <p:cNvSpPr>
                <a:spLocks noEditPoints="1"/>
              </p:cNvSpPr>
              <p:nvPr/>
            </p:nvSpPr>
            <p:spPr bwMode="auto">
              <a:xfrm>
                <a:off x="6842766" y="2156044"/>
                <a:ext cx="234721" cy="244613"/>
              </a:xfrm>
              <a:custGeom>
                <a:avLst/>
                <a:gdLst>
                  <a:gd name="T0" fmla="*/ 0 w 220"/>
                  <a:gd name="T1" fmla="*/ 218 h 229"/>
                  <a:gd name="T2" fmla="*/ 1 w 220"/>
                  <a:gd name="T3" fmla="*/ 218 h 229"/>
                  <a:gd name="T4" fmla="*/ 1 w 220"/>
                  <a:gd name="T5" fmla="*/ 218 h 229"/>
                  <a:gd name="T6" fmla="*/ 1 w 220"/>
                  <a:gd name="T7" fmla="*/ 218 h 229"/>
                  <a:gd name="T8" fmla="*/ 1 w 220"/>
                  <a:gd name="T9" fmla="*/ 218 h 229"/>
                  <a:gd name="T10" fmla="*/ 1 w 220"/>
                  <a:gd name="T11" fmla="*/ 219 h 229"/>
                  <a:gd name="T12" fmla="*/ 1 w 220"/>
                  <a:gd name="T13" fmla="*/ 219 h 229"/>
                  <a:gd name="T14" fmla="*/ 1 w 220"/>
                  <a:gd name="T15" fmla="*/ 219 h 229"/>
                  <a:gd name="T16" fmla="*/ 1 w 220"/>
                  <a:gd name="T17" fmla="*/ 219 h 229"/>
                  <a:gd name="T18" fmla="*/ 1 w 220"/>
                  <a:gd name="T19" fmla="*/ 219 h 229"/>
                  <a:gd name="T20" fmla="*/ 1 w 220"/>
                  <a:gd name="T21" fmla="*/ 219 h 229"/>
                  <a:gd name="T22" fmla="*/ 1 w 220"/>
                  <a:gd name="T23" fmla="*/ 219 h 229"/>
                  <a:gd name="T24" fmla="*/ 20 w 220"/>
                  <a:gd name="T25" fmla="*/ 229 h 229"/>
                  <a:gd name="T26" fmla="*/ 1 w 220"/>
                  <a:gd name="T27" fmla="*/ 218 h 229"/>
                  <a:gd name="T28" fmla="*/ 0 w 220"/>
                  <a:gd name="T29" fmla="*/ 218 h 229"/>
                  <a:gd name="T30" fmla="*/ 176 w 220"/>
                  <a:gd name="T31" fmla="*/ 0 h 229"/>
                  <a:gd name="T32" fmla="*/ 146 w 220"/>
                  <a:gd name="T33" fmla="*/ 12 h 229"/>
                  <a:gd name="T34" fmla="*/ 146 w 220"/>
                  <a:gd name="T35" fmla="*/ 12 h 229"/>
                  <a:gd name="T36" fmla="*/ 75 w 220"/>
                  <a:gd name="T37" fmla="*/ 83 h 229"/>
                  <a:gd name="T38" fmla="*/ 75 w 220"/>
                  <a:gd name="T39" fmla="*/ 188 h 229"/>
                  <a:gd name="T40" fmla="*/ 73 w 220"/>
                  <a:gd name="T41" fmla="*/ 201 h 229"/>
                  <a:gd name="T42" fmla="*/ 63 w 220"/>
                  <a:gd name="T43" fmla="*/ 217 h 229"/>
                  <a:gd name="T44" fmla="*/ 207 w 220"/>
                  <a:gd name="T45" fmla="*/ 73 h 229"/>
                  <a:gd name="T46" fmla="*/ 213 w 220"/>
                  <a:gd name="T47" fmla="*/ 66 h 229"/>
                  <a:gd name="T48" fmla="*/ 220 w 220"/>
                  <a:gd name="T49" fmla="*/ 43 h 229"/>
                  <a:gd name="T50" fmla="*/ 207 w 220"/>
                  <a:gd name="T51" fmla="*/ 12 h 229"/>
                  <a:gd name="T52" fmla="*/ 207 w 220"/>
                  <a:gd name="T53" fmla="*/ 12 h 229"/>
                  <a:gd name="T54" fmla="*/ 176 w 220"/>
                  <a:gd name="T5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29">
                    <a:moveTo>
                      <a:pt x="0" y="218"/>
                    </a:moveTo>
                    <a:cubicBezTo>
                      <a:pt x="1" y="218"/>
                      <a:pt x="1" y="218"/>
                      <a:pt x="1" y="218"/>
                    </a:cubicBezTo>
                    <a:cubicBezTo>
                      <a:pt x="1" y="218"/>
                      <a:pt x="1" y="218"/>
                      <a:pt x="1" y="218"/>
                    </a:cubicBezTo>
                    <a:cubicBezTo>
                      <a:pt x="1" y="218"/>
                      <a:pt x="1" y="218"/>
                      <a:pt x="1" y="218"/>
                    </a:cubicBezTo>
                    <a:cubicBezTo>
                      <a:pt x="1" y="218"/>
                      <a:pt x="1" y="218"/>
                      <a:pt x="1" y="218"/>
                    </a:cubicBezTo>
                    <a:cubicBezTo>
                      <a:pt x="1" y="218"/>
                      <a:pt x="1" y="218"/>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7" y="224"/>
                      <a:pt x="13" y="228"/>
                      <a:pt x="20" y="229"/>
                    </a:cubicBezTo>
                    <a:cubicBezTo>
                      <a:pt x="13" y="228"/>
                      <a:pt x="7" y="224"/>
                      <a:pt x="1" y="218"/>
                    </a:cubicBezTo>
                    <a:cubicBezTo>
                      <a:pt x="0" y="218"/>
                      <a:pt x="0" y="218"/>
                      <a:pt x="0" y="218"/>
                    </a:cubicBezTo>
                    <a:moveTo>
                      <a:pt x="176" y="0"/>
                    </a:moveTo>
                    <a:cubicBezTo>
                      <a:pt x="165" y="0"/>
                      <a:pt x="154" y="4"/>
                      <a:pt x="146" y="12"/>
                    </a:cubicBezTo>
                    <a:cubicBezTo>
                      <a:pt x="146" y="12"/>
                      <a:pt x="146" y="12"/>
                      <a:pt x="146" y="12"/>
                    </a:cubicBezTo>
                    <a:cubicBezTo>
                      <a:pt x="75" y="83"/>
                      <a:pt x="75" y="83"/>
                      <a:pt x="75" y="83"/>
                    </a:cubicBezTo>
                    <a:cubicBezTo>
                      <a:pt x="75" y="188"/>
                      <a:pt x="75" y="188"/>
                      <a:pt x="75" y="188"/>
                    </a:cubicBezTo>
                    <a:cubicBezTo>
                      <a:pt x="75" y="192"/>
                      <a:pt x="74" y="197"/>
                      <a:pt x="73" y="201"/>
                    </a:cubicBezTo>
                    <a:cubicBezTo>
                      <a:pt x="71" y="207"/>
                      <a:pt x="68" y="212"/>
                      <a:pt x="63" y="217"/>
                    </a:cubicBezTo>
                    <a:cubicBezTo>
                      <a:pt x="207" y="73"/>
                      <a:pt x="207" y="73"/>
                      <a:pt x="207" y="73"/>
                    </a:cubicBezTo>
                    <a:cubicBezTo>
                      <a:pt x="209" y="71"/>
                      <a:pt x="211" y="68"/>
                      <a:pt x="213" y="66"/>
                    </a:cubicBezTo>
                    <a:cubicBezTo>
                      <a:pt x="217" y="59"/>
                      <a:pt x="220" y="51"/>
                      <a:pt x="220" y="43"/>
                    </a:cubicBezTo>
                    <a:cubicBezTo>
                      <a:pt x="220" y="32"/>
                      <a:pt x="215" y="21"/>
                      <a:pt x="207" y="12"/>
                    </a:cubicBezTo>
                    <a:cubicBezTo>
                      <a:pt x="207" y="12"/>
                      <a:pt x="207" y="12"/>
                      <a:pt x="207" y="12"/>
                    </a:cubicBezTo>
                    <a:cubicBezTo>
                      <a:pt x="199" y="4"/>
                      <a:pt x="187" y="0"/>
                      <a:pt x="17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65"/>
              <p:cNvSpPr>
                <a:spLocks/>
              </p:cNvSpPr>
              <p:nvPr/>
            </p:nvSpPr>
            <p:spPr bwMode="auto">
              <a:xfrm>
                <a:off x="6829726" y="1940209"/>
                <a:ext cx="93079" cy="351632"/>
              </a:xfrm>
              <a:custGeom>
                <a:avLst/>
                <a:gdLst>
                  <a:gd name="T0" fmla="*/ 44 w 87"/>
                  <a:gd name="T1" fmla="*/ 0 h 329"/>
                  <a:gd name="T2" fmla="*/ 0 w 87"/>
                  <a:gd name="T3" fmla="*/ 43 h 329"/>
                  <a:gd name="T4" fmla="*/ 0 w 87"/>
                  <a:gd name="T5" fmla="*/ 285 h 329"/>
                  <a:gd name="T6" fmla="*/ 43 w 87"/>
                  <a:gd name="T7" fmla="*/ 329 h 329"/>
                  <a:gd name="T8" fmla="*/ 87 w 87"/>
                  <a:gd name="T9" fmla="*/ 285 h 329"/>
                  <a:gd name="T10" fmla="*/ 87 w 87"/>
                  <a:gd name="T11" fmla="*/ 43 h 329"/>
                  <a:gd name="T12" fmla="*/ 44 w 87"/>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87" h="329">
                    <a:moveTo>
                      <a:pt x="44" y="0"/>
                    </a:moveTo>
                    <a:cubicBezTo>
                      <a:pt x="20" y="0"/>
                      <a:pt x="0" y="20"/>
                      <a:pt x="0" y="43"/>
                    </a:cubicBezTo>
                    <a:cubicBezTo>
                      <a:pt x="0" y="285"/>
                      <a:pt x="0" y="285"/>
                      <a:pt x="0" y="285"/>
                    </a:cubicBezTo>
                    <a:cubicBezTo>
                      <a:pt x="43" y="329"/>
                      <a:pt x="43" y="329"/>
                      <a:pt x="43" y="329"/>
                    </a:cubicBezTo>
                    <a:cubicBezTo>
                      <a:pt x="87" y="285"/>
                      <a:pt x="87" y="285"/>
                      <a:pt x="87" y="285"/>
                    </a:cubicBezTo>
                    <a:cubicBezTo>
                      <a:pt x="87" y="43"/>
                      <a:pt x="87" y="43"/>
                      <a:pt x="87" y="43"/>
                    </a:cubicBezTo>
                    <a:cubicBezTo>
                      <a:pt x="87" y="20"/>
                      <a:pt x="67"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66"/>
              <p:cNvSpPr>
                <a:spLocks/>
              </p:cNvSpPr>
              <p:nvPr/>
            </p:nvSpPr>
            <p:spPr bwMode="auto">
              <a:xfrm>
                <a:off x="6876041" y="2402906"/>
                <a:ext cx="1799" cy="0"/>
              </a:xfrm>
              <a:custGeom>
                <a:avLst/>
                <a:gdLst>
                  <a:gd name="T0" fmla="*/ 2 w 2"/>
                  <a:gd name="T1" fmla="*/ 1 w 2"/>
                  <a:gd name="T2" fmla="*/ 0 w 2"/>
                  <a:gd name="T3" fmla="*/ 0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1" y="0"/>
                      <a:pt x="1" y="0"/>
                    </a:cubicBezTo>
                    <a:cubicBezTo>
                      <a:pt x="1" y="0"/>
                      <a:pt x="1" y="0"/>
                      <a:pt x="0" y="0"/>
                    </a:cubicBezTo>
                    <a:cubicBezTo>
                      <a:pt x="0" y="0"/>
                      <a:pt x="0" y="0"/>
                      <a:pt x="0" y="0"/>
                    </a:cubicBezTo>
                    <a:cubicBezTo>
                      <a:pt x="0" y="0"/>
                      <a:pt x="0" y="0"/>
                      <a:pt x="0" y="0"/>
                    </a:cubicBezTo>
                    <a:cubicBezTo>
                      <a:pt x="0" y="0"/>
                      <a:pt x="0" y="0"/>
                      <a:pt x="1" y="0"/>
                    </a:cubicBezTo>
                    <a:cubicBezTo>
                      <a:pt x="1" y="0"/>
                      <a:pt x="2" y="0"/>
                      <a:pt x="2"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167"/>
              <p:cNvSpPr>
                <a:spLocks noEditPoints="1"/>
              </p:cNvSpPr>
              <p:nvPr/>
            </p:nvSpPr>
            <p:spPr bwMode="auto">
              <a:xfrm>
                <a:off x="6675044" y="2169084"/>
                <a:ext cx="167722" cy="218533"/>
              </a:xfrm>
              <a:custGeom>
                <a:avLst/>
                <a:gdLst>
                  <a:gd name="T0" fmla="*/ 7 w 157"/>
                  <a:gd name="T1" fmla="*/ 54 h 205"/>
                  <a:gd name="T2" fmla="*/ 13 w 157"/>
                  <a:gd name="T3" fmla="*/ 61 h 205"/>
                  <a:gd name="T4" fmla="*/ 157 w 157"/>
                  <a:gd name="T5" fmla="*/ 205 h 205"/>
                  <a:gd name="T6" fmla="*/ 157 w 157"/>
                  <a:gd name="T7" fmla="*/ 205 h 205"/>
                  <a:gd name="T8" fmla="*/ 13 w 157"/>
                  <a:gd name="T9" fmla="*/ 61 h 205"/>
                  <a:gd name="T10" fmla="*/ 7 w 157"/>
                  <a:gd name="T11" fmla="*/ 54 h 205"/>
                  <a:gd name="T12" fmla="*/ 13 w 157"/>
                  <a:gd name="T13" fmla="*/ 0 h 205"/>
                  <a:gd name="T14" fmla="*/ 13 w 157"/>
                  <a:gd name="T15" fmla="*/ 0 h 205"/>
                  <a:gd name="T16" fmla="*/ 0 w 157"/>
                  <a:gd name="T17" fmla="*/ 31 h 205"/>
                  <a:gd name="T18" fmla="*/ 13 w 157"/>
                  <a:gd name="T19" fmla="*/ 0 h 205"/>
                  <a:gd name="T20" fmla="*/ 13 w 157"/>
                  <a:gd name="T21" fmla="*/ 0 h 205"/>
                  <a:gd name="T22" fmla="*/ 74 w 157"/>
                  <a:gd name="T23" fmla="*/ 0 h 205"/>
                  <a:gd name="T24" fmla="*/ 74 w 157"/>
                  <a:gd name="T25" fmla="*/ 0 h 205"/>
                  <a:gd name="T26" fmla="*/ 145 w 157"/>
                  <a:gd name="T27" fmla="*/ 71 h 205"/>
                  <a:gd name="T28" fmla="*/ 74 w 157"/>
                  <a:gd name="T29" fmla="*/ 0 h 205"/>
                  <a:gd name="T30" fmla="*/ 74 w 157"/>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205">
                    <a:moveTo>
                      <a:pt x="7" y="54"/>
                    </a:moveTo>
                    <a:cubicBezTo>
                      <a:pt x="9" y="56"/>
                      <a:pt x="11" y="59"/>
                      <a:pt x="13" y="61"/>
                    </a:cubicBezTo>
                    <a:cubicBezTo>
                      <a:pt x="157" y="205"/>
                      <a:pt x="157" y="205"/>
                      <a:pt x="157" y="205"/>
                    </a:cubicBezTo>
                    <a:cubicBezTo>
                      <a:pt x="157" y="205"/>
                      <a:pt x="157" y="205"/>
                      <a:pt x="157" y="205"/>
                    </a:cubicBezTo>
                    <a:cubicBezTo>
                      <a:pt x="13" y="61"/>
                      <a:pt x="13" y="61"/>
                      <a:pt x="13" y="61"/>
                    </a:cubicBezTo>
                    <a:cubicBezTo>
                      <a:pt x="11" y="59"/>
                      <a:pt x="9" y="56"/>
                      <a:pt x="7" y="54"/>
                    </a:cubicBezTo>
                    <a:moveTo>
                      <a:pt x="13" y="0"/>
                    </a:moveTo>
                    <a:cubicBezTo>
                      <a:pt x="13" y="0"/>
                      <a:pt x="13" y="0"/>
                      <a:pt x="13" y="0"/>
                    </a:cubicBezTo>
                    <a:cubicBezTo>
                      <a:pt x="5" y="9"/>
                      <a:pt x="0" y="20"/>
                      <a:pt x="0" y="31"/>
                    </a:cubicBezTo>
                    <a:cubicBezTo>
                      <a:pt x="0" y="20"/>
                      <a:pt x="5" y="9"/>
                      <a:pt x="13" y="0"/>
                    </a:cubicBezTo>
                    <a:cubicBezTo>
                      <a:pt x="13" y="0"/>
                      <a:pt x="13" y="0"/>
                      <a:pt x="13"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168"/>
              <p:cNvSpPr>
                <a:spLocks/>
              </p:cNvSpPr>
              <p:nvPr/>
            </p:nvSpPr>
            <p:spPr bwMode="auto">
              <a:xfrm>
                <a:off x="6675044" y="2156044"/>
                <a:ext cx="167722" cy="231573"/>
              </a:xfrm>
              <a:custGeom>
                <a:avLst/>
                <a:gdLst>
                  <a:gd name="T0" fmla="*/ 44 w 157"/>
                  <a:gd name="T1" fmla="*/ 0 h 217"/>
                  <a:gd name="T2" fmla="*/ 13 w 157"/>
                  <a:gd name="T3" fmla="*/ 12 h 217"/>
                  <a:gd name="T4" fmla="*/ 13 w 157"/>
                  <a:gd name="T5" fmla="*/ 12 h 217"/>
                  <a:gd name="T6" fmla="*/ 0 w 157"/>
                  <a:gd name="T7" fmla="*/ 43 h 217"/>
                  <a:gd name="T8" fmla="*/ 7 w 157"/>
                  <a:gd name="T9" fmla="*/ 66 h 217"/>
                  <a:gd name="T10" fmla="*/ 13 w 157"/>
                  <a:gd name="T11" fmla="*/ 73 h 217"/>
                  <a:gd name="T12" fmla="*/ 157 w 157"/>
                  <a:gd name="T13" fmla="*/ 217 h 217"/>
                  <a:gd name="T14" fmla="*/ 145 w 157"/>
                  <a:gd name="T15" fmla="*/ 188 h 217"/>
                  <a:gd name="T16" fmla="*/ 145 w 157"/>
                  <a:gd name="T17" fmla="*/ 188 h 217"/>
                  <a:gd name="T18" fmla="*/ 145 w 157"/>
                  <a:gd name="T19" fmla="*/ 83 h 217"/>
                  <a:gd name="T20" fmla="*/ 145 w 157"/>
                  <a:gd name="T21" fmla="*/ 83 h 217"/>
                  <a:gd name="T22" fmla="*/ 74 w 157"/>
                  <a:gd name="T23" fmla="*/ 12 h 217"/>
                  <a:gd name="T24" fmla="*/ 74 w 157"/>
                  <a:gd name="T25" fmla="*/ 12 h 217"/>
                  <a:gd name="T26" fmla="*/ 44 w 157"/>
                  <a:gd name="T2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217">
                    <a:moveTo>
                      <a:pt x="44" y="0"/>
                    </a:moveTo>
                    <a:cubicBezTo>
                      <a:pt x="33" y="0"/>
                      <a:pt x="21" y="4"/>
                      <a:pt x="13" y="12"/>
                    </a:cubicBezTo>
                    <a:cubicBezTo>
                      <a:pt x="13" y="12"/>
                      <a:pt x="13" y="12"/>
                      <a:pt x="13" y="12"/>
                    </a:cubicBezTo>
                    <a:cubicBezTo>
                      <a:pt x="5" y="21"/>
                      <a:pt x="0" y="32"/>
                      <a:pt x="0" y="43"/>
                    </a:cubicBezTo>
                    <a:cubicBezTo>
                      <a:pt x="0" y="51"/>
                      <a:pt x="3" y="59"/>
                      <a:pt x="7" y="66"/>
                    </a:cubicBezTo>
                    <a:cubicBezTo>
                      <a:pt x="9" y="68"/>
                      <a:pt x="11" y="71"/>
                      <a:pt x="13" y="73"/>
                    </a:cubicBezTo>
                    <a:cubicBezTo>
                      <a:pt x="157" y="217"/>
                      <a:pt x="157" y="217"/>
                      <a:pt x="157" y="217"/>
                    </a:cubicBezTo>
                    <a:cubicBezTo>
                      <a:pt x="149" y="209"/>
                      <a:pt x="145" y="198"/>
                      <a:pt x="145" y="188"/>
                    </a:cubicBezTo>
                    <a:cubicBezTo>
                      <a:pt x="145" y="188"/>
                      <a:pt x="145" y="188"/>
                      <a:pt x="145" y="188"/>
                    </a:cubicBezTo>
                    <a:cubicBezTo>
                      <a:pt x="145" y="83"/>
                      <a:pt x="145" y="83"/>
                      <a:pt x="145" y="83"/>
                    </a:cubicBezTo>
                    <a:cubicBezTo>
                      <a:pt x="145" y="83"/>
                      <a:pt x="145" y="83"/>
                      <a:pt x="145" y="83"/>
                    </a:cubicBezTo>
                    <a:cubicBezTo>
                      <a:pt x="74" y="12"/>
                      <a:pt x="74" y="12"/>
                      <a:pt x="74" y="12"/>
                    </a:cubicBezTo>
                    <a:cubicBezTo>
                      <a:pt x="74" y="12"/>
                      <a:pt x="74" y="12"/>
                      <a:pt x="74" y="12"/>
                    </a:cubicBezTo>
                    <a:cubicBezTo>
                      <a:pt x="66" y="4"/>
                      <a:pt x="55"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69"/>
              <p:cNvSpPr>
                <a:spLocks noEditPoints="1"/>
              </p:cNvSpPr>
              <p:nvPr/>
            </p:nvSpPr>
            <p:spPr bwMode="auto">
              <a:xfrm>
                <a:off x="6877839" y="2387618"/>
                <a:ext cx="32375" cy="15288"/>
              </a:xfrm>
              <a:custGeom>
                <a:avLst/>
                <a:gdLst>
                  <a:gd name="T0" fmla="*/ 29 w 30"/>
                  <a:gd name="T1" fmla="*/ 2 h 14"/>
                  <a:gd name="T2" fmla="*/ 16 w 30"/>
                  <a:gd name="T3" fmla="*/ 10 h 14"/>
                  <a:gd name="T4" fmla="*/ 6 w 30"/>
                  <a:gd name="T5" fmla="*/ 13 h 14"/>
                  <a:gd name="T6" fmla="*/ 0 w 30"/>
                  <a:gd name="T7" fmla="*/ 14 h 14"/>
                  <a:gd name="T8" fmla="*/ 29 w 30"/>
                  <a:gd name="T9" fmla="*/ 2 h 14"/>
                  <a:gd name="T10" fmla="*/ 29 w 30"/>
                  <a:gd name="T11" fmla="*/ 2 h 14"/>
                  <a:gd name="T12" fmla="*/ 29 w 30"/>
                  <a:gd name="T13" fmla="*/ 2 h 14"/>
                  <a:gd name="T14" fmla="*/ 29 w 30"/>
                  <a:gd name="T15" fmla="*/ 2 h 14"/>
                  <a:gd name="T16" fmla="*/ 29 w 30"/>
                  <a:gd name="T17" fmla="*/ 2 h 14"/>
                  <a:gd name="T18" fmla="*/ 29 w 30"/>
                  <a:gd name="T19" fmla="*/ 2 h 14"/>
                  <a:gd name="T20" fmla="*/ 29 w 30"/>
                  <a:gd name="T21" fmla="*/ 2 h 14"/>
                  <a:gd name="T22" fmla="*/ 29 w 30"/>
                  <a:gd name="T23" fmla="*/ 1 h 14"/>
                  <a:gd name="T24" fmla="*/ 29 w 30"/>
                  <a:gd name="T25" fmla="*/ 2 h 14"/>
                  <a:gd name="T26" fmla="*/ 29 w 30"/>
                  <a:gd name="T27" fmla="*/ 1 h 14"/>
                  <a:gd name="T28" fmla="*/ 29 w 30"/>
                  <a:gd name="T29" fmla="*/ 1 h 14"/>
                  <a:gd name="T30" fmla="*/ 29 w 30"/>
                  <a:gd name="T31" fmla="*/ 1 h 14"/>
                  <a:gd name="T32" fmla="*/ 29 w 30"/>
                  <a:gd name="T33" fmla="*/ 1 h 14"/>
                  <a:gd name="T34" fmla="*/ 30 w 30"/>
                  <a:gd name="T35" fmla="*/ 0 h 14"/>
                  <a:gd name="T36" fmla="*/ 30 w 30"/>
                  <a:gd name="T37" fmla="*/ 1 h 14"/>
                  <a:gd name="T38" fmla="*/ 29 w 30"/>
                  <a:gd name="T39" fmla="*/ 1 h 14"/>
                  <a:gd name="T40" fmla="*/ 30 w 30"/>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14">
                    <a:moveTo>
                      <a:pt x="29" y="2"/>
                    </a:moveTo>
                    <a:cubicBezTo>
                      <a:pt x="25" y="5"/>
                      <a:pt x="21" y="8"/>
                      <a:pt x="16" y="10"/>
                    </a:cubicBezTo>
                    <a:cubicBezTo>
                      <a:pt x="13" y="12"/>
                      <a:pt x="10" y="13"/>
                      <a:pt x="6" y="13"/>
                    </a:cubicBezTo>
                    <a:cubicBezTo>
                      <a:pt x="4" y="14"/>
                      <a:pt x="2" y="14"/>
                      <a:pt x="0" y="14"/>
                    </a:cubicBezTo>
                    <a:cubicBezTo>
                      <a:pt x="11" y="13"/>
                      <a:pt x="21" y="9"/>
                      <a:pt x="29" y="2"/>
                    </a:cubicBezTo>
                    <a:moveTo>
                      <a:pt x="29" y="2"/>
                    </a:moveTo>
                    <a:cubicBezTo>
                      <a:pt x="29" y="2"/>
                      <a:pt x="29" y="2"/>
                      <a:pt x="29" y="2"/>
                    </a:cubicBezTo>
                    <a:cubicBezTo>
                      <a:pt x="29" y="2"/>
                      <a:pt x="29" y="2"/>
                      <a:pt x="29" y="2"/>
                    </a:cubicBezTo>
                    <a:moveTo>
                      <a:pt x="29" y="2"/>
                    </a:moveTo>
                    <a:cubicBezTo>
                      <a:pt x="29" y="2"/>
                      <a:pt x="29" y="2"/>
                      <a:pt x="29" y="2"/>
                    </a:cubicBezTo>
                    <a:cubicBezTo>
                      <a:pt x="29" y="2"/>
                      <a:pt x="29" y="2"/>
                      <a:pt x="29" y="2"/>
                    </a:cubicBezTo>
                    <a:moveTo>
                      <a:pt x="29" y="1"/>
                    </a:moveTo>
                    <a:cubicBezTo>
                      <a:pt x="29" y="2"/>
                      <a:pt x="29" y="2"/>
                      <a:pt x="29" y="2"/>
                    </a:cubicBezTo>
                    <a:cubicBezTo>
                      <a:pt x="29" y="2"/>
                      <a:pt x="29" y="2"/>
                      <a:pt x="29" y="1"/>
                    </a:cubicBezTo>
                    <a:moveTo>
                      <a:pt x="29" y="1"/>
                    </a:moveTo>
                    <a:cubicBezTo>
                      <a:pt x="29" y="1"/>
                      <a:pt x="29" y="1"/>
                      <a:pt x="29" y="1"/>
                    </a:cubicBezTo>
                    <a:cubicBezTo>
                      <a:pt x="29" y="1"/>
                      <a:pt x="29" y="1"/>
                      <a:pt x="29" y="1"/>
                    </a:cubicBezTo>
                    <a:moveTo>
                      <a:pt x="30" y="0"/>
                    </a:moveTo>
                    <a:cubicBezTo>
                      <a:pt x="30" y="1"/>
                      <a:pt x="30" y="1"/>
                      <a:pt x="30" y="1"/>
                    </a:cubicBezTo>
                    <a:cubicBezTo>
                      <a:pt x="29" y="1"/>
                      <a:pt x="29" y="1"/>
                      <a:pt x="29" y="1"/>
                    </a:cubicBezTo>
                    <a:cubicBezTo>
                      <a:pt x="30" y="1"/>
                      <a:pt x="30" y="0"/>
                      <a:pt x="30"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170"/>
              <p:cNvSpPr>
                <a:spLocks/>
              </p:cNvSpPr>
              <p:nvPr/>
            </p:nvSpPr>
            <p:spPr bwMode="auto">
              <a:xfrm>
                <a:off x="6894926" y="2388967"/>
                <a:ext cx="15288" cy="9443"/>
              </a:xfrm>
              <a:custGeom>
                <a:avLst/>
                <a:gdLst>
                  <a:gd name="T0" fmla="*/ 14 w 14"/>
                  <a:gd name="T1" fmla="*/ 0 h 9"/>
                  <a:gd name="T2" fmla="*/ 13 w 14"/>
                  <a:gd name="T3" fmla="*/ 0 h 9"/>
                  <a:gd name="T4" fmla="*/ 0 w 14"/>
                  <a:gd name="T5" fmla="*/ 9 h 9"/>
                  <a:gd name="T6" fmla="*/ 13 w 14"/>
                  <a:gd name="T7" fmla="*/ 1 h 9"/>
                  <a:gd name="T8" fmla="*/ 13 w 14"/>
                  <a:gd name="T9" fmla="*/ 1 h 9"/>
                  <a:gd name="T10" fmla="*/ 13 w 14"/>
                  <a:gd name="T11" fmla="*/ 1 h 9"/>
                  <a:gd name="T12" fmla="*/ 13 w 14"/>
                  <a:gd name="T13" fmla="*/ 1 h 9"/>
                  <a:gd name="T14" fmla="*/ 13 w 14"/>
                  <a:gd name="T15" fmla="*/ 1 h 9"/>
                  <a:gd name="T16" fmla="*/ 13 w 14"/>
                  <a:gd name="T17" fmla="*/ 1 h 9"/>
                  <a:gd name="T18" fmla="*/ 13 w 14"/>
                  <a:gd name="T19" fmla="*/ 0 h 9"/>
                  <a:gd name="T20" fmla="*/ 13 w 14"/>
                  <a:gd name="T21" fmla="*/ 0 h 9"/>
                  <a:gd name="T22" fmla="*/ 13 w 14"/>
                  <a:gd name="T23" fmla="*/ 0 h 9"/>
                  <a:gd name="T24" fmla="*/ 13 w 14"/>
                  <a:gd name="T25" fmla="*/ 0 h 9"/>
                  <a:gd name="T26" fmla="*/ 13 w 14"/>
                  <a:gd name="T27" fmla="*/ 0 h 9"/>
                  <a:gd name="T28" fmla="*/ 14 w 14"/>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0"/>
                    </a:moveTo>
                    <a:cubicBezTo>
                      <a:pt x="13" y="0"/>
                      <a:pt x="13" y="0"/>
                      <a:pt x="13" y="0"/>
                    </a:cubicBezTo>
                    <a:cubicBezTo>
                      <a:pt x="9" y="4"/>
                      <a:pt x="5" y="7"/>
                      <a:pt x="0" y="9"/>
                    </a:cubicBezTo>
                    <a:cubicBezTo>
                      <a:pt x="5" y="7"/>
                      <a:pt x="9" y="4"/>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0"/>
                    </a:cubicBezTo>
                    <a:cubicBezTo>
                      <a:pt x="13" y="0"/>
                      <a:pt x="13" y="0"/>
                      <a:pt x="13" y="0"/>
                    </a:cubicBezTo>
                    <a:cubicBezTo>
                      <a:pt x="13" y="0"/>
                      <a:pt x="13" y="0"/>
                      <a:pt x="13" y="0"/>
                    </a:cubicBezTo>
                    <a:cubicBezTo>
                      <a:pt x="13" y="0"/>
                      <a:pt x="13" y="0"/>
                      <a:pt x="13" y="0"/>
                    </a:cubicBezTo>
                    <a:cubicBezTo>
                      <a:pt x="13" y="0"/>
                      <a:pt x="13" y="0"/>
                      <a:pt x="13" y="0"/>
                    </a:cubicBezTo>
                    <a:cubicBezTo>
                      <a:pt x="14" y="0"/>
                      <a:pt x="14" y="0"/>
                      <a:pt x="1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171"/>
              <p:cNvSpPr>
                <a:spLocks/>
              </p:cNvSpPr>
              <p:nvPr/>
            </p:nvSpPr>
            <p:spPr bwMode="auto">
              <a:xfrm>
                <a:off x="6876041" y="2401557"/>
                <a:ext cx="8543" cy="1349"/>
              </a:xfrm>
              <a:custGeom>
                <a:avLst/>
                <a:gdLst>
                  <a:gd name="T0" fmla="*/ 8 w 8"/>
                  <a:gd name="T1" fmla="*/ 0 h 1"/>
                  <a:gd name="T2" fmla="*/ 0 w 8"/>
                  <a:gd name="T3" fmla="*/ 1 h 1"/>
                  <a:gd name="T4" fmla="*/ 1 w 8"/>
                  <a:gd name="T5" fmla="*/ 1 h 1"/>
                  <a:gd name="T6" fmla="*/ 2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1"/>
                      <a:pt x="0" y="1"/>
                    </a:cubicBezTo>
                    <a:cubicBezTo>
                      <a:pt x="1" y="1"/>
                      <a:pt x="1" y="1"/>
                      <a:pt x="1" y="1"/>
                    </a:cubicBezTo>
                    <a:cubicBezTo>
                      <a:pt x="1" y="1"/>
                      <a:pt x="2" y="1"/>
                      <a:pt x="2" y="1"/>
                    </a:cubicBezTo>
                    <a:cubicBezTo>
                      <a:pt x="4" y="1"/>
                      <a:pt x="6" y="1"/>
                      <a:pt x="8"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172"/>
              <p:cNvSpPr>
                <a:spLocks/>
              </p:cNvSpPr>
              <p:nvPr/>
            </p:nvSpPr>
            <p:spPr bwMode="auto">
              <a:xfrm>
                <a:off x="6829726" y="2244627"/>
                <a:ext cx="46315" cy="111965"/>
              </a:xfrm>
              <a:custGeom>
                <a:avLst/>
                <a:gdLst>
                  <a:gd name="T0" fmla="*/ 0 w 43"/>
                  <a:gd name="T1" fmla="*/ 0 h 105"/>
                  <a:gd name="T2" fmla="*/ 0 w 43"/>
                  <a:gd name="T3" fmla="*/ 105 h 105"/>
                  <a:gd name="T4" fmla="*/ 0 w 43"/>
                  <a:gd name="T5" fmla="*/ 105 h 105"/>
                  <a:gd name="T6" fmla="*/ 13 w 43"/>
                  <a:gd name="T7" fmla="*/ 74 h 105"/>
                  <a:gd name="T8" fmla="*/ 43 w 43"/>
                  <a:gd name="T9" fmla="*/ 44 h 105"/>
                  <a:gd name="T10" fmla="*/ 0 w 43"/>
                  <a:gd name="T11" fmla="*/ 0 h 105"/>
                </a:gdLst>
                <a:ahLst/>
                <a:cxnLst>
                  <a:cxn ang="0">
                    <a:pos x="T0" y="T1"/>
                  </a:cxn>
                  <a:cxn ang="0">
                    <a:pos x="T2" y="T3"/>
                  </a:cxn>
                  <a:cxn ang="0">
                    <a:pos x="T4" y="T5"/>
                  </a:cxn>
                  <a:cxn ang="0">
                    <a:pos x="T6" y="T7"/>
                  </a:cxn>
                  <a:cxn ang="0">
                    <a:pos x="T8" y="T9"/>
                  </a:cxn>
                  <a:cxn ang="0">
                    <a:pos x="T10" y="T11"/>
                  </a:cxn>
                </a:cxnLst>
                <a:rect l="0" t="0" r="r" b="b"/>
                <a:pathLst>
                  <a:path w="43" h="105">
                    <a:moveTo>
                      <a:pt x="0" y="0"/>
                    </a:moveTo>
                    <a:cubicBezTo>
                      <a:pt x="0" y="105"/>
                      <a:pt x="0" y="105"/>
                      <a:pt x="0" y="105"/>
                    </a:cubicBezTo>
                    <a:cubicBezTo>
                      <a:pt x="0" y="105"/>
                      <a:pt x="0" y="105"/>
                      <a:pt x="0" y="105"/>
                    </a:cubicBezTo>
                    <a:cubicBezTo>
                      <a:pt x="0" y="94"/>
                      <a:pt x="4" y="83"/>
                      <a:pt x="13" y="74"/>
                    </a:cubicBezTo>
                    <a:cubicBezTo>
                      <a:pt x="43" y="44"/>
                      <a:pt x="43" y="44"/>
                      <a:pt x="43" y="44"/>
                    </a:cubicBezTo>
                    <a:cubicBezTo>
                      <a:pt x="0" y="0"/>
                      <a:pt x="0" y="0"/>
                      <a:pt x="0"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73"/>
              <p:cNvSpPr>
                <a:spLocks noEditPoints="1"/>
              </p:cNvSpPr>
              <p:nvPr/>
            </p:nvSpPr>
            <p:spPr bwMode="auto">
              <a:xfrm>
                <a:off x="6842766" y="2169084"/>
                <a:ext cx="234721" cy="233822"/>
              </a:xfrm>
              <a:custGeom>
                <a:avLst/>
                <a:gdLst>
                  <a:gd name="T0" fmla="*/ 1 w 220"/>
                  <a:gd name="T1" fmla="*/ 207 h 219"/>
                  <a:gd name="T2" fmla="*/ 31 w 220"/>
                  <a:gd name="T3" fmla="*/ 219 h 219"/>
                  <a:gd name="T4" fmla="*/ 30 w 220"/>
                  <a:gd name="T5" fmla="*/ 219 h 219"/>
                  <a:gd name="T6" fmla="*/ 20 w 220"/>
                  <a:gd name="T7" fmla="*/ 217 h 219"/>
                  <a:gd name="T8" fmla="*/ 1 w 220"/>
                  <a:gd name="T9" fmla="*/ 207 h 219"/>
                  <a:gd name="T10" fmla="*/ 1 w 220"/>
                  <a:gd name="T11" fmla="*/ 207 h 219"/>
                  <a:gd name="T12" fmla="*/ 1 w 220"/>
                  <a:gd name="T13" fmla="*/ 207 h 219"/>
                  <a:gd name="T14" fmla="*/ 1 w 220"/>
                  <a:gd name="T15" fmla="*/ 207 h 219"/>
                  <a:gd name="T16" fmla="*/ 1 w 220"/>
                  <a:gd name="T17" fmla="*/ 207 h 219"/>
                  <a:gd name="T18" fmla="*/ 1 w 220"/>
                  <a:gd name="T19" fmla="*/ 207 h 219"/>
                  <a:gd name="T20" fmla="*/ 1 w 220"/>
                  <a:gd name="T21" fmla="*/ 207 h 219"/>
                  <a:gd name="T22" fmla="*/ 1 w 220"/>
                  <a:gd name="T23" fmla="*/ 207 h 219"/>
                  <a:gd name="T24" fmla="*/ 1 w 220"/>
                  <a:gd name="T25" fmla="*/ 207 h 219"/>
                  <a:gd name="T26" fmla="*/ 1 w 220"/>
                  <a:gd name="T27" fmla="*/ 207 h 219"/>
                  <a:gd name="T28" fmla="*/ 1 w 220"/>
                  <a:gd name="T29" fmla="*/ 206 h 219"/>
                  <a:gd name="T30" fmla="*/ 1 w 220"/>
                  <a:gd name="T31" fmla="*/ 206 h 219"/>
                  <a:gd name="T32" fmla="*/ 1 w 220"/>
                  <a:gd name="T33" fmla="*/ 206 h 219"/>
                  <a:gd name="T34" fmla="*/ 0 w 220"/>
                  <a:gd name="T35" fmla="*/ 205 h 219"/>
                  <a:gd name="T36" fmla="*/ 1 w 220"/>
                  <a:gd name="T37" fmla="*/ 206 h 219"/>
                  <a:gd name="T38" fmla="*/ 0 w 220"/>
                  <a:gd name="T39" fmla="*/ 206 h 219"/>
                  <a:gd name="T40" fmla="*/ 0 w 220"/>
                  <a:gd name="T41" fmla="*/ 205 h 219"/>
                  <a:gd name="T42" fmla="*/ 213 w 220"/>
                  <a:gd name="T43" fmla="*/ 54 h 219"/>
                  <a:gd name="T44" fmla="*/ 207 w 220"/>
                  <a:gd name="T45" fmla="*/ 61 h 219"/>
                  <a:gd name="T46" fmla="*/ 63 w 220"/>
                  <a:gd name="T47" fmla="*/ 205 h 219"/>
                  <a:gd name="T48" fmla="*/ 63 w 220"/>
                  <a:gd name="T49" fmla="*/ 205 h 219"/>
                  <a:gd name="T50" fmla="*/ 207 w 220"/>
                  <a:gd name="T51" fmla="*/ 61 h 219"/>
                  <a:gd name="T52" fmla="*/ 213 w 220"/>
                  <a:gd name="T53" fmla="*/ 54 h 219"/>
                  <a:gd name="T54" fmla="*/ 146 w 220"/>
                  <a:gd name="T55" fmla="*/ 0 h 219"/>
                  <a:gd name="T56" fmla="*/ 146 w 220"/>
                  <a:gd name="T57" fmla="*/ 0 h 219"/>
                  <a:gd name="T58" fmla="*/ 75 w 220"/>
                  <a:gd name="T59" fmla="*/ 71 h 219"/>
                  <a:gd name="T60" fmla="*/ 75 w 220"/>
                  <a:gd name="T61" fmla="*/ 71 h 219"/>
                  <a:gd name="T62" fmla="*/ 146 w 220"/>
                  <a:gd name="T63" fmla="*/ 0 h 219"/>
                  <a:gd name="T64" fmla="*/ 146 w 220"/>
                  <a:gd name="T65" fmla="*/ 0 h 219"/>
                  <a:gd name="T66" fmla="*/ 207 w 220"/>
                  <a:gd name="T67" fmla="*/ 0 h 219"/>
                  <a:gd name="T68" fmla="*/ 207 w 220"/>
                  <a:gd name="T69" fmla="*/ 0 h 219"/>
                  <a:gd name="T70" fmla="*/ 220 w 220"/>
                  <a:gd name="T71" fmla="*/ 31 h 219"/>
                  <a:gd name="T72" fmla="*/ 207 w 220"/>
                  <a:gd name="T73" fmla="*/ 0 h 219"/>
                  <a:gd name="T74" fmla="*/ 207 w 220"/>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19">
                    <a:moveTo>
                      <a:pt x="1" y="207"/>
                    </a:moveTo>
                    <a:cubicBezTo>
                      <a:pt x="10" y="215"/>
                      <a:pt x="20" y="219"/>
                      <a:pt x="31" y="219"/>
                    </a:cubicBezTo>
                    <a:cubicBezTo>
                      <a:pt x="31" y="219"/>
                      <a:pt x="30" y="219"/>
                      <a:pt x="30" y="219"/>
                    </a:cubicBezTo>
                    <a:cubicBezTo>
                      <a:pt x="26" y="219"/>
                      <a:pt x="23" y="218"/>
                      <a:pt x="20" y="217"/>
                    </a:cubicBezTo>
                    <a:cubicBezTo>
                      <a:pt x="13" y="216"/>
                      <a:pt x="7" y="212"/>
                      <a:pt x="1" y="207"/>
                    </a:cubicBezTo>
                    <a:moveTo>
                      <a:pt x="1" y="207"/>
                    </a:moveTo>
                    <a:cubicBezTo>
                      <a:pt x="1" y="207"/>
                      <a:pt x="1" y="207"/>
                      <a:pt x="1" y="207"/>
                    </a:cubicBezTo>
                    <a:cubicBezTo>
                      <a:pt x="1" y="207"/>
                      <a:pt x="1" y="207"/>
                      <a:pt x="1" y="207"/>
                    </a:cubicBezTo>
                    <a:moveTo>
                      <a:pt x="1" y="207"/>
                    </a:moveTo>
                    <a:cubicBezTo>
                      <a:pt x="1" y="207"/>
                      <a:pt x="1" y="207"/>
                      <a:pt x="1" y="207"/>
                    </a:cubicBezTo>
                    <a:cubicBezTo>
                      <a:pt x="1" y="207"/>
                      <a:pt x="1" y="207"/>
                      <a:pt x="1" y="207"/>
                    </a:cubicBezTo>
                    <a:moveTo>
                      <a:pt x="1" y="207"/>
                    </a:moveTo>
                    <a:cubicBezTo>
                      <a:pt x="1" y="207"/>
                      <a:pt x="1" y="207"/>
                      <a:pt x="1" y="207"/>
                    </a:cubicBezTo>
                    <a:cubicBezTo>
                      <a:pt x="1" y="207"/>
                      <a:pt x="1" y="207"/>
                      <a:pt x="1" y="207"/>
                    </a:cubicBezTo>
                    <a:moveTo>
                      <a:pt x="1" y="206"/>
                    </a:moveTo>
                    <a:cubicBezTo>
                      <a:pt x="1" y="206"/>
                      <a:pt x="1" y="206"/>
                      <a:pt x="1" y="206"/>
                    </a:cubicBezTo>
                    <a:cubicBezTo>
                      <a:pt x="1" y="206"/>
                      <a:pt x="1" y="206"/>
                      <a:pt x="1" y="206"/>
                    </a:cubicBezTo>
                    <a:moveTo>
                      <a:pt x="0" y="205"/>
                    </a:moveTo>
                    <a:cubicBezTo>
                      <a:pt x="0" y="205"/>
                      <a:pt x="0" y="206"/>
                      <a:pt x="1" y="206"/>
                    </a:cubicBezTo>
                    <a:cubicBezTo>
                      <a:pt x="0" y="206"/>
                      <a:pt x="0" y="206"/>
                      <a:pt x="0" y="206"/>
                    </a:cubicBezTo>
                    <a:cubicBezTo>
                      <a:pt x="0" y="205"/>
                      <a:pt x="0" y="205"/>
                      <a:pt x="0" y="205"/>
                    </a:cubicBezTo>
                    <a:moveTo>
                      <a:pt x="213" y="54"/>
                    </a:moveTo>
                    <a:cubicBezTo>
                      <a:pt x="211" y="56"/>
                      <a:pt x="209" y="59"/>
                      <a:pt x="207" y="61"/>
                    </a:cubicBezTo>
                    <a:cubicBezTo>
                      <a:pt x="63" y="205"/>
                      <a:pt x="63" y="205"/>
                      <a:pt x="63" y="205"/>
                    </a:cubicBezTo>
                    <a:cubicBezTo>
                      <a:pt x="63" y="205"/>
                      <a:pt x="63" y="205"/>
                      <a:pt x="63" y="205"/>
                    </a:cubicBezTo>
                    <a:cubicBezTo>
                      <a:pt x="207" y="61"/>
                      <a:pt x="207" y="61"/>
                      <a:pt x="207" y="61"/>
                    </a:cubicBezTo>
                    <a:cubicBezTo>
                      <a:pt x="209" y="59"/>
                      <a:pt x="211" y="56"/>
                      <a:pt x="213" y="54"/>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5" y="9"/>
                      <a:pt x="220" y="20"/>
                      <a:pt x="220" y="31"/>
                    </a:cubicBezTo>
                    <a:cubicBezTo>
                      <a:pt x="220" y="20"/>
                      <a:pt x="215" y="9"/>
                      <a:pt x="207" y="0"/>
                    </a:cubicBezTo>
                    <a:cubicBezTo>
                      <a:pt x="207" y="0"/>
                      <a:pt x="207" y="0"/>
                      <a:pt x="207"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175"/>
              <p:cNvSpPr>
                <a:spLocks/>
              </p:cNvSpPr>
              <p:nvPr/>
            </p:nvSpPr>
            <p:spPr bwMode="auto">
              <a:xfrm>
                <a:off x="6876041" y="2244627"/>
                <a:ext cx="49013" cy="125904"/>
              </a:xfrm>
              <a:custGeom>
                <a:avLst/>
                <a:gdLst>
                  <a:gd name="T0" fmla="*/ 44 w 46"/>
                  <a:gd name="T1" fmla="*/ 0 h 118"/>
                  <a:gd name="T2" fmla="*/ 0 w 46"/>
                  <a:gd name="T3" fmla="*/ 44 h 118"/>
                  <a:gd name="T4" fmla="*/ 31 w 46"/>
                  <a:gd name="T5" fmla="*/ 74 h 118"/>
                  <a:gd name="T6" fmla="*/ 42 w 46"/>
                  <a:gd name="T7" fmla="*/ 118 h 118"/>
                  <a:gd name="T8" fmla="*/ 44 w 46"/>
                  <a:gd name="T9" fmla="*/ 105 h 118"/>
                  <a:gd name="T10" fmla="*/ 44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4" y="0"/>
                    </a:moveTo>
                    <a:cubicBezTo>
                      <a:pt x="0" y="44"/>
                      <a:pt x="0" y="44"/>
                      <a:pt x="0" y="44"/>
                    </a:cubicBezTo>
                    <a:cubicBezTo>
                      <a:pt x="31" y="74"/>
                      <a:pt x="31" y="74"/>
                      <a:pt x="31" y="74"/>
                    </a:cubicBezTo>
                    <a:cubicBezTo>
                      <a:pt x="43" y="86"/>
                      <a:pt x="46" y="103"/>
                      <a:pt x="42" y="118"/>
                    </a:cubicBezTo>
                    <a:cubicBezTo>
                      <a:pt x="43" y="114"/>
                      <a:pt x="44" y="109"/>
                      <a:pt x="44" y="105"/>
                    </a:cubicBezTo>
                    <a:cubicBezTo>
                      <a:pt x="44" y="0"/>
                      <a:pt x="44" y="0"/>
                      <a:pt x="44"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Oval 176"/>
              <p:cNvSpPr>
                <a:spLocks noChangeArrowheads="1"/>
              </p:cNvSpPr>
              <p:nvPr/>
            </p:nvSpPr>
            <p:spPr bwMode="auto">
              <a:xfrm>
                <a:off x="6874692" y="2402906"/>
                <a:ext cx="1349" cy="450"/>
              </a:xfrm>
              <a:prstGeom prst="ellipse">
                <a:avLst/>
              </a:pr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177"/>
              <p:cNvSpPr>
                <a:spLocks noEditPoints="1"/>
              </p:cNvSpPr>
              <p:nvPr/>
            </p:nvSpPr>
            <p:spPr bwMode="auto">
              <a:xfrm>
                <a:off x="6842766" y="2387618"/>
                <a:ext cx="31926" cy="15288"/>
              </a:xfrm>
              <a:custGeom>
                <a:avLst/>
                <a:gdLst>
                  <a:gd name="T0" fmla="*/ 20 w 30"/>
                  <a:gd name="T1" fmla="*/ 12 h 14"/>
                  <a:gd name="T2" fmla="*/ 30 w 30"/>
                  <a:gd name="T3" fmla="*/ 14 h 14"/>
                  <a:gd name="T4" fmla="*/ 24 w 30"/>
                  <a:gd name="T5" fmla="*/ 13 h 14"/>
                  <a:gd name="T6" fmla="*/ 20 w 30"/>
                  <a:gd name="T7" fmla="*/ 12 h 14"/>
                  <a:gd name="T8" fmla="*/ 0 w 30"/>
                  <a:gd name="T9" fmla="*/ 0 h 14"/>
                  <a:gd name="T10" fmla="*/ 0 w 30"/>
                  <a:gd name="T11" fmla="*/ 0 h 14"/>
                  <a:gd name="T12" fmla="*/ 0 w 30"/>
                  <a:gd name="T13" fmla="*/ 1 h 14"/>
                  <a:gd name="T14" fmla="*/ 0 w 30"/>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4">
                    <a:moveTo>
                      <a:pt x="20" y="12"/>
                    </a:moveTo>
                    <a:cubicBezTo>
                      <a:pt x="23" y="13"/>
                      <a:pt x="26" y="14"/>
                      <a:pt x="30" y="14"/>
                    </a:cubicBezTo>
                    <a:cubicBezTo>
                      <a:pt x="28" y="14"/>
                      <a:pt x="26" y="14"/>
                      <a:pt x="24" y="13"/>
                    </a:cubicBezTo>
                    <a:cubicBezTo>
                      <a:pt x="23" y="13"/>
                      <a:pt x="22" y="13"/>
                      <a:pt x="20" y="12"/>
                    </a:cubicBezTo>
                    <a:moveTo>
                      <a:pt x="0" y="0"/>
                    </a:moveTo>
                    <a:cubicBezTo>
                      <a:pt x="0" y="0"/>
                      <a:pt x="0" y="0"/>
                      <a:pt x="0" y="0"/>
                    </a:cubicBezTo>
                    <a:cubicBezTo>
                      <a:pt x="0" y="1"/>
                      <a:pt x="0" y="1"/>
                      <a:pt x="0" y="1"/>
                    </a:cubicBezTo>
                    <a:cubicBezTo>
                      <a:pt x="0" y="0"/>
                      <a:pt x="0" y="0"/>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178"/>
              <p:cNvSpPr>
                <a:spLocks/>
              </p:cNvSpPr>
              <p:nvPr/>
            </p:nvSpPr>
            <p:spPr bwMode="auto">
              <a:xfrm>
                <a:off x="6829726" y="2356591"/>
                <a:ext cx="38671" cy="44966"/>
              </a:xfrm>
              <a:custGeom>
                <a:avLst/>
                <a:gdLst>
                  <a:gd name="T0" fmla="*/ 0 w 36"/>
                  <a:gd name="T1" fmla="*/ 0 h 42"/>
                  <a:gd name="T2" fmla="*/ 12 w 36"/>
                  <a:gd name="T3" fmla="*/ 29 h 42"/>
                  <a:gd name="T4" fmla="*/ 12 w 36"/>
                  <a:gd name="T5" fmla="*/ 30 h 42"/>
                  <a:gd name="T6" fmla="*/ 13 w 36"/>
                  <a:gd name="T7" fmla="*/ 30 h 42"/>
                  <a:gd name="T8" fmla="*/ 32 w 36"/>
                  <a:gd name="T9" fmla="*/ 41 h 42"/>
                  <a:gd name="T10" fmla="*/ 36 w 36"/>
                  <a:gd name="T11" fmla="*/ 42 h 42"/>
                  <a:gd name="T12" fmla="*/ 0 w 3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36" h="42">
                    <a:moveTo>
                      <a:pt x="0" y="0"/>
                    </a:moveTo>
                    <a:cubicBezTo>
                      <a:pt x="0" y="10"/>
                      <a:pt x="4" y="21"/>
                      <a:pt x="12" y="29"/>
                    </a:cubicBezTo>
                    <a:cubicBezTo>
                      <a:pt x="12" y="30"/>
                      <a:pt x="12" y="30"/>
                      <a:pt x="12" y="30"/>
                    </a:cubicBezTo>
                    <a:cubicBezTo>
                      <a:pt x="13" y="30"/>
                      <a:pt x="13" y="30"/>
                      <a:pt x="13" y="30"/>
                    </a:cubicBezTo>
                    <a:cubicBezTo>
                      <a:pt x="19" y="36"/>
                      <a:pt x="25" y="40"/>
                      <a:pt x="32" y="41"/>
                    </a:cubicBezTo>
                    <a:cubicBezTo>
                      <a:pt x="34" y="42"/>
                      <a:pt x="35" y="42"/>
                      <a:pt x="36" y="42"/>
                    </a:cubicBezTo>
                    <a:cubicBezTo>
                      <a:pt x="16" y="39"/>
                      <a:pt x="0" y="21"/>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179"/>
              <p:cNvSpPr>
                <a:spLocks noEditPoints="1"/>
              </p:cNvSpPr>
              <p:nvPr/>
            </p:nvSpPr>
            <p:spPr bwMode="auto">
              <a:xfrm>
                <a:off x="6884584" y="2387618"/>
                <a:ext cx="25630" cy="13939"/>
              </a:xfrm>
              <a:custGeom>
                <a:avLst/>
                <a:gdLst>
                  <a:gd name="T0" fmla="*/ 10 w 24"/>
                  <a:gd name="T1" fmla="*/ 10 h 13"/>
                  <a:gd name="T2" fmla="*/ 6 w 24"/>
                  <a:gd name="T3" fmla="*/ 12 h 13"/>
                  <a:gd name="T4" fmla="*/ 0 w 24"/>
                  <a:gd name="T5" fmla="*/ 13 h 13"/>
                  <a:gd name="T6" fmla="*/ 10 w 24"/>
                  <a:gd name="T7" fmla="*/ 10 h 13"/>
                  <a:gd name="T8" fmla="*/ 24 w 24"/>
                  <a:gd name="T9" fmla="*/ 0 h 13"/>
                  <a:gd name="T10" fmla="*/ 24 w 24"/>
                  <a:gd name="T11" fmla="*/ 1 h 13"/>
                  <a:gd name="T12" fmla="*/ 24 w 24"/>
                  <a:gd name="T13" fmla="*/ 0 h 13"/>
                  <a:gd name="T14" fmla="*/ 24 w 2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0" y="10"/>
                    </a:moveTo>
                    <a:cubicBezTo>
                      <a:pt x="9" y="11"/>
                      <a:pt x="7" y="11"/>
                      <a:pt x="6" y="12"/>
                    </a:cubicBezTo>
                    <a:cubicBezTo>
                      <a:pt x="4" y="12"/>
                      <a:pt x="2" y="13"/>
                      <a:pt x="0" y="13"/>
                    </a:cubicBezTo>
                    <a:cubicBezTo>
                      <a:pt x="4" y="13"/>
                      <a:pt x="7" y="12"/>
                      <a:pt x="10" y="10"/>
                    </a:cubicBezTo>
                    <a:moveTo>
                      <a:pt x="24" y="0"/>
                    </a:moveTo>
                    <a:cubicBezTo>
                      <a:pt x="24" y="1"/>
                      <a:pt x="24" y="1"/>
                      <a:pt x="24" y="1"/>
                    </a:cubicBezTo>
                    <a:cubicBezTo>
                      <a:pt x="24" y="0"/>
                      <a:pt x="24" y="0"/>
                      <a:pt x="24" y="0"/>
                    </a:cubicBezTo>
                    <a:cubicBezTo>
                      <a:pt x="24" y="0"/>
                      <a:pt x="24" y="0"/>
                      <a:pt x="24"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180"/>
              <p:cNvSpPr>
                <a:spLocks/>
              </p:cNvSpPr>
              <p:nvPr/>
            </p:nvSpPr>
            <p:spPr bwMode="auto">
              <a:xfrm>
                <a:off x="6890879" y="2370531"/>
                <a:ext cx="29677" cy="30127"/>
              </a:xfrm>
              <a:custGeom>
                <a:avLst/>
                <a:gdLst>
                  <a:gd name="T0" fmla="*/ 28 w 28"/>
                  <a:gd name="T1" fmla="*/ 0 h 28"/>
                  <a:gd name="T2" fmla="*/ 0 w 28"/>
                  <a:gd name="T3" fmla="*/ 28 h 28"/>
                  <a:gd name="T4" fmla="*/ 4 w 28"/>
                  <a:gd name="T5" fmla="*/ 26 h 28"/>
                  <a:gd name="T6" fmla="*/ 17 w 28"/>
                  <a:gd name="T7" fmla="*/ 17 h 28"/>
                  <a:gd name="T8" fmla="*/ 18 w 28"/>
                  <a:gd name="T9" fmla="*/ 17 h 28"/>
                  <a:gd name="T10" fmla="*/ 18 w 28"/>
                  <a:gd name="T11" fmla="*/ 16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cubicBezTo>
                      <a:pt x="23" y="13"/>
                      <a:pt x="13" y="24"/>
                      <a:pt x="0" y="28"/>
                    </a:cubicBezTo>
                    <a:cubicBezTo>
                      <a:pt x="1" y="27"/>
                      <a:pt x="3" y="27"/>
                      <a:pt x="4" y="26"/>
                    </a:cubicBezTo>
                    <a:cubicBezTo>
                      <a:pt x="9" y="24"/>
                      <a:pt x="13" y="21"/>
                      <a:pt x="17" y="17"/>
                    </a:cubicBezTo>
                    <a:cubicBezTo>
                      <a:pt x="18" y="17"/>
                      <a:pt x="18" y="17"/>
                      <a:pt x="18" y="17"/>
                    </a:cubicBezTo>
                    <a:cubicBezTo>
                      <a:pt x="18" y="16"/>
                      <a:pt x="18" y="16"/>
                      <a:pt x="18" y="16"/>
                    </a:cubicBezTo>
                    <a:cubicBezTo>
                      <a:pt x="23" y="11"/>
                      <a:pt x="26" y="6"/>
                      <a:pt x="28"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181"/>
              <p:cNvSpPr>
                <a:spLocks/>
              </p:cNvSpPr>
              <p:nvPr/>
            </p:nvSpPr>
            <p:spPr bwMode="auto">
              <a:xfrm>
                <a:off x="6868396" y="2400658"/>
                <a:ext cx="22483" cy="2248"/>
              </a:xfrm>
              <a:custGeom>
                <a:avLst/>
                <a:gdLst>
                  <a:gd name="T0" fmla="*/ 21 w 21"/>
                  <a:gd name="T1" fmla="*/ 0 h 2"/>
                  <a:gd name="T2" fmla="*/ 17 w 21"/>
                  <a:gd name="T3" fmla="*/ 1 h 2"/>
                  <a:gd name="T4" fmla="*/ 16 w 21"/>
                  <a:gd name="T5" fmla="*/ 1 h 2"/>
                  <a:gd name="T6" fmla="*/ 13 w 21"/>
                  <a:gd name="T7" fmla="*/ 2 h 2"/>
                  <a:gd name="T8" fmla="*/ 12 w 21"/>
                  <a:gd name="T9" fmla="*/ 2 h 2"/>
                  <a:gd name="T10" fmla="*/ 7 w 21"/>
                  <a:gd name="T11" fmla="*/ 2 h 2"/>
                  <a:gd name="T12" fmla="*/ 3 w 21"/>
                  <a:gd name="T13" fmla="*/ 2 h 2"/>
                  <a:gd name="T14" fmla="*/ 3 w 21"/>
                  <a:gd name="T15" fmla="*/ 2 h 2"/>
                  <a:gd name="T16" fmla="*/ 0 w 21"/>
                  <a:gd name="T17" fmla="*/ 1 h 2"/>
                  <a:gd name="T18" fmla="*/ 6 w 21"/>
                  <a:gd name="T19" fmla="*/ 2 h 2"/>
                  <a:gd name="T20" fmla="*/ 7 w 21"/>
                  <a:gd name="T21" fmla="*/ 2 h 2"/>
                  <a:gd name="T22" fmla="*/ 15 w 21"/>
                  <a:gd name="T23" fmla="*/ 1 h 2"/>
                  <a:gd name="T24" fmla="*/ 21 w 21"/>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
                    <a:moveTo>
                      <a:pt x="21" y="0"/>
                    </a:moveTo>
                    <a:cubicBezTo>
                      <a:pt x="19" y="0"/>
                      <a:pt x="18" y="1"/>
                      <a:pt x="17" y="1"/>
                    </a:cubicBezTo>
                    <a:cubicBezTo>
                      <a:pt x="16" y="1"/>
                      <a:pt x="16" y="1"/>
                      <a:pt x="16" y="1"/>
                    </a:cubicBezTo>
                    <a:cubicBezTo>
                      <a:pt x="15" y="1"/>
                      <a:pt x="14" y="1"/>
                      <a:pt x="13" y="2"/>
                    </a:cubicBezTo>
                    <a:cubicBezTo>
                      <a:pt x="12" y="2"/>
                      <a:pt x="12" y="2"/>
                      <a:pt x="12" y="2"/>
                    </a:cubicBezTo>
                    <a:cubicBezTo>
                      <a:pt x="10" y="2"/>
                      <a:pt x="9" y="2"/>
                      <a:pt x="7" y="2"/>
                    </a:cubicBezTo>
                    <a:cubicBezTo>
                      <a:pt x="6" y="2"/>
                      <a:pt x="5" y="2"/>
                      <a:pt x="3" y="2"/>
                    </a:cubicBezTo>
                    <a:cubicBezTo>
                      <a:pt x="3" y="2"/>
                      <a:pt x="3" y="2"/>
                      <a:pt x="3" y="2"/>
                    </a:cubicBezTo>
                    <a:cubicBezTo>
                      <a:pt x="2" y="2"/>
                      <a:pt x="1" y="1"/>
                      <a:pt x="0" y="1"/>
                    </a:cubicBezTo>
                    <a:cubicBezTo>
                      <a:pt x="2" y="2"/>
                      <a:pt x="4" y="2"/>
                      <a:pt x="6" y="2"/>
                    </a:cubicBezTo>
                    <a:cubicBezTo>
                      <a:pt x="6" y="2"/>
                      <a:pt x="7" y="2"/>
                      <a:pt x="7" y="2"/>
                    </a:cubicBezTo>
                    <a:cubicBezTo>
                      <a:pt x="10" y="2"/>
                      <a:pt x="13" y="2"/>
                      <a:pt x="15" y="1"/>
                    </a:cubicBezTo>
                    <a:cubicBezTo>
                      <a:pt x="17" y="1"/>
                      <a:pt x="19" y="0"/>
                      <a:pt x="21" y="0"/>
                    </a:cubicBezTo>
                  </a:path>
                </a:pathLst>
              </a:custGeom>
              <a:solidFill>
                <a:srgbClr val="B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182"/>
              <p:cNvSpPr>
                <a:spLocks/>
              </p:cNvSpPr>
              <p:nvPr/>
            </p:nvSpPr>
            <p:spPr bwMode="auto">
              <a:xfrm>
                <a:off x="6829726" y="2291841"/>
                <a:ext cx="95327" cy="111065"/>
              </a:xfrm>
              <a:custGeom>
                <a:avLst/>
                <a:gdLst>
                  <a:gd name="T0" fmla="*/ 43 w 89"/>
                  <a:gd name="T1" fmla="*/ 0 h 104"/>
                  <a:gd name="T2" fmla="*/ 13 w 89"/>
                  <a:gd name="T3" fmla="*/ 30 h 104"/>
                  <a:gd name="T4" fmla="*/ 0 w 89"/>
                  <a:gd name="T5" fmla="*/ 61 h 104"/>
                  <a:gd name="T6" fmla="*/ 36 w 89"/>
                  <a:gd name="T7" fmla="*/ 103 h 104"/>
                  <a:gd name="T8" fmla="*/ 39 w 89"/>
                  <a:gd name="T9" fmla="*/ 104 h 104"/>
                  <a:gd name="T10" fmla="*/ 39 w 89"/>
                  <a:gd name="T11" fmla="*/ 104 h 104"/>
                  <a:gd name="T12" fmla="*/ 43 w 89"/>
                  <a:gd name="T13" fmla="*/ 104 h 104"/>
                  <a:gd name="T14" fmla="*/ 48 w 89"/>
                  <a:gd name="T15" fmla="*/ 104 h 104"/>
                  <a:gd name="T16" fmla="*/ 49 w 89"/>
                  <a:gd name="T17" fmla="*/ 104 h 104"/>
                  <a:gd name="T18" fmla="*/ 52 w 89"/>
                  <a:gd name="T19" fmla="*/ 103 h 104"/>
                  <a:gd name="T20" fmla="*/ 53 w 89"/>
                  <a:gd name="T21" fmla="*/ 103 h 104"/>
                  <a:gd name="T22" fmla="*/ 57 w 89"/>
                  <a:gd name="T23" fmla="*/ 102 h 104"/>
                  <a:gd name="T24" fmla="*/ 85 w 89"/>
                  <a:gd name="T25" fmla="*/ 74 h 104"/>
                  <a:gd name="T26" fmla="*/ 74 w 89"/>
                  <a:gd name="T27" fmla="*/ 30 h 104"/>
                  <a:gd name="T28" fmla="*/ 43 w 89"/>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4">
                    <a:moveTo>
                      <a:pt x="43" y="0"/>
                    </a:moveTo>
                    <a:cubicBezTo>
                      <a:pt x="13" y="30"/>
                      <a:pt x="13" y="30"/>
                      <a:pt x="13" y="30"/>
                    </a:cubicBezTo>
                    <a:cubicBezTo>
                      <a:pt x="4" y="39"/>
                      <a:pt x="0" y="50"/>
                      <a:pt x="0" y="61"/>
                    </a:cubicBezTo>
                    <a:cubicBezTo>
                      <a:pt x="0" y="82"/>
                      <a:pt x="16" y="100"/>
                      <a:pt x="36" y="103"/>
                    </a:cubicBezTo>
                    <a:cubicBezTo>
                      <a:pt x="37" y="103"/>
                      <a:pt x="38" y="104"/>
                      <a:pt x="39" y="104"/>
                    </a:cubicBezTo>
                    <a:cubicBezTo>
                      <a:pt x="39" y="104"/>
                      <a:pt x="39" y="104"/>
                      <a:pt x="39" y="104"/>
                    </a:cubicBezTo>
                    <a:cubicBezTo>
                      <a:pt x="41" y="104"/>
                      <a:pt x="42" y="104"/>
                      <a:pt x="43" y="104"/>
                    </a:cubicBezTo>
                    <a:cubicBezTo>
                      <a:pt x="45" y="104"/>
                      <a:pt x="46" y="104"/>
                      <a:pt x="48" y="104"/>
                    </a:cubicBezTo>
                    <a:cubicBezTo>
                      <a:pt x="49" y="104"/>
                      <a:pt x="49" y="104"/>
                      <a:pt x="49" y="104"/>
                    </a:cubicBezTo>
                    <a:cubicBezTo>
                      <a:pt x="50" y="103"/>
                      <a:pt x="51" y="103"/>
                      <a:pt x="52" y="103"/>
                    </a:cubicBezTo>
                    <a:cubicBezTo>
                      <a:pt x="53" y="103"/>
                      <a:pt x="53" y="103"/>
                      <a:pt x="53" y="103"/>
                    </a:cubicBezTo>
                    <a:cubicBezTo>
                      <a:pt x="54" y="103"/>
                      <a:pt x="55" y="102"/>
                      <a:pt x="57" y="102"/>
                    </a:cubicBezTo>
                    <a:cubicBezTo>
                      <a:pt x="70" y="98"/>
                      <a:pt x="80" y="87"/>
                      <a:pt x="85" y="74"/>
                    </a:cubicBezTo>
                    <a:cubicBezTo>
                      <a:pt x="89" y="59"/>
                      <a:pt x="86" y="42"/>
                      <a:pt x="74" y="30"/>
                    </a:cubicBezTo>
                    <a:cubicBezTo>
                      <a:pt x="43" y="0"/>
                      <a:pt x="43" y="0"/>
                      <a:pt x="43" y="0"/>
                    </a:cubicBezTo>
                  </a:path>
                </a:pathLst>
              </a:custGeom>
              <a:solidFill>
                <a:srgbClr val="B10101"/>
              </a:solidFill>
              <a:ln w="3175">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4" name="Group 593"/>
          <p:cNvGrpSpPr>
            <a:grpSpLocks noChangeAspect="1"/>
          </p:cNvGrpSpPr>
          <p:nvPr/>
        </p:nvGrpSpPr>
        <p:grpSpPr>
          <a:xfrm>
            <a:off x="3804232" y="3841442"/>
            <a:ext cx="644525" cy="566738"/>
            <a:chOff x="6146801" y="2133602"/>
            <a:chExt cx="644525" cy="566738"/>
          </a:xfrm>
        </p:grpSpPr>
        <p:sp>
          <p:nvSpPr>
            <p:cNvPr id="595" name="Freeform 278"/>
            <p:cNvSpPr>
              <a:spLocks/>
            </p:cNvSpPr>
            <p:nvPr/>
          </p:nvSpPr>
          <p:spPr bwMode="auto">
            <a:xfrm>
              <a:off x="6146801" y="2482852"/>
              <a:ext cx="644525" cy="103188"/>
            </a:xfrm>
            <a:custGeom>
              <a:avLst/>
              <a:gdLst>
                <a:gd name="T0" fmla="*/ 387 w 387"/>
                <a:gd name="T1" fmla="*/ 10 h 62"/>
                <a:gd name="T2" fmla="*/ 387 w 387"/>
                <a:gd name="T3" fmla="*/ 52 h 62"/>
                <a:gd name="T4" fmla="*/ 376 w 387"/>
                <a:gd name="T5" fmla="*/ 62 h 62"/>
                <a:gd name="T6" fmla="*/ 11 w 387"/>
                <a:gd name="T7" fmla="*/ 62 h 62"/>
                <a:gd name="T8" fmla="*/ 0 w 387"/>
                <a:gd name="T9" fmla="*/ 52 h 62"/>
                <a:gd name="T10" fmla="*/ 0 w 387"/>
                <a:gd name="T11" fmla="*/ 10 h 62"/>
                <a:gd name="T12" fmla="*/ 11 w 387"/>
                <a:gd name="T13" fmla="*/ 0 h 62"/>
                <a:gd name="T14" fmla="*/ 376 w 387"/>
                <a:gd name="T15" fmla="*/ 0 h 62"/>
                <a:gd name="T16" fmla="*/ 387 w 387"/>
                <a:gd name="T1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0"/>
                  </a:moveTo>
                  <a:cubicBezTo>
                    <a:pt x="387" y="52"/>
                    <a:pt x="387" y="52"/>
                    <a:pt x="387" y="52"/>
                  </a:cubicBezTo>
                  <a:cubicBezTo>
                    <a:pt x="387" y="57"/>
                    <a:pt x="382" y="62"/>
                    <a:pt x="376" y="62"/>
                  </a:cubicBezTo>
                  <a:cubicBezTo>
                    <a:pt x="11" y="62"/>
                    <a:pt x="11" y="62"/>
                    <a:pt x="11" y="62"/>
                  </a:cubicBezTo>
                  <a:cubicBezTo>
                    <a:pt x="5" y="62"/>
                    <a:pt x="0" y="57"/>
                    <a:pt x="0" y="52"/>
                  </a:cubicBezTo>
                  <a:cubicBezTo>
                    <a:pt x="0" y="10"/>
                    <a:pt x="0" y="10"/>
                    <a:pt x="0" y="10"/>
                  </a:cubicBezTo>
                  <a:cubicBezTo>
                    <a:pt x="0" y="5"/>
                    <a:pt x="5" y="0"/>
                    <a:pt x="11" y="0"/>
                  </a:cubicBezTo>
                  <a:cubicBezTo>
                    <a:pt x="376" y="0"/>
                    <a:pt x="376" y="0"/>
                    <a:pt x="376" y="0"/>
                  </a:cubicBezTo>
                  <a:cubicBezTo>
                    <a:pt x="382" y="0"/>
                    <a:pt x="387" y="5"/>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Line 279"/>
            <p:cNvSpPr>
              <a:spLocks noChangeShapeType="1"/>
            </p:cNvSpPr>
            <p:nvPr/>
          </p:nvSpPr>
          <p:spPr bwMode="auto">
            <a:xfrm flipV="1">
              <a:off x="6176964"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280"/>
            <p:cNvSpPr>
              <a:spLocks noChangeShapeType="1"/>
            </p:cNvSpPr>
            <p:nvPr/>
          </p:nvSpPr>
          <p:spPr bwMode="auto">
            <a:xfrm flipV="1">
              <a:off x="6207126"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281"/>
            <p:cNvSpPr>
              <a:spLocks noChangeShapeType="1"/>
            </p:cNvSpPr>
            <p:nvPr/>
          </p:nvSpPr>
          <p:spPr bwMode="auto">
            <a:xfrm flipV="1">
              <a:off x="6238876"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282"/>
            <p:cNvSpPr>
              <a:spLocks noChangeShapeType="1"/>
            </p:cNvSpPr>
            <p:nvPr/>
          </p:nvSpPr>
          <p:spPr bwMode="auto">
            <a:xfrm flipV="1">
              <a:off x="6267451"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283"/>
            <p:cNvSpPr>
              <a:spLocks noChangeShapeType="1"/>
            </p:cNvSpPr>
            <p:nvPr/>
          </p:nvSpPr>
          <p:spPr bwMode="auto">
            <a:xfrm flipV="1">
              <a:off x="6297614"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Freeform 284"/>
            <p:cNvSpPr>
              <a:spLocks/>
            </p:cNvSpPr>
            <p:nvPr/>
          </p:nvSpPr>
          <p:spPr bwMode="auto">
            <a:xfrm>
              <a:off x="6146801" y="2598740"/>
              <a:ext cx="644525" cy="101600"/>
            </a:xfrm>
            <a:custGeom>
              <a:avLst/>
              <a:gdLst>
                <a:gd name="T0" fmla="*/ 387 w 387"/>
                <a:gd name="T1" fmla="*/ 10 h 61"/>
                <a:gd name="T2" fmla="*/ 387 w 387"/>
                <a:gd name="T3" fmla="*/ 51 h 61"/>
                <a:gd name="T4" fmla="*/ 376 w 387"/>
                <a:gd name="T5" fmla="*/ 61 h 61"/>
                <a:gd name="T6" fmla="*/ 11 w 387"/>
                <a:gd name="T7" fmla="*/ 61 h 61"/>
                <a:gd name="T8" fmla="*/ 0 w 387"/>
                <a:gd name="T9" fmla="*/ 51 h 61"/>
                <a:gd name="T10" fmla="*/ 0 w 387"/>
                <a:gd name="T11" fmla="*/ 10 h 61"/>
                <a:gd name="T12" fmla="*/ 11 w 387"/>
                <a:gd name="T13" fmla="*/ 0 h 61"/>
                <a:gd name="T14" fmla="*/ 376 w 387"/>
                <a:gd name="T15" fmla="*/ 0 h 61"/>
                <a:gd name="T16" fmla="*/ 387 w 387"/>
                <a:gd name="T17"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1">
                  <a:moveTo>
                    <a:pt x="387" y="10"/>
                  </a:moveTo>
                  <a:cubicBezTo>
                    <a:pt x="387" y="51"/>
                    <a:pt x="387" y="51"/>
                    <a:pt x="387" y="51"/>
                  </a:cubicBezTo>
                  <a:cubicBezTo>
                    <a:pt x="387" y="57"/>
                    <a:pt x="382" y="61"/>
                    <a:pt x="376" y="61"/>
                  </a:cubicBezTo>
                  <a:cubicBezTo>
                    <a:pt x="11" y="61"/>
                    <a:pt x="11" y="61"/>
                    <a:pt x="11" y="61"/>
                  </a:cubicBezTo>
                  <a:cubicBezTo>
                    <a:pt x="5" y="61"/>
                    <a:pt x="0" y="57"/>
                    <a:pt x="0" y="51"/>
                  </a:cubicBezTo>
                  <a:cubicBezTo>
                    <a:pt x="0" y="10"/>
                    <a:pt x="0" y="10"/>
                    <a:pt x="0" y="10"/>
                  </a:cubicBezTo>
                  <a:cubicBezTo>
                    <a:pt x="0" y="4"/>
                    <a:pt x="5" y="0"/>
                    <a:pt x="11" y="0"/>
                  </a:cubicBezTo>
                  <a:cubicBezTo>
                    <a:pt x="376" y="0"/>
                    <a:pt x="376" y="0"/>
                    <a:pt x="376" y="0"/>
                  </a:cubicBezTo>
                  <a:cubicBezTo>
                    <a:pt x="382" y="0"/>
                    <a:pt x="387" y="4"/>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Line 285"/>
            <p:cNvSpPr>
              <a:spLocks noChangeShapeType="1"/>
            </p:cNvSpPr>
            <p:nvPr/>
          </p:nvSpPr>
          <p:spPr bwMode="auto">
            <a:xfrm flipV="1">
              <a:off x="6176964"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286"/>
            <p:cNvSpPr>
              <a:spLocks noChangeShapeType="1"/>
            </p:cNvSpPr>
            <p:nvPr/>
          </p:nvSpPr>
          <p:spPr bwMode="auto">
            <a:xfrm flipV="1">
              <a:off x="6207126"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287"/>
            <p:cNvSpPr>
              <a:spLocks noChangeShapeType="1"/>
            </p:cNvSpPr>
            <p:nvPr/>
          </p:nvSpPr>
          <p:spPr bwMode="auto">
            <a:xfrm flipV="1">
              <a:off x="6238876"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288"/>
            <p:cNvSpPr>
              <a:spLocks noChangeShapeType="1"/>
            </p:cNvSpPr>
            <p:nvPr/>
          </p:nvSpPr>
          <p:spPr bwMode="auto">
            <a:xfrm flipV="1">
              <a:off x="6267451"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289"/>
            <p:cNvSpPr>
              <a:spLocks noChangeShapeType="1"/>
            </p:cNvSpPr>
            <p:nvPr/>
          </p:nvSpPr>
          <p:spPr bwMode="auto">
            <a:xfrm flipV="1">
              <a:off x="6297614"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Freeform 290"/>
            <p:cNvSpPr>
              <a:spLocks/>
            </p:cNvSpPr>
            <p:nvPr/>
          </p:nvSpPr>
          <p:spPr bwMode="auto">
            <a:xfrm>
              <a:off x="6146801" y="2133602"/>
              <a:ext cx="644525" cy="103188"/>
            </a:xfrm>
            <a:custGeom>
              <a:avLst/>
              <a:gdLst>
                <a:gd name="T0" fmla="*/ 387 w 387"/>
                <a:gd name="T1" fmla="*/ 11 h 62"/>
                <a:gd name="T2" fmla="*/ 387 w 387"/>
                <a:gd name="T3" fmla="*/ 52 h 62"/>
                <a:gd name="T4" fmla="*/ 376 w 387"/>
                <a:gd name="T5" fmla="*/ 62 h 62"/>
                <a:gd name="T6" fmla="*/ 11 w 387"/>
                <a:gd name="T7" fmla="*/ 62 h 62"/>
                <a:gd name="T8" fmla="*/ 0 w 387"/>
                <a:gd name="T9" fmla="*/ 52 h 62"/>
                <a:gd name="T10" fmla="*/ 0 w 387"/>
                <a:gd name="T11" fmla="*/ 11 h 62"/>
                <a:gd name="T12" fmla="*/ 11 w 387"/>
                <a:gd name="T13" fmla="*/ 0 h 62"/>
                <a:gd name="T14" fmla="*/ 376 w 387"/>
                <a:gd name="T15" fmla="*/ 0 h 62"/>
                <a:gd name="T16" fmla="*/ 387 w 387"/>
                <a:gd name="T1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1"/>
                  </a:moveTo>
                  <a:cubicBezTo>
                    <a:pt x="387" y="52"/>
                    <a:pt x="387" y="52"/>
                    <a:pt x="387" y="52"/>
                  </a:cubicBezTo>
                  <a:cubicBezTo>
                    <a:pt x="387" y="57"/>
                    <a:pt x="382" y="62"/>
                    <a:pt x="376" y="62"/>
                  </a:cubicBezTo>
                  <a:cubicBezTo>
                    <a:pt x="11" y="62"/>
                    <a:pt x="11" y="62"/>
                    <a:pt x="11" y="62"/>
                  </a:cubicBezTo>
                  <a:cubicBezTo>
                    <a:pt x="5" y="62"/>
                    <a:pt x="0" y="57"/>
                    <a:pt x="0" y="52"/>
                  </a:cubicBezTo>
                  <a:cubicBezTo>
                    <a:pt x="0" y="11"/>
                    <a:pt x="0" y="11"/>
                    <a:pt x="0" y="11"/>
                  </a:cubicBezTo>
                  <a:cubicBezTo>
                    <a:pt x="0" y="5"/>
                    <a:pt x="5" y="0"/>
                    <a:pt x="11" y="0"/>
                  </a:cubicBezTo>
                  <a:cubicBezTo>
                    <a:pt x="376" y="0"/>
                    <a:pt x="376" y="0"/>
                    <a:pt x="376" y="0"/>
                  </a:cubicBezTo>
                  <a:cubicBezTo>
                    <a:pt x="382" y="0"/>
                    <a:pt x="387" y="5"/>
                    <a:pt x="387" y="1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Line 291"/>
            <p:cNvSpPr>
              <a:spLocks noChangeShapeType="1"/>
            </p:cNvSpPr>
            <p:nvPr/>
          </p:nvSpPr>
          <p:spPr bwMode="auto">
            <a:xfrm flipV="1">
              <a:off x="6176964"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292"/>
            <p:cNvSpPr>
              <a:spLocks noChangeShapeType="1"/>
            </p:cNvSpPr>
            <p:nvPr/>
          </p:nvSpPr>
          <p:spPr bwMode="auto">
            <a:xfrm flipV="1">
              <a:off x="6207126"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Line 293"/>
            <p:cNvSpPr>
              <a:spLocks noChangeShapeType="1"/>
            </p:cNvSpPr>
            <p:nvPr/>
          </p:nvSpPr>
          <p:spPr bwMode="auto">
            <a:xfrm flipV="1">
              <a:off x="6238876"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294"/>
            <p:cNvSpPr>
              <a:spLocks noChangeShapeType="1"/>
            </p:cNvSpPr>
            <p:nvPr/>
          </p:nvSpPr>
          <p:spPr bwMode="auto">
            <a:xfrm flipV="1">
              <a:off x="6267451"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295"/>
            <p:cNvSpPr>
              <a:spLocks noChangeShapeType="1"/>
            </p:cNvSpPr>
            <p:nvPr/>
          </p:nvSpPr>
          <p:spPr bwMode="auto">
            <a:xfrm flipV="1">
              <a:off x="6297614"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Freeform 296"/>
            <p:cNvSpPr>
              <a:spLocks/>
            </p:cNvSpPr>
            <p:nvPr/>
          </p:nvSpPr>
          <p:spPr bwMode="auto">
            <a:xfrm>
              <a:off x="6146801" y="2365377"/>
              <a:ext cx="644525" cy="103188"/>
            </a:xfrm>
            <a:custGeom>
              <a:avLst/>
              <a:gdLst>
                <a:gd name="T0" fmla="*/ 387 w 387"/>
                <a:gd name="T1" fmla="*/ 11 h 62"/>
                <a:gd name="T2" fmla="*/ 387 w 387"/>
                <a:gd name="T3" fmla="*/ 52 h 62"/>
                <a:gd name="T4" fmla="*/ 376 w 387"/>
                <a:gd name="T5" fmla="*/ 62 h 62"/>
                <a:gd name="T6" fmla="*/ 11 w 387"/>
                <a:gd name="T7" fmla="*/ 62 h 62"/>
                <a:gd name="T8" fmla="*/ 0 w 387"/>
                <a:gd name="T9" fmla="*/ 52 h 62"/>
                <a:gd name="T10" fmla="*/ 0 w 387"/>
                <a:gd name="T11" fmla="*/ 11 h 62"/>
                <a:gd name="T12" fmla="*/ 11 w 387"/>
                <a:gd name="T13" fmla="*/ 0 h 62"/>
                <a:gd name="T14" fmla="*/ 376 w 387"/>
                <a:gd name="T15" fmla="*/ 0 h 62"/>
                <a:gd name="T16" fmla="*/ 387 w 387"/>
                <a:gd name="T1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1"/>
                  </a:moveTo>
                  <a:cubicBezTo>
                    <a:pt x="387" y="52"/>
                    <a:pt x="387" y="52"/>
                    <a:pt x="387" y="52"/>
                  </a:cubicBezTo>
                  <a:cubicBezTo>
                    <a:pt x="387" y="58"/>
                    <a:pt x="382" y="62"/>
                    <a:pt x="376" y="62"/>
                  </a:cubicBezTo>
                  <a:cubicBezTo>
                    <a:pt x="11" y="62"/>
                    <a:pt x="11" y="62"/>
                    <a:pt x="11" y="62"/>
                  </a:cubicBezTo>
                  <a:cubicBezTo>
                    <a:pt x="5" y="62"/>
                    <a:pt x="0" y="58"/>
                    <a:pt x="0" y="52"/>
                  </a:cubicBezTo>
                  <a:cubicBezTo>
                    <a:pt x="0" y="11"/>
                    <a:pt x="0" y="11"/>
                    <a:pt x="0" y="11"/>
                  </a:cubicBezTo>
                  <a:cubicBezTo>
                    <a:pt x="0" y="5"/>
                    <a:pt x="5" y="0"/>
                    <a:pt x="11" y="0"/>
                  </a:cubicBezTo>
                  <a:cubicBezTo>
                    <a:pt x="376" y="0"/>
                    <a:pt x="376" y="0"/>
                    <a:pt x="376" y="0"/>
                  </a:cubicBezTo>
                  <a:cubicBezTo>
                    <a:pt x="382" y="0"/>
                    <a:pt x="387" y="5"/>
                    <a:pt x="387" y="1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Line 297"/>
            <p:cNvSpPr>
              <a:spLocks noChangeShapeType="1"/>
            </p:cNvSpPr>
            <p:nvPr/>
          </p:nvSpPr>
          <p:spPr bwMode="auto">
            <a:xfrm flipV="1">
              <a:off x="6176964"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298"/>
            <p:cNvSpPr>
              <a:spLocks noChangeShapeType="1"/>
            </p:cNvSpPr>
            <p:nvPr/>
          </p:nvSpPr>
          <p:spPr bwMode="auto">
            <a:xfrm flipV="1">
              <a:off x="6207126"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299"/>
            <p:cNvSpPr>
              <a:spLocks noChangeShapeType="1"/>
            </p:cNvSpPr>
            <p:nvPr/>
          </p:nvSpPr>
          <p:spPr bwMode="auto">
            <a:xfrm flipV="1">
              <a:off x="6238876"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300"/>
            <p:cNvSpPr>
              <a:spLocks noChangeShapeType="1"/>
            </p:cNvSpPr>
            <p:nvPr/>
          </p:nvSpPr>
          <p:spPr bwMode="auto">
            <a:xfrm flipV="1">
              <a:off x="6267451"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301"/>
            <p:cNvSpPr>
              <a:spLocks noChangeShapeType="1"/>
            </p:cNvSpPr>
            <p:nvPr/>
          </p:nvSpPr>
          <p:spPr bwMode="auto">
            <a:xfrm flipV="1">
              <a:off x="6297614"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Freeform 302"/>
            <p:cNvSpPr>
              <a:spLocks/>
            </p:cNvSpPr>
            <p:nvPr/>
          </p:nvSpPr>
          <p:spPr bwMode="auto">
            <a:xfrm>
              <a:off x="6146801" y="2251077"/>
              <a:ext cx="644525" cy="103188"/>
            </a:xfrm>
            <a:custGeom>
              <a:avLst/>
              <a:gdLst>
                <a:gd name="T0" fmla="*/ 387 w 387"/>
                <a:gd name="T1" fmla="*/ 10 h 62"/>
                <a:gd name="T2" fmla="*/ 387 w 387"/>
                <a:gd name="T3" fmla="*/ 51 h 62"/>
                <a:gd name="T4" fmla="*/ 376 w 387"/>
                <a:gd name="T5" fmla="*/ 62 h 62"/>
                <a:gd name="T6" fmla="*/ 11 w 387"/>
                <a:gd name="T7" fmla="*/ 62 h 62"/>
                <a:gd name="T8" fmla="*/ 0 w 387"/>
                <a:gd name="T9" fmla="*/ 51 h 62"/>
                <a:gd name="T10" fmla="*/ 0 w 387"/>
                <a:gd name="T11" fmla="*/ 10 h 62"/>
                <a:gd name="T12" fmla="*/ 11 w 387"/>
                <a:gd name="T13" fmla="*/ 0 h 62"/>
                <a:gd name="T14" fmla="*/ 376 w 387"/>
                <a:gd name="T15" fmla="*/ 0 h 62"/>
                <a:gd name="T16" fmla="*/ 387 w 387"/>
                <a:gd name="T1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0"/>
                  </a:moveTo>
                  <a:cubicBezTo>
                    <a:pt x="387" y="51"/>
                    <a:pt x="387" y="51"/>
                    <a:pt x="387" y="51"/>
                  </a:cubicBezTo>
                  <a:cubicBezTo>
                    <a:pt x="387" y="57"/>
                    <a:pt x="382" y="62"/>
                    <a:pt x="376" y="62"/>
                  </a:cubicBezTo>
                  <a:cubicBezTo>
                    <a:pt x="11" y="62"/>
                    <a:pt x="11" y="62"/>
                    <a:pt x="11" y="62"/>
                  </a:cubicBezTo>
                  <a:cubicBezTo>
                    <a:pt x="5" y="62"/>
                    <a:pt x="0" y="57"/>
                    <a:pt x="0" y="51"/>
                  </a:cubicBezTo>
                  <a:cubicBezTo>
                    <a:pt x="0" y="10"/>
                    <a:pt x="0" y="10"/>
                    <a:pt x="0" y="10"/>
                  </a:cubicBezTo>
                  <a:cubicBezTo>
                    <a:pt x="0" y="4"/>
                    <a:pt x="5" y="0"/>
                    <a:pt x="11" y="0"/>
                  </a:cubicBezTo>
                  <a:cubicBezTo>
                    <a:pt x="376" y="0"/>
                    <a:pt x="376" y="0"/>
                    <a:pt x="376" y="0"/>
                  </a:cubicBezTo>
                  <a:cubicBezTo>
                    <a:pt x="382" y="0"/>
                    <a:pt x="387" y="4"/>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Line 303"/>
            <p:cNvSpPr>
              <a:spLocks noChangeShapeType="1"/>
            </p:cNvSpPr>
            <p:nvPr/>
          </p:nvSpPr>
          <p:spPr bwMode="auto">
            <a:xfrm flipV="1">
              <a:off x="6176964"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304"/>
            <p:cNvSpPr>
              <a:spLocks noChangeShapeType="1"/>
            </p:cNvSpPr>
            <p:nvPr/>
          </p:nvSpPr>
          <p:spPr bwMode="auto">
            <a:xfrm flipV="1">
              <a:off x="6207126"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305"/>
            <p:cNvSpPr>
              <a:spLocks noChangeShapeType="1"/>
            </p:cNvSpPr>
            <p:nvPr/>
          </p:nvSpPr>
          <p:spPr bwMode="auto">
            <a:xfrm flipV="1">
              <a:off x="6238876"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306"/>
            <p:cNvSpPr>
              <a:spLocks noChangeShapeType="1"/>
            </p:cNvSpPr>
            <p:nvPr/>
          </p:nvSpPr>
          <p:spPr bwMode="auto">
            <a:xfrm flipV="1">
              <a:off x="6267451"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307"/>
            <p:cNvSpPr>
              <a:spLocks noChangeShapeType="1"/>
            </p:cNvSpPr>
            <p:nvPr/>
          </p:nvSpPr>
          <p:spPr bwMode="auto">
            <a:xfrm flipV="1">
              <a:off x="6297614"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
          <p:cNvGrpSpPr>
            <a:grpSpLocks noChangeAspect="1"/>
          </p:cNvGrpSpPr>
          <p:nvPr/>
        </p:nvGrpSpPr>
        <p:grpSpPr bwMode="auto">
          <a:xfrm>
            <a:off x="6840681" y="3802892"/>
            <a:ext cx="546958" cy="554724"/>
            <a:chOff x="4316" y="2329"/>
            <a:chExt cx="493" cy="500"/>
          </a:xfrm>
        </p:grpSpPr>
        <p:sp>
          <p:nvSpPr>
            <p:cNvPr id="29" name="Freeform 5"/>
            <p:cNvSpPr>
              <a:spLocks noEditPoints="1"/>
            </p:cNvSpPr>
            <p:nvPr/>
          </p:nvSpPr>
          <p:spPr bwMode="auto">
            <a:xfrm>
              <a:off x="4316" y="2329"/>
              <a:ext cx="402" cy="500"/>
            </a:xfrm>
            <a:custGeom>
              <a:avLst/>
              <a:gdLst>
                <a:gd name="T0" fmla="*/ 285 w 469"/>
                <a:gd name="T1" fmla="*/ 584 h 584"/>
                <a:gd name="T2" fmla="*/ 312 w 469"/>
                <a:gd name="T3" fmla="*/ 575 h 584"/>
                <a:gd name="T4" fmla="*/ 304 w 469"/>
                <a:gd name="T5" fmla="*/ 580 h 584"/>
                <a:gd name="T6" fmla="*/ 260 w 469"/>
                <a:gd name="T7" fmla="*/ 571 h 584"/>
                <a:gd name="T8" fmla="*/ 260 w 469"/>
                <a:gd name="T9" fmla="*/ 571 h 584"/>
                <a:gd name="T10" fmla="*/ 260 w 469"/>
                <a:gd name="T11" fmla="*/ 571 h 584"/>
                <a:gd name="T12" fmla="*/ 106 w 469"/>
                <a:gd name="T13" fmla="*/ 379 h 584"/>
                <a:gd name="T14" fmla="*/ 260 w 469"/>
                <a:gd name="T15" fmla="*/ 571 h 584"/>
                <a:gd name="T16" fmla="*/ 260 w 469"/>
                <a:gd name="T17" fmla="*/ 571 h 584"/>
                <a:gd name="T18" fmla="*/ 413 w 469"/>
                <a:gd name="T19" fmla="*/ 335 h 584"/>
                <a:gd name="T20" fmla="*/ 313 w 469"/>
                <a:gd name="T21" fmla="*/ 460 h 584"/>
                <a:gd name="T22" fmla="*/ 311 w 469"/>
                <a:gd name="T23" fmla="*/ 521 h 584"/>
                <a:gd name="T24" fmla="*/ 315 w 469"/>
                <a:gd name="T25" fmla="*/ 526 h 584"/>
                <a:gd name="T26" fmla="*/ 469 w 469"/>
                <a:gd name="T27" fmla="*/ 379 h 584"/>
                <a:gd name="T28" fmla="*/ 419 w 469"/>
                <a:gd name="T29" fmla="*/ 385 h 584"/>
                <a:gd name="T30" fmla="*/ 276 w 469"/>
                <a:gd name="T31" fmla="*/ 186 h 584"/>
                <a:gd name="T32" fmla="*/ 280 w 469"/>
                <a:gd name="T33" fmla="*/ 187 h 584"/>
                <a:gd name="T34" fmla="*/ 303 w 469"/>
                <a:gd name="T35" fmla="*/ 184 h 584"/>
                <a:gd name="T36" fmla="*/ 303 w 469"/>
                <a:gd name="T37" fmla="*/ 184 h 584"/>
                <a:gd name="T38" fmla="*/ 303 w 469"/>
                <a:gd name="T39" fmla="*/ 184 h 584"/>
                <a:gd name="T40" fmla="*/ 255 w 469"/>
                <a:gd name="T41" fmla="*/ 166 h 584"/>
                <a:gd name="T42" fmla="*/ 255 w 469"/>
                <a:gd name="T43" fmla="*/ 166 h 584"/>
                <a:gd name="T44" fmla="*/ 46 w 469"/>
                <a:gd name="T45" fmla="*/ 44 h 584"/>
                <a:gd name="T46" fmla="*/ 0 w 469"/>
                <a:gd name="T47" fmla="*/ 154 h 584"/>
                <a:gd name="T48" fmla="*/ 71 w 469"/>
                <a:gd name="T49" fmla="*/ 154 h 584"/>
                <a:gd name="T50" fmla="*/ 78 w 469"/>
                <a:gd name="T51" fmla="*/ 121 h 584"/>
                <a:gd name="T52" fmla="*/ 158 w 469"/>
                <a:gd name="T53" fmla="*/ 71 h 584"/>
                <a:gd name="T54" fmla="*/ 229 w 469"/>
                <a:gd name="T55" fmla="*/ 110 h 584"/>
                <a:gd name="T56" fmla="*/ 253 w 469"/>
                <a:gd name="T57" fmla="*/ 144 h 584"/>
                <a:gd name="T58" fmla="*/ 244 w 469"/>
                <a:gd name="T59" fmla="*/ 27 h 584"/>
                <a:gd name="T60" fmla="*/ 158 w 469"/>
                <a:gd name="T61" fmla="*/ 0 h 584"/>
                <a:gd name="T62" fmla="*/ 157 w 469"/>
                <a:gd name="T63"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9" h="584">
                  <a:moveTo>
                    <a:pt x="273" y="581"/>
                  </a:moveTo>
                  <a:cubicBezTo>
                    <a:pt x="277" y="583"/>
                    <a:pt x="281" y="584"/>
                    <a:pt x="285" y="584"/>
                  </a:cubicBezTo>
                  <a:cubicBezTo>
                    <a:pt x="281" y="584"/>
                    <a:pt x="277" y="583"/>
                    <a:pt x="273" y="581"/>
                  </a:cubicBezTo>
                  <a:moveTo>
                    <a:pt x="312" y="575"/>
                  </a:moveTo>
                  <a:cubicBezTo>
                    <a:pt x="311" y="575"/>
                    <a:pt x="310" y="576"/>
                    <a:pt x="310" y="576"/>
                  </a:cubicBezTo>
                  <a:cubicBezTo>
                    <a:pt x="308" y="578"/>
                    <a:pt x="306" y="579"/>
                    <a:pt x="304" y="580"/>
                  </a:cubicBezTo>
                  <a:cubicBezTo>
                    <a:pt x="307" y="579"/>
                    <a:pt x="309" y="577"/>
                    <a:pt x="312" y="575"/>
                  </a:cubicBezTo>
                  <a:moveTo>
                    <a:pt x="260" y="571"/>
                  </a:moveTo>
                  <a:cubicBezTo>
                    <a:pt x="260" y="571"/>
                    <a:pt x="260" y="571"/>
                    <a:pt x="260" y="571"/>
                  </a:cubicBezTo>
                  <a:cubicBezTo>
                    <a:pt x="260" y="571"/>
                    <a:pt x="260" y="571"/>
                    <a:pt x="260" y="571"/>
                  </a:cubicBezTo>
                  <a:moveTo>
                    <a:pt x="260" y="571"/>
                  </a:moveTo>
                  <a:cubicBezTo>
                    <a:pt x="260" y="571"/>
                    <a:pt x="260" y="571"/>
                    <a:pt x="260" y="571"/>
                  </a:cubicBezTo>
                  <a:cubicBezTo>
                    <a:pt x="260" y="571"/>
                    <a:pt x="260" y="571"/>
                    <a:pt x="260" y="571"/>
                  </a:cubicBezTo>
                  <a:moveTo>
                    <a:pt x="106" y="379"/>
                  </a:moveTo>
                  <a:cubicBezTo>
                    <a:pt x="106" y="379"/>
                    <a:pt x="106" y="379"/>
                    <a:pt x="106" y="379"/>
                  </a:cubicBezTo>
                  <a:cubicBezTo>
                    <a:pt x="168" y="458"/>
                    <a:pt x="260" y="571"/>
                    <a:pt x="260" y="571"/>
                  </a:cubicBezTo>
                  <a:cubicBezTo>
                    <a:pt x="260" y="571"/>
                    <a:pt x="260" y="571"/>
                    <a:pt x="260" y="571"/>
                  </a:cubicBezTo>
                  <a:cubicBezTo>
                    <a:pt x="260" y="571"/>
                    <a:pt x="260" y="571"/>
                    <a:pt x="260" y="571"/>
                  </a:cubicBezTo>
                  <a:cubicBezTo>
                    <a:pt x="260" y="571"/>
                    <a:pt x="168" y="458"/>
                    <a:pt x="106" y="379"/>
                  </a:cubicBezTo>
                  <a:moveTo>
                    <a:pt x="413" y="335"/>
                  </a:moveTo>
                  <a:cubicBezTo>
                    <a:pt x="413" y="335"/>
                    <a:pt x="413" y="335"/>
                    <a:pt x="413" y="335"/>
                  </a:cubicBezTo>
                  <a:cubicBezTo>
                    <a:pt x="382" y="374"/>
                    <a:pt x="344" y="422"/>
                    <a:pt x="313" y="460"/>
                  </a:cubicBezTo>
                  <a:cubicBezTo>
                    <a:pt x="304" y="472"/>
                    <a:pt x="295" y="483"/>
                    <a:pt x="287" y="492"/>
                  </a:cubicBezTo>
                  <a:cubicBezTo>
                    <a:pt x="298" y="505"/>
                    <a:pt x="307" y="516"/>
                    <a:pt x="311" y="521"/>
                  </a:cubicBezTo>
                  <a:cubicBezTo>
                    <a:pt x="314" y="525"/>
                    <a:pt x="315" y="526"/>
                    <a:pt x="315" y="526"/>
                  </a:cubicBezTo>
                  <a:cubicBezTo>
                    <a:pt x="315" y="526"/>
                    <a:pt x="315" y="526"/>
                    <a:pt x="315" y="526"/>
                  </a:cubicBezTo>
                  <a:cubicBezTo>
                    <a:pt x="326" y="539"/>
                    <a:pt x="325" y="558"/>
                    <a:pt x="316" y="570"/>
                  </a:cubicBezTo>
                  <a:cubicBezTo>
                    <a:pt x="323" y="561"/>
                    <a:pt x="409" y="454"/>
                    <a:pt x="469" y="379"/>
                  </a:cubicBezTo>
                  <a:cubicBezTo>
                    <a:pt x="461" y="388"/>
                    <a:pt x="451" y="393"/>
                    <a:pt x="441" y="393"/>
                  </a:cubicBezTo>
                  <a:cubicBezTo>
                    <a:pt x="433" y="393"/>
                    <a:pt x="425" y="390"/>
                    <a:pt x="419" y="385"/>
                  </a:cubicBezTo>
                  <a:cubicBezTo>
                    <a:pt x="403" y="373"/>
                    <a:pt x="401" y="350"/>
                    <a:pt x="413" y="335"/>
                  </a:cubicBezTo>
                  <a:moveTo>
                    <a:pt x="276" y="186"/>
                  </a:moveTo>
                  <a:cubicBezTo>
                    <a:pt x="278" y="186"/>
                    <a:pt x="280" y="187"/>
                    <a:pt x="283" y="187"/>
                  </a:cubicBezTo>
                  <a:cubicBezTo>
                    <a:pt x="282" y="187"/>
                    <a:pt x="281" y="187"/>
                    <a:pt x="280" y="187"/>
                  </a:cubicBezTo>
                  <a:cubicBezTo>
                    <a:pt x="278" y="186"/>
                    <a:pt x="277" y="186"/>
                    <a:pt x="276" y="186"/>
                  </a:cubicBezTo>
                  <a:moveTo>
                    <a:pt x="303" y="184"/>
                  </a:moveTo>
                  <a:cubicBezTo>
                    <a:pt x="303" y="184"/>
                    <a:pt x="303" y="184"/>
                    <a:pt x="303" y="184"/>
                  </a:cubicBezTo>
                  <a:cubicBezTo>
                    <a:pt x="303" y="184"/>
                    <a:pt x="303" y="184"/>
                    <a:pt x="303" y="184"/>
                  </a:cubicBezTo>
                  <a:moveTo>
                    <a:pt x="305" y="183"/>
                  </a:moveTo>
                  <a:cubicBezTo>
                    <a:pt x="304" y="183"/>
                    <a:pt x="304" y="184"/>
                    <a:pt x="303" y="184"/>
                  </a:cubicBezTo>
                  <a:cubicBezTo>
                    <a:pt x="304" y="184"/>
                    <a:pt x="304" y="183"/>
                    <a:pt x="305" y="183"/>
                  </a:cubicBezTo>
                  <a:moveTo>
                    <a:pt x="255" y="166"/>
                  </a:moveTo>
                  <a:cubicBezTo>
                    <a:pt x="256" y="169"/>
                    <a:pt x="258" y="172"/>
                    <a:pt x="260" y="174"/>
                  </a:cubicBezTo>
                  <a:cubicBezTo>
                    <a:pt x="258" y="172"/>
                    <a:pt x="256" y="169"/>
                    <a:pt x="255" y="166"/>
                  </a:cubicBezTo>
                  <a:moveTo>
                    <a:pt x="157" y="0"/>
                  </a:moveTo>
                  <a:cubicBezTo>
                    <a:pt x="114" y="0"/>
                    <a:pt x="75" y="16"/>
                    <a:pt x="46" y="44"/>
                  </a:cubicBezTo>
                  <a:cubicBezTo>
                    <a:pt x="32" y="58"/>
                    <a:pt x="20" y="74"/>
                    <a:pt x="12" y="93"/>
                  </a:cubicBezTo>
                  <a:cubicBezTo>
                    <a:pt x="4" y="112"/>
                    <a:pt x="0" y="133"/>
                    <a:pt x="0" y="154"/>
                  </a:cubicBezTo>
                  <a:cubicBezTo>
                    <a:pt x="0" y="135"/>
                    <a:pt x="16" y="119"/>
                    <a:pt x="36" y="119"/>
                  </a:cubicBezTo>
                  <a:cubicBezTo>
                    <a:pt x="55" y="119"/>
                    <a:pt x="71" y="135"/>
                    <a:pt x="71" y="154"/>
                  </a:cubicBezTo>
                  <a:cubicBezTo>
                    <a:pt x="71" y="154"/>
                    <a:pt x="71" y="154"/>
                    <a:pt x="71" y="154"/>
                  </a:cubicBezTo>
                  <a:cubicBezTo>
                    <a:pt x="71" y="142"/>
                    <a:pt x="74" y="131"/>
                    <a:pt x="78" y="121"/>
                  </a:cubicBezTo>
                  <a:cubicBezTo>
                    <a:pt x="84" y="106"/>
                    <a:pt x="94" y="94"/>
                    <a:pt x="108" y="85"/>
                  </a:cubicBezTo>
                  <a:cubicBezTo>
                    <a:pt x="122" y="77"/>
                    <a:pt x="138" y="71"/>
                    <a:pt x="158" y="71"/>
                  </a:cubicBezTo>
                  <a:cubicBezTo>
                    <a:pt x="169" y="71"/>
                    <a:pt x="179" y="74"/>
                    <a:pt x="189" y="78"/>
                  </a:cubicBezTo>
                  <a:cubicBezTo>
                    <a:pt x="204" y="84"/>
                    <a:pt x="218" y="96"/>
                    <a:pt x="229" y="110"/>
                  </a:cubicBezTo>
                  <a:cubicBezTo>
                    <a:pt x="240" y="124"/>
                    <a:pt x="249" y="142"/>
                    <a:pt x="253" y="159"/>
                  </a:cubicBezTo>
                  <a:cubicBezTo>
                    <a:pt x="252" y="154"/>
                    <a:pt x="252" y="149"/>
                    <a:pt x="253" y="144"/>
                  </a:cubicBezTo>
                  <a:cubicBezTo>
                    <a:pt x="259" y="117"/>
                    <a:pt x="271" y="91"/>
                    <a:pt x="287" y="69"/>
                  </a:cubicBezTo>
                  <a:cubicBezTo>
                    <a:pt x="275" y="53"/>
                    <a:pt x="261" y="38"/>
                    <a:pt x="244" y="27"/>
                  </a:cubicBezTo>
                  <a:cubicBezTo>
                    <a:pt x="231" y="19"/>
                    <a:pt x="218" y="12"/>
                    <a:pt x="203" y="7"/>
                  </a:cubicBezTo>
                  <a:cubicBezTo>
                    <a:pt x="189" y="3"/>
                    <a:pt x="174" y="0"/>
                    <a:pt x="158" y="0"/>
                  </a:cubicBezTo>
                  <a:cubicBezTo>
                    <a:pt x="158" y="0"/>
                    <a:pt x="158" y="0"/>
                    <a:pt x="158" y="0"/>
                  </a:cubicBezTo>
                  <a:cubicBezTo>
                    <a:pt x="157" y="0"/>
                    <a:pt x="157" y="0"/>
                    <a:pt x="157"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4316" y="2431"/>
              <a:ext cx="280" cy="398"/>
            </a:xfrm>
            <a:custGeom>
              <a:avLst/>
              <a:gdLst>
                <a:gd name="T0" fmla="*/ 36 w 326"/>
                <a:gd name="T1" fmla="*/ 0 h 465"/>
                <a:gd name="T2" fmla="*/ 0 w 326"/>
                <a:gd name="T3" fmla="*/ 35 h 465"/>
                <a:gd name="T4" fmla="*/ 0 w 326"/>
                <a:gd name="T5" fmla="*/ 35 h 465"/>
                <a:gd name="T6" fmla="*/ 11 w 326"/>
                <a:gd name="T7" fmla="*/ 102 h 465"/>
                <a:gd name="T8" fmla="*/ 54 w 326"/>
                <a:gd name="T9" fmla="*/ 189 h 465"/>
                <a:gd name="T10" fmla="*/ 106 w 326"/>
                <a:gd name="T11" fmla="*/ 260 h 465"/>
                <a:gd name="T12" fmla="*/ 106 w 326"/>
                <a:gd name="T13" fmla="*/ 260 h 465"/>
                <a:gd name="T14" fmla="*/ 106 w 326"/>
                <a:gd name="T15" fmla="*/ 260 h 465"/>
                <a:gd name="T16" fmla="*/ 260 w 326"/>
                <a:gd name="T17" fmla="*/ 452 h 465"/>
                <a:gd name="T18" fmla="*/ 260 w 326"/>
                <a:gd name="T19" fmla="*/ 452 h 465"/>
                <a:gd name="T20" fmla="*/ 260 w 326"/>
                <a:gd name="T21" fmla="*/ 452 h 465"/>
                <a:gd name="T22" fmla="*/ 260 w 326"/>
                <a:gd name="T23" fmla="*/ 452 h 465"/>
                <a:gd name="T24" fmla="*/ 260 w 326"/>
                <a:gd name="T25" fmla="*/ 452 h 465"/>
                <a:gd name="T26" fmla="*/ 260 w 326"/>
                <a:gd name="T27" fmla="*/ 452 h 465"/>
                <a:gd name="T28" fmla="*/ 273 w 326"/>
                <a:gd name="T29" fmla="*/ 462 h 465"/>
                <a:gd name="T30" fmla="*/ 285 w 326"/>
                <a:gd name="T31" fmla="*/ 465 h 465"/>
                <a:gd name="T32" fmla="*/ 287 w 326"/>
                <a:gd name="T33" fmla="*/ 465 h 465"/>
                <a:gd name="T34" fmla="*/ 304 w 326"/>
                <a:gd name="T35" fmla="*/ 461 h 465"/>
                <a:gd name="T36" fmla="*/ 310 w 326"/>
                <a:gd name="T37" fmla="*/ 457 h 465"/>
                <a:gd name="T38" fmla="*/ 312 w 326"/>
                <a:gd name="T39" fmla="*/ 456 h 465"/>
                <a:gd name="T40" fmla="*/ 316 w 326"/>
                <a:gd name="T41" fmla="*/ 451 h 465"/>
                <a:gd name="T42" fmla="*/ 315 w 326"/>
                <a:gd name="T43" fmla="*/ 407 h 465"/>
                <a:gd name="T44" fmla="*/ 315 w 326"/>
                <a:gd name="T45" fmla="*/ 407 h 465"/>
                <a:gd name="T46" fmla="*/ 311 w 326"/>
                <a:gd name="T47" fmla="*/ 402 h 465"/>
                <a:gd name="T48" fmla="*/ 287 w 326"/>
                <a:gd name="T49" fmla="*/ 373 h 465"/>
                <a:gd name="T50" fmla="*/ 287 w 326"/>
                <a:gd name="T51" fmla="*/ 373 h 465"/>
                <a:gd name="T52" fmla="*/ 162 w 326"/>
                <a:gd name="T53" fmla="*/ 216 h 465"/>
                <a:gd name="T54" fmla="*/ 162 w 326"/>
                <a:gd name="T55" fmla="*/ 216 h 465"/>
                <a:gd name="T56" fmla="*/ 99 w 326"/>
                <a:gd name="T57" fmla="*/ 127 h 465"/>
                <a:gd name="T58" fmla="*/ 79 w 326"/>
                <a:gd name="T59" fmla="*/ 80 h 465"/>
                <a:gd name="T60" fmla="*/ 71 w 326"/>
                <a:gd name="T61" fmla="*/ 35 h 465"/>
                <a:gd name="T62" fmla="*/ 71 w 326"/>
                <a:gd name="T63" fmla="*/ 35 h 465"/>
                <a:gd name="T64" fmla="*/ 71 w 326"/>
                <a:gd name="T65" fmla="*/ 35 h 465"/>
                <a:gd name="T66" fmla="*/ 36 w 326"/>
                <a:gd name="T6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6" h="465">
                  <a:moveTo>
                    <a:pt x="36" y="0"/>
                  </a:moveTo>
                  <a:cubicBezTo>
                    <a:pt x="16" y="0"/>
                    <a:pt x="0" y="16"/>
                    <a:pt x="0" y="35"/>
                  </a:cubicBezTo>
                  <a:cubicBezTo>
                    <a:pt x="0" y="35"/>
                    <a:pt x="0" y="35"/>
                    <a:pt x="0" y="35"/>
                  </a:cubicBezTo>
                  <a:cubicBezTo>
                    <a:pt x="0" y="58"/>
                    <a:pt x="4" y="81"/>
                    <a:pt x="11" y="102"/>
                  </a:cubicBezTo>
                  <a:cubicBezTo>
                    <a:pt x="21" y="133"/>
                    <a:pt x="36" y="162"/>
                    <a:pt x="54" y="189"/>
                  </a:cubicBezTo>
                  <a:cubicBezTo>
                    <a:pt x="71" y="215"/>
                    <a:pt x="89" y="239"/>
                    <a:pt x="106" y="260"/>
                  </a:cubicBezTo>
                  <a:cubicBezTo>
                    <a:pt x="106" y="260"/>
                    <a:pt x="106" y="260"/>
                    <a:pt x="106" y="260"/>
                  </a:cubicBezTo>
                  <a:cubicBezTo>
                    <a:pt x="106" y="260"/>
                    <a:pt x="106" y="260"/>
                    <a:pt x="106" y="260"/>
                  </a:cubicBezTo>
                  <a:cubicBezTo>
                    <a:pt x="168" y="339"/>
                    <a:pt x="260" y="452"/>
                    <a:pt x="260" y="452"/>
                  </a:cubicBezTo>
                  <a:cubicBezTo>
                    <a:pt x="260" y="452"/>
                    <a:pt x="260" y="452"/>
                    <a:pt x="260" y="452"/>
                  </a:cubicBezTo>
                  <a:cubicBezTo>
                    <a:pt x="260" y="452"/>
                    <a:pt x="260" y="452"/>
                    <a:pt x="260" y="452"/>
                  </a:cubicBezTo>
                  <a:cubicBezTo>
                    <a:pt x="260" y="452"/>
                    <a:pt x="260" y="452"/>
                    <a:pt x="260" y="452"/>
                  </a:cubicBezTo>
                  <a:cubicBezTo>
                    <a:pt x="260" y="452"/>
                    <a:pt x="260" y="452"/>
                    <a:pt x="260" y="452"/>
                  </a:cubicBezTo>
                  <a:cubicBezTo>
                    <a:pt x="260" y="452"/>
                    <a:pt x="260" y="452"/>
                    <a:pt x="260" y="452"/>
                  </a:cubicBezTo>
                  <a:cubicBezTo>
                    <a:pt x="263" y="457"/>
                    <a:pt x="268" y="460"/>
                    <a:pt x="273" y="462"/>
                  </a:cubicBezTo>
                  <a:cubicBezTo>
                    <a:pt x="277" y="464"/>
                    <a:pt x="281" y="465"/>
                    <a:pt x="285" y="465"/>
                  </a:cubicBezTo>
                  <a:cubicBezTo>
                    <a:pt x="286" y="465"/>
                    <a:pt x="287" y="465"/>
                    <a:pt x="287" y="465"/>
                  </a:cubicBezTo>
                  <a:cubicBezTo>
                    <a:pt x="293" y="465"/>
                    <a:pt x="299" y="464"/>
                    <a:pt x="304" y="461"/>
                  </a:cubicBezTo>
                  <a:cubicBezTo>
                    <a:pt x="306" y="460"/>
                    <a:pt x="308" y="459"/>
                    <a:pt x="310" y="457"/>
                  </a:cubicBezTo>
                  <a:cubicBezTo>
                    <a:pt x="310" y="457"/>
                    <a:pt x="311" y="456"/>
                    <a:pt x="312" y="456"/>
                  </a:cubicBezTo>
                  <a:cubicBezTo>
                    <a:pt x="313" y="454"/>
                    <a:pt x="315" y="453"/>
                    <a:pt x="316" y="451"/>
                  </a:cubicBezTo>
                  <a:cubicBezTo>
                    <a:pt x="325" y="439"/>
                    <a:pt x="326" y="420"/>
                    <a:pt x="315" y="407"/>
                  </a:cubicBezTo>
                  <a:cubicBezTo>
                    <a:pt x="315" y="407"/>
                    <a:pt x="315" y="407"/>
                    <a:pt x="315" y="407"/>
                  </a:cubicBezTo>
                  <a:cubicBezTo>
                    <a:pt x="315" y="407"/>
                    <a:pt x="314" y="406"/>
                    <a:pt x="311" y="402"/>
                  </a:cubicBezTo>
                  <a:cubicBezTo>
                    <a:pt x="307" y="397"/>
                    <a:pt x="298" y="386"/>
                    <a:pt x="287" y="373"/>
                  </a:cubicBezTo>
                  <a:cubicBezTo>
                    <a:pt x="287" y="373"/>
                    <a:pt x="287" y="373"/>
                    <a:pt x="287" y="373"/>
                  </a:cubicBezTo>
                  <a:cubicBezTo>
                    <a:pt x="256" y="333"/>
                    <a:pt x="203" y="267"/>
                    <a:pt x="162" y="216"/>
                  </a:cubicBezTo>
                  <a:cubicBezTo>
                    <a:pt x="162" y="216"/>
                    <a:pt x="162" y="216"/>
                    <a:pt x="162" y="216"/>
                  </a:cubicBezTo>
                  <a:cubicBezTo>
                    <a:pt x="140" y="188"/>
                    <a:pt x="117" y="158"/>
                    <a:pt x="99" y="127"/>
                  </a:cubicBezTo>
                  <a:cubicBezTo>
                    <a:pt x="91" y="111"/>
                    <a:pt x="84" y="95"/>
                    <a:pt x="79" y="80"/>
                  </a:cubicBezTo>
                  <a:cubicBezTo>
                    <a:pt x="74" y="65"/>
                    <a:pt x="71" y="50"/>
                    <a:pt x="71" y="35"/>
                  </a:cubicBezTo>
                  <a:cubicBezTo>
                    <a:pt x="71" y="35"/>
                    <a:pt x="71" y="35"/>
                    <a:pt x="71" y="35"/>
                  </a:cubicBezTo>
                  <a:cubicBezTo>
                    <a:pt x="71" y="35"/>
                    <a:pt x="71" y="35"/>
                    <a:pt x="71" y="35"/>
                  </a:cubicBezTo>
                  <a:cubicBezTo>
                    <a:pt x="71" y="16"/>
                    <a:pt x="55" y="0"/>
                    <a:pt x="36"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
            <p:cNvSpPr>
              <a:spLocks noEditPoints="1"/>
            </p:cNvSpPr>
            <p:nvPr/>
          </p:nvSpPr>
          <p:spPr bwMode="auto">
            <a:xfrm>
              <a:off x="4533" y="2465"/>
              <a:ext cx="242" cy="188"/>
            </a:xfrm>
            <a:custGeom>
              <a:avLst/>
              <a:gdLst>
                <a:gd name="T0" fmla="*/ 283 w 283"/>
                <a:gd name="T1" fmla="*/ 125 h 220"/>
                <a:gd name="T2" fmla="*/ 216 w 283"/>
                <a:gd name="T3" fmla="*/ 220 h 220"/>
                <a:gd name="T4" fmla="*/ 216 w 283"/>
                <a:gd name="T5" fmla="*/ 220 h 220"/>
                <a:gd name="T6" fmla="*/ 216 w 283"/>
                <a:gd name="T7" fmla="*/ 220 h 220"/>
                <a:gd name="T8" fmla="*/ 216 w 283"/>
                <a:gd name="T9" fmla="*/ 220 h 220"/>
                <a:gd name="T10" fmla="*/ 283 w 283"/>
                <a:gd name="T11" fmla="*/ 125 h 220"/>
                <a:gd name="T12" fmla="*/ 50 w 283"/>
                <a:gd name="T13" fmla="*/ 25 h 220"/>
                <a:gd name="T14" fmla="*/ 34 w 283"/>
                <a:gd name="T15" fmla="*/ 29 h 220"/>
                <a:gd name="T16" fmla="*/ 30 w 283"/>
                <a:gd name="T17" fmla="*/ 28 h 220"/>
                <a:gd name="T18" fmla="*/ 34 w 283"/>
                <a:gd name="T19" fmla="*/ 29 h 220"/>
                <a:gd name="T20" fmla="*/ 50 w 283"/>
                <a:gd name="T21" fmla="*/ 25 h 220"/>
                <a:gd name="T22" fmla="*/ 50 w 283"/>
                <a:gd name="T23" fmla="*/ 25 h 220"/>
                <a:gd name="T24" fmla="*/ 50 w 283"/>
                <a:gd name="T25" fmla="*/ 25 h 220"/>
                <a:gd name="T26" fmla="*/ 50 w 283"/>
                <a:gd name="T27" fmla="*/ 25 h 220"/>
                <a:gd name="T28" fmla="*/ 7 w 283"/>
                <a:gd name="T29" fmla="*/ 15 h 220"/>
                <a:gd name="T30" fmla="*/ 23 w 283"/>
                <a:gd name="T31" fmla="*/ 27 h 220"/>
                <a:gd name="T32" fmla="*/ 7 w 283"/>
                <a:gd name="T33" fmla="*/ 15 h 220"/>
                <a:gd name="T34" fmla="*/ 69 w 283"/>
                <a:gd name="T35" fmla="*/ 1 h 220"/>
                <a:gd name="T36" fmla="*/ 52 w 283"/>
                <a:gd name="T37" fmla="*/ 24 h 220"/>
                <a:gd name="T38" fmla="*/ 69 w 283"/>
                <a:gd name="T39" fmla="*/ 1 h 220"/>
                <a:gd name="T40" fmla="*/ 69 w 283"/>
                <a:gd name="T41" fmla="*/ 1 h 220"/>
                <a:gd name="T42" fmla="*/ 69 w 283"/>
                <a:gd name="T43" fmla="*/ 1 h 220"/>
                <a:gd name="T44" fmla="*/ 0 w 283"/>
                <a:gd name="T45" fmla="*/ 0 h 220"/>
                <a:gd name="T46" fmla="*/ 2 w 283"/>
                <a:gd name="T47" fmla="*/ 7 h 220"/>
                <a:gd name="T48" fmla="*/ 0 w 283"/>
                <a:gd name="T49" fmla="*/ 1 h 220"/>
                <a:gd name="T50" fmla="*/ 0 w 283"/>
                <a:gd name="T5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3" h="220">
                  <a:moveTo>
                    <a:pt x="283" y="125"/>
                  </a:moveTo>
                  <a:cubicBezTo>
                    <a:pt x="262" y="161"/>
                    <a:pt x="237" y="193"/>
                    <a:pt x="216" y="220"/>
                  </a:cubicBezTo>
                  <a:cubicBezTo>
                    <a:pt x="216" y="220"/>
                    <a:pt x="216" y="220"/>
                    <a:pt x="216" y="220"/>
                  </a:cubicBezTo>
                  <a:cubicBezTo>
                    <a:pt x="216" y="220"/>
                    <a:pt x="216" y="220"/>
                    <a:pt x="216" y="220"/>
                  </a:cubicBezTo>
                  <a:cubicBezTo>
                    <a:pt x="216" y="220"/>
                    <a:pt x="216" y="220"/>
                    <a:pt x="216" y="220"/>
                  </a:cubicBezTo>
                  <a:cubicBezTo>
                    <a:pt x="237" y="193"/>
                    <a:pt x="262" y="161"/>
                    <a:pt x="283" y="125"/>
                  </a:cubicBezTo>
                  <a:moveTo>
                    <a:pt x="50" y="25"/>
                  </a:moveTo>
                  <a:cubicBezTo>
                    <a:pt x="45" y="27"/>
                    <a:pt x="40" y="29"/>
                    <a:pt x="34" y="29"/>
                  </a:cubicBezTo>
                  <a:cubicBezTo>
                    <a:pt x="33" y="29"/>
                    <a:pt x="31" y="28"/>
                    <a:pt x="30" y="28"/>
                  </a:cubicBezTo>
                  <a:cubicBezTo>
                    <a:pt x="31" y="28"/>
                    <a:pt x="33" y="29"/>
                    <a:pt x="34" y="29"/>
                  </a:cubicBezTo>
                  <a:cubicBezTo>
                    <a:pt x="40" y="29"/>
                    <a:pt x="45" y="27"/>
                    <a:pt x="50" y="25"/>
                  </a:cubicBezTo>
                  <a:moveTo>
                    <a:pt x="50" y="25"/>
                  </a:moveTo>
                  <a:cubicBezTo>
                    <a:pt x="50" y="25"/>
                    <a:pt x="50" y="25"/>
                    <a:pt x="50" y="25"/>
                  </a:cubicBezTo>
                  <a:cubicBezTo>
                    <a:pt x="50" y="25"/>
                    <a:pt x="50" y="25"/>
                    <a:pt x="50" y="25"/>
                  </a:cubicBezTo>
                  <a:moveTo>
                    <a:pt x="7" y="15"/>
                  </a:moveTo>
                  <a:cubicBezTo>
                    <a:pt x="11" y="20"/>
                    <a:pt x="16" y="24"/>
                    <a:pt x="23" y="27"/>
                  </a:cubicBezTo>
                  <a:cubicBezTo>
                    <a:pt x="17" y="24"/>
                    <a:pt x="11" y="21"/>
                    <a:pt x="7" y="15"/>
                  </a:cubicBezTo>
                  <a:moveTo>
                    <a:pt x="69" y="1"/>
                  </a:moveTo>
                  <a:cubicBezTo>
                    <a:pt x="67" y="11"/>
                    <a:pt x="60" y="19"/>
                    <a:pt x="52" y="24"/>
                  </a:cubicBezTo>
                  <a:cubicBezTo>
                    <a:pt x="60" y="19"/>
                    <a:pt x="67" y="11"/>
                    <a:pt x="69" y="1"/>
                  </a:cubicBezTo>
                  <a:cubicBezTo>
                    <a:pt x="69" y="1"/>
                    <a:pt x="69" y="1"/>
                    <a:pt x="69" y="1"/>
                  </a:cubicBezTo>
                  <a:cubicBezTo>
                    <a:pt x="69" y="1"/>
                    <a:pt x="69" y="1"/>
                    <a:pt x="69" y="1"/>
                  </a:cubicBezTo>
                  <a:moveTo>
                    <a:pt x="0" y="0"/>
                  </a:moveTo>
                  <a:cubicBezTo>
                    <a:pt x="0" y="2"/>
                    <a:pt x="1" y="5"/>
                    <a:pt x="2" y="7"/>
                  </a:cubicBezTo>
                  <a:cubicBezTo>
                    <a:pt x="1" y="5"/>
                    <a:pt x="0" y="3"/>
                    <a:pt x="0" y="1"/>
                  </a:cubicBezTo>
                  <a:cubicBezTo>
                    <a:pt x="0" y="1"/>
                    <a:pt x="0" y="0"/>
                    <a:pt x="0" y="0"/>
                  </a:cubicBezTo>
                </a:path>
              </a:pathLst>
            </a:custGeom>
            <a:solidFill>
              <a:srgbClr val="F7A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p:cNvSpPr>
              <a:spLocks noEditPoints="1"/>
            </p:cNvSpPr>
            <p:nvPr/>
          </p:nvSpPr>
          <p:spPr bwMode="auto">
            <a:xfrm>
              <a:off x="4532" y="2329"/>
              <a:ext cx="277" cy="336"/>
            </a:xfrm>
            <a:custGeom>
              <a:avLst/>
              <a:gdLst>
                <a:gd name="T0" fmla="*/ 35 w 323"/>
                <a:gd name="T1" fmla="*/ 152 h 393"/>
                <a:gd name="T2" fmla="*/ 35 w 323"/>
                <a:gd name="T3" fmla="*/ 152 h 393"/>
                <a:gd name="T4" fmla="*/ 70 w 323"/>
                <a:gd name="T5" fmla="*/ 144 h 393"/>
                <a:gd name="T6" fmla="*/ 35 w 323"/>
                <a:gd name="T7" fmla="*/ 152 h 393"/>
                <a:gd name="T8" fmla="*/ 70 w 323"/>
                <a:gd name="T9" fmla="*/ 144 h 393"/>
                <a:gd name="T10" fmla="*/ 70 w 323"/>
                <a:gd name="T11" fmla="*/ 144 h 393"/>
                <a:gd name="T12" fmla="*/ 70 w 323"/>
                <a:gd name="T13" fmla="*/ 144 h 393"/>
                <a:gd name="T14" fmla="*/ 165 w 323"/>
                <a:gd name="T15" fmla="*/ 0 h 393"/>
                <a:gd name="T16" fmla="*/ 105 w 323"/>
                <a:gd name="T17" fmla="*/ 13 h 393"/>
                <a:gd name="T18" fmla="*/ 37 w 323"/>
                <a:gd name="T19" fmla="*/ 67 h 393"/>
                <a:gd name="T20" fmla="*/ 35 w 323"/>
                <a:gd name="T21" fmla="*/ 69 h 393"/>
                <a:gd name="T22" fmla="*/ 35 w 323"/>
                <a:gd name="T23" fmla="*/ 69 h 393"/>
                <a:gd name="T24" fmla="*/ 1 w 323"/>
                <a:gd name="T25" fmla="*/ 144 h 393"/>
                <a:gd name="T26" fmla="*/ 1 w 323"/>
                <a:gd name="T27" fmla="*/ 159 h 393"/>
                <a:gd name="T28" fmla="*/ 1 w 323"/>
                <a:gd name="T29" fmla="*/ 160 h 393"/>
                <a:gd name="T30" fmla="*/ 3 w 323"/>
                <a:gd name="T31" fmla="*/ 166 h 393"/>
                <a:gd name="T32" fmla="*/ 8 w 323"/>
                <a:gd name="T33" fmla="*/ 174 h 393"/>
                <a:gd name="T34" fmla="*/ 24 w 323"/>
                <a:gd name="T35" fmla="*/ 186 h 393"/>
                <a:gd name="T36" fmla="*/ 28 w 323"/>
                <a:gd name="T37" fmla="*/ 187 h 393"/>
                <a:gd name="T38" fmla="*/ 31 w 323"/>
                <a:gd name="T39" fmla="*/ 187 h 393"/>
                <a:gd name="T40" fmla="*/ 35 w 323"/>
                <a:gd name="T41" fmla="*/ 188 h 393"/>
                <a:gd name="T42" fmla="*/ 51 w 323"/>
                <a:gd name="T43" fmla="*/ 184 h 393"/>
                <a:gd name="T44" fmla="*/ 51 w 323"/>
                <a:gd name="T45" fmla="*/ 184 h 393"/>
                <a:gd name="T46" fmla="*/ 51 w 323"/>
                <a:gd name="T47" fmla="*/ 184 h 393"/>
                <a:gd name="T48" fmla="*/ 53 w 323"/>
                <a:gd name="T49" fmla="*/ 183 h 393"/>
                <a:gd name="T50" fmla="*/ 70 w 323"/>
                <a:gd name="T51" fmla="*/ 160 h 393"/>
                <a:gd name="T52" fmla="*/ 70 w 323"/>
                <a:gd name="T53" fmla="*/ 160 h 393"/>
                <a:gd name="T54" fmla="*/ 70 w 323"/>
                <a:gd name="T55" fmla="*/ 160 h 393"/>
                <a:gd name="T56" fmla="*/ 83 w 323"/>
                <a:gd name="T57" fmla="*/ 125 h 393"/>
                <a:gd name="T58" fmla="*/ 119 w 323"/>
                <a:gd name="T59" fmla="*/ 86 h 393"/>
                <a:gd name="T60" fmla="*/ 141 w 323"/>
                <a:gd name="T61" fmla="*/ 75 h 393"/>
                <a:gd name="T62" fmla="*/ 165 w 323"/>
                <a:gd name="T63" fmla="*/ 71 h 393"/>
                <a:gd name="T64" fmla="*/ 227 w 323"/>
                <a:gd name="T65" fmla="*/ 95 h 393"/>
                <a:gd name="T66" fmla="*/ 245 w 323"/>
                <a:gd name="T67" fmla="*/ 121 h 393"/>
                <a:gd name="T68" fmla="*/ 252 w 323"/>
                <a:gd name="T69" fmla="*/ 154 h 393"/>
                <a:gd name="T70" fmla="*/ 252 w 323"/>
                <a:gd name="T71" fmla="*/ 154 h 393"/>
                <a:gd name="T72" fmla="*/ 252 w 323"/>
                <a:gd name="T73" fmla="*/ 154 h 393"/>
                <a:gd name="T74" fmla="*/ 244 w 323"/>
                <a:gd name="T75" fmla="*/ 199 h 393"/>
                <a:gd name="T76" fmla="*/ 210 w 323"/>
                <a:gd name="T77" fmla="*/ 269 h 393"/>
                <a:gd name="T78" fmla="*/ 161 w 323"/>
                <a:gd name="T79" fmla="*/ 335 h 393"/>
                <a:gd name="T80" fmla="*/ 161 w 323"/>
                <a:gd name="T81" fmla="*/ 335 h 393"/>
                <a:gd name="T82" fmla="*/ 167 w 323"/>
                <a:gd name="T83" fmla="*/ 385 h 393"/>
                <a:gd name="T84" fmla="*/ 189 w 323"/>
                <a:gd name="T85" fmla="*/ 393 h 393"/>
                <a:gd name="T86" fmla="*/ 217 w 323"/>
                <a:gd name="T87" fmla="*/ 379 h 393"/>
                <a:gd name="T88" fmla="*/ 217 w 323"/>
                <a:gd name="T89" fmla="*/ 379 h 393"/>
                <a:gd name="T90" fmla="*/ 217 w 323"/>
                <a:gd name="T91" fmla="*/ 379 h 393"/>
                <a:gd name="T92" fmla="*/ 284 w 323"/>
                <a:gd name="T93" fmla="*/ 284 h 393"/>
                <a:gd name="T94" fmla="*/ 286 w 323"/>
                <a:gd name="T95" fmla="*/ 280 h 393"/>
                <a:gd name="T96" fmla="*/ 312 w 323"/>
                <a:gd name="T97" fmla="*/ 221 h 393"/>
                <a:gd name="T98" fmla="*/ 323 w 323"/>
                <a:gd name="T99" fmla="*/ 154 h 393"/>
                <a:gd name="T100" fmla="*/ 311 w 323"/>
                <a:gd name="T101" fmla="*/ 93 h 393"/>
                <a:gd name="T102" fmla="*/ 253 w 323"/>
                <a:gd name="T103" fmla="*/ 25 h 393"/>
                <a:gd name="T104" fmla="*/ 165 w 323"/>
                <a:gd name="T105" fmla="*/ 0 h 393"/>
                <a:gd name="T106" fmla="*/ 165 w 323"/>
                <a:gd name="T107" fmla="*/ 0 h 393"/>
                <a:gd name="T108" fmla="*/ 165 w 323"/>
                <a:gd name="T10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3" h="393">
                  <a:moveTo>
                    <a:pt x="35" y="152"/>
                  </a:moveTo>
                  <a:cubicBezTo>
                    <a:pt x="35" y="152"/>
                    <a:pt x="35" y="152"/>
                    <a:pt x="35" y="152"/>
                  </a:cubicBezTo>
                  <a:cubicBezTo>
                    <a:pt x="70" y="144"/>
                    <a:pt x="70" y="144"/>
                    <a:pt x="70" y="144"/>
                  </a:cubicBezTo>
                  <a:cubicBezTo>
                    <a:pt x="35" y="152"/>
                    <a:pt x="35" y="152"/>
                    <a:pt x="35" y="152"/>
                  </a:cubicBezTo>
                  <a:moveTo>
                    <a:pt x="70" y="144"/>
                  </a:moveTo>
                  <a:cubicBezTo>
                    <a:pt x="70" y="144"/>
                    <a:pt x="70" y="144"/>
                    <a:pt x="70" y="144"/>
                  </a:cubicBezTo>
                  <a:cubicBezTo>
                    <a:pt x="70" y="144"/>
                    <a:pt x="70" y="144"/>
                    <a:pt x="70" y="144"/>
                  </a:cubicBezTo>
                  <a:moveTo>
                    <a:pt x="165" y="0"/>
                  </a:moveTo>
                  <a:cubicBezTo>
                    <a:pt x="144" y="0"/>
                    <a:pt x="124" y="5"/>
                    <a:pt x="105" y="13"/>
                  </a:cubicBezTo>
                  <a:cubicBezTo>
                    <a:pt x="78" y="25"/>
                    <a:pt x="55" y="44"/>
                    <a:pt x="37" y="67"/>
                  </a:cubicBezTo>
                  <a:cubicBezTo>
                    <a:pt x="37" y="67"/>
                    <a:pt x="36" y="68"/>
                    <a:pt x="35" y="69"/>
                  </a:cubicBezTo>
                  <a:cubicBezTo>
                    <a:pt x="35" y="69"/>
                    <a:pt x="35" y="69"/>
                    <a:pt x="35" y="69"/>
                  </a:cubicBezTo>
                  <a:cubicBezTo>
                    <a:pt x="19" y="91"/>
                    <a:pt x="7" y="117"/>
                    <a:pt x="1" y="144"/>
                  </a:cubicBezTo>
                  <a:cubicBezTo>
                    <a:pt x="0" y="149"/>
                    <a:pt x="0" y="154"/>
                    <a:pt x="1" y="159"/>
                  </a:cubicBezTo>
                  <a:cubicBezTo>
                    <a:pt x="1" y="159"/>
                    <a:pt x="1" y="160"/>
                    <a:pt x="1" y="160"/>
                  </a:cubicBezTo>
                  <a:cubicBezTo>
                    <a:pt x="1" y="162"/>
                    <a:pt x="2" y="164"/>
                    <a:pt x="3" y="166"/>
                  </a:cubicBezTo>
                  <a:cubicBezTo>
                    <a:pt x="4" y="169"/>
                    <a:pt x="6" y="172"/>
                    <a:pt x="8" y="174"/>
                  </a:cubicBezTo>
                  <a:cubicBezTo>
                    <a:pt x="12" y="180"/>
                    <a:pt x="18" y="183"/>
                    <a:pt x="24" y="186"/>
                  </a:cubicBezTo>
                  <a:cubicBezTo>
                    <a:pt x="25" y="186"/>
                    <a:pt x="26" y="186"/>
                    <a:pt x="28" y="187"/>
                  </a:cubicBezTo>
                  <a:cubicBezTo>
                    <a:pt x="29" y="187"/>
                    <a:pt x="30" y="187"/>
                    <a:pt x="31" y="187"/>
                  </a:cubicBezTo>
                  <a:cubicBezTo>
                    <a:pt x="32" y="187"/>
                    <a:pt x="34" y="188"/>
                    <a:pt x="35" y="188"/>
                  </a:cubicBezTo>
                  <a:cubicBezTo>
                    <a:pt x="41" y="188"/>
                    <a:pt x="46" y="186"/>
                    <a:pt x="51" y="184"/>
                  </a:cubicBezTo>
                  <a:cubicBezTo>
                    <a:pt x="51" y="184"/>
                    <a:pt x="51" y="184"/>
                    <a:pt x="51" y="184"/>
                  </a:cubicBezTo>
                  <a:cubicBezTo>
                    <a:pt x="51" y="184"/>
                    <a:pt x="51" y="184"/>
                    <a:pt x="51" y="184"/>
                  </a:cubicBezTo>
                  <a:cubicBezTo>
                    <a:pt x="52" y="184"/>
                    <a:pt x="52" y="183"/>
                    <a:pt x="53" y="183"/>
                  </a:cubicBezTo>
                  <a:cubicBezTo>
                    <a:pt x="61" y="178"/>
                    <a:pt x="68" y="170"/>
                    <a:pt x="70" y="160"/>
                  </a:cubicBezTo>
                  <a:cubicBezTo>
                    <a:pt x="70" y="160"/>
                    <a:pt x="70" y="160"/>
                    <a:pt x="70" y="160"/>
                  </a:cubicBezTo>
                  <a:cubicBezTo>
                    <a:pt x="70" y="160"/>
                    <a:pt x="70" y="160"/>
                    <a:pt x="70" y="160"/>
                  </a:cubicBezTo>
                  <a:cubicBezTo>
                    <a:pt x="73" y="148"/>
                    <a:pt x="77" y="136"/>
                    <a:pt x="83" y="125"/>
                  </a:cubicBezTo>
                  <a:cubicBezTo>
                    <a:pt x="92" y="109"/>
                    <a:pt x="105" y="95"/>
                    <a:pt x="119" y="86"/>
                  </a:cubicBezTo>
                  <a:cubicBezTo>
                    <a:pt x="126" y="81"/>
                    <a:pt x="133" y="78"/>
                    <a:pt x="141" y="75"/>
                  </a:cubicBezTo>
                  <a:cubicBezTo>
                    <a:pt x="149" y="73"/>
                    <a:pt x="157" y="71"/>
                    <a:pt x="165" y="71"/>
                  </a:cubicBezTo>
                  <a:cubicBezTo>
                    <a:pt x="191" y="71"/>
                    <a:pt x="212" y="81"/>
                    <a:pt x="227" y="95"/>
                  </a:cubicBezTo>
                  <a:cubicBezTo>
                    <a:pt x="235" y="102"/>
                    <a:pt x="241" y="111"/>
                    <a:pt x="245" y="121"/>
                  </a:cubicBezTo>
                  <a:cubicBezTo>
                    <a:pt x="249" y="131"/>
                    <a:pt x="252" y="142"/>
                    <a:pt x="252" y="154"/>
                  </a:cubicBezTo>
                  <a:cubicBezTo>
                    <a:pt x="252" y="154"/>
                    <a:pt x="252" y="154"/>
                    <a:pt x="252" y="154"/>
                  </a:cubicBezTo>
                  <a:cubicBezTo>
                    <a:pt x="252" y="154"/>
                    <a:pt x="252" y="154"/>
                    <a:pt x="252" y="154"/>
                  </a:cubicBezTo>
                  <a:cubicBezTo>
                    <a:pt x="252" y="169"/>
                    <a:pt x="249" y="184"/>
                    <a:pt x="244" y="199"/>
                  </a:cubicBezTo>
                  <a:cubicBezTo>
                    <a:pt x="237" y="222"/>
                    <a:pt x="224" y="246"/>
                    <a:pt x="210" y="269"/>
                  </a:cubicBezTo>
                  <a:cubicBezTo>
                    <a:pt x="195" y="292"/>
                    <a:pt x="177" y="314"/>
                    <a:pt x="161" y="335"/>
                  </a:cubicBezTo>
                  <a:cubicBezTo>
                    <a:pt x="161" y="335"/>
                    <a:pt x="161" y="335"/>
                    <a:pt x="161" y="335"/>
                  </a:cubicBezTo>
                  <a:cubicBezTo>
                    <a:pt x="149" y="350"/>
                    <a:pt x="151" y="373"/>
                    <a:pt x="167" y="385"/>
                  </a:cubicBezTo>
                  <a:cubicBezTo>
                    <a:pt x="173" y="390"/>
                    <a:pt x="181" y="393"/>
                    <a:pt x="189" y="393"/>
                  </a:cubicBezTo>
                  <a:cubicBezTo>
                    <a:pt x="199" y="393"/>
                    <a:pt x="209" y="388"/>
                    <a:pt x="217" y="379"/>
                  </a:cubicBezTo>
                  <a:cubicBezTo>
                    <a:pt x="217" y="379"/>
                    <a:pt x="217" y="379"/>
                    <a:pt x="217" y="379"/>
                  </a:cubicBezTo>
                  <a:cubicBezTo>
                    <a:pt x="217" y="379"/>
                    <a:pt x="217" y="379"/>
                    <a:pt x="217" y="379"/>
                  </a:cubicBezTo>
                  <a:cubicBezTo>
                    <a:pt x="238" y="352"/>
                    <a:pt x="263" y="320"/>
                    <a:pt x="284" y="284"/>
                  </a:cubicBezTo>
                  <a:cubicBezTo>
                    <a:pt x="284" y="283"/>
                    <a:pt x="285" y="281"/>
                    <a:pt x="286" y="280"/>
                  </a:cubicBezTo>
                  <a:cubicBezTo>
                    <a:pt x="296" y="262"/>
                    <a:pt x="305" y="242"/>
                    <a:pt x="312" y="221"/>
                  </a:cubicBezTo>
                  <a:cubicBezTo>
                    <a:pt x="319" y="200"/>
                    <a:pt x="323" y="177"/>
                    <a:pt x="323" y="154"/>
                  </a:cubicBezTo>
                  <a:cubicBezTo>
                    <a:pt x="323" y="133"/>
                    <a:pt x="319" y="112"/>
                    <a:pt x="311" y="93"/>
                  </a:cubicBezTo>
                  <a:cubicBezTo>
                    <a:pt x="299" y="65"/>
                    <a:pt x="278" y="41"/>
                    <a:pt x="253" y="25"/>
                  </a:cubicBezTo>
                  <a:cubicBezTo>
                    <a:pt x="228" y="9"/>
                    <a:pt x="198" y="0"/>
                    <a:pt x="165" y="0"/>
                  </a:cubicBezTo>
                  <a:cubicBezTo>
                    <a:pt x="165" y="0"/>
                    <a:pt x="165" y="0"/>
                    <a:pt x="165" y="0"/>
                  </a:cubicBezTo>
                  <a:cubicBezTo>
                    <a:pt x="165" y="0"/>
                    <a:pt x="165" y="0"/>
                    <a:pt x="165"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11"/>
          <p:cNvGrpSpPr>
            <a:grpSpLocks noChangeAspect="1"/>
          </p:cNvGrpSpPr>
          <p:nvPr/>
        </p:nvGrpSpPr>
        <p:grpSpPr bwMode="auto">
          <a:xfrm>
            <a:off x="7750411" y="3802892"/>
            <a:ext cx="580920" cy="579888"/>
            <a:chOff x="4886" y="2318"/>
            <a:chExt cx="562" cy="561"/>
          </a:xfrm>
        </p:grpSpPr>
        <p:sp>
          <p:nvSpPr>
            <p:cNvPr id="47" name="Freeform 12"/>
            <p:cNvSpPr>
              <a:spLocks/>
            </p:cNvSpPr>
            <p:nvPr/>
          </p:nvSpPr>
          <p:spPr bwMode="auto">
            <a:xfrm>
              <a:off x="5121" y="2552"/>
              <a:ext cx="327" cy="327"/>
            </a:xfrm>
            <a:custGeom>
              <a:avLst/>
              <a:gdLst>
                <a:gd name="T0" fmla="*/ 190 w 380"/>
                <a:gd name="T1" fmla="*/ 0 h 380"/>
                <a:gd name="T2" fmla="*/ 116 w 380"/>
                <a:gd name="T3" fmla="*/ 15 h 380"/>
                <a:gd name="T4" fmla="*/ 32 w 380"/>
                <a:gd name="T5" fmla="*/ 84 h 380"/>
                <a:gd name="T6" fmla="*/ 0 w 380"/>
                <a:gd name="T7" fmla="*/ 190 h 380"/>
                <a:gd name="T8" fmla="*/ 35 w 380"/>
                <a:gd name="T9" fmla="*/ 190 h 380"/>
                <a:gd name="T10" fmla="*/ 71 w 380"/>
                <a:gd name="T11" fmla="*/ 190 h 380"/>
                <a:gd name="T12" fmla="*/ 80 w 380"/>
                <a:gd name="T13" fmla="*/ 144 h 380"/>
                <a:gd name="T14" fmla="*/ 123 w 380"/>
                <a:gd name="T15" fmla="*/ 91 h 380"/>
                <a:gd name="T16" fmla="*/ 190 w 380"/>
                <a:gd name="T17" fmla="*/ 71 h 380"/>
                <a:gd name="T18" fmla="*/ 236 w 380"/>
                <a:gd name="T19" fmla="*/ 80 h 380"/>
                <a:gd name="T20" fmla="*/ 288 w 380"/>
                <a:gd name="T21" fmla="*/ 123 h 380"/>
                <a:gd name="T22" fmla="*/ 309 w 380"/>
                <a:gd name="T23" fmla="*/ 190 h 380"/>
                <a:gd name="T24" fmla="*/ 299 w 380"/>
                <a:gd name="T25" fmla="*/ 236 h 380"/>
                <a:gd name="T26" fmla="*/ 256 w 380"/>
                <a:gd name="T27" fmla="*/ 288 h 380"/>
                <a:gd name="T28" fmla="*/ 190 w 380"/>
                <a:gd name="T29" fmla="*/ 309 h 380"/>
                <a:gd name="T30" fmla="*/ 144 w 380"/>
                <a:gd name="T31" fmla="*/ 299 h 380"/>
                <a:gd name="T32" fmla="*/ 91 w 380"/>
                <a:gd name="T33" fmla="*/ 256 h 380"/>
                <a:gd name="T34" fmla="*/ 71 w 380"/>
                <a:gd name="T35" fmla="*/ 190 h 380"/>
                <a:gd name="T36" fmla="*/ 35 w 380"/>
                <a:gd name="T37" fmla="*/ 190 h 380"/>
                <a:gd name="T38" fmla="*/ 0 w 380"/>
                <a:gd name="T39" fmla="*/ 190 h 380"/>
                <a:gd name="T40" fmla="*/ 15 w 380"/>
                <a:gd name="T41" fmla="*/ 264 h 380"/>
                <a:gd name="T42" fmla="*/ 84 w 380"/>
                <a:gd name="T43" fmla="*/ 347 h 380"/>
                <a:gd name="T44" fmla="*/ 190 w 380"/>
                <a:gd name="T45" fmla="*/ 380 h 380"/>
                <a:gd name="T46" fmla="*/ 190 w 380"/>
                <a:gd name="T47" fmla="*/ 380 h 380"/>
                <a:gd name="T48" fmla="*/ 190 w 380"/>
                <a:gd name="T49" fmla="*/ 380 h 380"/>
                <a:gd name="T50" fmla="*/ 264 w 380"/>
                <a:gd name="T51" fmla="*/ 365 h 380"/>
                <a:gd name="T52" fmla="*/ 347 w 380"/>
                <a:gd name="T53" fmla="*/ 296 h 380"/>
                <a:gd name="T54" fmla="*/ 380 w 380"/>
                <a:gd name="T55" fmla="*/ 190 h 380"/>
                <a:gd name="T56" fmla="*/ 380 w 380"/>
                <a:gd name="T57" fmla="*/ 190 h 380"/>
                <a:gd name="T58" fmla="*/ 344 w 380"/>
                <a:gd name="T59" fmla="*/ 225 h 380"/>
                <a:gd name="T60" fmla="*/ 309 w 380"/>
                <a:gd name="T61" fmla="*/ 190 h 380"/>
                <a:gd name="T62" fmla="*/ 288 w 380"/>
                <a:gd name="T63" fmla="*/ 123 h 380"/>
                <a:gd name="T64" fmla="*/ 236 w 380"/>
                <a:gd name="T65" fmla="*/ 80 h 380"/>
                <a:gd name="T66" fmla="*/ 190 w 380"/>
                <a:gd name="T67" fmla="*/ 71 h 380"/>
                <a:gd name="T68" fmla="*/ 154 w 380"/>
                <a:gd name="T69" fmla="*/ 35 h 380"/>
                <a:gd name="T70" fmla="*/ 190 w 380"/>
                <a:gd name="T71" fmla="*/ 0 h 380"/>
                <a:gd name="T72" fmla="*/ 190 w 380"/>
                <a:gd name="T7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0" h="380">
                  <a:moveTo>
                    <a:pt x="190" y="0"/>
                  </a:moveTo>
                  <a:cubicBezTo>
                    <a:pt x="164" y="0"/>
                    <a:pt x="139" y="5"/>
                    <a:pt x="116" y="15"/>
                  </a:cubicBezTo>
                  <a:cubicBezTo>
                    <a:pt x="82" y="29"/>
                    <a:pt x="53" y="53"/>
                    <a:pt x="32" y="84"/>
                  </a:cubicBezTo>
                  <a:cubicBezTo>
                    <a:pt x="12" y="114"/>
                    <a:pt x="0" y="151"/>
                    <a:pt x="0" y="190"/>
                  </a:cubicBezTo>
                  <a:cubicBezTo>
                    <a:pt x="35" y="190"/>
                    <a:pt x="35" y="190"/>
                    <a:pt x="35" y="190"/>
                  </a:cubicBezTo>
                  <a:cubicBezTo>
                    <a:pt x="71" y="190"/>
                    <a:pt x="71" y="190"/>
                    <a:pt x="71" y="190"/>
                  </a:cubicBezTo>
                  <a:cubicBezTo>
                    <a:pt x="71" y="173"/>
                    <a:pt x="74" y="158"/>
                    <a:pt x="80" y="144"/>
                  </a:cubicBezTo>
                  <a:cubicBezTo>
                    <a:pt x="89" y="122"/>
                    <a:pt x="104" y="104"/>
                    <a:pt x="123" y="91"/>
                  </a:cubicBezTo>
                  <a:cubicBezTo>
                    <a:pt x="142" y="79"/>
                    <a:pt x="165" y="71"/>
                    <a:pt x="190" y="71"/>
                  </a:cubicBezTo>
                  <a:cubicBezTo>
                    <a:pt x="206" y="71"/>
                    <a:pt x="222" y="74"/>
                    <a:pt x="236" y="80"/>
                  </a:cubicBezTo>
                  <a:cubicBezTo>
                    <a:pt x="257" y="89"/>
                    <a:pt x="275" y="104"/>
                    <a:pt x="288" y="123"/>
                  </a:cubicBezTo>
                  <a:cubicBezTo>
                    <a:pt x="301" y="142"/>
                    <a:pt x="309" y="165"/>
                    <a:pt x="309" y="190"/>
                  </a:cubicBezTo>
                  <a:cubicBezTo>
                    <a:pt x="309" y="206"/>
                    <a:pt x="305" y="222"/>
                    <a:pt x="299" y="236"/>
                  </a:cubicBezTo>
                  <a:cubicBezTo>
                    <a:pt x="290" y="257"/>
                    <a:pt x="275" y="276"/>
                    <a:pt x="256" y="288"/>
                  </a:cubicBezTo>
                  <a:cubicBezTo>
                    <a:pt x="237" y="301"/>
                    <a:pt x="215" y="309"/>
                    <a:pt x="190" y="309"/>
                  </a:cubicBezTo>
                  <a:cubicBezTo>
                    <a:pt x="173" y="309"/>
                    <a:pt x="158" y="305"/>
                    <a:pt x="144" y="299"/>
                  </a:cubicBezTo>
                  <a:cubicBezTo>
                    <a:pt x="122" y="290"/>
                    <a:pt x="104" y="275"/>
                    <a:pt x="91" y="256"/>
                  </a:cubicBezTo>
                  <a:cubicBezTo>
                    <a:pt x="78" y="237"/>
                    <a:pt x="71" y="215"/>
                    <a:pt x="71" y="190"/>
                  </a:cubicBezTo>
                  <a:cubicBezTo>
                    <a:pt x="35" y="190"/>
                    <a:pt x="35" y="190"/>
                    <a:pt x="35" y="190"/>
                  </a:cubicBezTo>
                  <a:cubicBezTo>
                    <a:pt x="0" y="190"/>
                    <a:pt x="0" y="190"/>
                    <a:pt x="0" y="190"/>
                  </a:cubicBezTo>
                  <a:cubicBezTo>
                    <a:pt x="0" y="216"/>
                    <a:pt x="5" y="241"/>
                    <a:pt x="15" y="264"/>
                  </a:cubicBezTo>
                  <a:cubicBezTo>
                    <a:pt x="29" y="298"/>
                    <a:pt x="53" y="327"/>
                    <a:pt x="84" y="347"/>
                  </a:cubicBezTo>
                  <a:cubicBezTo>
                    <a:pt x="114" y="368"/>
                    <a:pt x="151" y="380"/>
                    <a:pt x="190" y="380"/>
                  </a:cubicBezTo>
                  <a:cubicBezTo>
                    <a:pt x="190" y="380"/>
                    <a:pt x="190" y="380"/>
                    <a:pt x="190" y="380"/>
                  </a:cubicBezTo>
                  <a:cubicBezTo>
                    <a:pt x="190" y="380"/>
                    <a:pt x="190" y="380"/>
                    <a:pt x="190" y="380"/>
                  </a:cubicBezTo>
                  <a:cubicBezTo>
                    <a:pt x="216" y="380"/>
                    <a:pt x="241" y="374"/>
                    <a:pt x="264" y="365"/>
                  </a:cubicBezTo>
                  <a:cubicBezTo>
                    <a:pt x="298" y="350"/>
                    <a:pt x="327" y="326"/>
                    <a:pt x="347" y="296"/>
                  </a:cubicBezTo>
                  <a:cubicBezTo>
                    <a:pt x="368" y="266"/>
                    <a:pt x="380" y="229"/>
                    <a:pt x="380" y="190"/>
                  </a:cubicBezTo>
                  <a:cubicBezTo>
                    <a:pt x="380" y="190"/>
                    <a:pt x="380" y="190"/>
                    <a:pt x="380" y="190"/>
                  </a:cubicBezTo>
                  <a:cubicBezTo>
                    <a:pt x="380" y="209"/>
                    <a:pt x="364" y="225"/>
                    <a:pt x="344" y="225"/>
                  </a:cubicBezTo>
                  <a:cubicBezTo>
                    <a:pt x="324" y="225"/>
                    <a:pt x="309" y="209"/>
                    <a:pt x="309" y="190"/>
                  </a:cubicBezTo>
                  <a:cubicBezTo>
                    <a:pt x="309" y="165"/>
                    <a:pt x="301" y="142"/>
                    <a:pt x="288" y="123"/>
                  </a:cubicBezTo>
                  <a:cubicBezTo>
                    <a:pt x="275" y="104"/>
                    <a:pt x="257" y="89"/>
                    <a:pt x="236" y="80"/>
                  </a:cubicBezTo>
                  <a:cubicBezTo>
                    <a:pt x="222" y="74"/>
                    <a:pt x="206" y="71"/>
                    <a:pt x="190" y="71"/>
                  </a:cubicBezTo>
                  <a:cubicBezTo>
                    <a:pt x="170" y="71"/>
                    <a:pt x="154" y="55"/>
                    <a:pt x="154" y="35"/>
                  </a:cubicBezTo>
                  <a:cubicBezTo>
                    <a:pt x="154" y="16"/>
                    <a:pt x="170" y="0"/>
                    <a:pt x="190" y="0"/>
                  </a:cubicBezTo>
                  <a:cubicBezTo>
                    <a:pt x="190" y="0"/>
                    <a:pt x="190" y="0"/>
                    <a:pt x="190"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
            <p:cNvSpPr>
              <a:spLocks/>
            </p:cNvSpPr>
            <p:nvPr/>
          </p:nvSpPr>
          <p:spPr bwMode="auto">
            <a:xfrm>
              <a:off x="5258" y="2318"/>
              <a:ext cx="52" cy="177"/>
            </a:xfrm>
            <a:custGeom>
              <a:avLst/>
              <a:gdLst>
                <a:gd name="T0" fmla="*/ 30 w 60"/>
                <a:gd name="T1" fmla="*/ 0 h 206"/>
                <a:gd name="T2" fmla="*/ 0 w 60"/>
                <a:gd name="T3" fmla="*/ 30 h 206"/>
                <a:gd name="T4" fmla="*/ 0 w 60"/>
                <a:gd name="T5" fmla="*/ 176 h 206"/>
                <a:gd name="T6" fmla="*/ 30 w 60"/>
                <a:gd name="T7" fmla="*/ 206 h 206"/>
                <a:gd name="T8" fmla="*/ 60 w 60"/>
                <a:gd name="T9" fmla="*/ 176 h 206"/>
                <a:gd name="T10" fmla="*/ 60 w 60"/>
                <a:gd name="T11" fmla="*/ 30 h 206"/>
                <a:gd name="T12" fmla="*/ 30 w 60"/>
                <a:gd name="T13" fmla="*/ 0 h 206"/>
              </a:gdLst>
              <a:ahLst/>
              <a:cxnLst>
                <a:cxn ang="0">
                  <a:pos x="T0" y="T1"/>
                </a:cxn>
                <a:cxn ang="0">
                  <a:pos x="T2" y="T3"/>
                </a:cxn>
                <a:cxn ang="0">
                  <a:pos x="T4" y="T5"/>
                </a:cxn>
                <a:cxn ang="0">
                  <a:pos x="T6" y="T7"/>
                </a:cxn>
                <a:cxn ang="0">
                  <a:pos x="T8" y="T9"/>
                </a:cxn>
                <a:cxn ang="0">
                  <a:pos x="T10" y="T11"/>
                </a:cxn>
                <a:cxn ang="0">
                  <a:pos x="T12" y="T13"/>
                </a:cxn>
              </a:cxnLst>
              <a:rect l="0" t="0" r="r" b="b"/>
              <a:pathLst>
                <a:path w="60" h="206">
                  <a:moveTo>
                    <a:pt x="30" y="0"/>
                  </a:moveTo>
                  <a:cubicBezTo>
                    <a:pt x="13" y="0"/>
                    <a:pt x="0" y="13"/>
                    <a:pt x="0" y="30"/>
                  </a:cubicBezTo>
                  <a:cubicBezTo>
                    <a:pt x="0" y="176"/>
                    <a:pt x="0" y="176"/>
                    <a:pt x="0" y="176"/>
                  </a:cubicBezTo>
                  <a:cubicBezTo>
                    <a:pt x="0" y="192"/>
                    <a:pt x="13" y="206"/>
                    <a:pt x="30" y="206"/>
                  </a:cubicBezTo>
                  <a:cubicBezTo>
                    <a:pt x="46" y="206"/>
                    <a:pt x="60" y="192"/>
                    <a:pt x="60" y="176"/>
                  </a:cubicBezTo>
                  <a:cubicBezTo>
                    <a:pt x="60" y="30"/>
                    <a:pt x="60" y="30"/>
                    <a:pt x="60" y="30"/>
                  </a:cubicBezTo>
                  <a:cubicBezTo>
                    <a:pt x="60" y="13"/>
                    <a:pt x="46" y="0"/>
                    <a:pt x="3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4"/>
            <p:cNvSpPr>
              <a:spLocks/>
            </p:cNvSpPr>
            <p:nvPr/>
          </p:nvSpPr>
          <p:spPr bwMode="auto">
            <a:xfrm>
              <a:off x="4886" y="2690"/>
              <a:ext cx="178" cy="51"/>
            </a:xfrm>
            <a:custGeom>
              <a:avLst/>
              <a:gdLst>
                <a:gd name="T0" fmla="*/ 176 w 206"/>
                <a:gd name="T1" fmla="*/ 0 h 60"/>
                <a:gd name="T2" fmla="*/ 30 w 206"/>
                <a:gd name="T3" fmla="*/ 0 h 60"/>
                <a:gd name="T4" fmla="*/ 0 w 206"/>
                <a:gd name="T5" fmla="*/ 30 h 60"/>
                <a:gd name="T6" fmla="*/ 30 w 206"/>
                <a:gd name="T7" fmla="*/ 60 h 60"/>
                <a:gd name="T8" fmla="*/ 176 w 206"/>
                <a:gd name="T9" fmla="*/ 60 h 60"/>
                <a:gd name="T10" fmla="*/ 206 w 206"/>
                <a:gd name="T11" fmla="*/ 30 h 60"/>
                <a:gd name="T12" fmla="*/ 176 w 20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206" h="60">
                  <a:moveTo>
                    <a:pt x="176" y="0"/>
                  </a:moveTo>
                  <a:cubicBezTo>
                    <a:pt x="30" y="0"/>
                    <a:pt x="30" y="0"/>
                    <a:pt x="30" y="0"/>
                  </a:cubicBezTo>
                  <a:cubicBezTo>
                    <a:pt x="13" y="0"/>
                    <a:pt x="0" y="13"/>
                    <a:pt x="0" y="30"/>
                  </a:cubicBezTo>
                  <a:cubicBezTo>
                    <a:pt x="0" y="46"/>
                    <a:pt x="13" y="60"/>
                    <a:pt x="30" y="60"/>
                  </a:cubicBezTo>
                  <a:cubicBezTo>
                    <a:pt x="176" y="60"/>
                    <a:pt x="176" y="60"/>
                    <a:pt x="176" y="60"/>
                  </a:cubicBezTo>
                  <a:cubicBezTo>
                    <a:pt x="192" y="60"/>
                    <a:pt x="206" y="46"/>
                    <a:pt x="206" y="30"/>
                  </a:cubicBezTo>
                  <a:cubicBezTo>
                    <a:pt x="206" y="13"/>
                    <a:pt x="192" y="0"/>
                    <a:pt x="176"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
            <p:cNvSpPr>
              <a:spLocks/>
            </p:cNvSpPr>
            <p:nvPr/>
          </p:nvSpPr>
          <p:spPr bwMode="auto">
            <a:xfrm>
              <a:off x="5069" y="2368"/>
              <a:ext cx="121" cy="160"/>
            </a:xfrm>
            <a:custGeom>
              <a:avLst/>
              <a:gdLst>
                <a:gd name="T0" fmla="*/ 34 w 141"/>
                <a:gd name="T1" fmla="*/ 0 h 186"/>
                <a:gd name="T2" fmla="*/ 19 w 141"/>
                <a:gd name="T3" fmla="*/ 4 h 186"/>
                <a:gd name="T4" fmla="*/ 8 w 141"/>
                <a:gd name="T5" fmla="*/ 45 h 186"/>
                <a:gd name="T6" fmla="*/ 81 w 141"/>
                <a:gd name="T7" fmla="*/ 171 h 186"/>
                <a:gd name="T8" fmla="*/ 107 w 141"/>
                <a:gd name="T9" fmla="*/ 186 h 186"/>
                <a:gd name="T10" fmla="*/ 122 w 141"/>
                <a:gd name="T11" fmla="*/ 182 h 186"/>
                <a:gd name="T12" fmla="*/ 133 w 141"/>
                <a:gd name="T13" fmla="*/ 141 h 186"/>
                <a:gd name="T14" fmla="*/ 60 w 141"/>
                <a:gd name="T15" fmla="*/ 15 h 186"/>
                <a:gd name="T16" fmla="*/ 34 w 141"/>
                <a:gd name="T1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86">
                  <a:moveTo>
                    <a:pt x="34" y="0"/>
                  </a:moveTo>
                  <a:cubicBezTo>
                    <a:pt x="29" y="0"/>
                    <a:pt x="24" y="1"/>
                    <a:pt x="19" y="4"/>
                  </a:cubicBezTo>
                  <a:cubicBezTo>
                    <a:pt x="5" y="12"/>
                    <a:pt x="0" y="31"/>
                    <a:pt x="8" y="45"/>
                  </a:cubicBezTo>
                  <a:cubicBezTo>
                    <a:pt x="81" y="171"/>
                    <a:pt x="81" y="171"/>
                    <a:pt x="81" y="171"/>
                  </a:cubicBezTo>
                  <a:cubicBezTo>
                    <a:pt x="86" y="181"/>
                    <a:pt x="96" y="186"/>
                    <a:pt x="107" y="186"/>
                  </a:cubicBezTo>
                  <a:cubicBezTo>
                    <a:pt x="112" y="186"/>
                    <a:pt x="117" y="185"/>
                    <a:pt x="122" y="182"/>
                  </a:cubicBezTo>
                  <a:cubicBezTo>
                    <a:pt x="136" y="174"/>
                    <a:pt x="141" y="155"/>
                    <a:pt x="133" y="141"/>
                  </a:cubicBezTo>
                  <a:cubicBezTo>
                    <a:pt x="60" y="15"/>
                    <a:pt x="60" y="15"/>
                    <a:pt x="60" y="15"/>
                  </a:cubicBezTo>
                  <a:cubicBezTo>
                    <a:pt x="54" y="5"/>
                    <a:pt x="44" y="0"/>
                    <a:pt x="3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
            <p:cNvSpPr>
              <a:spLocks/>
            </p:cNvSpPr>
            <p:nvPr/>
          </p:nvSpPr>
          <p:spPr bwMode="auto">
            <a:xfrm>
              <a:off x="4933" y="2504"/>
              <a:ext cx="167" cy="114"/>
            </a:xfrm>
            <a:custGeom>
              <a:avLst/>
              <a:gdLst>
                <a:gd name="T0" fmla="*/ 34 w 194"/>
                <a:gd name="T1" fmla="*/ 0 h 133"/>
                <a:gd name="T2" fmla="*/ 8 w 194"/>
                <a:gd name="T3" fmla="*/ 15 h 133"/>
                <a:gd name="T4" fmla="*/ 19 w 194"/>
                <a:gd name="T5" fmla="*/ 56 h 133"/>
                <a:gd name="T6" fmla="*/ 145 w 194"/>
                <a:gd name="T7" fmla="*/ 129 h 133"/>
                <a:gd name="T8" fmla="*/ 160 w 194"/>
                <a:gd name="T9" fmla="*/ 133 h 133"/>
                <a:gd name="T10" fmla="*/ 186 w 194"/>
                <a:gd name="T11" fmla="*/ 118 h 133"/>
                <a:gd name="T12" fmla="*/ 175 w 194"/>
                <a:gd name="T13" fmla="*/ 77 h 133"/>
                <a:gd name="T14" fmla="*/ 49 w 194"/>
                <a:gd name="T15" fmla="*/ 4 h 133"/>
                <a:gd name="T16" fmla="*/ 34 w 194"/>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3">
                  <a:moveTo>
                    <a:pt x="34" y="0"/>
                  </a:moveTo>
                  <a:cubicBezTo>
                    <a:pt x="24" y="0"/>
                    <a:pt x="13" y="5"/>
                    <a:pt x="8" y="15"/>
                  </a:cubicBezTo>
                  <a:cubicBezTo>
                    <a:pt x="0" y="29"/>
                    <a:pt x="4" y="48"/>
                    <a:pt x="19" y="56"/>
                  </a:cubicBezTo>
                  <a:cubicBezTo>
                    <a:pt x="145" y="129"/>
                    <a:pt x="145" y="129"/>
                    <a:pt x="145" y="129"/>
                  </a:cubicBezTo>
                  <a:cubicBezTo>
                    <a:pt x="150" y="132"/>
                    <a:pt x="155" y="133"/>
                    <a:pt x="160" y="133"/>
                  </a:cubicBezTo>
                  <a:cubicBezTo>
                    <a:pt x="170" y="133"/>
                    <a:pt x="181" y="127"/>
                    <a:pt x="186" y="118"/>
                  </a:cubicBezTo>
                  <a:cubicBezTo>
                    <a:pt x="194" y="103"/>
                    <a:pt x="190" y="85"/>
                    <a:pt x="175" y="77"/>
                  </a:cubicBezTo>
                  <a:cubicBezTo>
                    <a:pt x="49" y="4"/>
                    <a:pt x="49" y="4"/>
                    <a:pt x="49" y="4"/>
                  </a:cubicBezTo>
                  <a:cubicBezTo>
                    <a:pt x="44" y="1"/>
                    <a:pt x="39" y="0"/>
                    <a:pt x="3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7"/>
            <p:cNvSpPr>
              <a:spLocks/>
            </p:cNvSpPr>
            <p:nvPr/>
          </p:nvSpPr>
          <p:spPr bwMode="auto">
            <a:xfrm>
              <a:off x="5253" y="2552"/>
              <a:ext cx="195" cy="194"/>
            </a:xfrm>
            <a:custGeom>
              <a:avLst/>
              <a:gdLst>
                <a:gd name="T0" fmla="*/ 36 w 226"/>
                <a:gd name="T1" fmla="*/ 0 h 225"/>
                <a:gd name="T2" fmla="*/ 36 w 226"/>
                <a:gd name="T3" fmla="*/ 0 h 225"/>
                <a:gd name="T4" fmla="*/ 36 w 226"/>
                <a:gd name="T5" fmla="*/ 0 h 225"/>
                <a:gd name="T6" fmla="*/ 0 w 226"/>
                <a:gd name="T7" fmla="*/ 35 h 225"/>
                <a:gd name="T8" fmla="*/ 36 w 226"/>
                <a:gd name="T9" fmla="*/ 71 h 225"/>
                <a:gd name="T10" fmla="*/ 82 w 226"/>
                <a:gd name="T11" fmla="*/ 80 h 225"/>
                <a:gd name="T12" fmla="*/ 134 w 226"/>
                <a:gd name="T13" fmla="*/ 123 h 225"/>
                <a:gd name="T14" fmla="*/ 155 w 226"/>
                <a:gd name="T15" fmla="*/ 190 h 225"/>
                <a:gd name="T16" fmla="*/ 190 w 226"/>
                <a:gd name="T17" fmla="*/ 225 h 225"/>
                <a:gd name="T18" fmla="*/ 226 w 226"/>
                <a:gd name="T19" fmla="*/ 190 h 225"/>
                <a:gd name="T20" fmla="*/ 211 w 226"/>
                <a:gd name="T21" fmla="*/ 116 h 225"/>
                <a:gd name="T22" fmla="*/ 142 w 226"/>
                <a:gd name="T23" fmla="*/ 32 h 225"/>
                <a:gd name="T24" fmla="*/ 36 w 226"/>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225">
                  <a:moveTo>
                    <a:pt x="36" y="0"/>
                  </a:moveTo>
                  <a:cubicBezTo>
                    <a:pt x="36" y="0"/>
                    <a:pt x="36" y="0"/>
                    <a:pt x="36" y="0"/>
                  </a:cubicBezTo>
                  <a:cubicBezTo>
                    <a:pt x="36" y="0"/>
                    <a:pt x="36" y="0"/>
                    <a:pt x="36" y="0"/>
                  </a:cubicBezTo>
                  <a:cubicBezTo>
                    <a:pt x="16" y="0"/>
                    <a:pt x="0" y="16"/>
                    <a:pt x="0" y="35"/>
                  </a:cubicBezTo>
                  <a:cubicBezTo>
                    <a:pt x="0" y="55"/>
                    <a:pt x="16" y="71"/>
                    <a:pt x="36" y="71"/>
                  </a:cubicBezTo>
                  <a:cubicBezTo>
                    <a:pt x="52" y="71"/>
                    <a:pt x="68" y="74"/>
                    <a:pt x="82" y="80"/>
                  </a:cubicBezTo>
                  <a:cubicBezTo>
                    <a:pt x="103" y="89"/>
                    <a:pt x="121" y="104"/>
                    <a:pt x="134" y="123"/>
                  </a:cubicBezTo>
                  <a:cubicBezTo>
                    <a:pt x="147" y="142"/>
                    <a:pt x="155" y="165"/>
                    <a:pt x="155" y="190"/>
                  </a:cubicBezTo>
                  <a:cubicBezTo>
                    <a:pt x="155" y="209"/>
                    <a:pt x="170" y="225"/>
                    <a:pt x="190" y="225"/>
                  </a:cubicBezTo>
                  <a:cubicBezTo>
                    <a:pt x="210" y="225"/>
                    <a:pt x="226" y="209"/>
                    <a:pt x="226" y="190"/>
                  </a:cubicBezTo>
                  <a:cubicBezTo>
                    <a:pt x="226" y="164"/>
                    <a:pt x="220" y="139"/>
                    <a:pt x="211" y="116"/>
                  </a:cubicBezTo>
                  <a:cubicBezTo>
                    <a:pt x="196" y="82"/>
                    <a:pt x="172" y="53"/>
                    <a:pt x="142" y="32"/>
                  </a:cubicBezTo>
                  <a:cubicBezTo>
                    <a:pt x="112" y="12"/>
                    <a:pt x="75" y="0"/>
                    <a:pt x="36"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5" name="Freeform 32"/>
          <p:cNvSpPr>
            <a:spLocks/>
          </p:cNvSpPr>
          <p:nvPr/>
        </p:nvSpPr>
        <p:spPr bwMode="auto">
          <a:xfrm>
            <a:off x="572926" y="2459030"/>
            <a:ext cx="531990" cy="9393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3" y="86"/>
                  <a:pt x="0" y="86"/>
                </a:cubicBezTo>
                <a:cubicBezTo>
                  <a:pt x="489" y="86"/>
                  <a:pt x="489" y="86"/>
                  <a:pt x="489" y="86"/>
                </a:cubicBezTo>
                <a:cubicBezTo>
                  <a:pt x="465" y="86"/>
                  <a:pt x="446" y="67"/>
                  <a:pt x="446" y="43"/>
                </a:cubicBezTo>
                <a:cubicBezTo>
                  <a:pt x="446" y="0"/>
                  <a:pt x="446" y="0"/>
                  <a:pt x="446"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34"/>
          <p:cNvSpPr>
            <a:spLocks/>
          </p:cNvSpPr>
          <p:nvPr/>
        </p:nvSpPr>
        <p:spPr bwMode="auto">
          <a:xfrm>
            <a:off x="524813" y="2307818"/>
            <a:ext cx="94851" cy="197950"/>
          </a:xfrm>
          <a:custGeom>
            <a:avLst/>
            <a:gdLst>
              <a:gd name="T0" fmla="*/ 43 w 87"/>
              <a:gd name="T1" fmla="*/ 0 h 182"/>
              <a:gd name="T2" fmla="*/ 17 w 87"/>
              <a:gd name="T3" fmla="*/ 10 h 182"/>
              <a:gd name="T4" fmla="*/ 7 w 87"/>
              <a:gd name="T5" fmla="*/ 20 h 182"/>
              <a:gd name="T6" fmla="*/ 0 w 87"/>
              <a:gd name="T7" fmla="*/ 44 h 182"/>
              <a:gd name="T8" fmla="*/ 0 w 87"/>
              <a:gd name="T9" fmla="*/ 182 h 182"/>
              <a:gd name="T10" fmla="*/ 0 w 87"/>
              <a:gd name="T11" fmla="*/ 182 h 182"/>
              <a:gd name="T12" fmla="*/ 43 w 87"/>
              <a:gd name="T13" fmla="*/ 139 h 182"/>
              <a:gd name="T14" fmla="*/ 87 w 87"/>
              <a:gd name="T15" fmla="*/ 139 h 182"/>
              <a:gd name="T16" fmla="*/ 87 w 87"/>
              <a:gd name="T17" fmla="*/ 139 h 182"/>
              <a:gd name="T18" fmla="*/ 87 w 87"/>
              <a:gd name="T19" fmla="*/ 44 h 182"/>
              <a:gd name="T20" fmla="*/ 80 w 87"/>
              <a:gd name="T21" fmla="*/ 20 h 182"/>
              <a:gd name="T22" fmla="*/ 70 w 87"/>
              <a:gd name="T23" fmla="*/ 10 h 182"/>
              <a:gd name="T24" fmla="*/ 43 w 87"/>
              <a:gd name="T2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82">
                <a:moveTo>
                  <a:pt x="43" y="0"/>
                </a:moveTo>
                <a:cubicBezTo>
                  <a:pt x="33" y="0"/>
                  <a:pt x="24" y="4"/>
                  <a:pt x="17" y="10"/>
                </a:cubicBezTo>
                <a:cubicBezTo>
                  <a:pt x="13" y="13"/>
                  <a:pt x="10" y="16"/>
                  <a:pt x="7" y="20"/>
                </a:cubicBezTo>
                <a:cubicBezTo>
                  <a:pt x="3" y="27"/>
                  <a:pt x="0" y="35"/>
                  <a:pt x="0" y="44"/>
                </a:cubicBezTo>
                <a:cubicBezTo>
                  <a:pt x="0" y="182"/>
                  <a:pt x="0" y="182"/>
                  <a:pt x="0" y="182"/>
                </a:cubicBezTo>
                <a:cubicBezTo>
                  <a:pt x="0" y="182"/>
                  <a:pt x="0" y="182"/>
                  <a:pt x="0" y="182"/>
                </a:cubicBezTo>
                <a:cubicBezTo>
                  <a:pt x="0" y="159"/>
                  <a:pt x="20" y="139"/>
                  <a:pt x="43" y="139"/>
                </a:cubicBezTo>
                <a:cubicBezTo>
                  <a:pt x="87" y="139"/>
                  <a:pt x="87" y="139"/>
                  <a:pt x="87" y="139"/>
                </a:cubicBezTo>
                <a:cubicBezTo>
                  <a:pt x="87" y="139"/>
                  <a:pt x="87" y="139"/>
                  <a:pt x="87" y="139"/>
                </a:cubicBezTo>
                <a:cubicBezTo>
                  <a:pt x="87" y="44"/>
                  <a:pt x="87" y="44"/>
                  <a:pt x="87" y="44"/>
                </a:cubicBezTo>
                <a:cubicBezTo>
                  <a:pt x="87" y="35"/>
                  <a:pt x="84" y="27"/>
                  <a:pt x="80" y="20"/>
                </a:cubicBezTo>
                <a:cubicBezTo>
                  <a:pt x="77" y="16"/>
                  <a:pt x="74" y="13"/>
                  <a:pt x="70" y="10"/>
                </a:cubicBezTo>
                <a:cubicBezTo>
                  <a:pt x="63" y="4"/>
                  <a:pt x="53"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38"/>
          <p:cNvSpPr>
            <a:spLocks/>
          </p:cNvSpPr>
          <p:nvPr/>
        </p:nvSpPr>
        <p:spPr bwMode="auto">
          <a:xfrm>
            <a:off x="524813" y="2459030"/>
            <a:ext cx="94851" cy="93935"/>
          </a:xfrm>
          <a:custGeom>
            <a:avLst/>
            <a:gdLst>
              <a:gd name="T0" fmla="*/ 87 w 87"/>
              <a:gd name="T1" fmla="*/ 0 h 86"/>
              <a:gd name="T2" fmla="*/ 43 w 87"/>
              <a:gd name="T3" fmla="*/ 0 h 86"/>
              <a:gd name="T4" fmla="*/ 0 w 87"/>
              <a:gd name="T5" fmla="*/ 43 h 86"/>
              <a:gd name="T6" fmla="*/ 0 w 87"/>
              <a:gd name="T7" fmla="*/ 46 h 86"/>
              <a:gd name="T8" fmla="*/ 2 w 87"/>
              <a:gd name="T9" fmla="*/ 57 h 86"/>
              <a:gd name="T10" fmla="*/ 43 w 87"/>
              <a:gd name="T11" fmla="*/ 86 h 86"/>
              <a:gd name="T12" fmla="*/ 44 w 87"/>
              <a:gd name="T13" fmla="*/ 86 h 86"/>
              <a:gd name="T14" fmla="*/ 87 w 87"/>
              <a:gd name="T15" fmla="*/ 43 h 86"/>
              <a:gd name="T16" fmla="*/ 87 w 87"/>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6">
                <a:moveTo>
                  <a:pt x="87" y="0"/>
                </a:moveTo>
                <a:cubicBezTo>
                  <a:pt x="43" y="0"/>
                  <a:pt x="43" y="0"/>
                  <a:pt x="43" y="0"/>
                </a:cubicBezTo>
                <a:cubicBezTo>
                  <a:pt x="20" y="0"/>
                  <a:pt x="0" y="20"/>
                  <a:pt x="0" y="43"/>
                </a:cubicBezTo>
                <a:cubicBezTo>
                  <a:pt x="0" y="44"/>
                  <a:pt x="0" y="45"/>
                  <a:pt x="0" y="46"/>
                </a:cubicBezTo>
                <a:cubicBezTo>
                  <a:pt x="0" y="49"/>
                  <a:pt x="1" y="53"/>
                  <a:pt x="2" y="57"/>
                </a:cubicBezTo>
                <a:cubicBezTo>
                  <a:pt x="8" y="74"/>
                  <a:pt x="24" y="86"/>
                  <a:pt x="43" y="86"/>
                </a:cubicBezTo>
                <a:cubicBezTo>
                  <a:pt x="44" y="86"/>
                  <a:pt x="44" y="86"/>
                  <a:pt x="44" y="86"/>
                </a:cubicBezTo>
                <a:cubicBezTo>
                  <a:pt x="67" y="86"/>
                  <a:pt x="87" y="67"/>
                  <a:pt x="87" y="43"/>
                </a:cubicBezTo>
                <a:cubicBezTo>
                  <a:pt x="87" y="0"/>
                  <a:pt x="87" y="0"/>
                  <a:pt x="87"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40"/>
          <p:cNvSpPr>
            <a:spLocks/>
          </p:cNvSpPr>
          <p:nvPr/>
        </p:nvSpPr>
        <p:spPr bwMode="auto">
          <a:xfrm>
            <a:off x="1058178" y="2307818"/>
            <a:ext cx="93476" cy="197950"/>
          </a:xfrm>
          <a:custGeom>
            <a:avLst/>
            <a:gdLst>
              <a:gd name="T0" fmla="*/ 43 w 86"/>
              <a:gd name="T1" fmla="*/ 0 h 182"/>
              <a:gd name="T2" fmla="*/ 12 w 86"/>
              <a:gd name="T3" fmla="*/ 13 h 182"/>
              <a:gd name="T4" fmla="*/ 12 w 86"/>
              <a:gd name="T5" fmla="*/ 13 h 182"/>
              <a:gd name="T6" fmla="*/ 12 w 86"/>
              <a:gd name="T7" fmla="*/ 13 h 182"/>
              <a:gd name="T8" fmla="*/ 8 w 86"/>
              <a:gd name="T9" fmla="*/ 18 h 182"/>
              <a:gd name="T10" fmla="*/ 8 w 86"/>
              <a:gd name="T11" fmla="*/ 18 h 182"/>
              <a:gd name="T12" fmla="*/ 8 w 86"/>
              <a:gd name="T13" fmla="*/ 18 h 182"/>
              <a:gd name="T14" fmla="*/ 0 w 86"/>
              <a:gd name="T15" fmla="*/ 44 h 182"/>
              <a:gd name="T16" fmla="*/ 0 w 86"/>
              <a:gd name="T17" fmla="*/ 139 h 182"/>
              <a:gd name="T18" fmla="*/ 43 w 86"/>
              <a:gd name="T19" fmla="*/ 139 h 182"/>
              <a:gd name="T20" fmla="*/ 86 w 86"/>
              <a:gd name="T21" fmla="*/ 182 h 182"/>
              <a:gd name="T22" fmla="*/ 86 w 86"/>
              <a:gd name="T23" fmla="*/ 182 h 182"/>
              <a:gd name="T24" fmla="*/ 86 w 86"/>
              <a:gd name="T25" fmla="*/ 44 h 182"/>
              <a:gd name="T26" fmla="*/ 43 w 8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82">
                <a:moveTo>
                  <a:pt x="43" y="0"/>
                </a:moveTo>
                <a:cubicBezTo>
                  <a:pt x="31" y="0"/>
                  <a:pt x="20" y="5"/>
                  <a:pt x="12" y="13"/>
                </a:cubicBezTo>
                <a:cubicBezTo>
                  <a:pt x="12" y="13"/>
                  <a:pt x="12" y="13"/>
                  <a:pt x="12" y="13"/>
                </a:cubicBezTo>
                <a:cubicBezTo>
                  <a:pt x="12" y="13"/>
                  <a:pt x="12" y="13"/>
                  <a:pt x="12" y="13"/>
                </a:cubicBezTo>
                <a:cubicBezTo>
                  <a:pt x="11" y="15"/>
                  <a:pt x="10" y="16"/>
                  <a:pt x="8" y="18"/>
                </a:cubicBezTo>
                <a:cubicBezTo>
                  <a:pt x="8" y="18"/>
                  <a:pt x="8" y="18"/>
                  <a:pt x="8" y="18"/>
                </a:cubicBezTo>
                <a:cubicBezTo>
                  <a:pt x="8" y="18"/>
                  <a:pt x="8" y="18"/>
                  <a:pt x="8" y="18"/>
                </a:cubicBezTo>
                <a:cubicBezTo>
                  <a:pt x="3" y="25"/>
                  <a:pt x="0" y="34"/>
                  <a:pt x="0" y="44"/>
                </a:cubicBezTo>
                <a:cubicBezTo>
                  <a:pt x="0" y="139"/>
                  <a:pt x="0" y="139"/>
                  <a:pt x="0" y="139"/>
                </a:cubicBezTo>
                <a:cubicBezTo>
                  <a:pt x="43" y="139"/>
                  <a:pt x="43" y="139"/>
                  <a:pt x="43" y="139"/>
                </a:cubicBezTo>
                <a:cubicBezTo>
                  <a:pt x="67" y="139"/>
                  <a:pt x="86" y="159"/>
                  <a:pt x="86" y="182"/>
                </a:cubicBezTo>
                <a:cubicBezTo>
                  <a:pt x="86" y="182"/>
                  <a:pt x="86" y="182"/>
                  <a:pt x="86" y="182"/>
                </a:cubicBezTo>
                <a:cubicBezTo>
                  <a:pt x="86" y="44"/>
                  <a:pt x="86" y="44"/>
                  <a:pt x="86" y="44"/>
                </a:cubicBezTo>
                <a:cubicBezTo>
                  <a:pt x="86" y="20"/>
                  <a:pt x="67"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42"/>
          <p:cNvSpPr>
            <a:spLocks/>
          </p:cNvSpPr>
          <p:nvPr/>
        </p:nvSpPr>
        <p:spPr bwMode="auto">
          <a:xfrm>
            <a:off x="1058178" y="2459030"/>
            <a:ext cx="93476" cy="93935"/>
          </a:xfrm>
          <a:custGeom>
            <a:avLst/>
            <a:gdLst>
              <a:gd name="T0" fmla="*/ 43 w 86"/>
              <a:gd name="T1" fmla="*/ 0 h 86"/>
              <a:gd name="T2" fmla="*/ 0 w 86"/>
              <a:gd name="T3" fmla="*/ 0 h 86"/>
              <a:gd name="T4" fmla="*/ 0 w 86"/>
              <a:gd name="T5" fmla="*/ 43 h 86"/>
              <a:gd name="T6" fmla="*/ 43 w 86"/>
              <a:gd name="T7" fmla="*/ 86 h 86"/>
              <a:gd name="T8" fmla="*/ 43 w 86"/>
              <a:gd name="T9" fmla="*/ 86 h 86"/>
              <a:gd name="T10" fmla="*/ 85 w 86"/>
              <a:gd name="T11" fmla="*/ 52 h 86"/>
              <a:gd name="T12" fmla="*/ 86 w 86"/>
              <a:gd name="T13" fmla="*/ 43 h 86"/>
              <a:gd name="T14" fmla="*/ 43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43" y="0"/>
                </a:moveTo>
                <a:cubicBezTo>
                  <a:pt x="0" y="0"/>
                  <a:pt x="0" y="0"/>
                  <a:pt x="0" y="0"/>
                </a:cubicBezTo>
                <a:cubicBezTo>
                  <a:pt x="0" y="43"/>
                  <a:pt x="0" y="43"/>
                  <a:pt x="0" y="43"/>
                </a:cubicBezTo>
                <a:cubicBezTo>
                  <a:pt x="0" y="67"/>
                  <a:pt x="19" y="86"/>
                  <a:pt x="43" y="86"/>
                </a:cubicBezTo>
                <a:cubicBezTo>
                  <a:pt x="43" y="86"/>
                  <a:pt x="43" y="86"/>
                  <a:pt x="43" y="86"/>
                </a:cubicBezTo>
                <a:cubicBezTo>
                  <a:pt x="64" y="86"/>
                  <a:pt x="81" y="72"/>
                  <a:pt x="85" y="52"/>
                </a:cubicBezTo>
                <a:cubicBezTo>
                  <a:pt x="86" y="49"/>
                  <a:pt x="86" y="46"/>
                  <a:pt x="86" y="43"/>
                </a:cubicBezTo>
                <a:cubicBezTo>
                  <a:pt x="86" y="20"/>
                  <a:pt x="67" y="0"/>
                  <a:pt x="43"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43"/>
          <p:cNvSpPr>
            <a:spLocks/>
          </p:cNvSpPr>
          <p:nvPr/>
        </p:nvSpPr>
        <p:spPr bwMode="auto">
          <a:xfrm rot="10800000">
            <a:off x="791496" y="2034263"/>
            <a:ext cx="93476" cy="356493"/>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46"/>
          <p:cNvSpPr>
            <a:spLocks/>
          </p:cNvSpPr>
          <p:nvPr/>
        </p:nvSpPr>
        <p:spPr bwMode="auto">
          <a:xfrm rot="10800000">
            <a:off x="873059" y="1934831"/>
            <a:ext cx="169540" cy="237356"/>
          </a:xfrm>
          <a:custGeom>
            <a:avLst/>
            <a:gdLst>
              <a:gd name="T0" fmla="*/ 43 w 156"/>
              <a:gd name="T1" fmla="*/ 0 h 218"/>
              <a:gd name="T2" fmla="*/ 13 w 156"/>
              <a:gd name="T3" fmla="*/ 13 h 218"/>
              <a:gd name="T4" fmla="*/ 13 w 156"/>
              <a:gd name="T5" fmla="*/ 13 h 218"/>
              <a:gd name="T6" fmla="*/ 13 w 156"/>
              <a:gd name="T7" fmla="*/ 13 h 218"/>
              <a:gd name="T8" fmla="*/ 7 w 156"/>
              <a:gd name="T9" fmla="*/ 19 h 218"/>
              <a:gd name="T10" fmla="*/ 0 w 156"/>
              <a:gd name="T11" fmla="*/ 43 h 218"/>
              <a:gd name="T12" fmla="*/ 6 w 156"/>
              <a:gd name="T13" fmla="*/ 65 h 218"/>
              <a:gd name="T14" fmla="*/ 13 w 156"/>
              <a:gd name="T15" fmla="*/ 74 h 218"/>
              <a:gd name="T16" fmla="*/ 109 w 156"/>
              <a:gd name="T17" fmla="*/ 170 h 218"/>
              <a:gd name="T18" fmla="*/ 156 w 156"/>
              <a:gd name="T19" fmla="*/ 218 h 218"/>
              <a:gd name="T20" fmla="*/ 145 w 156"/>
              <a:gd name="T21" fmla="*/ 188 h 218"/>
              <a:gd name="T22" fmla="*/ 145 w 156"/>
              <a:gd name="T23" fmla="*/ 188 h 218"/>
              <a:gd name="T24" fmla="*/ 145 w 156"/>
              <a:gd name="T25" fmla="*/ 84 h 218"/>
              <a:gd name="T26" fmla="*/ 145 w 156"/>
              <a:gd name="T27" fmla="*/ 84 h 218"/>
              <a:gd name="T28" fmla="*/ 74 w 156"/>
              <a:gd name="T29" fmla="*/ 13 h 218"/>
              <a:gd name="T30" fmla="*/ 69 w 156"/>
              <a:gd name="T31" fmla="*/ 9 h 218"/>
              <a:gd name="T32" fmla="*/ 43 w 156"/>
              <a:gd name="T3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18">
                <a:moveTo>
                  <a:pt x="43" y="0"/>
                </a:moveTo>
                <a:cubicBezTo>
                  <a:pt x="32" y="0"/>
                  <a:pt x="21" y="4"/>
                  <a:pt x="13" y="13"/>
                </a:cubicBezTo>
                <a:cubicBezTo>
                  <a:pt x="13" y="13"/>
                  <a:pt x="13" y="13"/>
                  <a:pt x="13" y="13"/>
                </a:cubicBezTo>
                <a:cubicBezTo>
                  <a:pt x="13" y="13"/>
                  <a:pt x="13" y="13"/>
                  <a:pt x="13" y="13"/>
                </a:cubicBezTo>
                <a:cubicBezTo>
                  <a:pt x="11" y="15"/>
                  <a:pt x="9" y="17"/>
                  <a:pt x="7" y="19"/>
                </a:cubicBezTo>
                <a:cubicBezTo>
                  <a:pt x="2" y="27"/>
                  <a:pt x="0" y="35"/>
                  <a:pt x="0" y="43"/>
                </a:cubicBezTo>
                <a:cubicBezTo>
                  <a:pt x="0" y="51"/>
                  <a:pt x="2" y="58"/>
                  <a:pt x="6" y="65"/>
                </a:cubicBezTo>
                <a:cubicBezTo>
                  <a:pt x="8" y="68"/>
                  <a:pt x="10" y="71"/>
                  <a:pt x="13" y="74"/>
                </a:cubicBezTo>
                <a:cubicBezTo>
                  <a:pt x="109" y="170"/>
                  <a:pt x="109" y="170"/>
                  <a:pt x="109" y="170"/>
                </a:cubicBezTo>
                <a:cubicBezTo>
                  <a:pt x="156" y="218"/>
                  <a:pt x="156" y="218"/>
                  <a:pt x="156" y="218"/>
                </a:cubicBezTo>
                <a:cubicBezTo>
                  <a:pt x="149"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2" y="11"/>
                  <a:pt x="71" y="10"/>
                  <a:pt x="69" y="9"/>
                </a:cubicBezTo>
                <a:cubicBezTo>
                  <a:pt x="61" y="3"/>
                  <a:pt x="52"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51"/>
          <p:cNvSpPr>
            <a:spLocks/>
          </p:cNvSpPr>
          <p:nvPr/>
        </p:nvSpPr>
        <p:spPr bwMode="auto">
          <a:xfrm rot="10800000">
            <a:off x="838234" y="1967822"/>
            <a:ext cx="46738" cy="113180"/>
          </a:xfrm>
          <a:custGeom>
            <a:avLst/>
            <a:gdLst>
              <a:gd name="T0" fmla="*/ 0 w 43"/>
              <a:gd name="T1" fmla="*/ 0 h 104"/>
              <a:gd name="T2" fmla="*/ 0 w 43"/>
              <a:gd name="T3" fmla="*/ 104 h 104"/>
              <a:gd name="T4" fmla="*/ 0 w 43"/>
              <a:gd name="T5" fmla="*/ 104 h 104"/>
              <a:gd name="T6" fmla="*/ 13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3" y="74"/>
                </a:cubicBezTo>
                <a:cubicBezTo>
                  <a:pt x="43" y="43"/>
                  <a:pt x="43" y="43"/>
                  <a:pt x="43" y="43"/>
                </a:cubicBezTo>
                <a:cubicBezTo>
                  <a:pt x="0" y="0"/>
                  <a:pt x="0" y="0"/>
                  <a:pt x="0"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53"/>
          <p:cNvSpPr>
            <a:spLocks noEditPoints="1"/>
          </p:cNvSpPr>
          <p:nvPr/>
        </p:nvSpPr>
        <p:spPr bwMode="auto">
          <a:xfrm rot="10800000">
            <a:off x="629287" y="1922000"/>
            <a:ext cx="243772" cy="250187"/>
          </a:xfrm>
          <a:custGeom>
            <a:avLst/>
            <a:gdLst>
              <a:gd name="T0" fmla="*/ 0 w 224"/>
              <a:gd name="T1" fmla="*/ 218 h 230"/>
              <a:gd name="T2" fmla="*/ 0 w 224"/>
              <a:gd name="T3" fmla="*/ 218 h 230"/>
              <a:gd name="T4" fmla="*/ 1 w 224"/>
              <a:gd name="T5" fmla="*/ 218 h 230"/>
              <a:gd name="T6" fmla="*/ 2 w 224"/>
              <a:gd name="T7" fmla="*/ 219 h 230"/>
              <a:gd name="T8" fmla="*/ 21 w 224"/>
              <a:gd name="T9" fmla="*/ 230 h 230"/>
              <a:gd name="T10" fmla="*/ 2 w 224"/>
              <a:gd name="T11" fmla="*/ 219 h 230"/>
              <a:gd name="T12" fmla="*/ 0 w 224"/>
              <a:gd name="T13" fmla="*/ 218 h 230"/>
              <a:gd name="T14" fmla="*/ 177 w 224"/>
              <a:gd name="T15" fmla="*/ 0 h 230"/>
              <a:gd name="T16" fmla="*/ 146 w 224"/>
              <a:gd name="T17" fmla="*/ 13 h 230"/>
              <a:gd name="T18" fmla="*/ 146 w 224"/>
              <a:gd name="T19" fmla="*/ 13 h 230"/>
              <a:gd name="T20" fmla="*/ 75 w 224"/>
              <a:gd name="T21" fmla="*/ 84 h 230"/>
              <a:gd name="T22" fmla="*/ 75 w 224"/>
              <a:gd name="T23" fmla="*/ 188 h 230"/>
              <a:gd name="T24" fmla="*/ 73 w 224"/>
              <a:gd name="T25" fmla="*/ 202 h 230"/>
              <a:gd name="T26" fmla="*/ 64 w 224"/>
              <a:gd name="T27" fmla="*/ 218 h 230"/>
              <a:gd name="T28" fmla="*/ 135 w 224"/>
              <a:gd name="T29" fmla="*/ 146 h 230"/>
              <a:gd name="T30" fmla="*/ 208 w 224"/>
              <a:gd name="T31" fmla="*/ 74 h 230"/>
              <a:gd name="T32" fmla="*/ 208 w 224"/>
              <a:gd name="T33" fmla="*/ 13 h 230"/>
              <a:gd name="T34" fmla="*/ 204 w 224"/>
              <a:gd name="T35" fmla="*/ 9 h 230"/>
              <a:gd name="T36" fmla="*/ 177 w 224"/>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30">
                <a:moveTo>
                  <a:pt x="0" y="218"/>
                </a:moveTo>
                <a:cubicBezTo>
                  <a:pt x="0" y="218"/>
                  <a:pt x="0" y="218"/>
                  <a:pt x="0" y="218"/>
                </a:cubicBezTo>
                <a:cubicBezTo>
                  <a:pt x="1" y="218"/>
                  <a:pt x="1" y="218"/>
                  <a:pt x="1" y="218"/>
                </a:cubicBezTo>
                <a:cubicBezTo>
                  <a:pt x="2" y="219"/>
                  <a:pt x="2" y="219"/>
                  <a:pt x="2" y="219"/>
                </a:cubicBezTo>
                <a:cubicBezTo>
                  <a:pt x="7" y="224"/>
                  <a:pt x="14" y="228"/>
                  <a:pt x="21" y="230"/>
                </a:cubicBezTo>
                <a:cubicBezTo>
                  <a:pt x="14" y="228"/>
                  <a:pt x="7" y="224"/>
                  <a:pt x="2" y="219"/>
                </a:cubicBezTo>
                <a:cubicBezTo>
                  <a:pt x="0" y="218"/>
                  <a:pt x="0" y="218"/>
                  <a:pt x="0" y="218"/>
                </a:cubicBezTo>
                <a:moveTo>
                  <a:pt x="177" y="0"/>
                </a:moveTo>
                <a:cubicBezTo>
                  <a:pt x="166" y="0"/>
                  <a:pt x="155" y="4"/>
                  <a:pt x="146" y="13"/>
                </a:cubicBezTo>
                <a:cubicBezTo>
                  <a:pt x="146" y="13"/>
                  <a:pt x="146" y="13"/>
                  <a:pt x="146" y="13"/>
                </a:cubicBezTo>
                <a:cubicBezTo>
                  <a:pt x="75" y="84"/>
                  <a:pt x="75" y="84"/>
                  <a:pt x="75" y="84"/>
                </a:cubicBezTo>
                <a:cubicBezTo>
                  <a:pt x="75" y="188"/>
                  <a:pt x="75" y="188"/>
                  <a:pt x="75" y="188"/>
                </a:cubicBezTo>
                <a:cubicBezTo>
                  <a:pt x="75" y="193"/>
                  <a:pt x="75" y="198"/>
                  <a:pt x="73" y="202"/>
                </a:cubicBezTo>
                <a:cubicBezTo>
                  <a:pt x="71" y="208"/>
                  <a:pt x="68" y="213"/>
                  <a:pt x="64" y="218"/>
                </a:cubicBezTo>
                <a:cubicBezTo>
                  <a:pt x="135" y="146"/>
                  <a:pt x="135" y="146"/>
                  <a:pt x="135" y="146"/>
                </a:cubicBezTo>
                <a:cubicBezTo>
                  <a:pt x="208" y="74"/>
                  <a:pt x="208" y="74"/>
                  <a:pt x="208" y="74"/>
                </a:cubicBezTo>
                <a:cubicBezTo>
                  <a:pt x="224" y="57"/>
                  <a:pt x="224" y="30"/>
                  <a:pt x="208" y="13"/>
                </a:cubicBezTo>
                <a:cubicBezTo>
                  <a:pt x="206" y="12"/>
                  <a:pt x="205" y="10"/>
                  <a:pt x="204" y="9"/>
                </a:cubicBezTo>
                <a:cubicBezTo>
                  <a:pt x="196" y="3"/>
                  <a:pt x="186" y="0"/>
                  <a:pt x="177"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54"/>
          <p:cNvSpPr>
            <a:spLocks/>
          </p:cNvSpPr>
          <p:nvPr/>
        </p:nvSpPr>
        <p:spPr bwMode="auto">
          <a:xfrm rot="10800000">
            <a:off x="787830" y="1952243"/>
            <a:ext cx="50404" cy="128759"/>
          </a:xfrm>
          <a:custGeom>
            <a:avLst/>
            <a:gdLst>
              <a:gd name="T0" fmla="*/ 43 w 46"/>
              <a:gd name="T1" fmla="*/ 0 h 118"/>
              <a:gd name="T2" fmla="*/ 0 w 46"/>
              <a:gd name="T3" fmla="*/ 43 h 118"/>
              <a:gd name="T4" fmla="*/ 31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1" y="74"/>
                  <a:pt x="31" y="74"/>
                  <a:pt x="31" y="74"/>
                </a:cubicBezTo>
                <a:cubicBezTo>
                  <a:pt x="43" y="86"/>
                  <a:pt x="46" y="103"/>
                  <a:pt x="41" y="118"/>
                </a:cubicBezTo>
                <a:cubicBezTo>
                  <a:pt x="43" y="114"/>
                  <a:pt x="43" y="109"/>
                  <a:pt x="43" y="104"/>
                </a:cubicBezTo>
                <a:cubicBezTo>
                  <a:pt x="43" y="0"/>
                  <a:pt x="43" y="0"/>
                  <a:pt x="43"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62"/>
          <p:cNvSpPr>
            <a:spLocks/>
          </p:cNvSpPr>
          <p:nvPr/>
        </p:nvSpPr>
        <p:spPr bwMode="auto">
          <a:xfrm rot="10800000">
            <a:off x="787830" y="1919710"/>
            <a:ext cx="97142" cy="114554"/>
          </a:xfrm>
          <a:custGeom>
            <a:avLst/>
            <a:gdLst>
              <a:gd name="T0" fmla="*/ 43 w 89"/>
              <a:gd name="T1" fmla="*/ 0 h 105"/>
              <a:gd name="T2" fmla="*/ 13 w 89"/>
              <a:gd name="T3" fmla="*/ 31 h 105"/>
              <a:gd name="T4" fmla="*/ 0 w 89"/>
              <a:gd name="T5" fmla="*/ 61 h 105"/>
              <a:gd name="T6" fmla="*/ 36 w 89"/>
              <a:gd name="T7" fmla="*/ 104 h 105"/>
              <a:gd name="T8" fmla="*/ 39 w 89"/>
              <a:gd name="T9" fmla="*/ 104 h 105"/>
              <a:gd name="T10" fmla="*/ 39 w 89"/>
              <a:gd name="T11" fmla="*/ 104 h 105"/>
              <a:gd name="T12" fmla="*/ 43 w 89"/>
              <a:gd name="T13" fmla="*/ 105 h 105"/>
              <a:gd name="T14" fmla="*/ 47 w 89"/>
              <a:gd name="T15" fmla="*/ 104 h 105"/>
              <a:gd name="T16" fmla="*/ 48 w 89"/>
              <a:gd name="T17" fmla="*/ 104 h 105"/>
              <a:gd name="T18" fmla="*/ 52 w 89"/>
              <a:gd name="T19" fmla="*/ 104 h 105"/>
              <a:gd name="T20" fmla="*/ 52 w 89"/>
              <a:gd name="T21" fmla="*/ 104 h 105"/>
              <a:gd name="T22" fmla="*/ 56 w 89"/>
              <a:gd name="T23" fmla="*/ 103 h 105"/>
              <a:gd name="T24" fmla="*/ 84 w 89"/>
              <a:gd name="T25" fmla="*/ 75 h 105"/>
              <a:gd name="T26" fmla="*/ 74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3" y="31"/>
                  <a:pt x="13" y="31"/>
                  <a:pt x="13" y="31"/>
                </a:cubicBezTo>
                <a:cubicBezTo>
                  <a:pt x="4" y="39"/>
                  <a:pt x="0" y="50"/>
                  <a:pt x="0" y="61"/>
                </a:cubicBezTo>
                <a:cubicBezTo>
                  <a:pt x="0" y="83"/>
                  <a:pt x="16" y="101"/>
                  <a:pt x="36" y="104"/>
                </a:cubicBezTo>
                <a:cubicBezTo>
                  <a:pt x="37" y="104"/>
                  <a:pt x="38" y="104"/>
                  <a:pt x="39" y="104"/>
                </a:cubicBezTo>
                <a:cubicBezTo>
                  <a:pt x="39" y="104"/>
                  <a:pt x="39" y="104"/>
                  <a:pt x="39" y="104"/>
                </a:cubicBezTo>
                <a:cubicBezTo>
                  <a:pt x="40" y="104"/>
                  <a:pt x="42" y="105"/>
                  <a:pt x="43" y="105"/>
                </a:cubicBezTo>
                <a:cubicBezTo>
                  <a:pt x="45" y="105"/>
                  <a:pt x="46" y="104"/>
                  <a:pt x="47" y="104"/>
                </a:cubicBezTo>
                <a:cubicBezTo>
                  <a:pt x="48" y="104"/>
                  <a:pt x="48" y="104"/>
                  <a:pt x="48" y="104"/>
                </a:cubicBezTo>
                <a:cubicBezTo>
                  <a:pt x="50" y="104"/>
                  <a:pt x="51" y="104"/>
                  <a:pt x="52" y="104"/>
                </a:cubicBezTo>
                <a:cubicBezTo>
                  <a:pt x="52" y="104"/>
                  <a:pt x="52" y="104"/>
                  <a:pt x="52" y="104"/>
                </a:cubicBezTo>
                <a:cubicBezTo>
                  <a:pt x="54" y="103"/>
                  <a:pt x="55" y="103"/>
                  <a:pt x="56" y="103"/>
                </a:cubicBezTo>
                <a:cubicBezTo>
                  <a:pt x="69" y="98"/>
                  <a:pt x="80" y="88"/>
                  <a:pt x="84" y="75"/>
                </a:cubicBezTo>
                <a:cubicBezTo>
                  <a:pt x="89" y="60"/>
                  <a:pt x="86" y="43"/>
                  <a:pt x="74" y="31"/>
                </a:cubicBezTo>
                <a:cubicBezTo>
                  <a:pt x="43" y="0"/>
                  <a:pt x="43" y="0"/>
                  <a:pt x="43" y="0"/>
                </a:cubicBezTo>
              </a:path>
            </a:pathLst>
          </a:custGeom>
          <a:solidFill>
            <a:srgbClr val="F34D00"/>
          </a:solidFill>
          <a:ln w="3175">
            <a:solidFill>
              <a:srgbClr val="F34D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1249945" y="1921083"/>
            <a:ext cx="626841" cy="632798"/>
            <a:chOff x="1345882" y="1887686"/>
            <a:chExt cx="626841" cy="632798"/>
          </a:xfrm>
        </p:grpSpPr>
        <p:sp>
          <p:nvSpPr>
            <p:cNvPr id="636" name="Freeform 69"/>
            <p:cNvSpPr>
              <a:spLocks/>
            </p:cNvSpPr>
            <p:nvPr/>
          </p:nvSpPr>
          <p:spPr bwMode="auto">
            <a:xfrm>
              <a:off x="1393537" y="2426549"/>
              <a:ext cx="531990" cy="9393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4" y="86"/>
                    <a:pt x="0" y="86"/>
                  </a:cubicBezTo>
                  <a:cubicBezTo>
                    <a:pt x="489" y="86"/>
                    <a:pt x="489" y="86"/>
                    <a:pt x="489" y="86"/>
                  </a:cubicBezTo>
                  <a:cubicBezTo>
                    <a:pt x="465" y="86"/>
                    <a:pt x="446" y="67"/>
                    <a:pt x="446" y="43"/>
                  </a:cubicBezTo>
                  <a:cubicBezTo>
                    <a:pt x="446" y="0"/>
                    <a:pt x="446" y="0"/>
                    <a:pt x="446"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71"/>
            <p:cNvSpPr>
              <a:spLocks/>
            </p:cNvSpPr>
            <p:nvPr/>
          </p:nvSpPr>
          <p:spPr bwMode="auto">
            <a:xfrm>
              <a:off x="1345882" y="2275796"/>
              <a:ext cx="94393" cy="197950"/>
            </a:xfrm>
            <a:custGeom>
              <a:avLst/>
              <a:gdLst>
                <a:gd name="T0" fmla="*/ 44 w 87"/>
                <a:gd name="T1" fmla="*/ 0 h 182"/>
                <a:gd name="T2" fmla="*/ 0 w 87"/>
                <a:gd name="T3" fmla="*/ 44 h 182"/>
                <a:gd name="T4" fmla="*/ 0 w 87"/>
                <a:gd name="T5" fmla="*/ 182 h 182"/>
                <a:gd name="T6" fmla="*/ 0 w 87"/>
                <a:gd name="T7" fmla="*/ 182 h 182"/>
                <a:gd name="T8" fmla="*/ 44 w 87"/>
                <a:gd name="T9" fmla="*/ 139 h 182"/>
                <a:gd name="T10" fmla="*/ 87 w 87"/>
                <a:gd name="T11" fmla="*/ 139 h 182"/>
                <a:gd name="T12" fmla="*/ 87 w 87"/>
                <a:gd name="T13" fmla="*/ 139 h 182"/>
                <a:gd name="T14" fmla="*/ 87 w 87"/>
                <a:gd name="T15" fmla="*/ 44 h 182"/>
                <a:gd name="T16" fmla="*/ 44 w 87"/>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82">
                  <a:moveTo>
                    <a:pt x="44" y="0"/>
                  </a:moveTo>
                  <a:cubicBezTo>
                    <a:pt x="20" y="0"/>
                    <a:pt x="0" y="20"/>
                    <a:pt x="0" y="44"/>
                  </a:cubicBezTo>
                  <a:cubicBezTo>
                    <a:pt x="0" y="182"/>
                    <a:pt x="0" y="182"/>
                    <a:pt x="0" y="182"/>
                  </a:cubicBezTo>
                  <a:cubicBezTo>
                    <a:pt x="0" y="182"/>
                    <a:pt x="0" y="182"/>
                    <a:pt x="0" y="182"/>
                  </a:cubicBezTo>
                  <a:cubicBezTo>
                    <a:pt x="0" y="159"/>
                    <a:pt x="20" y="139"/>
                    <a:pt x="44" y="139"/>
                  </a:cubicBezTo>
                  <a:cubicBezTo>
                    <a:pt x="87" y="139"/>
                    <a:pt x="87" y="139"/>
                    <a:pt x="87" y="139"/>
                  </a:cubicBezTo>
                  <a:cubicBezTo>
                    <a:pt x="87" y="139"/>
                    <a:pt x="87" y="139"/>
                    <a:pt x="87" y="139"/>
                  </a:cubicBezTo>
                  <a:cubicBezTo>
                    <a:pt x="87" y="44"/>
                    <a:pt x="87" y="44"/>
                    <a:pt x="87" y="44"/>
                  </a:cubicBezTo>
                  <a:cubicBezTo>
                    <a:pt x="87" y="20"/>
                    <a:pt x="67" y="0"/>
                    <a:pt x="4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73"/>
            <p:cNvSpPr>
              <a:spLocks/>
            </p:cNvSpPr>
            <p:nvPr/>
          </p:nvSpPr>
          <p:spPr bwMode="auto">
            <a:xfrm>
              <a:off x="1345882" y="2426549"/>
              <a:ext cx="94393" cy="93935"/>
            </a:xfrm>
            <a:custGeom>
              <a:avLst/>
              <a:gdLst>
                <a:gd name="T0" fmla="*/ 87 w 87"/>
                <a:gd name="T1" fmla="*/ 0 h 86"/>
                <a:gd name="T2" fmla="*/ 44 w 87"/>
                <a:gd name="T3" fmla="*/ 0 h 86"/>
                <a:gd name="T4" fmla="*/ 0 w 87"/>
                <a:gd name="T5" fmla="*/ 43 h 86"/>
                <a:gd name="T6" fmla="*/ 0 w 87"/>
                <a:gd name="T7" fmla="*/ 43 h 86"/>
                <a:gd name="T8" fmla="*/ 44 w 87"/>
                <a:gd name="T9" fmla="*/ 86 h 86"/>
                <a:gd name="T10" fmla="*/ 44 w 87"/>
                <a:gd name="T11" fmla="*/ 86 h 86"/>
                <a:gd name="T12" fmla="*/ 87 w 87"/>
                <a:gd name="T13" fmla="*/ 43 h 86"/>
                <a:gd name="T14" fmla="*/ 87 w 8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87" y="0"/>
                  </a:moveTo>
                  <a:cubicBezTo>
                    <a:pt x="44" y="0"/>
                    <a:pt x="44" y="0"/>
                    <a:pt x="44" y="0"/>
                  </a:cubicBezTo>
                  <a:cubicBezTo>
                    <a:pt x="20" y="0"/>
                    <a:pt x="0" y="20"/>
                    <a:pt x="0" y="43"/>
                  </a:cubicBezTo>
                  <a:cubicBezTo>
                    <a:pt x="0" y="43"/>
                    <a:pt x="0" y="43"/>
                    <a:pt x="0" y="43"/>
                  </a:cubicBezTo>
                  <a:cubicBezTo>
                    <a:pt x="1" y="67"/>
                    <a:pt x="20" y="86"/>
                    <a:pt x="44" y="86"/>
                  </a:cubicBezTo>
                  <a:cubicBezTo>
                    <a:pt x="44" y="86"/>
                    <a:pt x="44" y="86"/>
                    <a:pt x="44" y="86"/>
                  </a:cubicBezTo>
                  <a:cubicBezTo>
                    <a:pt x="68" y="86"/>
                    <a:pt x="87" y="67"/>
                    <a:pt x="87" y="43"/>
                  </a:cubicBezTo>
                  <a:cubicBezTo>
                    <a:pt x="87" y="0"/>
                    <a:pt x="87" y="0"/>
                    <a:pt x="87"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75"/>
            <p:cNvSpPr>
              <a:spLocks/>
            </p:cNvSpPr>
            <p:nvPr/>
          </p:nvSpPr>
          <p:spPr bwMode="auto">
            <a:xfrm>
              <a:off x="1878788" y="2275796"/>
              <a:ext cx="93935" cy="197950"/>
            </a:xfrm>
            <a:custGeom>
              <a:avLst/>
              <a:gdLst>
                <a:gd name="T0" fmla="*/ 43 w 86"/>
                <a:gd name="T1" fmla="*/ 0 h 182"/>
                <a:gd name="T2" fmla="*/ 0 w 86"/>
                <a:gd name="T3" fmla="*/ 44 h 182"/>
                <a:gd name="T4" fmla="*/ 0 w 86"/>
                <a:gd name="T5" fmla="*/ 139 h 182"/>
                <a:gd name="T6" fmla="*/ 43 w 86"/>
                <a:gd name="T7" fmla="*/ 139 h 182"/>
                <a:gd name="T8" fmla="*/ 86 w 86"/>
                <a:gd name="T9" fmla="*/ 182 h 182"/>
                <a:gd name="T10" fmla="*/ 86 w 86"/>
                <a:gd name="T11" fmla="*/ 182 h 182"/>
                <a:gd name="T12" fmla="*/ 86 w 86"/>
                <a:gd name="T13" fmla="*/ 44 h 182"/>
                <a:gd name="T14" fmla="*/ 43 w 86"/>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82">
                  <a:moveTo>
                    <a:pt x="43" y="0"/>
                  </a:moveTo>
                  <a:cubicBezTo>
                    <a:pt x="20" y="0"/>
                    <a:pt x="0" y="20"/>
                    <a:pt x="0" y="44"/>
                  </a:cubicBezTo>
                  <a:cubicBezTo>
                    <a:pt x="0" y="139"/>
                    <a:pt x="0" y="139"/>
                    <a:pt x="0" y="139"/>
                  </a:cubicBezTo>
                  <a:cubicBezTo>
                    <a:pt x="43" y="139"/>
                    <a:pt x="43" y="139"/>
                    <a:pt x="43" y="139"/>
                  </a:cubicBezTo>
                  <a:cubicBezTo>
                    <a:pt x="67" y="139"/>
                    <a:pt x="86" y="159"/>
                    <a:pt x="86" y="182"/>
                  </a:cubicBezTo>
                  <a:cubicBezTo>
                    <a:pt x="86" y="182"/>
                    <a:pt x="86" y="182"/>
                    <a:pt x="86" y="182"/>
                  </a:cubicBezTo>
                  <a:cubicBezTo>
                    <a:pt x="86" y="44"/>
                    <a:pt x="86" y="44"/>
                    <a:pt x="86" y="44"/>
                  </a:cubicBezTo>
                  <a:cubicBezTo>
                    <a:pt x="86" y="20"/>
                    <a:pt x="67" y="0"/>
                    <a:pt x="43"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77"/>
            <p:cNvSpPr>
              <a:spLocks/>
            </p:cNvSpPr>
            <p:nvPr/>
          </p:nvSpPr>
          <p:spPr bwMode="auto">
            <a:xfrm>
              <a:off x="1878788" y="2426549"/>
              <a:ext cx="93935" cy="93935"/>
            </a:xfrm>
            <a:custGeom>
              <a:avLst/>
              <a:gdLst>
                <a:gd name="T0" fmla="*/ 43 w 86"/>
                <a:gd name="T1" fmla="*/ 0 h 86"/>
                <a:gd name="T2" fmla="*/ 0 w 86"/>
                <a:gd name="T3" fmla="*/ 0 h 86"/>
                <a:gd name="T4" fmla="*/ 0 w 86"/>
                <a:gd name="T5" fmla="*/ 43 h 86"/>
                <a:gd name="T6" fmla="*/ 43 w 86"/>
                <a:gd name="T7" fmla="*/ 86 h 86"/>
                <a:gd name="T8" fmla="*/ 43 w 86"/>
                <a:gd name="T9" fmla="*/ 86 h 86"/>
                <a:gd name="T10" fmla="*/ 86 w 86"/>
                <a:gd name="T11" fmla="*/ 43 h 86"/>
                <a:gd name="T12" fmla="*/ 86 w 86"/>
                <a:gd name="T13" fmla="*/ 43 h 86"/>
                <a:gd name="T14" fmla="*/ 43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43" y="0"/>
                  </a:moveTo>
                  <a:cubicBezTo>
                    <a:pt x="0" y="0"/>
                    <a:pt x="0" y="0"/>
                    <a:pt x="0" y="0"/>
                  </a:cubicBezTo>
                  <a:cubicBezTo>
                    <a:pt x="0" y="43"/>
                    <a:pt x="0" y="43"/>
                    <a:pt x="0" y="43"/>
                  </a:cubicBezTo>
                  <a:cubicBezTo>
                    <a:pt x="0" y="67"/>
                    <a:pt x="19" y="86"/>
                    <a:pt x="43" y="86"/>
                  </a:cubicBezTo>
                  <a:cubicBezTo>
                    <a:pt x="43" y="86"/>
                    <a:pt x="43" y="86"/>
                    <a:pt x="43" y="86"/>
                  </a:cubicBezTo>
                  <a:cubicBezTo>
                    <a:pt x="67" y="86"/>
                    <a:pt x="86" y="67"/>
                    <a:pt x="86" y="43"/>
                  </a:cubicBezTo>
                  <a:cubicBezTo>
                    <a:pt x="86" y="43"/>
                    <a:pt x="86" y="43"/>
                    <a:pt x="86" y="43"/>
                  </a:cubicBezTo>
                  <a:cubicBezTo>
                    <a:pt x="86" y="20"/>
                    <a:pt x="67" y="0"/>
                    <a:pt x="43"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78"/>
            <p:cNvSpPr>
              <a:spLocks/>
            </p:cNvSpPr>
            <p:nvPr/>
          </p:nvSpPr>
          <p:spPr bwMode="auto">
            <a:xfrm rot="10800000">
              <a:off x="1612565" y="2001782"/>
              <a:ext cx="94851" cy="356493"/>
            </a:xfrm>
            <a:custGeom>
              <a:avLst/>
              <a:gdLst>
                <a:gd name="T0" fmla="*/ 44 w 87"/>
                <a:gd name="T1" fmla="*/ 0 h 328"/>
                <a:gd name="T2" fmla="*/ 0 w 87"/>
                <a:gd name="T3" fmla="*/ 43 h 328"/>
                <a:gd name="T4" fmla="*/ 0 w 87"/>
                <a:gd name="T5" fmla="*/ 285 h 328"/>
                <a:gd name="T6" fmla="*/ 43 w 87"/>
                <a:gd name="T7" fmla="*/ 328 h 328"/>
                <a:gd name="T8" fmla="*/ 87 w 87"/>
                <a:gd name="T9" fmla="*/ 285 h 328"/>
                <a:gd name="T10" fmla="*/ 87 w 87"/>
                <a:gd name="T11" fmla="*/ 43 h 328"/>
                <a:gd name="T12" fmla="*/ 44 w 87"/>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7" h="328">
                  <a:moveTo>
                    <a:pt x="44" y="0"/>
                  </a:moveTo>
                  <a:cubicBezTo>
                    <a:pt x="20" y="0"/>
                    <a:pt x="0" y="19"/>
                    <a:pt x="0" y="43"/>
                  </a:cubicBezTo>
                  <a:cubicBezTo>
                    <a:pt x="0" y="285"/>
                    <a:pt x="0" y="285"/>
                    <a:pt x="0" y="285"/>
                  </a:cubicBezTo>
                  <a:cubicBezTo>
                    <a:pt x="43" y="328"/>
                    <a:pt x="43" y="328"/>
                    <a:pt x="43" y="328"/>
                  </a:cubicBezTo>
                  <a:cubicBezTo>
                    <a:pt x="87" y="285"/>
                    <a:pt x="87" y="285"/>
                    <a:pt x="87" y="285"/>
                  </a:cubicBezTo>
                  <a:cubicBezTo>
                    <a:pt x="87" y="43"/>
                    <a:pt x="87" y="43"/>
                    <a:pt x="87" y="43"/>
                  </a:cubicBezTo>
                  <a:cubicBezTo>
                    <a:pt x="87" y="19"/>
                    <a:pt x="67" y="0"/>
                    <a:pt x="4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80"/>
            <p:cNvSpPr>
              <a:spLocks noEditPoints="1"/>
            </p:cNvSpPr>
            <p:nvPr/>
          </p:nvSpPr>
          <p:spPr bwMode="auto">
            <a:xfrm rot="10800000">
              <a:off x="1625394" y="1891809"/>
              <a:ext cx="243772" cy="247896"/>
            </a:xfrm>
            <a:custGeom>
              <a:avLst/>
              <a:gdLst>
                <a:gd name="T0" fmla="*/ 224 w 224"/>
                <a:gd name="T1" fmla="*/ 218 h 228"/>
                <a:gd name="T2" fmla="*/ 223 w 224"/>
                <a:gd name="T3" fmla="*/ 219 h 228"/>
                <a:gd name="T4" fmla="*/ 210 w 224"/>
                <a:gd name="T5" fmla="*/ 228 h 228"/>
                <a:gd name="T6" fmla="*/ 223 w 224"/>
                <a:gd name="T7" fmla="*/ 219 h 228"/>
                <a:gd name="T8" fmla="*/ 224 w 224"/>
                <a:gd name="T9" fmla="*/ 218 h 228"/>
                <a:gd name="T10" fmla="*/ 224 w 224"/>
                <a:gd name="T11" fmla="*/ 218 h 228"/>
                <a:gd name="T12" fmla="*/ 224 w 224"/>
                <a:gd name="T13" fmla="*/ 218 h 228"/>
                <a:gd name="T14" fmla="*/ 48 w 224"/>
                <a:gd name="T15" fmla="*/ 0 h 228"/>
                <a:gd name="T16" fmla="*/ 17 w 224"/>
                <a:gd name="T17" fmla="*/ 13 h 228"/>
                <a:gd name="T18" fmla="*/ 17 w 224"/>
                <a:gd name="T19" fmla="*/ 13 h 228"/>
                <a:gd name="T20" fmla="*/ 17 w 224"/>
                <a:gd name="T21" fmla="*/ 13 h 228"/>
                <a:gd name="T22" fmla="*/ 13 w 224"/>
                <a:gd name="T23" fmla="*/ 17 h 228"/>
                <a:gd name="T24" fmla="*/ 17 w 224"/>
                <a:gd name="T25" fmla="*/ 74 h 228"/>
                <a:gd name="T26" fmla="*/ 113 w 224"/>
                <a:gd name="T27" fmla="*/ 170 h 228"/>
                <a:gd name="T28" fmla="*/ 161 w 224"/>
                <a:gd name="T29" fmla="*/ 218 h 228"/>
                <a:gd name="T30" fmla="*/ 149 w 224"/>
                <a:gd name="T31" fmla="*/ 188 h 228"/>
                <a:gd name="T32" fmla="*/ 149 w 224"/>
                <a:gd name="T33" fmla="*/ 188 h 228"/>
                <a:gd name="T34" fmla="*/ 149 w 224"/>
                <a:gd name="T35" fmla="*/ 84 h 228"/>
                <a:gd name="T36" fmla="*/ 149 w 224"/>
                <a:gd name="T37" fmla="*/ 84 h 228"/>
                <a:gd name="T38" fmla="*/ 78 w 224"/>
                <a:gd name="T39" fmla="*/ 13 h 228"/>
                <a:gd name="T40" fmla="*/ 78 w 224"/>
                <a:gd name="T41" fmla="*/ 13 h 228"/>
                <a:gd name="T42" fmla="*/ 48 w 224"/>
                <a:gd name="T4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4" h="228">
                  <a:moveTo>
                    <a:pt x="224" y="218"/>
                  </a:moveTo>
                  <a:cubicBezTo>
                    <a:pt x="223" y="219"/>
                    <a:pt x="223" y="219"/>
                    <a:pt x="223" y="219"/>
                  </a:cubicBezTo>
                  <a:cubicBezTo>
                    <a:pt x="219" y="223"/>
                    <a:pt x="215" y="226"/>
                    <a:pt x="210" y="228"/>
                  </a:cubicBezTo>
                  <a:cubicBezTo>
                    <a:pt x="215" y="226"/>
                    <a:pt x="219" y="223"/>
                    <a:pt x="223" y="219"/>
                  </a:cubicBezTo>
                  <a:cubicBezTo>
                    <a:pt x="224" y="218"/>
                    <a:pt x="224" y="218"/>
                    <a:pt x="224" y="218"/>
                  </a:cubicBezTo>
                  <a:cubicBezTo>
                    <a:pt x="224" y="218"/>
                    <a:pt x="224" y="218"/>
                    <a:pt x="224" y="218"/>
                  </a:cubicBezTo>
                  <a:cubicBezTo>
                    <a:pt x="224" y="218"/>
                    <a:pt x="224" y="218"/>
                    <a:pt x="224" y="218"/>
                  </a:cubicBezTo>
                  <a:moveTo>
                    <a:pt x="48" y="0"/>
                  </a:moveTo>
                  <a:cubicBezTo>
                    <a:pt x="37" y="0"/>
                    <a:pt x="25" y="4"/>
                    <a:pt x="17" y="13"/>
                  </a:cubicBezTo>
                  <a:cubicBezTo>
                    <a:pt x="17" y="13"/>
                    <a:pt x="17" y="13"/>
                    <a:pt x="17" y="13"/>
                  </a:cubicBezTo>
                  <a:cubicBezTo>
                    <a:pt x="17" y="13"/>
                    <a:pt x="17" y="13"/>
                    <a:pt x="17" y="13"/>
                  </a:cubicBezTo>
                  <a:cubicBezTo>
                    <a:pt x="16" y="14"/>
                    <a:pt x="14" y="16"/>
                    <a:pt x="13" y="17"/>
                  </a:cubicBezTo>
                  <a:cubicBezTo>
                    <a:pt x="0" y="34"/>
                    <a:pt x="2" y="59"/>
                    <a:pt x="17" y="74"/>
                  </a:cubicBezTo>
                  <a:cubicBezTo>
                    <a:pt x="113" y="170"/>
                    <a:pt x="113" y="170"/>
                    <a:pt x="113" y="170"/>
                  </a:cubicBezTo>
                  <a:cubicBezTo>
                    <a:pt x="161" y="218"/>
                    <a:pt x="161" y="218"/>
                    <a:pt x="161" y="218"/>
                  </a:cubicBezTo>
                  <a:cubicBezTo>
                    <a:pt x="153" y="209"/>
                    <a:pt x="149" y="199"/>
                    <a:pt x="149" y="188"/>
                  </a:cubicBezTo>
                  <a:cubicBezTo>
                    <a:pt x="149" y="188"/>
                    <a:pt x="149" y="188"/>
                    <a:pt x="149" y="188"/>
                  </a:cubicBezTo>
                  <a:cubicBezTo>
                    <a:pt x="149" y="84"/>
                    <a:pt x="149" y="84"/>
                    <a:pt x="149" y="84"/>
                  </a:cubicBezTo>
                  <a:cubicBezTo>
                    <a:pt x="149" y="84"/>
                    <a:pt x="149" y="84"/>
                    <a:pt x="149" y="84"/>
                  </a:cubicBezTo>
                  <a:cubicBezTo>
                    <a:pt x="78" y="13"/>
                    <a:pt x="78" y="13"/>
                    <a:pt x="78" y="13"/>
                  </a:cubicBezTo>
                  <a:cubicBezTo>
                    <a:pt x="78" y="13"/>
                    <a:pt x="78" y="13"/>
                    <a:pt x="78" y="13"/>
                  </a:cubicBezTo>
                  <a:cubicBezTo>
                    <a:pt x="70" y="4"/>
                    <a:pt x="59" y="0"/>
                    <a:pt x="48"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82"/>
            <p:cNvSpPr>
              <a:spLocks/>
            </p:cNvSpPr>
            <p:nvPr/>
          </p:nvSpPr>
          <p:spPr bwMode="auto">
            <a:xfrm rot="10800000">
              <a:off x="1660220" y="1935340"/>
              <a:ext cx="47196" cy="113180"/>
            </a:xfrm>
            <a:custGeom>
              <a:avLst/>
              <a:gdLst>
                <a:gd name="T0" fmla="*/ 0 w 43"/>
                <a:gd name="T1" fmla="*/ 0 h 104"/>
                <a:gd name="T2" fmla="*/ 0 w 43"/>
                <a:gd name="T3" fmla="*/ 104 h 104"/>
                <a:gd name="T4" fmla="*/ 0 w 43"/>
                <a:gd name="T5" fmla="*/ 104 h 104"/>
                <a:gd name="T6" fmla="*/ 13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3" y="74"/>
                  </a:cubicBezTo>
                  <a:cubicBezTo>
                    <a:pt x="43" y="43"/>
                    <a:pt x="43" y="43"/>
                    <a:pt x="43" y="43"/>
                  </a:cubicBezTo>
                  <a:cubicBezTo>
                    <a:pt x="0" y="0"/>
                    <a:pt x="0" y="0"/>
                    <a:pt x="0"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84"/>
            <p:cNvSpPr>
              <a:spLocks noEditPoints="1"/>
            </p:cNvSpPr>
            <p:nvPr/>
          </p:nvSpPr>
          <p:spPr bwMode="auto">
            <a:xfrm rot="10800000">
              <a:off x="1450356" y="1889977"/>
              <a:ext cx="243772" cy="249728"/>
            </a:xfrm>
            <a:custGeom>
              <a:avLst/>
              <a:gdLst>
                <a:gd name="T0" fmla="*/ 0 w 224"/>
                <a:gd name="T1" fmla="*/ 218 h 230"/>
                <a:gd name="T2" fmla="*/ 0 w 224"/>
                <a:gd name="T3" fmla="*/ 218 h 230"/>
                <a:gd name="T4" fmla="*/ 0 w 224"/>
                <a:gd name="T5" fmla="*/ 218 h 230"/>
                <a:gd name="T6" fmla="*/ 1 w 224"/>
                <a:gd name="T7" fmla="*/ 219 h 230"/>
                <a:gd name="T8" fmla="*/ 20 w 224"/>
                <a:gd name="T9" fmla="*/ 230 h 230"/>
                <a:gd name="T10" fmla="*/ 1 w 224"/>
                <a:gd name="T11" fmla="*/ 219 h 230"/>
                <a:gd name="T12" fmla="*/ 0 w 224"/>
                <a:gd name="T13" fmla="*/ 218 h 230"/>
                <a:gd name="T14" fmla="*/ 176 w 224"/>
                <a:gd name="T15" fmla="*/ 0 h 230"/>
                <a:gd name="T16" fmla="*/ 146 w 224"/>
                <a:gd name="T17" fmla="*/ 13 h 230"/>
                <a:gd name="T18" fmla="*/ 146 w 224"/>
                <a:gd name="T19" fmla="*/ 13 h 230"/>
                <a:gd name="T20" fmla="*/ 75 w 224"/>
                <a:gd name="T21" fmla="*/ 84 h 230"/>
                <a:gd name="T22" fmla="*/ 75 w 224"/>
                <a:gd name="T23" fmla="*/ 188 h 230"/>
                <a:gd name="T24" fmla="*/ 73 w 224"/>
                <a:gd name="T25" fmla="*/ 202 h 230"/>
                <a:gd name="T26" fmla="*/ 63 w 224"/>
                <a:gd name="T27" fmla="*/ 218 h 230"/>
                <a:gd name="T28" fmla="*/ 99 w 224"/>
                <a:gd name="T29" fmla="*/ 182 h 230"/>
                <a:gd name="T30" fmla="*/ 207 w 224"/>
                <a:gd name="T31" fmla="*/ 74 h 230"/>
                <a:gd name="T32" fmla="*/ 207 w 224"/>
                <a:gd name="T33" fmla="*/ 13 h 230"/>
                <a:gd name="T34" fmla="*/ 203 w 224"/>
                <a:gd name="T35" fmla="*/ 9 h 230"/>
                <a:gd name="T36" fmla="*/ 176 w 224"/>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30">
                  <a:moveTo>
                    <a:pt x="0" y="218"/>
                  </a:moveTo>
                  <a:cubicBezTo>
                    <a:pt x="0" y="218"/>
                    <a:pt x="0" y="218"/>
                    <a:pt x="0" y="218"/>
                  </a:cubicBezTo>
                  <a:cubicBezTo>
                    <a:pt x="0" y="218"/>
                    <a:pt x="0" y="218"/>
                    <a:pt x="0" y="218"/>
                  </a:cubicBezTo>
                  <a:cubicBezTo>
                    <a:pt x="1" y="219"/>
                    <a:pt x="1" y="219"/>
                    <a:pt x="1" y="219"/>
                  </a:cubicBezTo>
                  <a:cubicBezTo>
                    <a:pt x="6" y="224"/>
                    <a:pt x="13" y="228"/>
                    <a:pt x="20" y="230"/>
                  </a:cubicBezTo>
                  <a:cubicBezTo>
                    <a:pt x="13" y="228"/>
                    <a:pt x="6" y="224"/>
                    <a:pt x="1" y="219"/>
                  </a:cubicBezTo>
                  <a:cubicBezTo>
                    <a:pt x="0" y="218"/>
                    <a:pt x="0" y="218"/>
                    <a:pt x="0" y="218"/>
                  </a:cubicBezTo>
                  <a:moveTo>
                    <a:pt x="176" y="0"/>
                  </a:moveTo>
                  <a:cubicBezTo>
                    <a:pt x="165" y="0"/>
                    <a:pt x="154" y="4"/>
                    <a:pt x="146" y="13"/>
                  </a:cubicBezTo>
                  <a:cubicBezTo>
                    <a:pt x="146" y="13"/>
                    <a:pt x="146" y="13"/>
                    <a:pt x="146" y="13"/>
                  </a:cubicBezTo>
                  <a:cubicBezTo>
                    <a:pt x="75" y="84"/>
                    <a:pt x="75" y="84"/>
                    <a:pt x="75" y="84"/>
                  </a:cubicBezTo>
                  <a:cubicBezTo>
                    <a:pt x="75" y="188"/>
                    <a:pt x="75" y="188"/>
                    <a:pt x="75" y="188"/>
                  </a:cubicBezTo>
                  <a:cubicBezTo>
                    <a:pt x="75" y="193"/>
                    <a:pt x="74" y="198"/>
                    <a:pt x="73" y="202"/>
                  </a:cubicBezTo>
                  <a:cubicBezTo>
                    <a:pt x="71" y="208"/>
                    <a:pt x="68" y="213"/>
                    <a:pt x="63" y="218"/>
                  </a:cubicBezTo>
                  <a:cubicBezTo>
                    <a:pt x="99" y="182"/>
                    <a:pt x="99" y="182"/>
                    <a:pt x="99" y="182"/>
                  </a:cubicBezTo>
                  <a:cubicBezTo>
                    <a:pt x="207" y="74"/>
                    <a:pt x="207" y="74"/>
                    <a:pt x="207" y="74"/>
                  </a:cubicBezTo>
                  <a:cubicBezTo>
                    <a:pt x="224" y="57"/>
                    <a:pt x="224" y="30"/>
                    <a:pt x="207" y="13"/>
                  </a:cubicBezTo>
                  <a:cubicBezTo>
                    <a:pt x="206" y="12"/>
                    <a:pt x="204" y="10"/>
                    <a:pt x="203" y="9"/>
                  </a:cubicBezTo>
                  <a:cubicBezTo>
                    <a:pt x="195" y="3"/>
                    <a:pt x="186" y="0"/>
                    <a:pt x="176"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85"/>
            <p:cNvSpPr>
              <a:spLocks/>
            </p:cNvSpPr>
            <p:nvPr/>
          </p:nvSpPr>
          <p:spPr bwMode="auto">
            <a:xfrm rot="10800000">
              <a:off x="1610273" y="1920219"/>
              <a:ext cx="49946" cy="128301"/>
            </a:xfrm>
            <a:custGeom>
              <a:avLst/>
              <a:gdLst>
                <a:gd name="T0" fmla="*/ 44 w 46"/>
                <a:gd name="T1" fmla="*/ 0 h 118"/>
                <a:gd name="T2" fmla="*/ 0 w 46"/>
                <a:gd name="T3" fmla="*/ 43 h 118"/>
                <a:gd name="T4" fmla="*/ 31 w 46"/>
                <a:gd name="T5" fmla="*/ 74 h 118"/>
                <a:gd name="T6" fmla="*/ 42 w 46"/>
                <a:gd name="T7" fmla="*/ 118 h 118"/>
                <a:gd name="T8" fmla="*/ 44 w 46"/>
                <a:gd name="T9" fmla="*/ 104 h 118"/>
                <a:gd name="T10" fmla="*/ 44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4" y="0"/>
                  </a:moveTo>
                  <a:cubicBezTo>
                    <a:pt x="0" y="43"/>
                    <a:pt x="0" y="43"/>
                    <a:pt x="0" y="43"/>
                  </a:cubicBezTo>
                  <a:cubicBezTo>
                    <a:pt x="31" y="74"/>
                    <a:pt x="31" y="74"/>
                    <a:pt x="31" y="74"/>
                  </a:cubicBezTo>
                  <a:cubicBezTo>
                    <a:pt x="43" y="86"/>
                    <a:pt x="46" y="103"/>
                    <a:pt x="42" y="118"/>
                  </a:cubicBezTo>
                  <a:cubicBezTo>
                    <a:pt x="43" y="114"/>
                    <a:pt x="44" y="109"/>
                    <a:pt x="44" y="104"/>
                  </a:cubicBezTo>
                  <a:cubicBezTo>
                    <a:pt x="44" y="0"/>
                    <a:pt x="44" y="0"/>
                    <a:pt x="44"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89"/>
            <p:cNvSpPr>
              <a:spLocks/>
            </p:cNvSpPr>
            <p:nvPr/>
          </p:nvSpPr>
          <p:spPr bwMode="auto">
            <a:xfrm rot="10800000">
              <a:off x="1610274" y="1887686"/>
              <a:ext cx="97142" cy="114096"/>
            </a:xfrm>
            <a:custGeom>
              <a:avLst/>
              <a:gdLst>
                <a:gd name="T0" fmla="*/ 43 w 89"/>
                <a:gd name="T1" fmla="*/ 0 h 105"/>
                <a:gd name="T2" fmla="*/ 13 w 89"/>
                <a:gd name="T3" fmla="*/ 31 h 105"/>
                <a:gd name="T4" fmla="*/ 0 w 89"/>
                <a:gd name="T5" fmla="*/ 61 h 105"/>
                <a:gd name="T6" fmla="*/ 36 w 89"/>
                <a:gd name="T7" fmla="*/ 104 h 105"/>
                <a:gd name="T8" fmla="*/ 39 w 89"/>
                <a:gd name="T9" fmla="*/ 104 h 105"/>
                <a:gd name="T10" fmla="*/ 39 w 89"/>
                <a:gd name="T11" fmla="*/ 104 h 105"/>
                <a:gd name="T12" fmla="*/ 43 w 89"/>
                <a:gd name="T13" fmla="*/ 105 h 105"/>
                <a:gd name="T14" fmla="*/ 48 w 89"/>
                <a:gd name="T15" fmla="*/ 104 h 105"/>
                <a:gd name="T16" fmla="*/ 49 w 89"/>
                <a:gd name="T17" fmla="*/ 104 h 105"/>
                <a:gd name="T18" fmla="*/ 52 w 89"/>
                <a:gd name="T19" fmla="*/ 104 h 105"/>
                <a:gd name="T20" fmla="*/ 53 w 89"/>
                <a:gd name="T21" fmla="*/ 104 h 105"/>
                <a:gd name="T22" fmla="*/ 57 w 89"/>
                <a:gd name="T23" fmla="*/ 103 h 105"/>
                <a:gd name="T24" fmla="*/ 85 w 89"/>
                <a:gd name="T25" fmla="*/ 75 h 105"/>
                <a:gd name="T26" fmla="*/ 74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3" y="31"/>
                    <a:pt x="13" y="31"/>
                    <a:pt x="13" y="31"/>
                  </a:cubicBezTo>
                  <a:cubicBezTo>
                    <a:pt x="4" y="39"/>
                    <a:pt x="0" y="50"/>
                    <a:pt x="0" y="61"/>
                  </a:cubicBezTo>
                  <a:cubicBezTo>
                    <a:pt x="0" y="83"/>
                    <a:pt x="16" y="101"/>
                    <a:pt x="36" y="104"/>
                  </a:cubicBezTo>
                  <a:cubicBezTo>
                    <a:pt x="37" y="104"/>
                    <a:pt x="38" y="104"/>
                    <a:pt x="39" y="104"/>
                  </a:cubicBezTo>
                  <a:cubicBezTo>
                    <a:pt x="39" y="104"/>
                    <a:pt x="39" y="104"/>
                    <a:pt x="39" y="104"/>
                  </a:cubicBezTo>
                  <a:cubicBezTo>
                    <a:pt x="41" y="104"/>
                    <a:pt x="42" y="105"/>
                    <a:pt x="43" y="105"/>
                  </a:cubicBezTo>
                  <a:cubicBezTo>
                    <a:pt x="45" y="105"/>
                    <a:pt x="46" y="104"/>
                    <a:pt x="48" y="104"/>
                  </a:cubicBezTo>
                  <a:cubicBezTo>
                    <a:pt x="49" y="104"/>
                    <a:pt x="49" y="104"/>
                    <a:pt x="49" y="104"/>
                  </a:cubicBezTo>
                  <a:cubicBezTo>
                    <a:pt x="50" y="104"/>
                    <a:pt x="51" y="104"/>
                    <a:pt x="52" y="104"/>
                  </a:cubicBezTo>
                  <a:cubicBezTo>
                    <a:pt x="53" y="104"/>
                    <a:pt x="53" y="104"/>
                    <a:pt x="53" y="104"/>
                  </a:cubicBezTo>
                  <a:cubicBezTo>
                    <a:pt x="54" y="103"/>
                    <a:pt x="55" y="103"/>
                    <a:pt x="57" y="103"/>
                  </a:cubicBezTo>
                  <a:cubicBezTo>
                    <a:pt x="70" y="98"/>
                    <a:pt x="80" y="88"/>
                    <a:pt x="85" y="75"/>
                  </a:cubicBezTo>
                  <a:cubicBezTo>
                    <a:pt x="89" y="60"/>
                    <a:pt x="86" y="43"/>
                    <a:pt x="74" y="31"/>
                  </a:cubicBezTo>
                  <a:cubicBezTo>
                    <a:pt x="43" y="0"/>
                    <a:pt x="43" y="0"/>
                    <a:pt x="43" y="0"/>
                  </a:cubicBezTo>
                </a:path>
              </a:pathLst>
            </a:custGeom>
            <a:solidFill>
              <a:srgbClr val="0066C5"/>
            </a:solidFill>
            <a:ln w="9525">
              <a:solidFill>
                <a:srgbClr val="0066C5"/>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a:t>Editable Illustrations</a:t>
            </a:r>
          </a:p>
        </p:txBody>
      </p:sp>
      <p:grpSp>
        <p:nvGrpSpPr>
          <p:cNvPr id="26" name="Group 10"/>
          <p:cNvGrpSpPr>
            <a:grpSpLocks noChangeAspect="1"/>
          </p:cNvGrpSpPr>
          <p:nvPr/>
        </p:nvGrpSpPr>
        <p:grpSpPr bwMode="auto">
          <a:xfrm>
            <a:off x="4658996" y="3749041"/>
            <a:ext cx="724268" cy="724268"/>
            <a:chOff x="2594" y="1936"/>
            <a:chExt cx="628" cy="628"/>
          </a:xfrm>
          <a:solidFill>
            <a:schemeClr val="bg2"/>
          </a:solidFill>
        </p:grpSpPr>
        <p:sp>
          <p:nvSpPr>
            <p:cNvPr id="40" name="Freeform 11"/>
            <p:cNvSpPr>
              <a:spLocks/>
            </p:cNvSpPr>
            <p:nvPr/>
          </p:nvSpPr>
          <p:spPr bwMode="auto">
            <a:xfrm>
              <a:off x="2594" y="1936"/>
              <a:ext cx="628" cy="628"/>
            </a:xfrm>
            <a:custGeom>
              <a:avLst/>
              <a:gdLst>
                <a:gd name="T0" fmla="*/ 1255 w 1256"/>
                <a:gd name="T1" fmla="*/ 660 h 1256"/>
                <a:gd name="T2" fmla="*/ 1243 w 1256"/>
                <a:gd name="T3" fmla="*/ 754 h 1256"/>
                <a:gd name="T4" fmla="*/ 1218 w 1256"/>
                <a:gd name="T5" fmla="*/ 845 h 1256"/>
                <a:gd name="T6" fmla="*/ 1180 w 1256"/>
                <a:gd name="T7" fmla="*/ 928 h 1256"/>
                <a:gd name="T8" fmla="*/ 1132 w 1256"/>
                <a:gd name="T9" fmla="*/ 1004 h 1256"/>
                <a:gd name="T10" fmla="*/ 1071 w 1256"/>
                <a:gd name="T11" fmla="*/ 1073 h 1256"/>
                <a:gd name="T12" fmla="*/ 1004 w 1256"/>
                <a:gd name="T13" fmla="*/ 1132 h 1256"/>
                <a:gd name="T14" fmla="*/ 928 w 1256"/>
                <a:gd name="T15" fmla="*/ 1181 h 1256"/>
                <a:gd name="T16" fmla="*/ 843 w 1256"/>
                <a:gd name="T17" fmla="*/ 1218 h 1256"/>
                <a:gd name="T18" fmla="*/ 754 w 1256"/>
                <a:gd name="T19" fmla="*/ 1243 h 1256"/>
                <a:gd name="T20" fmla="*/ 660 w 1256"/>
                <a:gd name="T21" fmla="*/ 1256 h 1256"/>
                <a:gd name="T22" fmla="*/ 595 w 1256"/>
                <a:gd name="T23" fmla="*/ 1256 h 1256"/>
                <a:gd name="T24" fmla="*/ 500 w 1256"/>
                <a:gd name="T25" fmla="*/ 1243 h 1256"/>
                <a:gd name="T26" fmla="*/ 411 w 1256"/>
                <a:gd name="T27" fmla="*/ 1218 h 1256"/>
                <a:gd name="T28" fmla="*/ 328 w 1256"/>
                <a:gd name="T29" fmla="*/ 1181 h 1256"/>
                <a:gd name="T30" fmla="*/ 252 w 1256"/>
                <a:gd name="T31" fmla="*/ 1132 h 1256"/>
                <a:gd name="T32" fmla="*/ 183 w 1256"/>
                <a:gd name="T33" fmla="*/ 1073 h 1256"/>
                <a:gd name="T34" fmla="*/ 124 w 1256"/>
                <a:gd name="T35" fmla="*/ 1004 h 1256"/>
                <a:gd name="T36" fmla="*/ 75 w 1256"/>
                <a:gd name="T37" fmla="*/ 928 h 1256"/>
                <a:gd name="T38" fmla="*/ 36 w 1256"/>
                <a:gd name="T39" fmla="*/ 845 h 1256"/>
                <a:gd name="T40" fmla="*/ 13 w 1256"/>
                <a:gd name="T41" fmla="*/ 754 h 1256"/>
                <a:gd name="T42" fmla="*/ 0 w 1256"/>
                <a:gd name="T43" fmla="*/ 660 h 1256"/>
                <a:gd name="T44" fmla="*/ 0 w 1256"/>
                <a:gd name="T45" fmla="*/ 596 h 1256"/>
                <a:gd name="T46" fmla="*/ 13 w 1256"/>
                <a:gd name="T47" fmla="*/ 502 h 1256"/>
                <a:gd name="T48" fmla="*/ 36 w 1256"/>
                <a:gd name="T49" fmla="*/ 411 h 1256"/>
                <a:gd name="T50" fmla="*/ 75 w 1256"/>
                <a:gd name="T51" fmla="*/ 328 h 1256"/>
                <a:gd name="T52" fmla="*/ 124 w 1256"/>
                <a:gd name="T53" fmla="*/ 252 h 1256"/>
                <a:gd name="T54" fmla="*/ 183 w 1256"/>
                <a:gd name="T55" fmla="*/ 183 h 1256"/>
                <a:gd name="T56" fmla="*/ 252 w 1256"/>
                <a:gd name="T57" fmla="*/ 124 h 1256"/>
                <a:gd name="T58" fmla="*/ 328 w 1256"/>
                <a:gd name="T59" fmla="*/ 75 h 1256"/>
                <a:gd name="T60" fmla="*/ 411 w 1256"/>
                <a:gd name="T61" fmla="*/ 38 h 1256"/>
                <a:gd name="T62" fmla="*/ 500 w 1256"/>
                <a:gd name="T63" fmla="*/ 13 h 1256"/>
                <a:gd name="T64" fmla="*/ 595 w 1256"/>
                <a:gd name="T65" fmla="*/ 0 h 1256"/>
                <a:gd name="T66" fmla="*/ 660 w 1256"/>
                <a:gd name="T67" fmla="*/ 0 h 1256"/>
                <a:gd name="T68" fmla="*/ 754 w 1256"/>
                <a:gd name="T69" fmla="*/ 13 h 1256"/>
                <a:gd name="T70" fmla="*/ 843 w 1256"/>
                <a:gd name="T71" fmla="*/ 38 h 1256"/>
                <a:gd name="T72" fmla="*/ 928 w 1256"/>
                <a:gd name="T73" fmla="*/ 75 h 1256"/>
                <a:gd name="T74" fmla="*/ 1004 w 1256"/>
                <a:gd name="T75" fmla="*/ 124 h 1256"/>
                <a:gd name="T76" fmla="*/ 1071 w 1256"/>
                <a:gd name="T77" fmla="*/ 183 h 1256"/>
                <a:gd name="T78" fmla="*/ 1132 w 1256"/>
                <a:gd name="T79" fmla="*/ 252 h 1256"/>
                <a:gd name="T80" fmla="*/ 1180 w 1256"/>
                <a:gd name="T81" fmla="*/ 328 h 1256"/>
                <a:gd name="T82" fmla="*/ 1218 w 1256"/>
                <a:gd name="T83" fmla="*/ 411 h 1256"/>
                <a:gd name="T84" fmla="*/ 1243 w 1256"/>
                <a:gd name="T85" fmla="*/ 502 h 1256"/>
                <a:gd name="T86" fmla="*/ 1255 w 1256"/>
                <a:gd name="T87" fmla="*/ 59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6" h="1256">
                  <a:moveTo>
                    <a:pt x="1256" y="628"/>
                  </a:moveTo>
                  <a:lnTo>
                    <a:pt x="1256" y="628"/>
                  </a:lnTo>
                  <a:lnTo>
                    <a:pt x="1255" y="660"/>
                  </a:lnTo>
                  <a:lnTo>
                    <a:pt x="1253" y="692"/>
                  </a:lnTo>
                  <a:lnTo>
                    <a:pt x="1248" y="724"/>
                  </a:lnTo>
                  <a:lnTo>
                    <a:pt x="1243" y="754"/>
                  </a:lnTo>
                  <a:lnTo>
                    <a:pt x="1236" y="786"/>
                  </a:lnTo>
                  <a:lnTo>
                    <a:pt x="1228" y="815"/>
                  </a:lnTo>
                  <a:lnTo>
                    <a:pt x="1218" y="845"/>
                  </a:lnTo>
                  <a:lnTo>
                    <a:pt x="1207" y="872"/>
                  </a:lnTo>
                  <a:lnTo>
                    <a:pt x="1194" y="901"/>
                  </a:lnTo>
                  <a:lnTo>
                    <a:pt x="1180" y="928"/>
                  </a:lnTo>
                  <a:lnTo>
                    <a:pt x="1165" y="953"/>
                  </a:lnTo>
                  <a:lnTo>
                    <a:pt x="1149" y="979"/>
                  </a:lnTo>
                  <a:lnTo>
                    <a:pt x="1132" y="1004"/>
                  </a:lnTo>
                  <a:lnTo>
                    <a:pt x="1113" y="1028"/>
                  </a:lnTo>
                  <a:lnTo>
                    <a:pt x="1094" y="1051"/>
                  </a:lnTo>
                  <a:lnTo>
                    <a:pt x="1071" y="1073"/>
                  </a:lnTo>
                  <a:lnTo>
                    <a:pt x="1051" y="1094"/>
                  </a:lnTo>
                  <a:lnTo>
                    <a:pt x="1027" y="1113"/>
                  </a:lnTo>
                  <a:lnTo>
                    <a:pt x="1004" y="1132"/>
                  </a:lnTo>
                  <a:lnTo>
                    <a:pt x="979" y="1149"/>
                  </a:lnTo>
                  <a:lnTo>
                    <a:pt x="953" y="1165"/>
                  </a:lnTo>
                  <a:lnTo>
                    <a:pt x="928" y="1181"/>
                  </a:lnTo>
                  <a:lnTo>
                    <a:pt x="901" y="1194"/>
                  </a:lnTo>
                  <a:lnTo>
                    <a:pt x="872" y="1207"/>
                  </a:lnTo>
                  <a:lnTo>
                    <a:pt x="843" y="1218"/>
                  </a:lnTo>
                  <a:lnTo>
                    <a:pt x="815" y="1228"/>
                  </a:lnTo>
                  <a:lnTo>
                    <a:pt x="784" y="1237"/>
                  </a:lnTo>
                  <a:lnTo>
                    <a:pt x="754" y="1243"/>
                  </a:lnTo>
                  <a:lnTo>
                    <a:pt x="724" y="1250"/>
                  </a:lnTo>
                  <a:lnTo>
                    <a:pt x="692" y="1253"/>
                  </a:lnTo>
                  <a:lnTo>
                    <a:pt x="660" y="1256"/>
                  </a:lnTo>
                  <a:lnTo>
                    <a:pt x="628" y="1256"/>
                  </a:lnTo>
                  <a:lnTo>
                    <a:pt x="628" y="1256"/>
                  </a:lnTo>
                  <a:lnTo>
                    <a:pt x="595" y="1256"/>
                  </a:lnTo>
                  <a:lnTo>
                    <a:pt x="563" y="1253"/>
                  </a:lnTo>
                  <a:lnTo>
                    <a:pt x="532" y="1250"/>
                  </a:lnTo>
                  <a:lnTo>
                    <a:pt x="500" y="1243"/>
                  </a:lnTo>
                  <a:lnTo>
                    <a:pt x="470" y="1237"/>
                  </a:lnTo>
                  <a:lnTo>
                    <a:pt x="441" y="1228"/>
                  </a:lnTo>
                  <a:lnTo>
                    <a:pt x="411" y="1218"/>
                  </a:lnTo>
                  <a:lnTo>
                    <a:pt x="382" y="1207"/>
                  </a:lnTo>
                  <a:lnTo>
                    <a:pt x="355" y="1194"/>
                  </a:lnTo>
                  <a:lnTo>
                    <a:pt x="328" y="1181"/>
                  </a:lnTo>
                  <a:lnTo>
                    <a:pt x="301" y="1165"/>
                  </a:lnTo>
                  <a:lnTo>
                    <a:pt x="276" y="1149"/>
                  </a:lnTo>
                  <a:lnTo>
                    <a:pt x="252" y="1132"/>
                  </a:lnTo>
                  <a:lnTo>
                    <a:pt x="228" y="1113"/>
                  </a:lnTo>
                  <a:lnTo>
                    <a:pt x="205" y="1094"/>
                  </a:lnTo>
                  <a:lnTo>
                    <a:pt x="183" y="1073"/>
                  </a:lnTo>
                  <a:lnTo>
                    <a:pt x="162" y="1051"/>
                  </a:lnTo>
                  <a:lnTo>
                    <a:pt x="143" y="1028"/>
                  </a:lnTo>
                  <a:lnTo>
                    <a:pt x="124" y="1004"/>
                  </a:lnTo>
                  <a:lnTo>
                    <a:pt x="107" y="979"/>
                  </a:lnTo>
                  <a:lnTo>
                    <a:pt x="91" y="953"/>
                  </a:lnTo>
                  <a:lnTo>
                    <a:pt x="75" y="928"/>
                  </a:lnTo>
                  <a:lnTo>
                    <a:pt x="60" y="901"/>
                  </a:lnTo>
                  <a:lnTo>
                    <a:pt x="49" y="872"/>
                  </a:lnTo>
                  <a:lnTo>
                    <a:pt x="36" y="845"/>
                  </a:lnTo>
                  <a:lnTo>
                    <a:pt x="27" y="815"/>
                  </a:lnTo>
                  <a:lnTo>
                    <a:pt x="19" y="786"/>
                  </a:lnTo>
                  <a:lnTo>
                    <a:pt x="13" y="754"/>
                  </a:lnTo>
                  <a:lnTo>
                    <a:pt x="6" y="724"/>
                  </a:lnTo>
                  <a:lnTo>
                    <a:pt x="3" y="692"/>
                  </a:lnTo>
                  <a:lnTo>
                    <a:pt x="0" y="660"/>
                  </a:lnTo>
                  <a:lnTo>
                    <a:pt x="0" y="628"/>
                  </a:lnTo>
                  <a:lnTo>
                    <a:pt x="0" y="628"/>
                  </a:lnTo>
                  <a:lnTo>
                    <a:pt x="0" y="596"/>
                  </a:lnTo>
                  <a:lnTo>
                    <a:pt x="3" y="564"/>
                  </a:lnTo>
                  <a:lnTo>
                    <a:pt x="6" y="532"/>
                  </a:lnTo>
                  <a:lnTo>
                    <a:pt x="13" y="502"/>
                  </a:lnTo>
                  <a:lnTo>
                    <a:pt x="19" y="470"/>
                  </a:lnTo>
                  <a:lnTo>
                    <a:pt x="27" y="441"/>
                  </a:lnTo>
                  <a:lnTo>
                    <a:pt x="36" y="411"/>
                  </a:lnTo>
                  <a:lnTo>
                    <a:pt x="49" y="384"/>
                  </a:lnTo>
                  <a:lnTo>
                    <a:pt x="60" y="355"/>
                  </a:lnTo>
                  <a:lnTo>
                    <a:pt x="75" y="328"/>
                  </a:lnTo>
                  <a:lnTo>
                    <a:pt x="91" y="303"/>
                  </a:lnTo>
                  <a:lnTo>
                    <a:pt x="107" y="277"/>
                  </a:lnTo>
                  <a:lnTo>
                    <a:pt x="124" y="252"/>
                  </a:lnTo>
                  <a:lnTo>
                    <a:pt x="143" y="228"/>
                  </a:lnTo>
                  <a:lnTo>
                    <a:pt x="162" y="205"/>
                  </a:lnTo>
                  <a:lnTo>
                    <a:pt x="183" y="183"/>
                  </a:lnTo>
                  <a:lnTo>
                    <a:pt x="205" y="162"/>
                  </a:lnTo>
                  <a:lnTo>
                    <a:pt x="228" y="143"/>
                  </a:lnTo>
                  <a:lnTo>
                    <a:pt x="252" y="124"/>
                  </a:lnTo>
                  <a:lnTo>
                    <a:pt x="276" y="107"/>
                  </a:lnTo>
                  <a:lnTo>
                    <a:pt x="301" y="91"/>
                  </a:lnTo>
                  <a:lnTo>
                    <a:pt x="328" y="75"/>
                  </a:lnTo>
                  <a:lnTo>
                    <a:pt x="355" y="62"/>
                  </a:lnTo>
                  <a:lnTo>
                    <a:pt x="382" y="49"/>
                  </a:lnTo>
                  <a:lnTo>
                    <a:pt x="411" y="38"/>
                  </a:lnTo>
                  <a:lnTo>
                    <a:pt x="441" y="28"/>
                  </a:lnTo>
                  <a:lnTo>
                    <a:pt x="470" y="19"/>
                  </a:lnTo>
                  <a:lnTo>
                    <a:pt x="500" y="13"/>
                  </a:lnTo>
                  <a:lnTo>
                    <a:pt x="532" y="6"/>
                  </a:lnTo>
                  <a:lnTo>
                    <a:pt x="563" y="3"/>
                  </a:lnTo>
                  <a:lnTo>
                    <a:pt x="595" y="0"/>
                  </a:lnTo>
                  <a:lnTo>
                    <a:pt x="628" y="0"/>
                  </a:lnTo>
                  <a:lnTo>
                    <a:pt x="628" y="0"/>
                  </a:lnTo>
                  <a:lnTo>
                    <a:pt x="660" y="0"/>
                  </a:lnTo>
                  <a:lnTo>
                    <a:pt x="692" y="3"/>
                  </a:lnTo>
                  <a:lnTo>
                    <a:pt x="724" y="6"/>
                  </a:lnTo>
                  <a:lnTo>
                    <a:pt x="754" y="13"/>
                  </a:lnTo>
                  <a:lnTo>
                    <a:pt x="784" y="19"/>
                  </a:lnTo>
                  <a:lnTo>
                    <a:pt x="815" y="28"/>
                  </a:lnTo>
                  <a:lnTo>
                    <a:pt x="843" y="38"/>
                  </a:lnTo>
                  <a:lnTo>
                    <a:pt x="872" y="49"/>
                  </a:lnTo>
                  <a:lnTo>
                    <a:pt x="901" y="62"/>
                  </a:lnTo>
                  <a:lnTo>
                    <a:pt x="928" y="75"/>
                  </a:lnTo>
                  <a:lnTo>
                    <a:pt x="953" y="91"/>
                  </a:lnTo>
                  <a:lnTo>
                    <a:pt x="979" y="107"/>
                  </a:lnTo>
                  <a:lnTo>
                    <a:pt x="1004" y="124"/>
                  </a:lnTo>
                  <a:lnTo>
                    <a:pt x="1027" y="143"/>
                  </a:lnTo>
                  <a:lnTo>
                    <a:pt x="1051" y="162"/>
                  </a:lnTo>
                  <a:lnTo>
                    <a:pt x="1071" y="183"/>
                  </a:lnTo>
                  <a:lnTo>
                    <a:pt x="1094" y="205"/>
                  </a:lnTo>
                  <a:lnTo>
                    <a:pt x="1113" y="228"/>
                  </a:lnTo>
                  <a:lnTo>
                    <a:pt x="1132" y="252"/>
                  </a:lnTo>
                  <a:lnTo>
                    <a:pt x="1149" y="277"/>
                  </a:lnTo>
                  <a:lnTo>
                    <a:pt x="1165" y="303"/>
                  </a:lnTo>
                  <a:lnTo>
                    <a:pt x="1180" y="328"/>
                  </a:lnTo>
                  <a:lnTo>
                    <a:pt x="1194" y="355"/>
                  </a:lnTo>
                  <a:lnTo>
                    <a:pt x="1207" y="384"/>
                  </a:lnTo>
                  <a:lnTo>
                    <a:pt x="1218" y="411"/>
                  </a:lnTo>
                  <a:lnTo>
                    <a:pt x="1228" y="441"/>
                  </a:lnTo>
                  <a:lnTo>
                    <a:pt x="1236" y="470"/>
                  </a:lnTo>
                  <a:lnTo>
                    <a:pt x="1243" y="502"/>
                  </a:lnTo>
                  <a:lnTo>
                    <a:pt x="1248" y="532"/>
                  </a:lnTo>
                  <a:lnTo>
                    <a:pt x="1253" y="564"/>
                  </a:lnTo>
                  <a:lnTo>
                    <a:pt x="1255" y="596"/>
                  </a:lnTo>
                  <a:lnTo>
                    <a:pt x="1256" y="628"/>
                  </a:lnTo>
                  <a:lnTo>
                    <a:pt x="1256" y="6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3"/>
            <p:cNvSpPr>
              <a:spLocks/>
            </p:cNvSpPr>
            <p:nvPr/>
          </p:nvSpPr>
          <p:spPr bwMode="auto">
            <a:xfrm>
              <a:off x="2594" y="1936"/>
              <a:ext cx="628" cy="628"/>
            </a:xfrm>
            <a:custGeom>
              <a:avLst/>
              <a:gdLst>
                <a:gd name="T0" fmla="*/ 1255 w 1256"/>
                <a:gd name="T1" fmla="*/ 660 h 1256"/>
                <a:gd name="T2" fmla="*/ 1243 w 1256"/>
                <a:gd name="T3" fmla="*/ 754 h 1256"/>
                <a:gd name="T4" fmla="*/ 1218 w 1256"/>
                <a:gd name="T5" fmla="*/ 845 h 1256"/>
                <a:gd name="T6" fmla="*/ 1180 w 1256"/>
                <a:gd name="T7" fmla="*/ 928 h 1256"/>
                <a:gd name="T8" fmla="*/ 1132 w 1256"/>
                <a:gd name="T9" fmla="*/ 1004 h 1256"/>
                <a:gd name="T10" fmla="*/ 1071 w 1256"/>
                <a:gd name="T11" fmla="*/ 1073 h 1256"/>
                <a:gd name="T12" fmla="*/ 1004 w 1256"/>
                <a:gd name="T13" fmla="*/ 1132 h 1256"/>
                <a:gd name="T14" fmla="*/ 928 w 1256"/>
                <a:gd name="T15" fmla="*/ 1181 h 1256"/>
                <a:gd name="T16" fmla="*/ 843 w 1256"/>
                <a:gd name="T17" fmla="*/ 1218 h 1256"/>
                <a:gd name="T18" fmla="*/ 754 w 1256"/>
                <a:gd name="T19" fmla="*/ 1243 h 1256"/>
                <a:gd name="T20" fmla="*/ 660 w 1256"/>
                <a:gd name="T21" fmla="*/ 1256 h 1256"/>
                <a:gd name="T22" fmla="*/ 595 w 1256"/>
                <a:gd name="T23" fmla="*/ 1256 h 1256"/>
                <a:gd name="T24" fmla="*/ 500 w 1256"/>
                <a:gd name="T25" fmla="*/ 1243 h 1256"/>
                <a:gd name="T26" fmla="*/ 411 w 1256"/>
                <a:gd name="T27" fmla="*/ 1218 h 1256"/>
                <a:gd name="T28" fmla="*/ 328 w 1256"/>
                <a:gd name="T29" fmla="*/ 1181 h 1256"/>
                <a:gd name="T30" fmla="*/ 252 w 1256"/>
                <a:gd name="T31" fmla="*/ 1132 h 1256"/>
                <a:gd name="T32" fmla="*/ 183 w 1256"/>
                <a:gd name="T33" fmla="*/ 1073 h 1256"/>
                <a:gd name="T34" fmla="*/ 124 w 1256"/>
                <a:gd name="T35" fmla="*/ 1004 h 1256"/>
                <a:gd name="T36" fmla="*/ 75 w 1256"/>
                <a:gd name="T37" fmla="*/ 928 h 1256"/>
                <a:gd name="T38" fmla="*/ 36 w 1256"/>
                <a:gd name="T39" fmla="*/ 845 h 1256"/>
                <a:gd name="T40" fmla="*/ 13 w 1256"/>
                <a:gd name="T41" fmla="*/ 754 h 1256"/>
                <a:gd name="T42" fmla="*/ 0 w 1256"/>
                <a:gd name="T43" fmla="*/ 660 h 1256"/>
                <a:gd name="T44" fmla="*/ 0 w 1256"/>
                <a:gd name="T45" fmla="*/ 596 h 1256"/>
                <a:gd name="T46" fmla="*/ 13 w 1256"/>
                <a:gd name="T47" fmla="*/ 502 h 1256"/>
                <a:gd name="T48" fmla="*/ 36 w 1256"/>
                <a:gd name="T49" fmla="*/ 411 h 1256"/>
                <a:gd name="T50" fmla="*/ 75 w 1256"/>
                <a:gd name="T51" fmla="*/ 328 h 1256"/>
                <a:gd name="T52" fmla="*/ 124 w 1256"/>
                <a:gd name="T53" fmla="*/ 252 h 1256"/>
                <a:gd name="T54" fmla="*/ 183 w 1256"/>
                <a:gd name="T55" fmla="*/ 183 h 1256"/>
                <a:gd name="T56" fmla="*/ 252 w 1256"/>
                <a:gd name="T57" fmla="*/ 124 h 1256"/>
                <a:gd name="T58" fmla="*/ 328 w 1256"/>
                <a:gd name="T59" fmla="*/ 75 h 1256"/>
                <a:gd name="T60" fmla="*/ 411 w 1256"/>
                <a:gd name="T61" fmla="*/ 38 h 1256"/>
                <a:gd name="T62" fmla="*/ 500 w 1256"/>
                <a:gd name="T63" fmla="*/ 13 h 1256"/>
                <a:gd name="T64" fmla="*/ 595 w 1256"/>
                <a:gd name="T65" fmla="*/ 0 h 1256"/>
                <a:gd name="T66" fmla="*/ 660 w 1256"/>
                <a:gd name="T67" fmla="*/ 0 h 1256"/>
                <a:gd name="T68" fmla="*/ 754 w 1256"/>
                <a:gd name="T69" fmla="*/ 13 h 1256"/>
                <a:gd name="T70" fmla="*/ 843 w 1256"/>
                <a:gd name="T71" fmla="*/ 38 h 1256"/>
                <a:gd name="T72" fmla="*/ 928 w 1256"/>
                <a:gd name="T73" fmla="*/ 75 h 1256"/>
                <a:gd name="T74" fmla="*/ 1004 w 1256"/>
                <a:gd name="T75" fmla="*/ 124 h 1256"/>
                <a:gd name="T76" fmla="*/ 1071 w 1256"/>
                <a:gd name="T77" fmla="*/ 183 h 1256"/>
                <a:gd name="T78" fmla="*/ 1132 w 1256"/>
                <a:gd name="T79" fmla="*/ 252 h 1256"/>
                <a:gd name="T80" fmla="*/ 1180 w 1256"/>
                <a:gd name="T81" fmla="*/ 328 h 1256"/>
                <a:gd name="T82" fmla="*/ 1218 w 1256"/>
                <a:gd name="T83" fmla="*/ 411 h 1256"/>
                <a:gd name="T84" fmla="*/ 1243 w 1256"/>
                <a:gd name="T85" fmla="*/ 502 h 1256"/>
                <a:gd name="T86" fmla="*/ 1255 w 1256"/>
                <a:gd name="T87" fmla="*/ 59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6" h="1256">
                  <a:moveTo>
                    <a:pt x="1256" y="628"/>
                  </a:moveTo>
                  <a:lnTo>
                    <a:pt x="1256" y="628"/>
                  </a:lnTo>
                  <a:lnTo>
                    <a:pt x="1255" y="660"/>
                  </a:lnTo>
                  <a:lnTo>
                    <a:pt x="1253" y="692"/>
                  </a:lnTo>
                  <a:lnTo>
                    <a:pt x="1248" y="724"/>
                  </a:lnTo>
                  <a:lnTo>
                    <a:pt x="1243" y="754"/>
                  </a:lnTo>
                  <a:lnTo>
                    <a:pt x="1236" y="786"/>
                  </a:lnTo>
                  <a:lnTo>
                    <a:pt x="1228" y="815"/>
                  </a:lnTo>
                  <a:lnTo>
                    <a:pt x="1218" y="845"/>
                  </a:lnTo>
                  <a:lnTo>
                    <a:pt x="1207" y="872"/>
                  </a:lnTo>
                  <a:lnTo>
                    <a:pt x="1194" y="901"/>
                  </a:lnTo>
                  <a:lnTo>
                    <a:pt x="1180" y="928"/>
                  </a:lnTo>
                  <a:lnTo>
                    <a:pt x="1165" y="953"/>
                  </a:lnTo>
                  <a:lnTo>
                    <a:pt x="1149" y="979"/>
                  </a:lnTo>
                  <a:lnTo>
                    <a:pt x="1132" y="1004"/>
                  </a:lnTo>
                  <a:lnTo>
                    <a:pt x="1113" y="1028"/>
                  </a:lnTo>
                  <a:lnTo>
                    <a:pt x="1094" y="1051"/>
                  </a:lnTo>
                  <a:lnTo>
                    <a:pt x="1071" y="1073"/>
                  </a:lnTo>
                  <a:lnTo>
                    <a:pt x="1051" y="1094"/>
                  </a:lnTo>
                  <a:lnTo>
                    <a:pt x="1027" y="1113"/>
                  </a:lnTo>
                  <a:lnTo>
                    <a:pt x="1004" y="1132"/>
                  </a:lnTo>
                  <a:lnTo>
                    <a:pt x="979" y="1149"/>
                  </a:lnTo>
                  <a:lnTo>
                    <a:pt x="953" y="1165"/>
                  </a:lnTo>
                  <a:lnTo>
                    <a:pt x="928" y="1181"/>
                  </a:lnTo>
                  <a:lnTo>
                    <a:pt x="901" y="1194"/>
                  </a:lnTo>
                  <a:lnTo>
                    <a:pt x="872" y="1207"/>
                  </a:lnTo>
                  <a:lnTo>
                    <a:pt x="843" y="1218"/>
                  </a:lnTo>
                  <a:lnTo>
                    <a:pt x="815" y="1228"/>
                  </a:lnTo>
                  <a:lnTo>
                    <a:pt x="784" y="1237"/>
                  </a:lnTo>
                  <a:lnTo>
                    <a:pt x="754" y="1243"/>
                  </a:lnTo>
                  <a:lnTo>
                    <a:pt x="724" y="1250"/>
                  </a:lnTo>
                  <a:lnTo>
                    <a:pt x="692" y="1253"/>
                  </a:lnTo>
                  <a:lnTo>
                    <a:pt x="660" y="1256"/>
                  </a:lnTo>
                  <a:lnTo>
                    <a:pt x="628" y="1256"/>
                  </a:lnTo>
                  <a:lnTo>
                    <a:pt x="628" y="1256"/>
                  </a:lnTo>
                  <a:lnTo>
                    <a:pt x="595" y="1256"/>
                  </a:lnTo>
                  <a:lnTo>
                    <a:pt x="563" y="1253"/>
                  </a:lnTo>
                  <a:lnTo>
                    <a:pt x="532" y="1250"/>
                  </a:lnTo>
                  <a:lnTo>
                    <a:pt x="500" y="1243"/>
                  </a:lnTo>
                  <a:lnTo>
                    <a:pt x="470" y="1237"/>
                  </a:lnTo>
                  <a:lnTo>
                    <a:pt x="441" y="1228"/>
                  </a:lnTo>
                  <a:lnTo>
                    <a:pt x="411" y="1218"/>
                  </a:lnTo>
                  <a:lnTo>
                    <a:pt x="382" y="1207"/>
                  </a:lnTo>
                  <a:lnTo>
                    <a:pt x="355" y="1194"/>
                  </a:lnTo>
                  <a:lnTo>
                    <a:pt x="328" y="1181"/>
                  </a:lnTo>
                  <a:lnTo>
                    <a:pt x="301" y="1165"/>
                  </a:lnTo>
                  <a:lnTo>
                    <a:pt x="276" y="1149"/>
                  </a:lnTo>
                  <a:lnTo>
                    <a:pt x="252" y="1132"/>
                  </a:lnTo>
                  <a:lnTo>
                    <a:pt x="228" y="1113"/>
                  </a:lnTo>
                  <a:lnTo>
                    <a:pt x="205" y="1094"/>
                  </a:lnTo>
                  <a:lnTo>
                    <a:pt x="183" y="1073"/>
                  </a:lnTo>
                  <a:lnTo>
                    <a:pt x="162" y="1051"/>
                  </a:lnTo>
                  <a:lnTo>
                    <a:pt x="143" y="1028"/>
                  </a:lnTo>
                  <a:lnTo>
                    <a:pt x="124" y="1004"/>
                  </a:lnTo>
                  <a:lnTo>
                    <a:pt x="107" y="979"/>
                  </a:lnTo>
                  <a:lnTo>
                    <a:pt x="91" y="953"/>
                  </a:lnTo>
                  <a:lnTo>
                    <a:pt x="75" y="928"/>
                  </a:lnTo>
                  <a:lnTo>
                    <a:pt x="60" y="901"/>
                  </a:lnTo>
                  <a:lnTo>
                    <a:pt x="49" y="872"/>
                  </a:lnTo>
                  <a:lnTo>
                    <a:pt x="36" y="845"/>
                  </a:lnTo>
                  <a:lnTo>
                    <a:pt x="27" y="815"/>
                  </a:lnTo>
                  <a:lnTo>
                    <a:pt x="19" y="786"/>
                  </a:lnTo>
                  <a:lnTo>
                    <a:pt x="13" y="754"/>
                  </a:lnTo>
                  <a:lnTo>
                    <a:pt x="6" y="724"/>
                  </a:lnTo>
                  <a:lnTo>
                    <a:pt x="3" y="692"/>
                  </a:lnTo>
                  <a:lnTo>
                    <a:pt x="0" y="660"/>
                  </a:lnTo>
                  <a:lnTo>
                    <a:pt x="0" y="628"/>
                  </a:lnTo>
                  <a:lnTo>
                    <a:pt x="0" y="628"/>
                  </a:lnTo>
                  <a:lnTo>
                    <a:pt x="0" y="596"/>
                  </a:lnTo>
                  <a:lnTo>
                    <a:pt x="3" y="564"/>
                  </a:lnTo>
                  <a:lnTo>
                    <a:pt x="6" y="532"/>
                  </a:lnTo>
                  <a:lnTo>
                    <a:pt x="13" y="502"/>
                  </a:lnTo>
                  <a:lnTo>
                    <a:pt x="19" y="470"/>
                  </a:lnTo>
                  <a:lnTo>
                    <a:pt x="27" y="441"/>
                  </a:lnTo>
                  <a:lnTo>
                    <a:pt x="36" y="411"/>
                  </a:lnTo>
                  <a:lnTo>
                    <a:pt x="49" y="384"/>
                  </a:lnTo>
                  <a:lnTo>
                    <a:pt x="60" y="355"/>
                  </a:lnTo>
                  <a:lnTo>
                    <a:pt x="75" y="328"/>
                  </a:lnTo>
                  <a:lnTo>
                    <a:pt x="91" y="303"/>
                  </a:lnTo>
                  <a:lnTo>
                    <a:pt x="107" y="277"/>
                  </a:lnTo>
                  <a:lnTo>
                    <a:pt x="124" y="252"/>
                  </a:lnTo>
                  <a:lnTo>
                    <a:pt x="143" y="228"/>
                  </a:lnTo>
                  <a:lnTo>
                    <a:pt x="162" y="205"/>
                  </a:lnTo>
                  <a:lnTo>
                    <a:pt x="183" y="183"/>
                  </a:lnTo>
                  <a:lnTo>
                    <a:pt x="205" y="162"/>
                  </a:lnTo>
                  <a:lnTo>
                    <a:pt x="228" y="143"/>
                  </a:lnTo>
                  <a:lnTo>
                    <a:pt x="252" y="124"/>
                  </a:lnTo>
                  <a:lnTo>
                    <a:pt x="276" y="107"/>
                  </a:lnTo>
                  <a:lnTo>
                    <a:pt x="301" y="91"/>
                  </a:lnTo>
                  <a:lnTo>
                    <a:pt x="328" y="75"/>
                  </a:lnTo>
                  <a:lnTo>
                    <a:pt x="355" y="62"/>
                  </a:lnTo>
                  <a:lnTo>
                    <a:pt x="382" y="49"/>
                  </a:lnTo>
                  <a:lnTo>
                    <a:pt x="411" y="38"/>
                  </a:lnTo>
                  <a:lnTo>
                    <a:pt x="441" y="28"/>
                  </a:lnTo>
                  <a:lnTo>
                    <a:pt x="470" y="19"/>
                  </a:lnTo>
                  <a:lnTo>
                    <a:pt x="500" y="13"/>
                  </a:lnTo>
                  <a:lnTo>
                    <a:pt x="532" y="6"/>
                  </a:lnTo>
                  <a:lnTo>
                    <a:pt x="563" y="3"/>
                  </a:lnTo>
                  <a:lnTo>
                    <a:pt x="595" y="0"/>
                  </a:lnTo>
                  <a:lnTo>
                    <a:pt x="628" y="0"/>
                  </a:lnTo>
                  <a:lnTo>
                    <a:pt x="628" y="0"/>
                  </a:lnTo>
                  <a:lnTo>
                    <a:pt x="660" y="0"/>
                  </a:lnTo>
                  <a:lnTo>
                    <a:pt x="692" y="3"/>
                  </a:lnTo>
                  <a:lnTo>
                    <a:pt x="724" y="6"/>
                  </a:lnTo>
                  <a:lnTo>
                    <a:pt x="754" y="13"/>
                  </a:lnTo>
                  <a:lnTo>
                    <a:pt x="784" y="19"/>
                  </a:lnTo>
                  <a:lnTo>
                    <a:pt x="815" y="28"/>
                  </a:lnTo>
                  <a:lnTo>
                    <a:pt x="843" y="38"/>
                  </a:lnTo>
                  <a:lnTo>
                    <a:pt x="872" y="49"/>
                  </a:lnTo>
                  <a:lnTo>
                    <a:pt x="901" y="62"/>
                  </a:lnTo>
                  <a:lnTo>
                    <a:pt x="928" y="75"/>
                  </a:lnTo>
                  <a:lnTo>
                    <a:pt x="953" y="91"/>
                  </a:lnTo>
                  <a:lnTo>
                    <a:pt x="979" y="107"/>
                  </a:lnTo>
                  <a:lnTo>
                    <a:pt x="1004" y="124"/>
                  </a:lnTo>
                  <a:lnTo>
                    <a:pt x="1027" y="143"/>
                  </a:lnTo>
                  <a:lnTo>
                    <a:pt x="1051" y="162"/>
                  </a:lnTo>
                  <a:lnTo>
                    <a:pt x="1071" y="183"/>
                  </a:lnTo>
                  <a:lnTo>
                    <a:pt x="1094" y="205"/>
                  </a:lnTo>
                  <a:lnTo>
                    <a:pt x="1113" y="228"/>
                  </a:lnTo>
                  <a:lnTo>
                    <a:pt x="1132" y="252"/>
                  </a:lnTo>
                  <a:lnTo>
                    <a:pt x="1149" y="277"/>
                  </a:lnTo>
                  <a:lnTo>
                    <a:pt x="1165" y="303"/>
                  </a:lnTo>
                  <a:lnTo>
                    <a:pt x="1180" y="328"/>
                  </a:lnTo>
                  <a:lnTo>
                    <a:pt x="1194" y="355"/>
                  </a:lnTo>
                  <a:lnTo>
                    <a:pt x="1207" y="384"/>
                  </a:lnTo>
                  <a:lnTo>
                    <a:pt x="1218" y="411"/>
                  </a:lnTo>
                  <a:lnTo>
                    <a:pt x="1228" y="441"/>
                  </a:lnTo>
                  <a:lnTo>
                    <a:pt x="1236" y="470"/>
                  </a:lnTo>
                  <a:lnTo>
                    <a:pt x="1243" y="502"/>
                  </a:lnTo>
                  <a:lnTo>
                    <a:pt x="1248" y="532"/>
                  </a:lnTo>
                  <a:lnTo>
                    <a:pt x="1253" y="564"/>
                  </a:lnTo>
                  <a:lnTo>
                    <a:pt x="1255" y="596"/>
                  </a:lnTo>
                  <a:lnTo>
                    <a:pt x="1256" y="628"/>
                  </a:lnTo>
                  <a:lnTo>
                    <a:pt x="1256" y="62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4"/>
            <p:cNvSpPr>
              <a:spLocks/>
            </p:cNvSpPr>
            <p:nvPr/>
          </p:nvSpPr>
          <p:spPr bwMode="auto">
            <a:xfrm>
              <a:off x="2806" y="2122"/>
              <a:ext cx="70" cy="71"/>
            </a:xfrm>
            <a:custGeom>
              <a:avLst/>
              <a:gdLst>
                <a:gd name="T0" fmla="*/ 105 w 140"/>
                <a:gd name="T1" fmla="*/ 9 h 140"/>
                <a:gd name="T2" fmla="*/ 105 w 140"/>
                <a:gd name="T3" fmla="*/ 9 h 140"/>
                <a:gd name="T4" fmla="*/ 118 w 140"/>
                <a:gd name="T5" fmla="*/ 17 h 140"/>
                <a:gd name="T6" fmla="*/ 127 w 140"/>
                <a:gd name="T7" fmla="*/ 27 h 140"/>
                <a:gd name="T8" fmla="*/ 134 w 140"/>
                <a:gd name="T9" fmla="*/ 40 h 140"/>
                <a:gd name="T10" fmla="*/ 139 w 140"/>
                <a:gd name="T11" fmla="*/ 53 h 140"/>
                <a:gd name="T12" fmla="*/ 140 w 140"/>
                <a:gd name="T13" fmla="*/ 65 h 140"/>
                <a:gd name="T14" fmla="*/ 140 w 140"/>
                <a:gd name="T15" fmla="*/ 80 h 140"/>
                <a:gd name="T16" fmla="*/ 137 w 140"/>
                <a:gd name="T17" fmla="*/ 92 h 140"/>
                <a:gd name="T18" fmla="*/ 132 w 140"/>
                <a:gd name="T19" fmla="*/ 105 h 140"/>
                <a:gd name="T20" fmla="*/ 132 w 140"/>
                <a:gd name="T21" fmla="*/ 105 h 140"/>
                <a:gd name="T22" fmla="*/ 123 w 140"/>
                <a:gd name="T23" fmla="*/ 116 h 140"/>
                <a:gd name="T24" fmla="*/ 113 w 140"/>
                <a:gd name="T25" fmla="*/ 126 h 140"/>
                <a:gd name="T26" fmla="*/ 102 w 140"/>
                <a:gd name="T27" fmla="*/ 134 h 140"/>
                <a:gd name="T28" fmla="*/ 89 w 140"/>
                <a:gd name="T29" fmla="*/ 139 h 140"/>
                <a:gd name="T30" fmla="*/ 75 w 140"/>
                <a:gd name="T31" fmla="*/ 140 h 140"/>
                <a:gd name="T32" fmla="*/ 62 w 140"/>
                <a:gd name="T33" fmla="*/ 140 h 140"/>
                <a:gd name="T34" fmla="*/ 48 w 140"/>
                <a:gd name="T35" fmla="*/ 137 h 140"/>
                <a:gd name="T36" fmla="*/ 35 w 140"/>
                <a:gd name="T37" fmla="*/ 131 h 140"/>
                <a:gd name="T38" fmla="*/ 35 w 140"/>
                <a:gd name="T39" fmla="*/ 131 h 140"/>
                <a:gd name="T40" fmla="*/ 24 w 140"/>
                <a:gd name="T41" fmla="*/ 123 h 140"/>
                <a:gd name="T42" fmla="*/ 14 w 140"/>
                <a:gd name="T43" fmla="*/ 113 h 140"/>
                <a:gd name="T44" fmla="*/ 8 w 140"/>
                <a:gd name="T45" fmla="*/ 100 h 140"/>
                <a:gd name="T46" fmla="*/ 3 w 140"/>
                <a:gd name="T47" fmla="*/ 88 h 140"/>
                <a:gd name="T48" fmla="*/ 0 w 140"/>
                <a:gd name="T49" fmla="*/ 75 h 140"/>
                <a:gd name="T50" fmla="*/ 0 w 140"/>
                <a:gd name="T51" fmla="*/ 62 h 140"/>
                <a:gd name="T52" fmla="*/ 3 w 140"/>
                <a:gd name="T53" fmla="*/ 48 h 140"/>
                <a:gd name="T54" fmla="*/ 9 w 140"/>
                <a:gd name="T55" fmla="*/ 35 h 140"/>
                <a:gd name="T56" fmla="*/ 9 w 140"/>
                <a:gd name="T57" fmla="*/ 35 h 140"/>
                <a:gd name="T58" fmla="*/ 17 w 140"/>
                <a:gd name="T59" fmla="*/ 24 h 140"/>
                <a:gd name="T60" fmla="*/ 29 w 140"/>
                <a:gd name="T61" fmla="*/ 14 h 140"/>
                <a:gd name="T62" fmla="*/ 40 w 140"/>
                <a:gd name="T63" fmla="*/ 6 h 140"/>
                <a:gd name="T64" fmla="*/ 53 w 140"/>
                <a:gd name="T65" fmla="*/ 1 h 140"/>
                <a:gd name="T66" fmla="*/ 65 w 140"/>
                <a:gd name="T67" fmla="*/ 0 h 140"/>
                <a:gd name="T68" fmla="*/ 80 w 140"/>
                <a:gd name="T69" fmla="*/ 0 h 140"/>
                <a:gd name="T70" fmla="*/ 92 w 140"/>
                <a:gd name="T71" fmla="*/ 3 h 140"/>
                <a:gd name="T72" fmla="*/ 105 w 140"/>
                <a:gd name="T73" fmla="*/ 9 h 140"/>
                <a:gd name="T74" fmla="*/ 105 w 140"/>
                <a:gd name="T75" fmla="*/ 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05" y="9"/>
                  </a:moveTo>
                  <a:lnTo>
                    <a:pt x="105" y="9"/>
                  </a:lnTo>
                  <a:lnTo>
                    <a:pt x="118" y="17"/>
                  </a:lnTo>
                  <a:lnTo>
                    <a:pt x="127" y="27"/>
                  </a:lnTo>
                  <a:lnTo>
                    <a:pt x="134" y="40"/>
                  </a:lnTo>
                  <a:lnTo>
                    <a:pt x="139" y="53"/>
                  </a:lnTo>
                  <a:lnTo>
                    <a:pt x="140" y="65"/>
                  </a:lnTo>
                  <a:lnTo>
                    <a:pt x="140" y="80"/>
                  </a:lnTo>
                  <a:lnTo>
                    <a:pt x="137" y="92"/>
                  </a:lnTo>
                  <a:lnTo>
                    <a:pt x="132" y="105"/>
                  </a:lnTo>
                  <a:lnTo>
                    <a:pt x="132" y="105"/>
                  </a:lnTo>
                  <a:lnTo>
                    <a:pt x="123" y="116"/>
                  </a:lnTo>
                  <a:lnTo>
                    <a:pt x="113" y="126"/>
                  </a:lnTo>
                  <a:lnTo>
                    <a:pt x="102" y="134"/>
                  </a:lnTo>
                  <a:lnTo>
                    <a:pt x="89" y="139"/>
                  </a:lnTo>
                  <a:lnTo>
                    <a:pt x="75" y="140"/>
                  </a:lnTo>
                  <a:lnTo>
                    <a:pt x="62" y="140"/>
                  </a:lnTo>
                  <a:lnTo>
                    <a:pt x="48" y="137"/>
                  </a:lnTo>
                  <a:lnTo>
                    <a:pt x="35" y="131"/>
                  </a:lnTo>
                  <a:lnTo>
                    <a:pt x="35" y="131"/>
                  </a:lnTo>
                  <a:lnTo>
                    <a:pt x="24" y="123"/>
                  </a:lnTo>
                  <a:lnTo>
                    <a:pt x="14" y="113"/>
                  </a:lnTo>
                  <a:lnTo>
                    <a:pt x="8" y="100"/>
                  </a:lnTo>
                  <a:lnTo>
                    <a:pt x="3" y="88"/>
                  </a:lnTo>
                  <a:lnTo>
                    <a:pt x="0" y="75"/>
                  </a:lnTo>
                  <a:lnTo>
                    <a:pt x="0" y="62"/>
                  </a:lnTo>
                  <a:lnTo>
                    <a:pt x="3" y="48"/>
                  </a:lnTo>
                  <a:lnTo>
                    <a:pt x="9" y="35"/>
                  </a:lnTo>
                  <a:lnTo>
                    <a:pt x="9" y="35"/>
                  </a:lnTo>
                  <a:lnTo>
                    <a:pt x="17" y="24"/>
                  </a:lnTo>
                  <a:lnTo>
                    <a:pt x="29" y="14"/>
                  </a:lnTo>
                  <a:lnTo>
                    <a:pt x="40" y="6"/>
                  </a:lnTo>
                  <a:lnTo>
                    <a:pt x="53" y="1"/>
                  </a:lnTo>
                  <a:lnTo>
                    <a:pt x="65" y="0"/>
                  </a:lnTo>
                  <a:lnTo>
                    <a:pt x="80" y="0"/>
                  </a:lnTo>
                  <a:lnTo>
                    <a:pt x="92" y="3"/>
                  </a:lnTo>
                  <a:lnTo>
                    <a:pt x="105" y="9"/>
                  </a:lnTo>
                  <a:lnTo>
                    <a:pt x="10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5"/>
            <p:cNvSpPr>
              <a:spLocks/>
            </p:cNvSpPr>
            <p:nvPr/>
          </p:nvSpPr>
          <p:spPr bwMode="auto">
            <a:xfrm>
              <a:off x="2834" y="2391"/>
              <a:ext cx="70" cy="70"/>
            </a:xfrm>
            <a:custGeom>
              <a:avLst/>
              <a:gdLst>
                <a:gd name="T0" fmla="*/ 105 w 140"/>
                <a:gd name="T1" fmla="*/ 10 h 141"/>
                <a:gd name="T2" fmla="*/ 105 w 140"/>
                <a:gd name="T3" fmla="*/ 10 h 141"/>
                <a:gd name="T4" fmla="*/ 118 w 140"/>
                <a:gd name="T5" fmla="*/ 18 h 141"/>
                <a:gd name="T6" fmla="*/ 126 w 140"/>
                <a:gd name="T7" fmla="*/ 27 h 141"/>
                <a:gd name="T8" fmla="*/ 134 w 140"/>
                <a:gd name="T9" fmla="*/ 40 h 141"/>
                <a:gd name="T10" fmla="*/ 138 w 140"/>
                <a:gd name="T11" fmla="*/ 51 h 141"/>
                <a:gd name="T12" fmla="*/ 140 w 140"/>
                <a:gd name="T13" fmla="*/ 66 h 141"/>
                <a:gd name="T14" fmla="*/ 140 w 140"/>
                <a:gd name="T15" fmla="*/ 78 h 141"/>
                <a:gd name="T16" fmla="*/ 137 w 140"/>
                <a:gd name="T17" fmla="*/ 93 h 141"/>
                <a:gd name="T18" fmla="*/ 130 w 140"/>
                <a:gd name="T19" fmla="*/ 105 h 141"/>
                <a:gd name="T20" fmla="*/ 130 w 140"/>
                <a:gd name="T21" fmla="*/ 105 h 141"/>
                <a:gd name="T22" fmla="*/ 122 w 140"/>
                <a:gd name="T23" fmla="*/ 117 h 141"/>
                <a:gd name="T24" fmla="*/ 113 w 140"/>
                <a:gd name="T25" fmla="*/ 126 h 141"/>
                <a:gd name="T26" fmla="*/ 102 w 140"/>
                <a:gd name="T27" fmla="*/ 134 h 141"/>
                <a:gd name="T28" fmla="*/ 89 w 140"/>
                <a:gd name="T29" fmla="*/ 139 h 141"/>
                <a:gd name="T30" fmla="*/ 75 w 140"/>
                <a:gd name="T31" fmla="*/ 141 h 141"/>
                <a:gd name="T32" fmla="*/ 62 w 140"/>
                <a:gd name="T33" fmla="*/ 141 h 141"/>
                <a:gd name="T34" fmla="*/ 48 w 140"/>
                <a:gd name="T35" fmla="*/ 137 h 141"/>
                <a:gd name="T36" fmla="*/ 35 w 140"/>
                <a:gd name="T37" fmla="*/ 131 h 141"/>
                <a:gd name="T38" fmla="*/ 35 w 140"/>
                <a:gd name="T39" fmla="*/ 131 h 141"/>
                <a:gd name="T40" fmla="*/ 24 w 140"/>
                <a:gd name="T41" fmla="*/ 123 h 141"/>
                <a:gd name="T42" fmla="*/ 14 w 140"/>
                <a:gd name="T43" fmla="*/ 113 h 141"/>
                <a:gd name="T44" fmla="*/ 6 w 140"/>
                <a:gd name="T45" fmla="*/ 101 h 141"/>
                <a:gd name="T46" fmla="*/ 1 w 140"/>
                <a:gd name="T47" fmla="*/ 88 h 141"/>
                <a:gd name="T48" fmla="*/ 0 w 140"/>
                <a:gd name="T49" fmla="*/ 75 h 141"/>
                <a:gd name="T50" fmla="*/ 0 w 140"/>
                <a:gd name="T51" fmla="*/ 61 h 141"/>
                <a:gd name="T52" fmla="*/ 3 w 140"/>
                <a:gd name="T53" fmla="*/ 48 h 141"/>
                <a:gd name="T54" fmla="*/ 9 w 140"/>
                <a:gd name="T55" fmla="*/ 35 h 141"/>
                <a:gd name="T56" fmla="*/ 9 w 140"/>
                <a:gd name="T57" fmla="*/ 35 h 141"/>
                <a:gd name="T58" fmla="*/ 17 w 140"/>
                <a:gd name="T59" fmla="*/ 24 h 141"/>
                <a:gd name="T60" fmla="*/ 27 w 140"/>
                <a:gd name="T61" fmla="*/ 15 h 141"/>
                <a:gd name="T62" fmla="*/ 40 w 140"/>
                <a:gd name="T63" fmla="*/ 7 h 141"/>
                <a:gd name="T64" fmla="*/ 52 w 140"/>
                <a:gd name="T65" fmla="*/ 2 h 141"/>
                <a:gd name="T66" fmla="*/ 65 w 140"/>
                <a:gd name="T67" fmla="*/ 0 h 141"/>
                <a:gd name="T68" fmla="*/ 79 w 140"/>
                <a:gd name="T69" fmla="*/ 0 h 141"/>
                <a:gd name="T70" fmla="*/ 92 w 140"/>
                <a:gd name="T71" fmla="*/ 3 h 141"/>
                <a:gd name="T72" fmla="*/ 105 w 140"/>
                <a:gd name="T73" fmla="*/ 10 h 141"/>
                <a:gd name="T74" fmla="*/ 105 w 140"/>
                <a:gd name="T75" fmla="*/ 1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105" y="10"/>
                  </a:moveTo>
                  <a:lnTo>
                    <a:pt x="105" y="10"/>
                  </a:lnTo>
                  <a:lnTo>
                    <a:pt x="118" y="18"/>
                  </a:lnTo>
                  <a:lnTo>
                    <a:pt x="126" y="27"/>
                  </a:lnTo>
                  <a:lnTo>
                    <a:pt x="134" y="40"/>
                  </a:lnTo>
                  <a:lnTo>
                    <a:pt x="138" y="51"/>
                  </a:lnTo>
                  <a:lnTo>
                    <a:pt x="140" y="66"/>
                  </a:lnTo>
                  <a:lnTo>
                    <a:pt x="140" y="78"/>
                  </a:lnTo>
                  <a:lnTo>
                    <a:pt x="137" y="93"/>
                  </a:lnTo>
                  <a:lnTo>
                    <a:pt x="130" y="105"/>
                  </a:lnTo>
                  <a:lnTo>
                    <a:pt x="130" y="105"/>
                  </a:lnTo>
                  <a:lnTo>
                    <a:pt x="122" y="117"/>
                  </a:lnTo>
                  <a:lnTo>
                    <a:pt x="113" y="126"/>
                  </a:lnTo>
                  <a:lnTo>
                    <a:pt x="102" y="134"/>
                  </a:lnTo>
                  <a:lnTo>
                    <a:pt x="89" y="139"/>
                  </a:lnTo>
                  <a:lnTo>
                    <a:pt x="75" y="141"/>
                  </a:lnTo>
                  <a:lnTo>
                    <a:pt x="62" y="141"/>
                  </a:lnTo>
                  <a:lnTo>
                    <a:pt x="48" y="137"/>
                  </a:lnTo>
                  <a:lnTo>
                    <a:pt x="35" y="131"/>
                  </a:lnTo>
                  <a:lnTo>
                    <a:pt x="35" y="131"/>
                  </a:lnTo>
                  <a:lnTo>
                    <a:pt x="24" y="123"/>
                  </a:lnTo>
                  <a:lnTo>
                    <a:pt x="14" y="113"/>
                  </a:lnTo>
                  <a:lnTo>
                    <a:pt x="6" y="101"/>
                  </a:lnTo>
                  <a:lnTo>
                    <a:pt x="1" y="88"/>
                  </a:lnTo>
                  <a:lnTo>
                    <a:pt x="0" y="75"/>
                  </a:lnTo>
                  <a:lnTo>
                    <a:pt x="0" y="61"/>
                  </a:lnTo>
                  <a:lnTo>
                    <a:pt x="3" y="48"/>
                  </a:lnTo>
                  <a:lnTo>
                    <a:pt x="9" y="35"/>
                  </a:lnTo>
                  <a:lnTo>
                    <a:pt x="9" y="35"/>
                  </a:lnTo>
                  <a:lnTo>
                    <a:pt x="17" y="24"/>
                  </a:lnTo>
                  <a:lnTo>
                    <a:pt x="27" y="15"/>
                  </a:lnTo>
                  <a:lnTo>
                    <a:pt x="40" y="7"/>
                  </a:lnTo>
                  <a:lnTo>
                    <a:pt x="52" y="2"/>
                  </a:lnTo>
                  <a:lnTo>
                    <a:pt x="65" y="0"/>
                  </a:lnTo>
                  <a:lnTo>
                    <a:pt x="79" y="0"/>
                  </a:lnTo>
                  <a:lnTo>
                    <a:pt x="92" y="3"/>
                  </a:lnTo>
                  <a:lnTo>
                    <a:pt x="105" y="10"/>
                  </a:lnTo>
                  <a:lnTo>
                    <a:pt x="10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
            <p:cNvSpPr>
              <a:spLocks/>
            </p:cNvSpPr>
            <p:nvPr/>
          </p:nvSpPr>
          <p:spPr bwMode="auto">
            <a:xfrm>
              <a:off x="2674" y="2282"/>
              <a:ext cx="70" cy="71"/>
            </a:xfrm>
            <a:custGeom>
              <a:avLst/>
              <a:gdLst>
                <a:gd name="T0" fmla="*/ 105 w 141"/>
                <a:gd name="T1" fmla="*/ 9 h 142"/>
                <a:gd name="T2" fmla="*/ 105 w 141"/>
                <a:gd name="T3" fmla="*/ 9 h 142"/>
                <a:gd name="T4" fmla="*/ 117 w 141"/>
                <a:gd name="T5" fmla="*/ 17 h 142"/>
                <a:gd name="T6" fmla="*/ 126 w 141"/>
                <a:gd name="T7" fmla="*/ 28 h 142"/>
                <a:gd name="T8" fmla="*/ 134 w 141"/>
                <a:gd name="T9" fmla="*/ 40 h 142"/>
                <a:gd name="T10" fmla="*/ 139 w 141"/>
                <a:gd name="T11" fmla="*/ 52 h 142"/>
                <a:gd name="T12" fmla="*/ 141 w 141"/>
                <a:gd name="T13" fmla="*/ 65 h 142"/>
                <a:gd name="T14" fmla="*/ 141 w 141"/>
                <a:gd name="T15" fmla="*/ 80 h 142"/>
                <a:gd name="T16" fmla="*/ 137 w 141"/>
                <a:gd name="T17" fmla="*/ 92 h 142"/>
                <a:gd name="T18" fmla="*/ 131 w 141"/>
                <a:gd name="T19" fmla="*/ 107 h 142"/>
                <a:gd name="T20" fmla="*/ 131 w 141"/>
                <a:gd name="T21" fmla="*/ 107 h 142"/>
                <a:gd name="T22" fmla="*/ 123 w 141"/>
                <a:gd name="T23" fmla="*/ 118 h 142"/>
                <a:gd name="T24" fmla="*/ 113 w 141"/>
                <a:gd name="T25" fmla="*/ 127 h 142"/>
                <a:gd name="T26" fmla="*/ 101 w 141"/>
                <a:gd name="T27" fmla="*/ 134 h 142"/>
                <a:gd name="T28" fmla="*/ 88 w 141"/>
                <a:gd name="T29" fmla="*/ 139 h 142"/>
                <a:gd name="T30" fmla="*/ 75 w 141"/>
                <a:gd name="T31" fmla="*/ 142 h 142"/>
                <a:gd name="T32" fmla="*/ 62 w 141"/>
                <a:gd name="T33" fmla="*/ 140 h 142"/>
                <a:gd name="T34" fmla="*/ 48 w 141"/>
                <a:gd name="T35" fmla="*/ 139 h 142"/>
                <a:gd name="T36" fmla="*/ 35 w 141"/>
                <a:gd name="T37" fmla="*/ 132 h 142"/>
                <a:gd name="T38" fmla="*/ 35 w 141"/>
                <a:gd name="T39" fmla="*/ 132 h 142"/>
                <a:gd name="T40" fmla="*/ 24 w 141"/>
                <a:gd name="T41" fmla="*/ 124 h 142"/>
                <a:gd name="T42" fmla="*/ 15 w 141"/>
                <a:gd name="T43" fmla="*/ 113 h 142"/>
                <a:gd name="T44" fmla="*/ 7 w 141"/>
                <a:gd name="T45" fmla="*/ 102 h 142"/>
                <a:gd name="T46" fmla="*/ 2 w 141"/>
                <a:gd name="T47" fmla="*/ 89 h 142"/>
                <a:gd name="T48" fmla="*/ 0 w 141"/>
                <a:gd name="T49" fmla="*/ 76 h 142"/>
                <a:gd name="T50" fmla="*/ 0 w 141"/>
                <a:gd name="T51" fmla="*/ 62 h 142"/>
                <a:gd name="T52" fmla="*/ 3 w 141"/>
                <a:gd name="T53" fmla="*/ 49 h 142"/>
                <a:gd name="T54" fmla="*/ 10 w 141"/>
                <a:gd name="T55" fmla="*/ 35 h 142"/>
                <a:gd name="T56" fmla="*/ 10 w 141"/>
                <a:gd name="T57" fmla="*/ 35 h 142"/>
                <a:gd name="T58" fmla="*/ 18 w 141"/>
                <a:gd name="T59" fmla="*/ 24 h 142"/>
                <a:gd name="T60" fmla="*/ 27 w 141"/>
                <a:gd name="T61" fmla="*/ 14 h 142"/>
                <a:gd name="T62" fmla="*/ 40 w 141"/>
                <a:gd name="T63" fmla="*/ 8 h 142"/>
                <a:gd name="T64" fmla="*/ 53 w 141"/>
                <a:gd name="T65" fmla="*/ 3 h 142"/>
                <a:gd name="T66" fmla="*/ 66 w 141"/>
                <a:gd name="T67" fmla="*/ 0 h 142"/>
                <a:gd name="T68" fmla="*/ 78 w 141"/>
                <a:gd name="T69" fmla="*/ 1 h 142"/>
                <a:gd name="T70" fmla="*/ 93 w 141"/>
                <a:gd name="T71" fmla="*/ 5 h 142"/>
                <a:gd name="T72" fmla="*/ 105 w 141"/>
                <a:gd name="T73" fmla="*/ 9 h 142"/>
                <a:gd name="T74" fmla="*/ 105 w 141"/>
                <a:gd name="T7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105" y="9"/>
                  </a:moveTo>
                  <a:lnTo>
                    <a:pt x="105" y="9"/>
                  </a:lnTo>
                  <a:lnTo>
                    <a:pt x="117" y="17"/>
                  </a:lnTo>
                  <a:lnTo>
                    <a:pt x="126" y="28"/>
                  </a:lnTo>
                  <a:lnTo>
                    <a:pt x="134" y="40"/>
                  </a:lnTo>
                  <a:lnTo>
                    <a:pt x="139" y="52"/>
                  </a:lnTo>
                  <a:lnTo>
                    <a:pt x="141" y="65"/>
                  </a:lnTo>
                  <a:lnTo>
                    <a:pt x="141" y="80"/>
                  </a:lnTo>
                  <a:lnTo>
                    <a:pt x="137" y="92"/>
                  </a:lnTo>
                  <a:lnTo>
                    <a:pt x="131" y="107"/>
                  </a:lnTo>
                  <a:lnTo>
                    <a:pt x="131" y="107"/>
                  </a:lnTo>
                  <a:lnTo>
                    <a:pt x="123" y="118"/>
                  </a:lnTo>
                  <a:lnTo>
                    <a:pt x="113" y="127"/>
                  </a:lnTo>
                  <a:lnTo>
                    <a:pt x="101" y="134"/>
                  </a:lnTo>
                  <a:lnTo>
                    <a:pt x="88" y="139"/>
                  </a:lnTo>
                  <a:lnTo>
                    <a:pt x="75" y="142"/>
                  </a:lnTo>
                  <a:lnTo>
                    <a:pt x="62" y="140"/>
                  </a:lnTo>
                  <a:lnTo>
                    <a:pt x="48" y="139"/>
                  </a:lnTo>
                  <a:lnTo>
                    <a:pt x="35" y="132"/>
                  </a:lnTo>
                  <a:lnTo>
                    <a:pt x="35" y="132"/>
                  </a:lnTo>
                  <a:lnTo>
                    <a:pt x="24" y="124"/>
                  </a:lnTo>
                  <a:lnTo>
                    <a:pt x="15" y="113"/>
                  </a:lnTo>
                  <a:lnTo>
                    <a:pt x="7" y="102"/>
                  </a:lnTo>
                  <a:lnTo>
                    <a:pt x="2" y="89"/>
                  </a:lnTo>
                  <a:lnTo>
                    <a:pt x="0" y="76"/>
                  </a:lnTo>
                  <a:lnTo>
                    <a:pt x="0" y="62"/>
                  </a:lnTo>
                  <a:lnTo>
                    <a:pt x="3" y="49"/>
                  </a:lnTo>
                  <a:lnTo>
                    <a:pt x="10" y="35"/>
                  </a:lnTo>
                  <a:lnTo>
                    <a:pt x="10" y="35"/>
                  </a:lnTo>
                  <a:lnTo>
                    <a:pt x="18" y="24"/>
                  </a:lnTo>
                  <a:lnTo>
                    <a:pt x="27" y="14"/>
                  </a:lnTo>
                  <a:lnTo>
                    <a:pt x="40" y="8"/>
                  </a:lnTo>
                  <a:lnTo>
                    <a:pt x="53" y="3"/>
                  </a:lnTo>
                  <a:lnTo>
                    <a:pt x="66" y="0"/>
                  </a:lnTo>
                  <a:lnTo>
                    <a:pt x="78" y="1"/>
                  </a:lnTo>
                  <a:lnTo>
                    <a:pt x="93" y="5"/>
                  </a:lnTo>
                  <a:lnTo>
                    <a:pt x="105" y="9"/>
                  </a:lnTo>
                  <a:lnTo>
                    <a:pt x="10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7"/>
            <p:cNvSpPr>
              <a:spLocks/>
            </p:cNvSpPr>
            <p:nvPr/>
          </p:nvSpPr>
          <p:spPr bwMode="auto">
            <a:xfrm>
              <a:off x="2869" y="1968"/>
              <a:ext cx="71" cy="70"/>
            </a:xfrm>
            <a:custGeom>
              <a:avLst/>
              <a:gdLst>
                <a:gd name="T0" fmla="*/ 107 w 142"/>
                <a:gd name="T1" fmla="*/ 9 h 140"/>
                <a:gd name="T2" fmla="*/ 107 w 142"/>
                <a:gd name="T3" fmla="*/ 9 h 140"/>
                <a:gd name="T4" fmla="*/ 118 w 142"/>
                <a:gd name="T5" fmla="*/ 17 h 140"/>
                <a:gd name="T6" fmla="*/ 127 w 142"/>
                <a:gd name="T7" fmla="*/ 27 h 140"/>
                <a:gd name="T8" fmla="*/ 134 w 142"/>
                <a:gd name="T9" fmla="*/ 38 h 140"/>
                <a:gd name="T10" fmla="*/ 139 w 142"/>
                <a:gd name="T11" fmla="*/ 51 h 140"/>
                <a:gd name="T12" fmla="*/ 142 w 142"/>
                <a:gd name="T13" fmla="*/ 65 h 140"/>
                <a:gd name="T14" fmla="*/ 140 w 142"/>
                <a:gd name="T15" fmla="*/ 78 h 140"/>
                <a:gd name="T16" fmla="*/ 137 w 142"/>
                <a:gd name="T17" fmla="*/ 92 h 140"/>
                <a:gd name="T18" fmla="*/ 132 w 142"/>
                <a:gd name="T19" fmla="*/ 105 h 140"/>
                <a:gd name="T20" fmla="*/ 132 w 142"/>
                <a:gd name="T21" fmla="*/ 105 h 140"/>
                <a:gd name="T22" fmla="*/ 124 w 142"/>
                <a:gd name="T23" fmla="*/ 116 h 140"/>
                <a:gd name="T24" fmla="*/ 113 w 142"/>
                <a:gd name="T25" fmla="*/ 126 h 140"/>
                <a:gd name="T26" fmla="*/ 102 w 142"/>
                <a:gd name="T27" fmla="*/ 133 h 140"/>
                <a:gd name="T28" fmla="*/ 89 w 142"/>
                <a:gd name="T29" fmla="*/ 138 h 140"/>
                <a:gd name="T30" fmla="*/ 76 w 142"/>
                <a:gd name="T31" fmla="*/ 140 h 140"/>
                <a:gd name="T32" fmla="*/ 62 w 142"/>
                <a:gd name="T33" fmla="*/ 140 h 140"/>
                <a:gd name="T34" fmla="*/ 48 w 142"/>
                <a:gd name="T35" fmla="*/ 137 h 140"/>
                <a:gd name="T36" fmla="*/ 35 w 142"/>
                <a:gd name="T37" fmla="*/ 130 h 140"/>
                <a:gd name="T38" fmla="*/ 35 w 142"/>
                <a:gd name="T39" fmla="*/ 130 h 140"/>
                <a:gd name="T40" fmla="*/ 24 w 142"/>
                <a:gd name="T41" fmla="*/ 122 h 140"/>
                <a:gd name="T42" fmla="*/ 14 w 142"/>
                <a:gd name="T43" fmla="*/ 113 h 140"/>
                <a:gd name="T44" fmla="*/ 8 w 142"/>
                <a:gd name="T45" fmla="*/ 100 h 140"/>
                <a:gd name="T46" fmla="*/ 3 w 142"/>
                <a:gd name="T47" fmla="*/ 87 h 140"/>
                <a:gd name="T48" fmla="*/ 0 w 142"/>
                <a:gd name="T49" fmla="*/ 74 h 140"/>
                <a:gd name="T50" fmla="*/ 0 w 142"/>
                <a:gd name="T51" fmla="*/ 60 h 140"/>
                <a:gd name="T52" fmla="*/ 3 w 142"/>
                <a:gd name="T53" fmla="*/ 47 h 140"/>
                <a:gd name="T54" fmla="*/ 9 w 142"/>
                <a:gd name="T55" fmla="*/ 35 h 140"/>
                <a:gd name="T56" fmla="*/ 9 w 142"/>
                <a:gd name="T57" fmla="*/ 35 h 140"/>
                <a:gd name="T58" fmla="*/ 17 w 142"/>
                <a:gd name="T59" fmla="*/ 22 h 140"/>
                <a:gd name="T60" fmla="*/ 29 w 142"/>
                <a:gd name="T61" fmla="*/ 14 h 140"/>
                <a:gd name="T62" fmla="*/ 40 w 142"/>
                <a:gd name="T63" fmla="*/ 6 h 140"/>
                <a:gd name="T64" fmla="*/ 52 w 142"/>
                <a:gd name="T65" fmla="*/ 1 h 140"/>
                <a:gd name="T66" fmla="*/ 65 w 142"/>
                <a:gd name="T67" fmla="*/ 0 h 140"/>
                <a:gd name="T68" fmla="*/ 80 w 142"/>
                <a:gd name="T69" fmla="*/ 0 h 140"/>
                <a:gd name="T70" fmla="*/ 92 w 142"/>
                <a:gd name="T71" fmla="*/ 3 h 140"/>
                <a:gd name="T72" fmla="*/ 107 w 142"/>
                <a:gd name="T73" fmla="*/ 9 h 140"/>
                <a:gd name="T74" fmla="*/ 107 w 142"/>
                <a:gd name="T75" fmla="*/ 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0">
                  <a:moveTo>
                    <a:pt x="107" y="9"/>
                  </a:moveTo>
                  <a:lnTo>
                    <a:pt x="107" y="9"/>
                  </a:lnTo>
                  <a:lnTo>
                    <a:pt x="118" y="17"/>
                  </a:lnTo>
                  <a:lnTo>
                    <a:pt x="127" y="27"/>
                  </a:lnTo>
                  <a:lnTo>
                    <a:pt x="134" y="38"/>
                  </a:lnTo>
                  <a:lnTo>
                    <a:pt x="139" y="51"/>
                  </a:lnTo>
                  <a:lnTo>
                    <a:pt x="142" y="65"/>
                  </a:lnTo>
                  <a:lnTo>
                    <a:pt x="140" y="78"/>
                  </a:lnTo>
                  <a:lnTo>
                    <a:pt x="137" y="92"/>
                  </a:lnTo>
                  <a:lnTo>
                    <a:pt x="132" y="105"/>
                  </a:lnTo>
                  <a:lnTo>
                    <a:pt x="132" y="105"/>
                  </a:lnTo>
                  <a:lnTo>
                    <a:pt x="124" y="116"/>
                  </a:lnTo>
                  <a:lnTo>
                    <a:pt x="113" y="126"/>
                  </a:lnTo>
                  <a:lnTo>
                    <a:pt x="102" y="133"/>
                  </a:lnTo>
                  <a:lnTo>
                    <a:pt x="89" y="138"/>
                  </a:lnTo>
                  <a:lnTo>
                    <a:pt x="76" y="140"/>
                  </a:lnTo>
                  <a:lnTo>
                    <a:pt x="62" y="140"/>
                  </a:lnTo>
                  <a:lnTo>
                    <a:pt x="48" y="137"/>
                  </a:lnTo>
                  <a:lnTo>
                    <a:pt x="35" y="130"/>
                  </a:lnTo>
                  <a:lnTo>
                    <a:pt x="35" y="130"/>
                  </a:lnTo>
                  <a:lnTo>
                    <a:pt x="24" y="122"/>
                  </a:lnTo>
                  <a:lnTo>
                    <a:pt x="14" y="113"/>
                  </a:lnTo>
                  <a:lnTo>
                    <a:pt x="8" y="100"/>
                  </a:lnTo>
                  <a:lnTo>
                    <a:pt x="3" y="87"/>
                  </a:lnTo>
                  <a:lnTo>
                    <a:pt x="0" y="74"/>
                  </a:lnTo>
                  <a:lnTo>
                    <a:pt x="0" y="60"/>
                  </a:lnTo>
                  <a:lnTo>
                    <a:pt x="3" y="47"/>
                  </a:lnTo>
                  <a:lnTo>
                    <a:pt x="9" y="35"/>
                  </a:lnTo>
                  <a:lnTo>
                    <a:pt x="9" y="35"/>
                  </a:lnTo>
                  <a:lnTo>
                    <a:pt x="17" y="22"/>
                  </a:lnTo>
                  <a:lnTo>
                    <a:pt x="29" y="14"/>
                  </a:lnTo>
                  <a:lnTo>
                    <a:pt x="40" y="6"/>
                  </a:lnTo>
                  <a:lnTo>
                    <a:pt x="52" y="1"/>
                  </a:lnTo>
                  <a:lnTo>
                    <a:pt x="65" y="0"/>
                  </a:lnTo>
                  <a:lnTo>
                    <a:pt x="80" y="0"/>
                  </a:lnTo>
                  <a:lnTo>
                    <a:pt x="92" y="3"/>
                  </a:lnTo>
                  <a:lnTo>
                    <a:pt x="107" y="9"/>
                  </a:lnTo>
                  <a:lnTo>
                    <a:pt x="10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8"/>
            <p:cNvSpPr>
              <a:spLocks/>
            </p:cNvSpPr>
            <p:nvPr/>
          </p:nvSpPr>
          <p:spPr bwMode="auto">
            <a:xfrm>
              <a:off x="3015" y="2045"/>
              <a:ext cx="70" cy="71"/>
            </a:xfrm>
            <a:custGeom>
              <a:avLst/>
              <a:gdLst>
                <a:gd name="T0" fmla="*/ 105 w 140"/>
                <a:gd name="T1" fmla="*/ 10 h 142"/>
                <a:gd name="T2" fmla="*/ 105 w 140"/>
                <a:gd name="T3" fmla="*/ 10 h 142"/>
                <a:gd name="T4" fmla="*/ 118 w 140"/>
                <a:gd name="T5" fmla="*/ 18 h 142"/>
                <a:gd name="T6" fmla="*/ 127 w 140"/>
                <a:gd name="T7" fmla="*/ 29 h 142"/>
                <a:gd name="T8" fmla="*/ 134 w 140"/>
                <a:gd name="T9" fmla="*/ 40 h 142"/>
                <a:gd name="T10" fmla="*/ 138 w 140"/>
                <a:gd name="T11" fmla="*/ 53 h 142"/>
                <a:gd name="T12" fmla="*/ 140 w 140"/>
                <a:gd name="T13" fmla="*/ 66 h 142"/>
                <a:gd name="T14" fmla="*/ 140 w 140"/>
                <a:gd name="T15" fmla="*/ 80 h 142"/>
                <a:gd name="T16" fmla="*/ 137 w 140"/>
                <a:gd name="T17" fmla="*/ 93 h 142"/>
                <a:gd name="T18" fmla="*/ 132 w 140"/>
                <a:gd name="T19" fmla="*/ 107 h 142"/>
                <a:gd name="T20" fmla="*/ 132 w 140"/>
                <a:gd name="T21" fmla="*/ 107 h 142"/>
                <a:gd name="T22" fmla="*/ 122 w 140"/>
                <a:gd name="T23" fmla="*/ 118 h 142"/>
                <a:gd name="T24" fmla="*/ 113 w 140"/>
                <a:gd name="T25" fmla="*/ 128 h 142"/>
                <a:gd name="T26" fmla="*/ 102 w 140"/>
                <a:gd name="T27" fmla="*/ 134 h 142"/>
                <a:gd name="T28" fmla="*/ 89 w 140"/>
                <a:gd name="T29" fmla="*/ 139 h 142"/>
                <a:gd name="T30" fmla="*/ 75 w 140"/>
                <a:gd name="T31" fmla="*/ 142 h 142"/>
                <a:gd name="T32" fmla="*/ 62 w 140"/>
                <a:gd name="T33" fmla="*/ 141 h 142"/>
                <a:gd name="T34" fmla="*/ 47 w 140"/>
                <a:gd name="T35" fmla="*/ 137 h 142"/>
                <a:gd name="T36" fmla="*/ 35 w 140"/>
                <a:gd name="T37" fmla="*/ 133 h 142"/>
                <a:gd name="T38" fmla="*/ 35 w 140"/>
                <a:gd name="T39" fmla="*/ 133 h 142"/>
                <a:gd name="T40" fmla="*/ 24 w 140"/>
                <a:gd name="T41" fmla="*/ 123 h 142"/>
                <a:gd name="T42" fmla="*/ 14 w 140"/>
                <a:gd name="T43" fmla="*/ 113 h 142"/>
                <a:gd name="T44" fmla="*/ 6 w 140"/>
                <a:gd name="T45" fmla="*/ 102 h 142"/>
                <a:gd name="T46" fmla="*/ 1 w 140"/>
                <a:gd name="T47" fmla="*/ 90 h 142"/>
                <a:gd name="T48" fmla="*/ 0 w 140"/>
                <a:gd name="T49" fmla="*/ 75 h 142"/>
                <a:gd name="T50" fmla="*/ 0 w 140"/>
                <a:gd name="T51" fmla="*/ 62 h 142"/>
                <a:gd name="T52" fmla="*/ 3 w 140"/>
                <a:gd name="T53" fmla="*/ 48 h 142"/>
                <a:gd name="T54" fmla="*/ 9 w 140"/>
                <a:gd name="T55" fmla="*/ 35 h 142"/>
                <a:gd name="T56" fmla="*/ 9 w 140"/>
                <a:gd name="T57" fmla="*/ 35 h 142"/>
                <a:gd name="T58" fmla="*/ 17 w 140"/>
                <a:gd name="T59" fmla="*/ 24 h 142"/>
                <a:gd name="T60" fmla="*/ 28 w 140"/>
                <a:gd name="T61" fmla="*/ 15 h 142"/>
                <a:gd name="T62" fmla="*/ 40 w 140"/>
                <a:gd name="T63" fmla="*/ 8 h 142"/>
                <a:gd name="T64" fmla="*/ 52 w 140"/>
                <a:gd name="T65" fmla="*/ 3 h 142"/>
                <a:gd name="T66" fmla="*/ 65 w 140"/>
                <a:gd name="T67" fmla="*/ 0 h 142"/>
                <a:gd name="T68" fmla="*/ 79 w 140"/>
                <a:gd name="T69" fmla="*/ 0 h 142"/>
                <a:gd name="T70" fmla="*/ 92 w 140"/>
                <a:gd name="T71" fmla="*/ 3 h 142"/>
                <a:gd name="T72" fmla="*/ 105 w 140"/>
                <a:gd name="T73" fmla="*/ 10 h 142"/>
                <a:gd name="T74" fmla="*/ 105 w 140"/>
                <a:gd name="T75" fmla="*/ 1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2">
                  <a:moveTo>
                    <a:pt x="105" y="10"/>
                  </a:moveTo>
                  <a:lnTo>
                    <a:pt x="105" y="10"/>
                  </a:lnTo>
                  <a:lnTo>
                    <a:pt x="118" y="18"/>
                  </a:lnTo>
                  <a:lnTo>
                    <a:pt x="127" y="29"/>
                  </a:lnTo>
                  <a:lnTo>
                    <a:pt x="134" y="40"/>
                  </a:lnTo>
                  <a:lnTo>
                    <a:pt x="138" y="53"/>
                  </a:lnTo>
                  <a:lnTo>
                    <a:pt x="140" y="66"/>
                  </a:lnTo>
                  <a:lnTo>
                    <a:pt x="140" y="80"/>
                  </a:lnTo>
                  <a:lnTo>
                    <a:pt x="137" y="93"/>
                  </a:lnTo>
                  <a:lnTo>
                    <a:pt x="132" y="107"/>
                  </a:lnTo>
                  <a:lnTo>
                    <a:pt x="132" y="107"/>
                  </a:lnTo>
                  <a:lnTo>
                    <a:pt x="122" y="118"/>
                  </a:lnTo>
                  <a:lnTo>
                    <a:pt x="113" y="128"/>
                  </a:lnTo>
                  <a:lnTo>
                    <a:pt x="102" y="134"/>
                  </a:lnTo>
                  <a:lnTo>
                    <a:pt x="89" y="139"/>
                  </a:lnTo>
                  <a:lnTo>
                    <a:pt x="75" y="142"/>
                  </a:lnTo>
                  <a:lnTo>
                    <a:pt x="62" y="141"/>
                  </a:lnTo>
                  <a:lnTo>
                    <a:pt x="47" y="137"/>
                  </a:lnTo>
                  <a:lnTo>
                    <a:pt x="35" y="133"/>
                  </a:lnTo>
                  <a:lnTo>
                    <a:pt x="35" y="133"/>
                  </a:lnTo>
                  <a:lnTo>
                    <a:pt x="24" y="123"/>
                  </a:lnTo>
                  <a:lnTo>
                    <a:pt x="14" y="113"/>
                  </a:lnTo>
                  <a:lnTo>
                    <a:pt x="6" y="102"/>
                  </a:lnTo>
                  <a:lnTo>
                    <a:pt x="1" y="90"/>
                  </a:lnTo>
                  <a:lnTo>
                    <a:pt x="0" y="75"/>
                  </a:lnTo>
                  <a:lnTo>
                    <a:pt x="0" y="62"/>
                  </a:lnTo>
                  <a:lnTo>
                    <a:pt x="3" y="48"/>
                  </a:lnTo>
                  <a:lnTo>
                    <a:pt x="9" y="35"/>
                  </a:lnTo>
                  <a:lnTo>
                    <a:pt x="9" y="35"/>
                  </a:lnTo>
                  <a:lnTo>
                    <a:pt x="17" y="24"/>
                  </a:lnTo>
                  <a:lnTo>
                    <a:pt x="28" y="15"/>
                  </a:lnTo>
                  <a:lnTo>
                    <a:pt x="40" y="8"/>
                  </a:lnTo>
                  <a:lnTo>
                    <a:pt x="52" y="3"/>
                  </a:lnTo>
                  <a:lnTo>
                    <a:pt x="65" y="0"/>
                  </a:lnTo>
                  <a:lnTo>
                    <a:pt x="79" y="0"/>
                  </a:lnTo>
                  <a:lnTo>
                    <a:pt x="92" y="3"/>
                  </a:lnTo>
                  <a:lnTo>
                    <a:pt x="105" y="10"/>
                  </a:lnTo>
                  <a:lnTo>
                    <a:pt x="10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9"/>
            <p:cNvSpPr>
              <a:spLocks/>
            </p:cNvSpPr>
            <p:nvPr/>
          </p:nvSpPr>
          <p:spPr bwMode="auto">
            <a:xfrm>
              <a:off x="2708" y="2153"/>
              <a:ext cx="120" cy="162"/>
            </a:xfrm>
            <a:custGeom>
              <a:avLst/>
              <a:gdLst>
                <a:gd name="T0" fmla="*/ 225 w 241"/>
                <a:gd name="T1" fmla="*/ 74 h 326"/>
                <a:gd name="T2" fmla="*/ 225 w 241"/>
                <a:gd name="T3" fmla="*/ 74 h 326"/>
                <a:gd name="T4" fmla="*/ 233 w 241"/>
                <a:gd name="T5" fmla="*/ 37 h 326"/>
                <a:gd name="T6" fmla="*/ 241 w 241"/>
                <a:gd name="T7" fmla="*/ 0 h 326"/>
                <a:gd name="T8" fmla="*/ 241 w 241"/>
                <a:gd name="T9" fmla="*/ 0 h 326"/>
                <a:gd name="T10" fmla="*/ 201 w 241"/>
                <a:gd name="T11" fmla="*/ 32 h 326"/>
                <a:gd name="T12" fmla="*/ 164 w 241"/>
                <a:gd name="T13" fmla="*/ 66 h 326"/>
                <a:gd name="T14" fmla="*/ 131 w 241"/>
                <a:gd name="T15" fmla="*/ 101 h 326"/>
                <a:gd name="T16" fmla="*/ 100 w 241"/>
                <a:gd name="T17" fmla="*/ 138 h 326"/>
                <a:gd name="T18" fmla="*/ 72 w 241"/>
                <a:gd name="T19" fmla="*/ 174 h 326"/>
                <a:gd name="T20" fmla="*/ 44 w 241"/>
                <a:gd name="T21" fmla="*/ 213 h 326"/>
                <a:gd name="T22" fmla="*/ 21 w 241"/>
                <a:gd name="T23" fmla="*/ 251 h 326"/>
                <a:gd name="T24" fmla="*/ 0 w 241"/>
                <a:gd name="T25" fmla="*/ 287 h 326"/>
                <a:gd name="T26" fmla="*/ 0 w 241"/>
                <a:gd name="T27" fmla="*/ 287 h 326"/>
                <a:gd name="T28" fmla="*/ 33 w 241"/>
                <a:gd name="T29" fmla="*/ 326 h 326"/>
                <a:gd name="T30" fmla="*/ 33 w 241"/>
                <a:gd name="T31" fmla="*/ 326 h 326"/>
                <a:gd name="T32" fmla="*/ 51 w 241"/>
                <a:gd name="T33" fmla="*/ 294 h 326"/>
                <a:gd name="T34" fmla="*/ 70 w 241"/>
                <a:gd name="T35" fmla="*/ 260 h 326"/>
                <a:gd name="T36" fmla="*/ 92 w 241"/>
                <a:gd name="T37" fmla="*/ 228 h 326"/>
                <a:gd name="T38" fmla="*/ 115 w 241"/>
                <a:gd name="T39" fmla="*/ 197 h 326"/>
                <a:gd name="T40" fmla="*/ 140 w 241"/>
                <a:gd name="T41" fmla="*/ 165 h 326"/>
                <a:gd name="T42" fmla="*/ 166 w 241"/>
                <a:gd name="T43" fmla="*/ 133 h 326"/>
                <a:gd name="T44" fmla="*/ 194 w 241"/>
                <a:gd name="T45" fmla="*/ 103 h 326"/>
                <a:gd name="T46" fmla="*/ 225 w 241"/>
                <a:gd name="T47" fmla="*/ 74 h 326"/>
                <a:gd name="T48" fmla="*/ 225 w 241"/>
                <a:gd name="T49" fmla="*/ 7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1" h="326">
                  <a:moveTo>
                    <a:pt x="225" y="74"/>
                  </a:moveTo>
                  <a:lnTo>
                    <a:pt x="225" y="74"/>
                  </a:lnTo>
                  <a:lnTo>
                    <a:pt x="233" y="37"/>
                  </a:lnTo>
                  <a:lnTo>
                    <a:pt x="241" y="0"/>
                  </a:lnTo>
                  <a:lnTo>
                    <a:pt x="241" y="0"/>
                  </a:lnTo>
                  <a:lnTo>
                    <a:pt x="201" y="32"/>
                  </a:lnTo>
                  <a:lnTo>
                    <a:pt x="164" y="66"/>
                  </a:lnTo>
                  <a:lnTo>
                    <a:pt x="131" y="101"/>
                  </a:lnTo>
                  <a:lnTo>
                    <a:pt x="100" y="138"/>
                  </a:lnTo>
                  <a:lnTo>
                    <a:pt x="72" y="174"/>
                  </a:lnTo>
                  <a:lnTo>
                    <a:pt x="44" y="213"/>
                  </a:lnTo>
                  <a:lnTo>
                    <a:pt x="21" y="251"/>
                  </a:lnTo>
                  <a:lnTo>
                    <a:pt x="0" y="287"/>
                  </a:lnTo>
                  <a:lnTo>
                    <a:pt x="0" y="287"/>
                  </a:lnTo>
                  <a:lnTo>
                    <a:pt x="33" y="326"/>
                  </a:lnTo>
                  <a:lnTo>
                    <a:pt x="33" y="326"/>
                  </a:lnTo>
                  <a:lnTo>
                    <a:pt x="51" y="294"/>
                  </a:lnTo>
                  <a:lnTo>
                    <a:pt x="70" y="260"/>
                  </a:lnTo>
                  <a:lnTo>
                    <a:pt x="92" y="228"/>
                  </a:lnTo>
                  <a:lnTo>
                    <a:pt x="115" y="197"/>
                  </a:lnTo>
                  <a:lnTo>
                    <a:pt x="140" y="165"/>
                  </a:lnTo>
                  <a:lnTo>
                    <a:pt x="166" y="133"/>
                  </a:lnTo>
                  <a:lnTo>
                    <a:pt x="194" y="103"/>
                  </a:lnTo>
                  <a:lnTo>
                    <a:pt x="225" y="74"/>
                  </a:lnTo>
                  <a:lnTo>
                    <a:pt x="225"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0"/>
            <p:cNvSpPr>
              <a:spLocks/>
            </p:cNvSpPr>
            <p:nvPr/>
          </p:nvSpPr>
          <p:spPr bwMode="auto">
            <a:xfrm>
              <a:off x="2849" y="2072"/>
              <a:ext cx="195" cy="94"/>
            </a:xfrm>
            <a:custGeom>
              <a:avLst/>
              <a:gdLst>
                <a:gd name="T0" fmla="*/ 19 w 391"/>
                <a:gd name="T1" fmla="*/ 120 h 189"/>
                <a:gd name="T2" fmla="*/ 19 w 391"/>
                <a:gd name="T3" fmla="*/ 120 h 189"/>
                <a:gd name="T4" fmla="*/ 10 w 391"/>
                <a:gd name="T5" fmla="*/ 154 h 189"/>
                <a:gd name="T6" fmla="*/ 0 w 391"/>
                <a:gd name="T7" fmla="*/ 189 h 189"/>
                <a:gd name="T8" fmla="*/ 0 w 391"/>
                <a:gd name="T9" fmla="*/ 189 h 189"/>
                <a:gd name="T10" fmla="*/ 24 w 391"/>
                <a:gd name="T11" fmla="*/ 173 h 189"/>
                <a:gd name="T12" fmla="*/ 48 w 391"/>
                <a:gd name="T13" fmla="*/ 158 h 189"/>
                <a:gd name="T14" fmla="*/ 72 w 391"/>
                <a:gd name="T15" fmla="*/ 144 h 189"/>
                <a:gd name="T16" fmla="*/ 96 w 391"/>
                <a:gd name="T17" fmla="*/ 131 h 189"/>
                <a:gd name="T18" fmla="*/ 145 w 391"/>
                <a:gd name="T19" fmla="*/ 107 h 189"/>
                <a:gd name="T20" fmla="*/ 196 w 391"/>
                <a:gd name="T21" fmla="*/ 88 h 189"/>
                <a:gd name="T22" fmla="*/ 246 w 391"/>
                <a:gd name="T23" fmla="*/ 72 h 189"/>
                <a:gd name="T24" fmla="*/ 295 w 391"/>
                <a:gd name="T25" fmla="*/ 58 h 189"/>
                <a:gd name="T26" fmla="*/ 344 w 391"/>
                <a:gd name="T27" fmla="*/ 48 h 189"/>
                <a:gd name="T28" fmla="*/ 391 w 391"/>
                <a:gd name="T29" fmla="*/ 40 h 189"/>
                <a:gd name="T30" fmla="*/ 391 w 391"/>
                <a:gd name="T31" fmla="*/ 40 h 189"/>
                <a:gd name="T32" fmla="*/ 365 w 391"/>
                <a:gd name="T33" fmla="*/ 20 h 189"/>
                <a:gd name="T34" fmla="*/ 340 w 391"/>
                <a:gd name="T35" fmla="*/ 0 h 189"/>
                <a:gd name="T36" fmla="*/ 340 w 391"/>
                <a:gd name="T37" fmla="*/ 0 h 189"/>
                <a:gd name="T38" fmla="*/ 301 w 391"/>
                <a:gd name="T39" fmla="*/ 8 h 189"/>
                <a:gd name="T40" fmla="*/ 262 w 391"/>
                <a:gd name="T41" fmla="*/ 18 h 189"/>
                <a:gd name="T42" fmla="*/ 220 w 391"/>
                <a:gd name="T43" fmla="*/ 29 h 189"/>
                <a:gd name="T44" fmla="*/ 180 w 391"/>
                <a:gd name="T45" fmla="*/ 43 h 189"/>
                <a:gd name="T46" fmla="*/ 139 w 391"/>
                <a:gd name="T47" fmla="*/ 59 h 189"/>
                <a:gd name="T48" fmla="*/ 99 w 391"/>
                <a:gd name="T49" fmla="*/ 77 h 189"/>
                <a:gd name="T50" fmla="*/ 59 w 391"/>
                <a:gd name="T51" fmla="*/ 98 h 189"/>
                <a:gd name="T52" fmla="*/ 19 w 391"/>
                <a:gd name="T53" fmla="*/ 120 h 189"/>
                <a:gd name="T54" fmla="*/ 19 w 391"/>
                <a:gd name="T55" fmla="*/ 12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1" h="189">
                  <a:moveTo>
                    <a:pt x="19" y="120"/>
                  </a:moveTo>
                  <a:lnTo>
                    <a:pt x="19" y="120"/>
                  </a:lnTo>
                  <a:lnTo>
                    <a:pt x="10" y="154"/>
                  </a:lnTo>
                  <a:lnTo>
                    <a:pt x="0" y="189"/>
                  </a:lnTo>
                  <a:lnTo>
                    <a:pt x="0" y="189"/>
                  </a:lnTo>
                  <a:lnTo>
                    <a:pt x="24" y="173"/>
                  </a:lnTo>
                  <a:lnTo>
                    <a:pt x="48" y="158"/>
                  </a:lnTo>
                  <a:lnTo>
                    <a:pt x="72" y="144"/>
                  </a:lnTo>
                  <a:lnTo>
                    <a:pt x="96" y="131"/>
                  </a:lnTo>
                  <a:lnTo>
                    <a:pt x="145" y="107"/>
                  </a:lnTo>
                  <a:lnTo>
                    <a:pt x="196" y="88"/>
                  </a:lnTo>
                  <a:lnTo>
                    <a:pt x="246" y="72"/>
                  </a:lnTo>
                  <a:lnTo>
                    <a:pt x="295" y="58"/>
                  </a:lnTo>
                  <a:lnTo>
                    <a:pt x="344" y="48"/>
                  </a:lnTo>
                  <a:lnTo>
                    <a:pt x="391" y="40"/>
                  </a:lnTo>
                  <a:lnTo>
                    <a:pt x="391" y="40"/>
                  </a:lnTo>
                  <a:lnTo>
                    <a:pt x="365" y="20"/>
                  </a:lnTo>
                  <a:lnTo>
                    <a:pt x="340" y="0"/>
                  </a:lnTo>
                  <a:lnTo>
                    <a:pt x="340" y="0"/>
                  </a:lnTo>
                  <a:lnTo>
                    <a:pt x="301" y="8"/>
                  </a:lnTo>
                  <a:lnTo>
                    <a:pt x="262" y="18"/>
                  </a:lnTo>
                  <a:lnTo>
                    <a:pt x="220" y="29"/>
                  </a:lnTo>
                  <a:lnTo>
                    <a:pt x="180" y="43"/>
                  </a:lnTo>
                  <a:lnTo>
                    <a:pt x="139" y="59"/>
                  </a:lnTo>
                  <a:lnTo>
                    <a:pt x="99" y="77"/>
                  </a:lnTo>
                  <a:lnTo>
                    <a:pt x="59" y="98"/>
                  </a:lnTo>
                  <a:lnTo>
                    <a:pt x="19" y="120"/>
                  </a:lnTo>
                  <a:lnTo>
                    <a:pt x="19"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1"/>
            <p:cNvSpPr>
              <a:spLocks/>
            </p:cNvSpPr>
            <p:nvPr/>
          </p:nvSpPr>
          <p:spPr bwMode="auto">
            <a:xfrm>
              <a:off x="3051" y="2061"/>
              <a:ext cx="125" cy="27"/>
            </a:xfrm>
            <a:custGeom>
              <a:avLst/>
              <a:gdLst>
                <a:gd name="T0" fmla="*/ 0 w 251"/>
                <a:gd name="T1" fmla="*/ 11 h 54"/>
                <a:gd name="T2" fmla="*/ 0 w 251"/>
                <a:gd name="T3" fmla="*/ 11 h 54"/>
                <a:gd name="T4" fmla="*/ 34 w 251"/>
                <a:gd name="T5" fmla="*/ 40 h 54"/>
                <a:gd name="T6" fmla="*/ 34 w 251"/>
                <a:gd name="T7" fmla="*/ 40 h 54"/>
                <a:gd name="T8" fmla="*/ 48 w 251"/>
                <a:gd name="T9" fmla="*/ 54 h 54"/>
                <a:gd name="T10" fmla="*/ 48 w 251"/>
                <a:gd name="T11" fmla="*/ 54 h 54"/>
                <a:gd name="T12" fmla="*/ 83 w 251"/>
                <a:gd name="T13" fmla="*/ 51 h 54"/>
                <a:gd name="T14" fmla="*/ 117 w 251"/>
                <a:gd name="T15" fmla="*/ 50 h 54"/>
                <a:gd name="T16" fmla="*/ 174 w 251"/>
                <a:gd name="T17" fmla="*/ 48 h 54"/>
                <a:gd name="T18" fmla="*/ 220 w 251"/>
                <a:gd name="T19" fmla="*/ 48 h 54"/>
                <a:gd name="T20" fmla="*/ 251 w 251"/>
                <a:gd name="T21" fmla="*/ 51 h 54"/>
                <a:gd name="T22" fmla="*/ 251 w 251"/>
                <a:gd name="T23" fmla="*/ 51 h 54"/>
                <a:gd name="T24" fmla="*/ 235 w 251"/>
                <a:gd name="T25" fmla="*/ 26 h 54"/>
                <a:gd name="T26" fmla="*/ 217 w 251"/>
                <a:gd name="T27" fmla="*/ 2 h 54"/>
                <a:gd name="T28" fmla="*/ 217 w 251"/>
                <a:gd name="T29" fmla="*/ 2 h 54"/>
                <a:gd name="T30" fmla="*/ 176 w 251"/>
                <a:gd name="T31" fmla="*/ 0 h 54"/>
                <a:gd name="T32" fmla="*/ 125 w 251"/>
                <a:gd name="T33" fmla="*/ 2 h 54"/>
                <a:gd name="T34" fmla="*/ 66 w 251"/>
                <a:gd name="T35" fmla="*/ 5 h 54"/>
                <a:gd name="T36" fmla="*/ 0 w 251"/>
                <a:gd name="T37" fmla="*/ 11 h 54"/>
                <a:gd name="T38" fmla="*/ 0 w 251"/>
                <a:gd name="T3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1" h="54">
                  <a:moveTo>
                    <a:pt x="0" y="11"/>
                  </a:moveTo>
                  <a:lnTo>
                    <a:pt x="0" y="11"/>
                  </a:lnTo>
                  <a:lnTo>
                    <a:pt x="34" y="40"/>
                  </a:lnTo>
                  <a:lnTo>
                    <a:pt x="34" y="40"/>
                  </a:lnTo>
                  <a:lnTo>
                    <a:pt x="48" y="54"/>
                  </a:lnTo>
                  <a:lnTo>
                    <a:pt x="48" y="54"/>
                  </a:lnTo>
                  <a:lnTo>
                    <a:pt x="83" y="51"/>
                  </a:lnTo>
                  <a:lnTo>
                    <a:pt x="117" y="50"/>
                  </a:lnTo>
                  <a:lnTo>
                    <a:pt x="174" y="48"/>
                  </a:lnTo>
                  <a:lnTo>
                    <a:pt x="220" y="48"/>
                  </a:lnTo>
                  <a:lnTo>
                    <a:pt x="251" y="51"/>
                  </a:lnTo>
                  <a:lnTo>
                    <a:pt x="251" y="51"/>
                  </a:lnTo>
                  <a:lnTo>
                    <a:pt x="235" y="26"/>
                  </a:lnTo>
                  <a:lnTo>
                    <a:pt x="217" y="2"/>
                  </a:lnTo>
                  <a:lnTo>
                    <a:pt x="217" y="2"/>
                  </a:lnTo>
                  <a:lnTo>
                    <a:pt x="176" y="0"/>
                  </a:lnTo>
                  <a:lnTo>
                    <a:pt x="125" y="2"/>
                  </a:lnTo>
                  <a:lnTo>
                    <a:pt x="66" y="5"/>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2"/>
            <p:cNvSpPr>
              <a:spLocks/>
            </p:cNvSpPr>
            <p:nvPr/>
          </p:nvSpPr>
          <p:spPr bwMode="auto">
            <a:xfrm>
              <a:off x="2653" y="2319"/>
              <a:ext cx="60" cy="138"/>
            </a:xfrm>
            <a:custGeom>
              <a:avLst/>
              <a:gdLst>
                <a:gd name="T0" fmla="*/ 86 w 121"/>
                <a:gd name="T1" fmla="*/ 0 h 276"/>
                <a:gd name="T2" fmla="*/ 86 w 121"/>
                <a:gd name="T3" fmla="*/ 0 h 276"/>
                <a:gd name="T4" fmla="*/ 70 w 121"/>
                <a:gd name="T5" fmla="*/ 33 h 276"/>
                <a:gd name="T6" fmla="*/ 56 w 121"/>
                <a:gd name="T7" fmla="*/ 67 h 276"/>
                <a:gd name="T8" fmla="*/ 32 w 121"/>
                <a:gd name="T9" fmla="*/ 127 h 276"/>
                <a:gd name="T10" fmla="*/ 13 w 121"/>
                <a:gd name="T11" fmla="*/ 183 h 276"/>
                <a:gd name="T12" fmla="*/ 0 w 121"/>
                <a:gd name="T13" fmla="*/ 228 h 276"/>
                <a:gd name="T14" fmla="*/ 0 w 121"/>
                <a:gd name="T15" fmla="*/ 228 h 276"/>
                <a:gd name="T16" fmla="*/ 17 w 121"/>
                <a:gd name="T17" fmla="*/ 252 h 276"/>
                <a:gd name="T18" fmla="*/ 36 w 121"/>
                <a:gd name="T19" fmla="*/ 276 h 276"/>
                <a:gd name="T20" fmla="*/ 36 w 121"/>
                <a:gd name="T21" fmla="*/ 276 h 276"/>
                <a:gd name="T22" fmla="*/ 48 w 121"/>
                <a:gd name="T23" fmla="*/ 234 h 276"/>
                <a:gd name="T24" fmla="*/ 64 w 121"/>
                <a:gd name="T25" fmla="*/ 180 h 276"/>
                <a:gd name="T26" fmla="*/ 75 w 121"/>
                <a:gd name="T27" fmla="*/ 146 h 276"/>
                <a:gd name="T28" fmla="*/ 87 w 121"/>
                <a:gd name="T29" fmla="*/ 113 h 276"/>
                <a:gd name="T30" fmla="*/ 103 w 121"/>
                <a:gd name="T31" fmla="*/ 76 h 276"/>
                <a:gd name="T32" fmla="*/ 121 w 121"/>
                <a:gd name="T33" fmla="*/ 38 h 276"/>
                <a:gd name="T34" fmla="*/ 121 w 121"/>
                <a:gd name="T35" fmla="*/ 38 h 276"/>
                <a:gd name="T36" fmla="*/ 86 w 121"/>
                <a:gd name="T37" fmla="*/ 0 h 276"/>
                <a:gd name="T38" fmla="*/ 86 w 121"/>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276">
                  <a:moveTo>
                    <a:pt x="86" y="0"/>
                  </a:moveTo>
                  <a:lnTo>
                    <a:pt x="86" y="0"/>
                  </a:lnTo>
                  <a:lnTo>
                    <a:pt x="70" y="33"/>
                  </a:lnTo>
                  <a:lnTo>
                    <a:pt x="56" y="67"/>
                  </a:lnTo>
                  <a:lnTo>
                    <a:pt x="32" y="127"/>
                  </a:lnTo>
                  <a:lnTo>
                    <a:pt x="13" y="183"/>
                  </a:lnTo>
                  <a:lnTo>
                    <a:pt x="0" y="228"/>
                  </a:lnTo>
                  <a:lnTo>
                    <a:pt x="0" y="228"/>
                  </a:lnTo>
                  <a:lnTo>
                    <a:pt x="17" y="252"/>
                  </a:lnTo>
                  <a:lnTo>
                    <a:pt x="36" y="276"/>
                  </a:lnTo>
                  <a:lnTo>
                    <a:pt x="36" y="276"/>
                  </a:lnTo>
                  <a:lnTo>
                    <a:pt x="48" y="234"/>
                  </a:lnTo>
                  <a:lnTo>
                    <a:pt x="64" y="180"/>
                  </a:lnTo>
                  <a:lnTo>
                    <a:pt x="75" y="146"/>
                  </a:lnTo>
                  <a:lnTo>
                    <a:pt x="87" y="113"/>
                  </a:lnTo>
                  <a:lnTo>
                    <a:pt x="103" y="76"/>
                  </a:lnTo>
                  <a:lnTo>
                    <a:pt x="121" y="38"/>
                  </a:lnTo>
                  <a:lnTo>
                    <a:pt x="121" y="38"/>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3"/>
            <p:cNvSpPr>
              <a:spLocks/>
            </p:cNvSpPr>
            <p:nvPr/>
          </p:nvSpPr>
          <p:spPr bwMode="auto">
            <a:xfrm>
              <a:off x="2828" y="2009"/>
              <a:ext cx="83" cy="144"/>
            </a:xfrm>
            <a:custGeom>
              <a:avLst/>
              <a:gdLst>
                <a:gd name="T0" fmla="*/ 60 w 165"/>
                <a:gd name="T1" fmla="*/ 246 h 287"/>
                <a:gd name="T2" fmla="*/ 60 w 165"/>
                <a:gd name="T3" fmla="*/ 246 h 287"/>
                <a:gd name="T4" fmla="*/ 71 w 165"/>
                <a:gd name="T5" fmla="*/ 214 h 287"/>
                <a:gd name="T6" fmla="*/ 82 w 165"/>
                <a:gd name="T7" fmla="*/ 182 h 287"/>
                <a:gd name="T8" fmla="*/ 95 w 165"/>
                <a:gd name="T9" fmla="*/ 152 h 287"/>
                <a:gd name="T10" fmla="*/ 108 w 165"/>
                <a:gd name="T11" fmla="*/ 122 h 287"/>
                <a:gd name="T12" fmla="*/ 137 w 165"/>
                <a:gd name="T13" fmla="*/ 66 h 287"/>
                <a:gd name="T14" fmla="*/ 165 w 165"/>
                <a:gd name="T15" fmla="*/ 16 h 287"/>
                <a:gd name="T16" fmla="*/ 165 w 165"/>
                <a:gd name="T17" fmla="*/ 16 h 287"/>
                <a:gd name="T18" fmla="*/ 118 w 165"/>
                <a:gd name="T19" fmla="*/ 0 h 287"/>
                <a:gd name="T20" fmla="*/ 118 w 165"/>
                <a:gd name="T21" fmla="*/ 0 h 287"/>
                <a:gd name="T22" fmla="*/ 102 w 165"/>
                <a:gd name="T23" fmla="*/ 31 h 287"/>
                <a:gd name="T24" fmla="*/ 84 w 165"/>
                <a:gd name="T25" fmla="*/ 63 h 287"/>
                <a:gd name="T26" fmla="*/ 67 w 165"/>
                <a:gd name="T27" fmla="*/ 96 h 287"/>
                <a:gd name="T28" fmla="*/ 51 w 165"/>
                <a:gd name="T29" fmla="*/ 133 h 287"/>
                <a:gd name="T30" fmla="*/ 36 w 165"/>
                <a:gd name="T31" fmla="*/ 169 h 287"/>
                <a:gd name="T32" fmla="*/ 22 w 165"/>
                <a:gd name="T33" fmla="*/ 208 h 287"/>
                <a:gd name="T34" fmla="*/ 9 w 165"/>
                <a:gd name="T35" fmla="*/ 248 h 287"/>
                <a:gd name="T36" fmla="*/ 0 w 165"/>
                <a:gd name="T37" fmla="*/ 287 h 287"/>
                <a:gd name="T38" fmla="*/ 0 w 165"/>
                <a:gd name="T39" fmla="*/ 287 h 287"/>
                <a:gd name="T40" fmla="*/ 4 w 165"/>
                <a:gd name="T41" fmla="*/ 283 h 287"/>
                <a:gd name="T42" fmla="*/ 4 w 165"/>
                <a:gd name="T43" fmla="*/ 283 h 287"/>
                <a:gd name="T44" fmla="*/ 31 w 165"/>
                <a:gd name="T45" fmla="*/ 264 h 287"/>
                <a:gd name="T46" fmla="*/ 60 w 165"/>
                <a:gd name="T47" fmla="*/ 246 h 287"/>
                <a:gd name="T48" fmla="*/ 60 w 165"/>
                <a:gd name="T49" fmla="*/ 2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287">
                  <a:moveTo>
                    <a:pt x="60" y="246"/>
                  </a:moveTo>
                  <a:lnTo>
                    <a:pt x="60" y="246"/>
                  </a:lnTo>
                  <a:lnTo>
                    <a:pt x="71" y="214"/>
                  </a:lnTo>
                  <a:lnTo>
                    <a:pt x="82" y="182"/>
                  </a:lnTo>
                  <a:lnTo>
                    <a:pt x="95" y="152"/>
                  </a:lnTo>
                  <a:lnTo>
                    <a:pt x="108" y="122"/>
                  </a:lnTo>
                  <a:lnTo>
                    <a:pt x="137" y="66"/>
                  </a:lnTo>
                  <a:lnTo>
                    <a:pt x="165" y="16"/>
                  </a:lnTo>
                  <a:lnTo>
                    <a:pt x="165" y="16"/>
                  </a:lnTo>
                  <a:lnTo>
                    <a:pt x="118" y="0"/>
                  </a:lnTo>
                  <a:lnTo>
                    <a:pt x="118" y="0"/>
                  </a:lnTo>
                  <a:lnTo>
                    <a:pt x="102" y="31"/>
                  </a:lnTo>
                  <a:lnTo>
                    <a:pt x="84" y="63"/>
                  </a:lnTo>
                  <a:lnTo>
                    <a:pt x="67" y="96"/>
                  </a:lnTo>
                  <a:lnTo>
                    <a:pt x="51" y="133"/>
                  </a:lnTo>
                  <a:lnTo>
                    <a:pt x="36" y="169"/>
                  </a:lnTo>
                  <a:lnTo>
                    <a:pt x="22" y="208"/>
                  </a:lnTo>
                  <a:lnTo>
                    <a:pt x="9" y="248"/>
                  </a:lnTo>
                  <a:lnTo>
                    <a:pt x="0" y="287"/>
                  </a:lnTo>
                  <a:lnTo>
                    <a:pt x="0" y="287"/>
                  </a:lnTo>
                  <a:lnTo>
                    <a:pt x="4" y="283"/>
                  </a:lnTo>
                  <a:lnTo>
                    <a:pt x="4" y="283"/>
                  </a:lnTo>
                  <a:lnTo>
                    <a:pt x="31" y="264"/>
                  </a:lnTo>
                  <a:lnTo>
                    <a:pt x="60" y="246"/>
                  </a:lnTo>
                  <a:lnTo>
                    <a:pt x="6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p:cNvSpPr>
              <a:spLocks/>
            </p:cNvSpPr>
            <p:nvPr/>
          </p:nvSpPr>
          <p:spPr bwMode="auto">
            <a:xfrm>
              <a:off x="2901" y="1937"/>
              <a:ext cx="64" cy="59"/>
            </a:xfrm>
            <a:custGeom>
              <a:avLst/>
              <a:gdLst>
                <a:gd name="T0" fmla="*/ 46 w 127"/>
                <a:gd name="T1" fmla="*/ 118 h 118"/>
                <a:gd name="T2" fmla="*/ 46 w 127"/>
                <a:gd name="T3" fmla="*/ 118 h 118"/>
                <a:gd name="T4" fmla="*/ 70 w 127"/>
                <a:gd name="T5" fmla="*/ 83 h 118"/>
                <a:gd name="T6" fmla="*/ 92 w 127"/>
                <a:gd name="T7" fmla="*/ 53 h 118"/>
                <a:gd name="T8" fmla="*/ 127 w 127"/>
                <a:gd name="T9" fmla="*/ 6 h 118"/>
                <a:gd name="T10" fmla="*/ 127 w 127"/>
                <a:gd name="T11" fmla="*/ 6 h 118"/>
                <a:gd name="T12" fmla="*/ 100 w 127"/>
                <a:gd name="T13" fmla="*/ 3 h 118"/>
                <a:gd name="T14" fmla="*/ 73 w 127"/>
                <a:gd name="T15" fmla="*/ 0 h 118"/>
                <a:gd name="T16" fmla="*/ 73 w 127"/>
                <a:gd name="T17" fmla="*/ 0 h 118"/>
                <a:gd name="T18" fmla="*/ 38 w 127"/>
                <a:gd name="T19" fmla="*/ 45 h 118"/>
                <a:gd name="T20" fmla="*/ 19 w 127"/>
                <a:gd name="T21" fmla="*/ 72 h 118"/>
                <a:gd name="T22" fmla="*/ 0 w 127"/>
                <a:gd name="T23" fmla="*/ 102 h 118"/>
                <a:gd name="T24" fmla="*/ 0 w 127"/>
                <a:gd name="T25" fmla="*/ 102 h 118"/>
                <a:gd name="T26" fmla="*/ 46 w 127"/>
                <a:gd name="T27" fmla="*/ 118 h 118"/>
                <a:gd name="T28" fmla="*/ 46 w 127"/>
                <a:gd name="T2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18">
                  <a:moveTo>
                    <a:pt x="46" y="118"/>
                  </a:moveTo>
                  <a:lnTo>
                    <a:pt x="46" y="118"/>
                  </a:lnTo>
                  <a:lnTo>
                    <a:pt x="70" y="83"/>
                  </a:lnTo>
                  <a:lnTo>
                    <a:pt x="92" y="53"/>
                  </a:lnTo>
                  <a:lnTo>
                    <a:pt x="127" y="6"/>
                  </a:lnTo>
                  <a:lnTo>
                    <a:pt x="127" y="6"/>
                  </a:lnTo>
                  <a:lnTo>
                    <a:pt x="100" y="3"/>
                  </a:lnTo>
                  <a:lnTo>
                    <a:pt x="73" y="0"/>
                  </a:lnTo>
                  <a:lnTo>
                    <a:pt x="73" y="0"/>
                  </a:lnTo>
                  <a:lnTo>
                    <a:pt x="38" y="45"/>
                  </a:lnTo>
                  <a:lnTo>
                    <a:pt x="19" y="72"/>
                  </a:lnTo>
                  <a:lnTo>
                    <a:pt x="0" y="102"/>
                  </a:lnTo>
                  <a:lnTo>
                    <a:pt x="0" y="102"/>
                  </a:lnTo>
                  <a:lnTo>
                    <a:pt x="46" y="118"/>
                  </a:lnTo>
                  <a:lnTo>
                    <a:pt x="46"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p:cNvSpPr>
              <a:spLocks/>
            </p:cNvSpPr>
            <p:nvPr/>
          </p:nvSpPr>
          <p:spPr bwMode="auto">
            <a:xfrm>
              <a:off x="2816" y="2166"/>
              <a:ext cx="63" cy="253"/>
            </a:xfrm>
            <a:custGeom>
              <a:avLst/>
              <a:gdLst>
                <a:gd name="T0" fmla="*/ 8 w 126"/>
                <a:gd name="T1" fmla="*/ 46 h 505"/>
                <a:gd name="T2" fmla="*/ 8 w 126"/>
                <a:gd name="T3" fmla="*/ 46 h 505"/>
                <a:gd name="T4" fmla="*/ 4 w 126"/>
                <a:gd name="T5" fmla="*/ 75 h 505"/>
                <a:gd name="T6" fmla="*/ 1 w 126"/>
                <a:gd name="T7" fmla="*/ 103 h 505"/>
                <a:gd name="T8" fmla="*/ 0 w 126"/>
                <a:gd name="T9" fmla="*/ 134 h 505"/>
                <a:gd name="T10" fmla="*/ 0 w 126"/>
                <a:gd name="T11" fmla="*/ 164 h 505"/>
                <a:gd name="T12" fmla="*/ 0 w 126"/>
                <a:gd name="T13" fmla="*/ 164 h 505"/>
                <a:gd name="T14" fmla="*/ 1 w 126"/>
                <a:gd name="T15" fmla="*/ 207 h 505"/>
                <a:gd name="T16" fmla="*/ 4 w 126"/>
                <a:gd name="T17" fmla="*/ 248 h 505"/>
                <a:gd name="T18" fmla="*/ 9 w 126"/>
                <a:gd name="T19" fmla="*/ 290 h 505"/>
                <a:gd name="T20" fmla="*/ 17 w 126"/>
                <a:gd name="T21" fmla="*/ 330 h 505"/>
                <a:gd name="T22" fmla="*/ 27 w 126"/>
                <a:gd name="T23" fmla="*/ 368 h 505"/>
                <a:gd name="T24" fmla="*/ 38 w 126"/>
                <a:gd name="T25" fmla="*/ 406 h 505"/>
                <a:gd name="T26" fmla="*/ 49 w 126"/>
                <a:gd name="T27" fmla="*/ 444 h 505"/>
                <a:gd name="T28" fmla="*/ 63 w 126"/>
                <a:gd name="T29" fmla="*/ 480 h 505"/>
                <a:gd name="T30" fmla="*/ 63 w 126"/>
                <a:gd name="T31" fmla="*/ 480 h 505"/>
                <a:gd name="T32" fmla="*/ 94 w 126"/>
                <a:gd name="T33" fmla="*/ 492 h 505"/>
                <a:gd name="T34" fmla="*/ 126 w 126"/>
                <a:gd name="T35" fmla="*/ 505 h 505"/>
                <a:gd name="T36" fmla="*/ 126 w 126"/>
                <a:gd name="T37" fmla="*/ 505 h 505"/>
                <a:gd name="T38" fmla="*/ 110 w 126"/>
                <a:gd name="T39" fmla="*/ 467 h 505"/>
                <a:gd name="T40" fmla="*/ 94 w 126"/>
                <a:gd name="T41" fmla="*/ 427 h 505"/>
                <a:gd name="T42" fmla="*/ 81 w 126"/>
                <a:gd name="T43" fmla="*/ 385 h 505"/>
                <a:gd name="T44" fmla="*/ 70 w 126"/>
                <a:gd name="T45" fmla="*/ 344 h 505"/>
                <a:gd name="T46" fmla="*/ 60 w 126"/>
                <a:gd name="T47" fmla="*/ 299 h 505"/>
                <a:gd name="T48" fmla="*/ 52 w 126"/>
                <a:gd name="T49" fmla="*/ 255 h 505"/>
                <a:gd name="T50" fmla="*/ 47 w 126"/>
                <a:gd name="T51" fmla="*/ 210 h 505"/>
                <a:gd name="T52" fmla="*/ 46 w 126"/>
                <a:gd name="T53" fmla="*/ 164 h 505"/>
                <a:gd name="T54" fmla="*/ 46 w 126"/>
                <a:gd name="T55" fmla="*/ 164 h 505"/>
                <a:gd name="T56" fmla="*/ 47 w 126"/>
                <a:gd name="T57" fmla="*/ 121 h 505"/>
                <a:gd name="T58" fmla="*/ 51 w 126"/>
                <a:gd name="T59" fmla="*/ 81 h 505"/>
                <a:gd name="T60" fmla="*/ 57 w 126"/>
                <a:gd name="T61" fmla="*/ 39 h 505"/>
                <a:gd name="T62" fmla="*/ 65 w 126"/>
                <a:gd name="T63" fmla="*/ 0 h 505"/>
                <a:gd name="T64" fmla="*/ 65 w 126"/>
                <a:gd name="T65" fmla="*/ 0 h 505"/>
                <a:gd name="T66" fmla="*/ 57 w 126"/>
                <a:gd name="T67" fmla="*/ 6 h 505"/>
                <a:gd name="T68" fmla="*/ 57 w 126"/>
                <a:gd name="T69" fmla="*/ 6 h 505"/>
                <a:gd name="T70" fmla="*/ 32 w 126"/>
                <a:gd name="T71" fmla="*/ 25 h 505"/>
                <a:gd name="T72" fmla="*/ 8 w 126"/>
                <a:gd name="T73" fmla="*/ 46 h 505"/>
                <a:gd name="T74" fmla="*/ 8 w 126"/>
                <a:gd name="T75" fmla="*/ 4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505">
                  <a:moveTo>
                    <a:pt x="8" y="46"/>
                  </a:moveTo>
                  <a:lnTo>
                    <a:pt x="8" y="46"/>
                  </a:lnTo>
                  <a:lnTo>
                    <a:pt x="4" y="75"/>
                  </a:lnTo>
                  <a:lnTo>
                    <a:pt x="1" y="103"/>
                  </a:lnTo>
                  <a:lnTo>
                    <a:pt x="0" y="134"/>
                  </a:lnTo>
                  <a:lnTo>
                    <a:pt x="0" y="164"/>
                  </a:lnTo>
                  <a:lnTo>
                    <a:pt x="0" y="164"/>
                  </a:lnTo>
                  <a:lnTo>
                    <a:pt x="1" y="207"/>
                  </a:lnTo>
                  <a:lnTo>
                    <a:pt x="4" y="248"/>
                  </a:lnTo>
                  <a:lnTo>
                    <a:pt x="9" y="290"/>
                  </a:lnTo>
                  <a:lnTo>
                    <a:pt x="17" y="330"/>
                  </a:lnTo>
                  <a:lnTo>
                    <a:pt x="27" y="368"/>
                  </a:lnTo>
                  <a:lnTo>
                    <a:pt x="38" y="406"/>
                  </a:lnTo>
                  <a:lnTo>
                    <a:pt x="49" y="444"/>
                  </a:lnTo>
                  <a:lnTo>
                    <a:pt x="63" y="480"/>
                  </a:lnTo>
                  <a:lnTo>
                    <a:pt x="63" y="480"/>
                  </a:lnTo>
                  <a:lnTo>
                    <a:pt x="94" y="492"/>
                  </a:lnTo>
                  <a:lnTo>
                    <a:pt x="126" y="505"/>
                  </a:lnTo>
                  <a:lnTo>
                    <a:pt x="126" y="505"/>
                  </a:lnTo>
                  <a:lnTo>
                    <a:pt x="110" y="467"/>
                  </a:lnTo>
                  <a:lnTo>
                    <a:pt x="94" y="427"/>
                  </a:lnTo>
                  <a:lnTo>
                    <a:pt x="81" y="385"/>
                  </a:lnTo>
                  <a:lnTo>
                    <a:pt x="70" y="344"/>
                  </a:lnTo>
                  <a:lnTo>
                    <a:pt x="60" y="299"/>
                  </a:lnTo>
                  <a:lnTo>
                    <a:pt x="52" y="255"/>
                  </a:lnTo>
                  <a:lnTo>
                    <a:pt x="47" y="210"/>
                  </a:lnTo>
                  <a:lnTo>
                    <a:pt x="46" y="164"/>
                  </a:lnTo>
                  <a:lnTo>
                    <a:pt x="46" y="164"/>
                  </a:lnTo>
                  <a:lnTo>
                    <a:pt x="47" y="121"/>
                  </a:lnTo>
                  <a:lnTo>
                    <a:pt x="51" y="81"/>
                  </a:lnTo>
                  <a:lnTo>
                    <a:pt x="57" y="39"/>
                  </a:lnTo>
                  <a:lnTo>
                    <a:pt x="65" y="0"/>
                  </a:lnTo>
                  <a:lnTo>
                    <a:pt x="65" y="0"/>
                  </a:lnTo>
                  <a:lnTo>
                    <a:pt x="57" y="6"/>
                  </a:lnTo>
                  <a:lnTo>
                    <a:pt x="57" y="6"/>
                  </a:lnTo>
                  <a:lnTo>
                    <a:pt x="32" y="25"/>
                  </a:lnTo>
                  <a:lnTo>
                    <a:pt x="8" y="46"/>
                  </a:lnTo>
                  <a:lnTo>
                    <a:pt x="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p:cNvSpPr>
              <a:spLocks/>
            </p:cNvSpPr>
            <p:nvPr/>
          </p:nvSpPr>
          <p:spPr bwMode="auto">
            <a:xfrm>
              <a:off x="2862" y="2437"/>
              <a:ext cx="105" cy="126"/>
            </a:xfrm>
            <a:custGeom>
              <a:avLst/>
              <a:gdLst>
                <a:gd name="T0" fmla="*/ 0 w 210"/>
                <a:gd name="T1" fmla="*/ 0 h 250"/>
                <a:gd name="T2" fmla="*/ 0 w 210"/>
                <a:gd name="T3" fmla="*/ 0 h 250"/>
                <a:gd name="T4" fmla="*/ 19 w 210"/>
                <a:gd name="T5" fmla="*/ 41 h 250"/>
                <a:gd name="T6" fmla="*/ 41 w 210"/>
                <a:gd name="T7" fmla="*/ 79 h 250"/>
                <a:gd name="T8" fmla="*/ 62 w 210"/>
                <a:gd name="T9" fmla="*/ 116 h 250"/>
                <a:gd name="T10" fmla="*/ 82 w 210"/>
                <a:gd name="T11" fmla="*/ 150 h 250"/>
                <a:gd name="T12" fmla="*/ 103 w 210"/>
                <a:gd name="T13" fmla="*/ 180 h 250"/>
                <a:gd name="T14" fmla="*/ 122 w 210"/>
                <a:gd name="T15" fmla="*/ 207 h 250"/>
                <a:gd name="T16" fmla="*/ 156 w 210"/>
                <a:gd name="T17" fmla="*/ 250 h 250"/>
                <a:gd name="T18" fmla="*/ 156 w 210"/>
                <a:gd name="T19" fmla="*/ 250 h 250"/>
                <a:gd name="T20" fmla="*/ 183 w 210"/>
                <a:gd name="T21" fmla="*/ 247 h 250"/>
                <a:gd name="T22" fmla="*/ 210 w 210"/>
                <a:gd name="T23" fmla="*/ 242 h 250"/>
                <a:gd name="T24" fmla="*/ 210 w 210"/>
                <a:gd name="T25" fmla="*/ 242 h 250"/>
                <a:gd name="T26" fmla="*/ 183 w 210"/>
                <a:gd name="T27" fmla="*/ 209 h 250"/>
                <a:gd name="T28" fmla="*/ 148 w 210"/>
                <a:gd name="T29" fmla="*/ 159 h 250"/>
                <a:gd name="T30" fmla="*/ 127 w 210"/>
                <a:gd name="T31" fmla="*/ 130 h 250"/>
                <a:gd name="T32" fmla="*/ 106 w 210"/>
                <a:gd name="T33" fmla="*/ 97 h 250"/>
                <a:gd name="T34" fmla="*/ 84 w 210"/>
                <a:gd name="T35" fmla="*/ 60 h 250"/>
                <a:gd name="T36" fmla="*/ 63 w 210"/>
                <a:gd name="T37" fmla="*/ 20 h 250"/>
                <a:gd name="T38" fmla="*/ 63 w 210"/>
                <a:gd name="T39" fmla="*/ 20 h 250"/>
                <a:gd name="T40" fmla="*/ 31 w 210"/>
                <a:gd name="T41" fmla="*/ 11 h 250"/>
                <a:gd name="T42" fmla="*/ 0 w 210"/>
                <a:gd name="T43" fmla="*/ 0 h 250"/>
                <a:gd name="T44" fmla="*/ 0 w 210"/>
                <a:gd name="T4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 h="250">
                  <a:moveTo>
                    <a:pt x="0" y="0"/>
                  </a:moveTo>
                  <a:lnTo>
                    <a:pt x="0" y="0"/>
                  </a:lnTo>
                  <a:lnTo>
                    <a:pt x="19" y="41"/>
                  </a:lnTo>
                  <a:lnTo>
                    <a:pt x="41" y="79"/>
                  </a:lnTo>
                  <a:lnTo>
                    <a:pt x="62" y="116"/>
                  </a:lnTo>
                  <a:lnTo>
                    <a:pt x="82" y="150"/>
                  </a:lnTo>
                  <a:lnTo>
                    <a:pt x="103" y="180"/>
                  </a:lnTo>
                  <a:lnTo>
                    <a:pt x="122" y="207"/>
                  </a:lnTo>
                  <a:lnTo>
                    <a:pt x="156" y="250"/>
                  </a:lnTo>
                  <a:lnTo>
                    <a:pt x="156" y="250"/>
                  </a:lnTo>
                  <a:lnTo>
                    <a:pt x="183" y="247"/>
                  </a:lnTo>
                  <a:lnTo>
                    <a:pt x="210" y="242"/>
                  </a:lnTo>
                  <a:lnTo>
                    <a:pt x="210" y="242"/>
                  </a:lnTo>
                  <a:lnTo>
                    <a:pt x="183" y="209"/>
                  </a:lnTo>
                  <a:lnTo>
                    <a:pt x="148" y="159"/>
                  </a:lnTo>
                  <a:lnTo>
                    <a:pt x="127" y="130"/>
                  </a:lnTo>
                  <a:lnTo>
                    <a:pt x="106" y="97"/>
                  </a:lnTo>
                  <a:lnTo>
                    <a:pt x="84" y="60"/>
                  </a:lnTo>
                  <a:lnTo>
                    <a:pt x="63" y="20"/>
                  </a:lnTo>
                  <a:lnTo>
                    <a:pt x="63" y="20"/>
                  </a:lnTo>
                  <a:lnTo>
                    <a:pt x="31"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p:cNvSpPr>
              <a:spLocks/>
            </p:cNvSpPr>
            <p:nvPr/>
          </p:nvSpPr>
          <p:spPr bwMode="auto">
            <a:xfrm>
              <a:off x="2820" y="2132"/>
              <a:ext cx="39" cy="57"/>
            </a:xfrm>
            <a:custGeom>
              <a:avLst/>
              <a:gdLst>
                <a:gd name="T0" fmla="*/ 20 w 76"/>
                <a:gd name="T1" fmla="*/ 37 h 115"/>
                <a:gd name="T2" fmla="*/ 20 w 76"/>
                <a:gd name="T3" fmla="*/ 37 h 115"/>
                <a:gd name="T4" fmla="*/ 16 w 76"/>
                <a:gd name="T5" fmla="*/ 41 h 115"/>
                <a:gd name="T6" fmla="*/ 16 w 76"/>
                <a:gd name="T7" fmla="*/ 41 h 115"/>
                <a:gd name="T8" fmla="*/ 8 w 76"/>
                <a:gd name="T9" fmla="*/ 78 h 115"/>
                <a:gd name="T10" fmla="*/ 0 w 76"/>
                <a:gd name="T11" fmla="*/ 115 h 115"/>
                <a:gd name="T12" fmla="*/ 0 w 76"/>
                <a:gd name="T13" fmla="*/ 115 h 115"/>
                <a:gd name="T14" fmla="*/ 24 w 76"/>
                <a:gd name="T15" fmla="*/ 94 h 115"/>
                <a:gd name="T16" fmla="*/ 49 w 76"/>
                <a:gd name="T17" fmla="*/ 75 h 115"/>
                <a:gd name="T18" fmla="*/ 49 w 76"/>
                <a:gd name="T19" fmla="*/ 75 h 115"/>
                <a:gd name="T20" fmla="*/ 57 w 76"/>
                <a:gd name="T21" fmla="*/ 69 h 115"/>
                <a:gd name="T22" fmla="*/ 57 w 76"/>
                <a:gd name="T23" fmla="*/ 69 h 115"/>
                <a:gd name="T24" fmla="*/ 67 w 76"/>
                <a:gd name="T25" fmla="*/ 34 h 115"/>
                <a:gd name="T26" fmla="*/ 76 w 76"/>
                <a:gd name="T27" fmla="*/ 0 h 115"/>
                <a:gd name="T28" fmla="*/ 76 w 76"/>
                <a:gd name="T29" fmla="*/ 0 h 115"/>
                <a:gd name="T30" fmla="*/ 47 w 76"/>
                <a:gd name="T31" fmla="*/ 18 h 115"/>
                <a:gd name="T32" fmla="*/ 20 w 76"/>
                <a:gd name="T33" fmla="*/ 37 h 115"/>
                <a:gd name="T34" fmla="*/ 20 w 76"/>
                <a:gd name="T35" fmla="*/ 3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15">
                  <a:moveTo>
                    <a:pt x="20" y="37"/>
                  </a:moveTo>
                  <a:lnTo>
                    <a:pt x="20" y="37"/>
                  </a:lnTo>
                  <a:lnTo>
                    <a:pt x="16" y="41"/>
                  </a:lnTo>
                  <a:lnTo>
                    <a:pt x="16" y="41"/>
                  </a:lnTo>
                  <a:lnTo>
                    <a:pt x="8" y="78"/>
                  </a:lnTo>
                  <a:lnTo>
                    <a:pt x="0" y="115"/>
                  </a:lnTo>
                  <a:lnTo>
                    <a:pt x="0" y="115"/>
                  </a:lnTo>
                  <a:lnTo>
                    <a:pt x="24" y="94"/>
                  </a:lnTo>
                  <a:lnTo>
                    <a:pt x="49" y="75"/>
                  </a:lnTo>
                  <a:lnTo>
                    <a:pt x="49" y="75"/>
                  </a:lnTo>
                  <a:lnTo>
                    <a:pt x="57" y="69"/>
                  </a:lnTo>
                  <a:lnTo>
                    <a:pt x="57" y="69"/>
                  </a:lnTo>
                  <a:lnTo>
                    <a:pt x="67" y="34"/>
                  </a:lnTo>
                  <a:lnTo>
                    <a:pt x="76" y="0"/>
                  </a:lnTo>
                  <a:lnTo>
                    <a:pt x="76" y="0"/>
                  </a:lnTo>
                  <a:lnTo>
                    <a:pt x="47" y="18"/>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p:cNvSpPr>
              <a:spLocks/>
            </p:cNvSpPr>
            <p:nvPr/>
          </p:nvSpPr>
          <p:spPr bwMode="auto">
            <a:xfrm>
              <a:off x="2879" y="2419"/>
              <a:ext cx="286" cy="49"/>
            </a:xfrm>
            <a:custGeom>
              <a:avLst/>
              <a:gdLst>
                <a:gd name="T0" fmla="*/ 0 w 570"/>
                <a:gd name="T1" fmla="*/ 0 h 97"/>
                <a:gd name="T2" fmla="*/ 0 w 570"/>
                <a:gd name="T3" fmla="*/ 0 h 97"/>
                <a:gd name="T4" fmla="*/ 14 w 570"/>
                <a:gd name="T5" fmla="*/ 29 h 97"/>
                <a:gd name="T6" fmla="*/ 28 w 570"/>
                <a:gd name="T7" fmla="*/ 57 h 97"/>
                <a:gd name="T8" fmla="*/ 28 w 570"/>
                <a:gd name="T9" fmla="*/ 57 h 97"/>
                <a:gd name="T10" fmla="*/ 67 w 570"/>
                <a:gd name="T11" fmla="*/ 69 h 97"/>
                <a:gd name="T12" fmla="*/ 103 w 570"/>
                <a:gd name="T13" fmla="*/ 77 h 97"/>
                <a:gd name="T14" fmla="*/ 142 w 570"/>
                <a:gd name="T15" fmla="*/ 83 h 97"/>
                <a:gd name="T16" fmla="*/ 178 w 570"/>
                <a:gd name="T17" fmla="*/ 88 h 97"/>
                <a:gd name="T18" fmla="*/ 215 w 570"/>
                <a:gd name="T19" fmla="*/ 93 h 97"/>
                <a:gd name="T20" fmla="*/ 250 w 570"/>
                <a:gd name="T21" fmla="*/ 94 h 97"/>
                <a:gd name="T22" fmla="*/ 285 w 570"/>
                <a:gd name="T23" fmla="*/ 96 h 97"/>
                <a:gd name="T24" fmla="*/ 318 w 570"/>
                <a:gd name="T25" fmla="*/ 97 h 97"/>
                <a:gd name="T26" fmla="*/ 318 w 570"/>
                <a:gd name="T27" fmla="*/ 97 h 97"/>
                <a:gd name="T28" fmla="*/ 381 w 570"/>
                <a:gd name="T29" fmla="*/ 96 h 97"/>
                <a:gd name="T30" fmla="*/ 438 w 570"/>
                <a:gd name="T31" fmla="*/ 91 h 97"/>
                <a:gd name="T32" fmla="*/ 486 w 570"/>
                <a:gd name="T33" fmla="*/ 85 h 97"/>
                <a:gd name="T34" fmla="*/ 527 w 570"/>
                <a:gd name="T35" fmla="*/ 80 h 97"/>
                <a:gd name="T36" fmla="*/ 527 w 570"/>
                <a:gd name="T37" fmla="*/ 80 h 97"/>
                <a:gd name="T38" fmla="*/ 550 w 570"/>
                <a:gd name="T39" fmla="*/ 53 h 97"/>
                <a:gd name="T40" fmla="*/ 570 w 570"/>
                <a:gd name="T41" fmla="*/ 24 h 97"/>
                <a:gd name="T42" fmla="*/ 570 w 570"/>
                <a:gd name="T43" fmla="*/ 22 h 97"/>
                <a:gd name="T44" fmla="*/ 570 w 570"/>
                <a:gd name="T45" fmla="*/ 22 h 97"/>
                <a:gd name="T46" fmla="*/ 556 w 570"/>
                <a:gd name="T47" fmla="*/ 26 h 97"/>
                <a:gd name="T48" fmla="*/ 518 w 570"/>
                <a:gd name="T49" fmla="*/ 32 h 97"/>
                <a:gd name="T50" fmla="*/ 460 w 570"/>
                <a:gd name="T51" fmla="*/ 40 h 97"/>
                <a:gd name="T52" fmla="*/ 425 w 570"/>
                <a:gd name="T53" fmla="*/ 45 h 97"/>
                <a:gd name="T54" fmla="*/ 387 w 570"/>
                <a:gd name="T55" fmla="*/ 46 h 97"/>
                <a:gd name="T56" fmla="*/ 344 w 570"/>
                <a:gd name="T57" fmla="*/ 48 h 97"/>
                <a:gd name="T58" fmla="*/ 299 w 570"/>
                <a:gd name="T59" fmla="*/ 48 h 97"/>
                <a:gd name="T60" fmla="*/ 253 w 570"/>
                <a:gd name="T61" fmla="*/ 46 h 97"/>
                <a:gd name="T62" fmla="*/ 204 w 570"/>
                <a:gd name="T63" fmla="*/ 43 h 97"/>
                <a:gd name="T64" fmla="*/ 154 w 570"/>
                <a:gd name="T65" fmla="*/ 37 h 97"/>
                <a:gd name="T66" fmla="*/ 103 w 570"/>
                <a:gd name="T67" fmla="*/ 27 h 97"/>
                <a:gd name="T68" fmla="*/ 51 w 570"/>
                <a:gd name="T69" fmla="*/ 16 h 97"/>
                <a:gd name="T70" fmla="*/ 0 w 570"/>
                <a:gd name="T71" fmla="*/ 0 h 97"/>
                <a:gd name="T72" fmla="*/ 0 w 570"/>
                <a:gd name="T7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0" h="97">
                  <a:moveTo>
                    <a:pt x="0" y="0"/>
                  </a:moveTo>
                  <a:lnTo>
                    <a:pt x="0" y="0"/>
                  </a:lnTo>
                  <a:lnTo>
                    <a:pt x="14" y="29"/>
                  </a:lnTo>
                  <a:lnTo>
                    <a:pt x="28" y="57"/>
                  </a:lnTo>
                  <a:lnTo>
                    <a:pt x="28" y="57"/>
                  </a:lnTo>
                  <a:lnTo>
                    <a:pt x="67" y="69"/>
                  </a:lnTo>
                  <a:lnTo>
                    <a:pt x="103" y="77"/>
                  </a:lnTo>
                  <a:lnTo>
                    <a:pt x="142" y="83"/>
                  </a:lnTo>
                  <a:lnTo>
                    <a:pt x="178" y="88"/>
                  </a:lnTo>
                  <a:lnTo>
                    <a:pt x="215" y="93"/>
                  </a:lnTo>
                  <a:lnTo>
                    <a:pt x="250" y="94"/>
                  </a:lnTo>
                  <a:lnTo>
                    <a:pt x="285" y="96"/>
                  </a:lnTo>
                  <a:lnTo>
                    <a:pt x="318" y="97"/>
                  </a:lnTo>
                  <a:lnTo>
                    <a:pt x="318" y="97"/>
                  </a:lnTo>
                  <a:lnTo>
                    <a:pt x="381" y="96"/>
                  </a:lnTo>
                  <a:lnTo>
                    <a:pt x="438" y="91"/>
                  </a:lnTo>
                  <a:lnTo>
                    <a:pt x="486" y="85"/>
                  </a:lnTo>
                  <a:lnTo>
                    <a:pt x="527" y="80"/>
                  </a:lnTo>
                  <a:lnTo>
                    <a:pt x="527" y="80"/>
                  </a:lnTo>
                  <a:lnTo>
                    <a:pt x="550" y="53"/>
                  </a:lnTo>
                  <a:lnTo>
                    <a:pt x="570" y="24"/>
                  </a:lnTo>
                  <a:lnTo>
                    <a:pt x="570" y="22"/>
                  </a:lnTo>
                  <a:lnTo>
                    <a:pt x="570" y="22"/>
                  </a:lnTo>
                  <a:lnTo>
                    <a:pt x="556" y="26"/>
                  </a:lnTo>
                  <a:lnTo>
                    <a:pt x="518" y="32"/>
                  </a:lnTo>
                  <a:lnTo>
                    <a:pt x="460" y="40"/>
                  </a:lnTo>
                  <a:lnTo>
                    <a:pt x="425" y="45"/>
                  </a:lnTo>
                  <a:lnTo>
                    <a:pt x="387" y="46"/>
                  </a:lnTo>
                  <a:lnTo>
                    <a:pt x="344" y="48"/>
                  </a:lnTo>
                  <a:lnTo>
                    <a:pt x="299" y="48"/>
                  </a:lnTo>
                  <a:lnTo>
                    <a:pt x="253" y="46"/>
                  </a:lnTo>
                  <a:lnTo>
                    <a:pt x="204" y="43"/>
                  </a:lnTo>
                  <a:lnTo>
                    <a:pt x="154" y="37"/>
                  </a:lnTo>
                  <a:lnTo>
                    <a:pt x="103" y="27"/>
                  </a:lnTo>
                  <a:lnTo>
                    <a:pt x="51"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p:cNvSpPr>
              <a:spLocks/>
            </p:cNvSpPr>
            <p:nvPr/>
          </p:nvSpPr>
          <p:spPr bwMode="auto">
            <a:xfrm>
              <a:off x="2603" y="2137"/>
              <a:ext cx="105" cy="182"/>
            </a:xfrm>
            <a:custGeom>
              <a:avLst/>
              <a:gdLst>
                <a:gd name="T0" fmla="*/ 209 w 209"/>
                <a:gd name="T1" fmla="*/ 318 h 365"/>
                <a:gd name="T2" fmla="*/ 209 w 209"/>
                <a:gd name="T3" fmla="*/ 318 h 365"/>
                <a:gd name="T4" fmla="*/ 172 w 209"/>
                <a:gd name="T5" fmla="*/ 272 h 365"/>
                <a:gd name="T6" fmla="*/ 140 w 209"/>
                <a:gd name="T7" fmla="*/ 226 h 365"/>
                <a:gd name="T8" fmla="*/ 112 w 209"/>
                <a:gd name="T9" fmla="*/ 180 h 365"/>
                <a:gd name="T10" fmla="*/ 86 w 209"/>
                <a:gd name="T11" fmla="*/ 137 h 365"/>
                <a:gd name="T12" fmla="*/ 65 w 209"/>
                <a:gd name="T13" fmla="*/ 95 h 365"/>
                <a:gd name="T14" fmla="*/ 48 w 209"/>
                <a:gd name="T15" fmla="*/ 59 h 365"/>
                <a:gd name="T16" fmla="*/ 33 w 209"/>
                <a:gd name="T17" fmla="*/ 27 h 365"/>
                <a:gd name="T18" fmla="*/ 22 w 209"/>
                <a:gd name="T19" fmla="*/ 0 h 365"/>
                <a:gd name="T20" fmla="*/ 22 w 209"/>
                <a:gd name="T21" fmla="*/ 0 h 365"/>
                <a:gd name="T22" fmla="*/ 9 w 209"/>
                <a:gd name="T23" fmla="*/ 35 h 365"/>
                <a:gd name="T24" fmla="*/ 0 w 209"/>
                <a:gd name="T25" fmla="*/ 70 h 365"/>
                <a:gd name="T26" fmla="*/ 0 w 209"/>
                <a:gd name="T27" fmla="*/ 70 h 365"/>
                <a:gd name="T28" fmla="*/ 14 w 209"/>
                <a:gd name="T29" fmla="*/ 100 h 365"/>
                <a:gd name="T30" fmla="*/ 30 w 209"/>
                <a:gd name="T31" fmla="*/ 134 h 365"/>
                <a:gd name="T32" fmla="*/ 49 w 209"/>
                <a:gd name="T33" fmla="*/ 169 h 365"/>
                <a:gd name="T34" fmla="*/ 70 w 209"/>
                <a:gd name="T35" fmla="*/ 207 h 365"/>
                <a:gd name="T36" fmla="*/ 96 w 209"/>
                <a:gd name="T37" fmla="*/ 245 h 365"/>
                <a:gd name="T38" fmla="*/ 123 w 209"/>
                <a:gd name="T39" fmla="*/ 285 h 365"/>
                <a:gd name="T40" fmla="*/ 151 w 209"/>
                <a:gd name="T41" fmla="*/ 325 h 365"/>
                <a:gd name="T42" fmla="*/ 185 w 209"/>
                <a:gd name="T43" fmla="*/ 365 h 365"/>
                <a:gd name="T44" fmla="*/ 185 w 209"/>
                <a:gd name="T45" fmla="*/ 365 h 365"/>
                <a:gd name="T46" fmla="*/ 209 w 209"/>
                <a:gd name="T47" fmla="*/ 318 h 365"/>
                <a:gd name="T48" fmla="*/ 209 w 209"/>
                <a:gd name="T49" fmla="*/ 31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9" h="365">
                  <a:moveTo>
                    <a:pt x="209" y="318"/>
                  </a:moveTo>
                  <a:lnTo>
                    <a:pt x="209" y="318"/>
                  </a:lnTo>
                  <a:lnTo>
                    <a:pt x="172" y="272"/>
                  </a:lnTo>
                  <a:lnTo>
                    <a:pt x="140" y="226"/>
                  </a:lnTo>
                  <a:lnTo>
                    <a:pt x="112" y="180"/>
                  </a:lnTo>
                  <a:lnTo>
                    <a:pt x="86" y="137"/>
                  </a:lnTo>
                  <a:lnTo>
                    <a:pt x="65" y="95"/>
                  </a:lnTo>
                  <a:lnTo>
                    <a:pt x="48" y="59"/>
                  </a:lnTo>
                  <a:lnTo>
                    <a:pt x="33" y="27"/>
                  </a:lnTo>
                  <a:lnTo>
                    <a:pt x="22" y="0"/>
                  </a:lnTo>
                  <a:lnTo>
                    <a:pt x="22" y="0"/>
                  </a:lnTo>
                  <a:lnTo>
                    <a:pt x="9" y="35"/>
                  </a:lnTo>
                  <a:lnTo>
                    <a:pt x="0" y="70"/>
                  </a:lnTo>
                  <a:lnTo>
                    <a:pt x="0" y="70"/>
                  </a:lnTo>
                  <a:lnTo>
                    <a:pt x="14" y="100"/>
                  </a:lnTo>
                  <a:lnTo>
                    <a:pt x="30" y="134"/>
                  </a:lnTo>
                  <a:lnTo>
                    <a:pt x="49" y="169"/>
                  </a:lnTo>
                  <a:lnTo>
                    <a:pt x="70" y="207"/>
                  </a:lnTo>
                  <a:lnTo>
                    <a:pt x="96" y="245"/>
                  </a:lnTo>
                  <a:lnTo>
                    <a:pt x="123" y="285"/>
                  </a:lnTo>
                  <a:lnTo>
                    <a:pt x="151" y="325"/>
                  </a:lnTo>
                  <a:lnTo>
                    <a:pt x="185" y="365"/>
                  </a:lnTo>
                  <a:lnTo>
                    <a:pt x="185" y="365"/>
                  </a:lnTo>
                  <a:lnTo>
                    <a:pt x="209" y="318"/>
                  </a:lnTo>
                  <a:lnTo>
                    <a:pt x="209"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p:cNvSpPr>
              <a:spLocks/>
            </p:cNvSpPr>
            <p:nvPr/>
          </p:nvSpPr>
          <p:spPr bwMode="auto">
            <a:xfrm>
              <a:off x="2713" y="2315"/>
              <a:ext cx="149" cy="122"/>
            </a:xfrm>
            <a:custGeom>
              <a:avLst/>
              <a:gdLst>
                <a:gd name="T0" fmla="*/ 212 w 297"/>
                <a:gd name="T1" fmla="*/ 153 h 244"/>
                <a:gd name="T2" fmla="*/ 212 w 297"/>
                <a:gd name="T3" fmla="*/ 153 h 244"/>
                <a:gd name="T4" fmla="*/ 185 w 297"/>
                <a:gd name="T5" fmla="*/ 137 h 244"/>
                <a:gd name="T6" fmla="*/ 159 w 297"/>
                <a:gd name="T7" fmla="*/ 119 h 244"/>
                <a:gd name="T8" fmla="*/ 134 w 297"/>
                <a:gd name="T9" fmla="*/ 102 h 244"/>
                <a:gd name="T10" fmla="*/ 110 w 297"/>
                <a:gd name="T11" fmla="*/ 83 h 244"/>
                <a:gd name="T12" fmla="*/ 86 w 297"/>
                <a:gd name="T13" fmla="*/ 64 h 244"/>
                <a:gd name="T14" fmla="*/ 64 w 297"/>
                <a:gd name="T15" fmla="*/ 43 h 244"/>
                <a:gd name="T16" fmla="*/ 43 w 297"/>
                <a:gd name="T17" fmla="*/ 22 h 244"/>
                <a:gd name="T18" fmla="*/ 22 w 297"/>
                <a:gd name="T19" fmla="*/ 0 h 244"/>
                <a:gd name="T20" fmla="*/ 22 w 297"/>
                <a:gd name="T21" fmla="*/ 0 h 244"/>
                <a:gd name="T22" fmla="*/ 0 w 297"/>
                <a:gd name="T23" fmla="*/ 46 h 244"/>
                <a:gd name="T24" fmla="*/ 0 w 297"/>
                <a:gd name="T25" fmla="*/ 46 h 244"/>
                <a:gd name="T26" fmla="*/ 21 w 297"/>
                <a:gd name="T27" fmla="*/ 67 h 244"/>
                <a:gd name="T28" fmla="*/ 41 w 297"/>
                <a:gd name="T29" fmla="*/ 86 h 244"/>
                <a:gd name="T30" fmla="*/ 64 w 297"/>
                <a:gd name="T31" fmla="*/ 107 h 244"/>
                <a:gd name="T32" fmla="*/ 88 w 297"/>
                <a:gd name="T33" fmla="*/ 126 h 244"/>
                <a:gd name="T34" fmla="*/ 112 w 297"/>
                <a:gd name="T35" fmla="*/ 143 h 244"/>
                <a:gd name="T36" fmla="*/ 137 w 297"/>
                <a:gd name="T37" fmla="*/ 162 h 244"/>
                <a:gd name="T38" fmla="*/ 163 w 297"/>
                <a:gd name="T39" fmla="*/ 178 h 244"/>
                <a:gd name="T40" fmla="*/ 190 w 297"/>
                <a:gd name="T41" fmla="*/ 194 h 244"/>
                <a:gd name="T42" fmla="*/ 190 w 297"/>
                <a:gd name="T43" fmla="*/ 194 h 244"/>
                <a:gd name="T44" fmla="*/ 215 w 297"/>
                <a:gd name="T45" fmla="*/ 209 h 244"/>
                <a:gd name="T46" fmla="*/ 242 w 297"/>
                <a:gd name="T47" fmla="*/ 221 h 244"/>
                <a:gd name="T48" fmla="*/ 269 w 297"/>
                <a:gd name="T49" fmla="*/ 233 h 244"/>
                <a:gd name="T50" fmla="*/ 297 w 297"/>
                <a:gd name="T51" fmla="*/ 244 h 244"/>
                <a:gd name="T52" fmla="*/ 297 w 297"/>
                <a:gd name="T53" fmla="*/ 244 h 244"/>
                <a:gd name="T54" fmla="*/ 282 w 297"/>
                <a:gd name="T55" fmla="*/ 213 h 244"/>
                <a:gd name="T56" fmla="*/ 269 w 297"/>
                <a:gd name="T57" fmla="*/ 182 h 244"/>
                <a:gd name="T58" fmla="*/ 269 w 297"/>
                <a:gd name="T59" fmla="*/ 182 h 244"/>
                <a:gd name="T60" fmla="*/ 241 w 297"/>
                <a:gd name="T61" fmla="*/ 169 h 244"/>
                <a:gd name="T62" fmla="*/ 212 w 297"/>
                <a:gd name="T63" fmla="*/ 153 h 244"/>
                <a:gd name="T64" fmla="*/ 212 w 297"/>
                <a:gd name="T65" fmla="*/ 15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7" h="244">
                  <a:moveTo>
                    <a:pt x="212" y="153"/>
                  </a:moveTo>
                  <a:lnTo>
                    <a:pt x="212" y="153"/>
                  </a:lnTo>
                  <a:lnTo>
                    <a:pt x="185" y="137"/>
                  </a:lnTo>
                  <a:lnTo>
                    <a:pt x="159" y="119"/>
                  </a:lnTo>
                  <a:lnTo>
                    <a:pt x="134" y="102"/>
                  </a:lnTo>
                  <a:lnTo>
                    <a:pt x="110" y="83"/>
                  </a:lnTo>
                  <a:lnTo>
                    <a:pt x="86" y="64"/>
                  </a:lnTo>
                  <a:lnTo>
                    <a:pt x="64" y="43"/>
                  </a:lnTo>
                  <a:lnTo>
                    <a:pt x="43" y="22"/>
                  </a:lnTo>
                  <a:lnTo>
                    <a:pt x="22" y="0"/>
                  </a:lnTo>
                  <a:lnTo>
                    <a:pt x="22" y="0"/>
                  </a:lnTo>
                  <a:lnTo>
                    <a:pt x="0" y="46"/>
                  </a:lnTo>
                  <a:lnTo>
                    <a:pt x="0" y="46"/>
                  </a:lnTo>
                  <a:lnTo>
                    <a:pt x="21" y="67"/>
                  </a:lnTo>
                  <a:lnTo>
                    <a:pt x="41" y="86"/>
                  </a:lnTo>
                  <a:lnTo>
                    <a:pt x="64" y="107"/>
                  </a:lnTo>
                  <a:lnTo>
                    <a:pt x="88" y="126"/>
                  </a:lnTo>
                  <a:lnTo>
                    <a:pt x="112" y="143"/>
                  </a:lnTo>
                  <a:lnTo>
                    <a:pt x="137" y="162"/>
                  </a:lnTo>
                  <a:lnTo>
                    <a:pt x="163" y="178"/>
                  </a:lnTo>
                  <a:lnTo>
                    <a:pt x="190" y="194"/>
                  </a:lnTo>
                  <a:lnTo>
                    <a:pt x="190" y="194"/>
                  </a:lnTo>
                  <a:lnTo>
                    <a:pt x="215" y="209"/>
                  </a:lnTo>
                  <a:lnTo>
                    <a:pt x="242" y="221"/>
                  </a:lnTo>
                  <a:lnTo>
                    <a:pt x="269" y="233"/>
                  </a:lnTo>
                  <a:lnTo>
                    <a:pt x="297" y="244"/>
                  </a:lnTo>
                  <a:lnTo>
                    <a:pt x="297" y="244"/>
                  </a:lnTo>
                  <a:lnTo>
                    <a:pt x="282" y="213"/>
                  </a:lnTo>
                  <a:lnTo>
                    <a:pt x="269" y="182"/>
                  </a:lnTo>
                  <a:lnTo>
                    <a:pt x="269" y="182"/>
                  </a:lnTo>
                  <a:lnTo>
                    <a:pt x="241" y="169"/>
                  </a:lnTo>
                  <a:lnTo>
                    <a:pt x="212" y="153"/>
                  </a:lnTo>
                  <a:lnTo>
                    <a:pt x="212"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p:cNvSpPr>
              <a:spLocks/>
            </p:cNvSpPr>
            <p:nvPr/>
          </p:nvSpPr>
          <p:spPr bwMode="auto">
            <a:xfrm>
              <a:off x="2696" y="2296"/>
              <a:ext cx="29" cy="42"/>
            </a:xfrm>
            <a:custGeom>
              <a:avLst/>
              <a:gdLst>
                <a:gd name="T0" fmla="*/ 24 w 57"/>
                <a:gd name="T1" fmla="*/ 0 h 85"/>
                <a:gd name="T2" fmla="*/ 24 w 57"/>
                <a:gd name="T3" fmla="*/ 0 h 85"/>
                <a:gd name="T4" fmla="*/ 0 w 57"/>
                <a:gd name="T5" fmla="*/ 47 h 85"/>
                <a:gd name="T6" fmla="*/ 0 w 57"/>
                <a:gd name="T7" fmla="*/ 47 h 85"/>
                <a:gd name="T8" fmla="*/ 35 w 57"/>
                <a:gd name="T9" fmla="*/ 85 h 85"/>
                <a:gd name="T10" fmla="*/ 35 w 57"/>
                <a:gd name="T11" fmla="*/ 85 h 85"/>
                <a:gd name="T12" fmla="*/ 57 w 57"/>
                <a:gd name="T13" fmla="*/ 39 h 85"/>
                <a:gd name="T14" fmla="*/ 57 w 57"/>
                <a:gd name="T15" fmla="*/ 39 h 85"/>
                <a:gd name="T16" fmla="*/ 24 w 57"/>
                <a:gd name="T17" fmla="*/ 0 h 85"/>
                <a:gd name="T18" fmla="*/ 24 w 57"/>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5">
                  <a:moveTo>
                    <a:pt x="24" y="0"/>
                  </a:moveTo>
                  <a:lnTo>
                    <a:pt x="24" y="0"/>
                  </a:lnTo>
                  <a:lnTo>
                    <a:pt x="0" y="47"/>
                  </a:lnTo>
                  <a:lnTo>
                    <a:pt x="0" y="47"/>
                  </a:lnTo>
                  <a:lnTo>
                    <a:pt x="35" y="85"/>
                  </a:lnTo>
                  <a:lnTo>
                    <a:pt x="35" y="85"/>
                  </a:lnTo>
                  <a:lnTo>
                    <a:pt x="57" y="39"/>
                  </a:lnTo>
                  <a:lnTo>
                    <a:pt x="57" y="39"/>
                  </a:lnTo>
                  <a:lnTo>
                    <a:pt x="24" y="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p:cNvSpPr>
              <a:spLocks/>
            </p:cNvSpPr>
            <p:nvPr/>
          </p:nvSpPr>
          <p:spPr bwMode="auto">
            <a:xfrm>
              <a:off x="2848" y="2406"/>
              <a:ext cx="46" cy="42"/>
            </a:xfrm>
            <a:custGeom>
              <a:avLst/>
              <a:gdLst>
                <a:gd name="T0" fmla="*/ 28 w 91"/>
                <a:gd name="T1" fmla="*/ 62 h 82"/>
                <a:gd name="T2" fmla="*/ 28 w 91"/>
                <a:gd name="T3" fmla="*/ 62 h 82"/>
                <a:gd name="T4" fmla="*/ 59 w 91"/>
                <a:gd name="T5" fmla="*/ 73 h 82"/>
                <a:gd name="T6" fmla="*/ 91 w 91"/>
                <a:gd name="T7" fmla="*/ 82 h 82"/>
                <a:gd name="T8" fmla="*/ 91 w 91"/>
                <a:gd name="T9" fmla="*/ 82 h 82"/>
                <a:gd name="T10" fmla="*/ 77 w 91"/>
                <a:gd name="T11" fmla="*/ 54 h 82"/>
                <a:gd name="T12" fmla="*/ 63 w 91"/>
                <a:gd name="T13" fmla="*/ 25 h 82"/>
                <a:gd name="T14" fmla="*/ 63 w 91"/>
                <a:gd name="T15" fmla="*/ 25 h 82"/>
                <a:gd name="T16" fmla="*/ 31 w 91"/>
                <a:gd name="T17" fmla="*/ 12 h 82"/>
                <a:gd name="T18" fmla="*/ 0 w 91"/>
                <a:gd name="T19" fmla="*/ 0 h 82"/>
                <a:gd name="T20" fmla="*/ 0 w 91"/>
                <a:gd name="T21" fmla="*/ 0 h 82"/>
                <a:gd name="T22" fmla="*/ 13 w 91"/>
                <a:gd name="T23" fmla="*/ 31 h 82"/>
                <a:gd name="T24" fmla="*/ 28 w 91"/>
                <a:gd name="T25" fmla="*/ 62 h 82"/>
                <a:gd name="T26" fmla="*/ 28 w 91"/>
                <a:gd name="T27"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2">
                  <a:moveTo>
                    <a:pt x="28" y="62"/>
                  </a:moveTo>
                  <a:lnTo>
                    <a:pt x="28" y="62"/>
                  </a:lnTo>
                  <a:lnTo>
                    <a:pt x="59" y="73"/>
                  </a:lnTo>
                  <a:lnTo>
                    <a:pt x="91" y="82"/>
                  </a:lnTo>
                  <a:lnTo>
                    <a:pt x="91" y="82"/>
                  </a:lnTo>
                  <a:lnTo>
                    <a:pt x="77" y="54"/>
                  </a:lnTo>
                  <a:lnTo>
                    <a:pt x="63" y="25"/>
                  </a:lnTo>
                  <a:lnTo>
                    <a:pt x="63" y="25"/>
                  </a:lnTo>
                  <a:lnTo>
                    <a:pt x="31" y="12"/>
                  </a:lnTo>
                  <a:lnTo>
                    <a:pt x="0" y="0"/>
                  </a:lnTo>
                  <a:lnTo>
                    <a:pt x="0" y="0"/>
                  </a:lnTo>
                  <a:lnTo>
                    <a:pt x="13" y="31"/>
                  </a:lnTo>
                  <a:lnTo>
                    <a:pt x="28" y="62"/>
                  </a:lnTo>
                  <a:lnTo>
                    <a:pt x="2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p:cNvSpPr>
              <a:spLocks/>
            </p:cNvSpPr>
            <p:nvPr/>
          </p:nvSpPr>
          <p:spPr bwMode="auto">
            <a:xfrm>
              <a:off x="3044" y="2088"/>
              <a:ext cx="165" cy="294"/>
            </a:xfrm>
            <a:custGeom>
              <a:avLst/>
              <a:gdLst>
                <a:gd name="T0" fmla="*/ 60 w 328"/>
                <a:gd name="T1" fmla="*/ 0 h 589"/>
                <a:gd name="T2" fmla="*/ 60 w 328"/>
                <a:gd name="T3" fmla="*/ 0 h 589"/>
                <a:gd name="T4" fmla="*/ 0 w 328"/>
                <a:gd name="T5" fmla="*/ 8 h 589"/>
                <a:gd name="T6" fmla="*/ 0 w 328"/>
                <a:gd name="T7" fmla="*/ 8 h 589"/>
                <a:gd name="T8" fmla="*/ 14 w 328"/>
                <a:gd name="T9" fmla="*/ 21 h 589"/>
                <a:gd name="T10" fmla="*/ 14 w 328"/>
                <a:gd name="T11" fmla="*/ 21 h 589"/>
                <a:gd name="T12" fmla="*/ 49 w 328"/>
                <a:gd name="T13" fmla="*/ 55 h 589"/>
                <a:gd name="T14" fmla="*/ 81 w 328"/>
                <a:gd name="T15" fmla="*/ 91 h 589"/>
                <a:gd name="T16" fmla="*/ 111 w 328"/>
                <a:gd name="T17" fmla="*/ 128 h 589"/>
                <a:gd name="T18" fmla="*/ 137 w 328"/>
                <a:gd name="T19" fmla="*/ 168 h 589"/>
                <a:gd name="T20" fmla="*/ 162 w 328"/>
                <a:gd name="T21" fmla="*/ 206 h 589"/>
                <a:gd name="T22" fmla="*/ 183 w 328"/>
                <a:gd name="T23" fmla="*/ 246 h 589"/>
                <a:gd name="T24" fmla="*/ 204 w 328"/>
                <a:gd name="T25" fmla="*/ 286 h 589"/>
                <a:gd name="T26" fmla="*/ 221 w 328"/>
                <a:gd name="T27" fmla="*/ 326 h 589"/>
                <a:gd name="T28" fmla="*/ 236 w 328"/>
                <a:gd name="T29" fmla="*/ 365 h 589"/>
                <a:gd name="T30" fmla="*/ 250 w 328"/>
                <a:gd name="T31" fmla="*/ 402 h 589"/>
                <a:gd name="T32" fmla="*/ 261 w 328"/>
                <a:gd name="T33" fmla="*/ 439 h 589"/>
                <a:gd name="T34" fmla="*/ 271 w 328"/>
                <a:gd name="T35" fmla="*/ 474 h 589"/>
                <a:gd name="T36" fmla="*/ 287 w 328"/>
                <a:gd name="T37" fmla="*/ 538 h 589"/>
                <a:gd name="T38" fmla="*/ 296 w 328"/>
                <a:gd name="T39" fmla="*/ 589 h 589"/>
                <a:gd name="T40" fmla="*/ 296 w 328"/>
                <a:gd name="T41" fmla="*/ 589 h 589"/>
                <a:gd name="T42" fmla="*/ 314 w 328"/>
                <a:gd name="T43" fmla="*/ 549 h 589"/>
                <a:gd name="T44" fmla="*/ 328 w 328"/>
                <a:gd name="T45" fmla="*/ 506 h 589"/>
                <a:gd name="T46" fmla="*/ 328 w 328"/>
                <a:gd name="T47" fmla="*/ 506 h 589"/>
                <a:gd name="T48" fmla="*/ 314 w 328"/>
                <a:gd name="T49" fmla="*/ 452 h 589"/>
                <a:gd name="T50" fmla="*/ 296 w 328"/>
                <a:gd name="T51" fmla="*/ 391 h 589"/>
                <a:gd name="T52" fmla="*/ 285 w 328"/>
                <a:gd name="T53" fmla="*/ 359 h 589"/>
                <a:gd name="T54" fmla="*/ 272 w 328"/>
                <a:gd name="T55" fmla="*/ 327 h 589"/>
                <a:gd name="T56" fmla="*/ 260 w 328"/>
                <a:gd name="T57" fmla="*/ 294 h 589"/>
                <a:gd name="T58" fmla="*/ 244 w 328"/>
                <a:gd name="T59" fmla="*/ 260 h 589"/>
                <a:gd name="T60" fmla="*/ 226 w 328"/>
                <a:gd name="T61" fmla="*/ 227 h 589"/>
                <a:gd name="T62" fmla="*/ 209 w 328"/>
                <a:gd name="T63" fmla="*/ 193 h 589"/>
                <a:gd name="T64" fmla="*/ 188 w 328"/>
                <a:gd name="T65" fmla="*/ 158 h 589"/>
                <a:gd name="T66" fmla="*/ 167 w 328"/>
                <a:gd name="T67" fmla="*/ 126 h 589"/>
                <a:gd name="T68" fmla="*/ 143 w 328"/>
                <a:gd name="T69" fmla="*/ 93 h 589"/>
                <a:gd name="T70" fmla="*/ 118 w 328"/>
                <a:gd name="T71" fmla="*/ 61 h 589"/>
                <a:gd name="T72" fmla="*/ 91 w 328"/>
                <a:gd name="T73" fmla="*/ 31 h 589"/>
                <a:gd name="T74" fmla="*/ 60 w 328"/>
                <a:gd name="T75" fmla="*/ 0 h 589"/>
                <a:gd name="T76" fmla="*/ 60 w 328"/>
                <a:gd name="T7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8" h="589">
                  <a:moveTo>
                    <a:pt x="60" y="0"/>
                  </a:moveTo>
                  <a:lnTo>
                    <a:pt x="60" y="0"/>
                  </a:lnTo>
                  <a:lnTo>
                    <a:pt x="0" y="8"/>
                  </a:lnTo>
                  <a:lnTo>
                    <a:pt x="0" y="8"/>
                  </a:lnTo>
                  <a:lnTo>
                    <a:pt x="14" y="21"/>
                  </a:lnTo>
                  <a:lnTo>
                    <a:pt x="14" y="21"/>
                  </a:lnTo>
                  <a:lnTo>
                    <a:pt x="49" y="55"/>
                  </a:lnTo>
                  <a:lnTo>
                    <a:pt x="81" y="91"/>
                  </a:lnTo>
                  <a:lnTo>
                    <a:pt x="111" y="128"/>
                  </a:lnTo>
                  <a:lnTo>
                    <a:pt x="137" y="168"/>
                  </a:lnTo>
                  <a:lnTo>
                    <a:pt x="162" y="206"/>
                  </a:lnTo>
                  <a:lnTo>
                    <a:pt x="183" y="246"/>
                  </a:lnTo>
                  <a:lnTo>
                    <a:pt x="204" y="286"/>
                  </a:lnTo>
                  <a:lnTo>
                    <a:pt x="221" y="326"/>
                  </a:lnTo>
                  <a:lnTo>
                    <a:pt x="236" y="365"/>
                  </a:lnTo>
                  <a:lnTo>
                    <a:pt x="250" y="402"/>
                  </a:lnTo>
                  <a:lnTo>
                    <a:pt x="261" y="439"/>
                  </a:lnTo>
                  <a:lnTo>
                    <a:pt x="271" y="474"/>
                  </a:lnTo>
                  <a:lnTo>
                    <a:pt x="287" y="538"/>
                  </a:lnTo>
                  <a:lnTo>
                    <a:pt x="296" y="589"/>
                  </a:lnTo>
                  <a:lnTo>
                    <a:pt x="296" y="589"/>
                  </a:lnTo>
                  <a:lnTo>
                    <a:pt x="314" y="549"/>
                  </a:lnTo>
                  <a:lnTo>
                    <a:pt x="328" y="506"/>
                  </a:lnTo>
                  <a:lnTo>
                    <a:pt x="328" y="506"/>
                  </a:lnTo>
                  <a:lnTo>
                    <a:pt x="314" y="452"/>
                  </a:lnTo>
                  <a:lnTo>
                    <a:pt x="296" y="391"/>
                  </a:lnTo>
                  <a:lnTo>
                    <a:pt x="285" y="359"/>
                  </a:lnTo>
                  <a:lnTo>
                    <a:pt x="272" y="327"/>
                  </a:lnTo>
                  <a:lnTo>
                    <a:pt x="260" y="294"/>
                  </a:lnTo>
                  <a:lnTo>
                    <a:pt x="244" y="260"/>
                  </a:lnTo>
                  <a:lnTo>
                    <a:pt x="226" y="227"/>
                  </a:lnTo>
                  <a:lnTo>
                    <a:pt x="209" y="193"/>
                  </a:lnTo>
                  <a:lnTo>
                    <a:pt x="188" y="158"/>
                  </a:lnTo>
                  <a:lnTo>
                    <a:pt x="167" y="126"/>
                  </a:lnTo>
                  <a:lnTo>
                    <a:pt x="143" y="93"/>
                  </a:lnTo>
                  <a:lnTo>
                    <a:pt x="118" y="61"/>
                  </a:lnTo>
                  <a:lnTo>
                    <a:pt x="91" y="31"/>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p:cNvSpPr>
              <a:spLocks/>
            </p:cNvSpPr>
            <p:nvPr/>
          </p:nvSpPr>
          <p:spPr bwMode="auto">
            <a:xfrm>
              <a:off x="2740" y="1964"/>
              <a:ext cx="161" cy="45"/>
            </a:xfrm>
            <a:custGeom>
              <a:avLst/>
              <a:gdLst>
                <a:gd name="T0" fmla="*/ 322 w 322"/>
                <a:gd name="T1" fmla="*/ 49 h 90"/>
                <a:gd name="T2" fmla="*/ 322 w 322"/>
                <a:gd name="T3" fmla="*/ 49 h 90"/>
                <a:gd name="T4" fmla="*/ 287 w 322"/>
                <a:gd name="T5" fmla="*/ 38 h 90"/>
                <a:gd name="T6" fmla="*/ 253 w 322"/>
                <a:gd name="T7" fmla="*/ 30 h 90"/>
                <a:gd name="T8" fmla="*/ 188 w 322"/>
                <a:gd name="T9" fmla="*/ 16 h 90"/>
                <a:gd name="T10" fmla="*/ 129 w 322"/>
                <a:gd name="T11" fmla="*/ 6 h 90"/>
                <a:gd name="T12" fmla="*/ 78 w 322"/>
                <a:gd name="T13" fmla="*/ 0 h 90"/>
                <a:gd name="T14" fmla="*/ 78 w 322"/>
                <a:gd name="T15" fmla="*/ 0 h 90"/>
                <a:gd name="T16" fmla="*/ 38 w 322"/>
                <a:gd name="T17" fmla="*/ 19 h 90"/>
                <a:gd name="T18" fmla="*/ 0 w 322"/>
                <a:gd name="T19" fmla="*/ 41 h 90"/>
                <a:gd name="T20" fmla="*/ 0 w 322"/>
                <a:gd name="T21" fmla="*/ 41 h 90"/>
                <a:gd name="T22" fmla="*/ 51 w 322"/>
                <a:gd name="T23" fmla="*/ 44 h 90"/>
                <a:gd name="T24" fmla="*/ 82 w 322"/>
                <a:gd name="T25" fmla="*/ 47 h 90"/>
                <a:gd name="T26" fmla="*/ 119 w 322"/>
                <a:gd name="T27" fmla="*/ 52 h 90"/>
                <a:gd name="T28" fmla="*/ 159 w 322"/>
                <a:gd name="T29" fmla="*/ 59 h 90"/>
                <a:gd name="T30" fmla="*/ 202 w 322"/>
                <a:gd name="T31" fmla="*/ 67 h 90"/>
                <a:gd name="T32" fmla="*/ 248 w 322"/>
                <a:gd name="T33" fmla="*/ 78 h 90"/>
                <a:gd name="T34" fmla="*/ 295 w 322"/>
                <a:gd name="T35" fmla="*/ 90 h 90"/>
                <a:gd name="T36" fmla="*/ 295 w 322"/>
                <a:gd name="T37" fmla="*/ 90 h 90"/>
                <a:gd name="T38" fmla="*/ 322 w 322"/>
                <a:gd name="T39" fmla="*/ 49 h 90"/>
                <a:gd name="T40" fmla="*/ 322 w 322"/>
                <a:gd name="T41" fmla="*/ 4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 h="90">
                  <a:moveTo>
                    <a:pt x="322" y="49"/>
                  </a:moveTo>
                  <a:lnTo>
                    <a:pt x="322" y="49"/>
                  </a:lnTo>
                  <a:lnTo>
                    <a:pt x="287" y="38"/>
                  </a:lnTo>
                  <a:lnTo>
                    <a:pt x="253" y="30"/>
                  </a:lnTo>
                  <a:lnTo>
                    <a:pt x="188" y="16"/>
                  </a:lnTo>
                  <a:lnTo>
                    <a:pt x="129" y="6"/>
                  </a:lnTo>
                  <a:lnTo>
                    <a:pt x="78" y="0"/>
                  </a:lnTo>
                  <a:lnTo>
                    <a:pt x="78" y="0"/>
                  </a:lnTo>
                  <a:lnTo>
                    <a:pt x="38" y="19"/>
                  </a:lnTo>
                  <a:lnTo>
                    <a:pt x="0" y="41"/>
                  </a:lnTo>
                  <a:lnTo>
                    <a:pt x="0" y="41"/>
                  </a:lnTo>
                  <a:lnTo>
                    <a:pt x="51" y="44"/>
                  </a:lnTo>
                  <a:lnTo>
                    <a:pt x="82" y="47"/>
                  </a:lnTo>
                  <a:lnTo>
                    <a:pt x="119" y="52"/>
                  </a:lnTo>
                  <a:lnTo>
                    <a:pt x="159" y="59"/>
                  </a:lnTo>
                  <a:lnTo>
                    <a:pt x="202" y="67"/>
                  </a:lnTo>
                  <a:lnTo>
                    <a:pt x="248" y="78"/>
                  </a:lnTo>
                  <a:lnTo>
                    <a:pt x="295" y="90"/>
                  </a:lnTo>
                  <a:lnTo>
                    <a:pt x="295" y="90"/>
                  </a:lnTo>
                  <a:lnTo>
                    <a:pt x="322" y="49"/>
                  </a:lnTo>
                  <a:lnTo>
                    <a:pt x="32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p:cNvSpPr>
              <a:spLocks/>
            </p:cNvSpPr>
            <p:nvPr/>
          </p:nvSpPr>
          <p:spPr bwMode="auto">
            <a:xfrm>
              <a:off x="2911" y="1996"/>
              <a:ext cx="140" cy="76"/>
            </a:xfrm>
            <a:custGeom>
              <a:avLst/>
              <a:gdLst>
                <a:gd name="T0" fmla="*/ 216 w 279"/>
                <a:gd name="T1" fmla="*/ 151 h 151"/>
                <a:gd name="T2" fmla="*/ 216 w 279"/>
                <a:gd name="T3" fmla="*/ 151 h 151"/>
                <a:gd name="T4" fmla="*/ 279 w 279"/>
                <a:gd name="T5" fmla="*/ 140 h 151"/>
                <a:gd name="T6" fmla="*/ 279 w 279"/>
                <a:gd name="T7" fmla="*/ 140 h 151"/>
                <a:gd name="T8" fmla="*/ 249 w 279"/>
                <a:gd name="T9" fmla="*/ 116 h 151"/>
                <a:gd name="T10" fmla="*/ 219 w 279"/>
                <a:gd name="T11" fmla="*/ 96 h 151"/>
                <a:gd name="T12" fmla="*/ 187 w 279"/>
                <a:gd name="T13" fmla="*/ 75 h 151"/>
                <a:gd name="T14" fmla="*/ 155 w 279"/>
                <a:gd name="T15" fmla="*/ 57 h 151"/>
                <a:gd name="T16" fmla="*/ 123 w 279"/>
                <a:gd name="T17" fmla="*/ 41 h 151"/>
                <a:gd name="T18" fmla="*/ 90 w 279"/>
                <a:gd name="T19" fmla="*/ 25 h 151"/>
                <a:gd name="T20" fmla="*/ 58 w 279"/>
                <a:gd name="T21" fmla="*/ 11 h 151"/>
                <a:gd name="T22" fmla="*/ 26 w 279"/>
                <a:gd name="T23" fmla="*/ 0 h 151"/>
                <a:gd name="T24" fmla="*/ 26 w 279"/>
                <a:gd name="T25" fmla="*/ 0 h 151"/>
                <a:gd name="T26" fmla="*/ 0 w 279"/>
                <a:gd name="T27" fmla="*/ 41 h 151"/>
                <a:gd name="T28" fmla="*/ 0 w 279"/>
                <a:gd name="T29" fmla="*/ 41 h 151"/>
                <a:gd name="T30" fmla="*/ 55 w 279"/>
                <a:gd name="T31" fmla="*/ 62 h 151"/>
                <a:gd name="T32" fmla="*/ 82 w 279"/>
                <a:gd name="T33" fmla="*/ 73 h 151"/>
                <a:gd name="T34" fmla="*/ 109 w 279"/>
                <a:gd name="T35" fmla="*/ 88 h 151"/>
                <a:gd name="T36" fmla="*/ 136 w 279"/>
                <a:gd name="T37" fmla="*/ 102 h 151"/>
                <a:gd name="T38" fmla="*/ 163 w 279"/>
                <a:gd name="T39" fmla="*/ 116 h 151"/>
                <a:gd name="T40" fmla="*/ 190 w 279"/>
                <a:gd name="T41" fmla="*/ 132 h 151"/>
                <a:gd name="T42" fmla="*/ 216 w 279"/>
                <a:gd name="T43" fmla="*/ 151 h 151"/>
                <a:gd name="T44" fmla="*/ 216 w 279"/>
                <a:gd name="T45"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9" h="151">
                  <a:moveTo>
                    <a:pt x="216" y="151"/>
                  </a:moveTo>
                  <a:lnTo>
                    <a:pt x="216" y="151"/>
                  </a:lnTo>
                  <a:lnTo>
                    <a:pt x="279" y="140"/>
                  </a:lnTo>
                  <a:lnTo>
                    <a:pt x="279" y="140"/>
                  </a:lnTo>
                  <a:lnTo>
                    <a:pt x="249" y="116"/>
                  </a:lnTo>
                  <a:lnTo>
                    <a:pt x="219" y="96"/>
                  </a:lnTo>
                  <a:lnTo>
                    <a:pt x="187" y="75"/>
                  </a:lnTo>
                  <a:lnTo>
                    <a:pt x="155" y="57"/>
                  </a:lnTo>
                  <a:lnTo>
                    <a:pt x="123" y="41"/>
                  </a:lnTo>
                  <a:lnTo>
                    <a:pt x="90" y="25"/>
                  </a:lnTo>
                  <a:lnTo>
                    <a:pt x="58" y="11"/>
                  </a:lnTo>
                  <a:lnTo>
                    <a:pt x="26" y="0"/>
                  </a:lnTo>
                  <a:lnTo>
                    <a:pt x="26" y="0"/>
                  </a:lnTo>
                  <a:lnTo>
                    <a:pt x="0" y="41"/>
                  </a:lnTo>
                  <a:lnTo>
                    <a:pt x="0" y="41"/>
                  </a:lnTo>
                  <a:lnTo>
                    <a:pt x="55" y="62"/>
                  </a:lnTo>
                  <a:lnTo>
                    <a:pt x="82" y="73"/>
                  </a:lnTo>
                  <a:lnTo>
                    <a:pt x="109" y="88"/>
                  </a:lnTo>
                  <a:lnTo>
                    <a:pt x="136" y="102"/>
                  </a:lnTo>
                  <a:lnTo>
                    <a:pt x="163" y="116"/>
                  </a:lnTo>
                  <a:lnTo>
                    <a:pt x="190" y="132"/>
                  </a:lnTo>
                  <a:lnTo>
                    <a:pt x="216" y="151"/>
                  </a:lnTo>
                  <a:lnTo>
                    <a:pt x="2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p:cNvSpPr>
              <a:spLocks/>
            </p:cNvSpPr>
            <p:nvPr/>
          </p:nvSpPr>
          <p:spPr bwMode="auto">
            <a:xfrm>
              <a:off x="3019" y="2067"/>
              <a:ext cx="56" cy="25"/>
            </a:xfrm>
            <a:custGeom>
              <a:avLst/>
              <a:gdLst>
                <a:gd name="T0" fmla="*/ 63 w 111"/>
                <a:gd name="T1" fmla="*/ 0 h 51"/>
                <a:gd name="T2" fmla="*/ 63 w 111"/>
                <a:gd name="T3" fmla="*/ 0 h 51"/>
                <a:gd name="T4" fmla="*/ 0 w 111"/>
                <a:gd name="T5" fmla="*/ 11 h 51"/>
                <a:gd name="T6" fmla="*/ 0 w 111"/>
                <a:gd name="T7" fmla="*/ 11 h 51"/>
                <a:gd name="T8" fmla="*/ 25 w 111"/>
                <a:gd name="T9" fmla="*/ 31 h 51"/>
                <a:gd name="T10" fmla="*/ 51 w 111"/>
                <a:gd name="T11" fmla="*/ 51 h 51"/>
                <a:gd name="T12" fmla="*/ 51 w 111"/>
                <a:gd name="T13" fmla="*/ 51 h 51"/>
                <a:gd name="T14" fmla="*/ 111 w 111"/>
                <a:gd name="T15" fmla="*/ 43 h 51"/>
                <a:gd name="T16" fmla="*/ 111 w 111"/>
                <a:gd name="T17" fmla="*/ 43 h 51"/>
                <a:gd name="T18" fmla="*/ 97 w 111"/>
                <a:gd name="T19" fmla="*/ 29 h 51"/>
                <a:gd name="T20" fmla="*/ 97 w 111"/>
                <a:gd name="T21" fmla="*/ 29 h 51"/>
                <a:gd name="T22" fmla="*/ 63 w 111"/>
                <a:gd name="T23" fmla="*/ 0 h 51"/>
                <a:gd name="T24" fmla="*/ 63 w 111"/>
                <a:gd name="T2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51">
                  <a:moveTo>
                    <a:pt x="63" y="0"/>
                  </a:moveTo>
                  <a:lnTo>
                    <a:pt x="63" y="0"/>
                  </a:lnTo>
                  <a:lnTo>
                    <a:pt x="0" y="11"/>
                  </a:lnTo>
                  <a:lnTo>
                    <a:pt x="0" y="11"/>
                  </a:lnTo>
                  <a:lnTo>
                    <a:pt x="25" y="31"/>
                  </a:lnTo>
                  <a:lnTo>
                    <a:pt x="51" y="51"/>
                  </a:lnTo>
                  <a:lnTo>
                    <a:pt x="51" y="51"/>
                  </a:lnTo>
                  <a:lnTo>
                    <a:pt x="111" y="43"/>
                  </a:lnTo>
                  <a:lnTo>
                    <a:pt x="111" y="43"/>
                  </a:lnTo>
                  <a:lnTo>
                    <a:pt x="97" y="29"/>
                  </a:lnTo>
                  <a:lnTo>
                    <a:pt x="97" y="29"/>
                  </a:lnTo>
                  <a:lnTo>
                    <a:pt x="63" y="0"/>
                  </a:ln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7"/>
            <p:cNvSpPr>
              <a:spLocks/>
            </p:cNvSpPr>
            <p:nvPr/>
          </p:nvSpPr>
          <p:spPr bwMode="auto">
            <a:xfrm>
              <a:off x="2887" y="1989"/>
              <a:ext cx="37" cy="28"/>
            </a:xfrm>
            <a:custGeom>
              <a:avLst/>
              <a:gdLst>
                <a:gd name="T0" fmla="*/ 73 w 73"/>
                <a:gd name="T1" fmla="*/ 16 h 57"/>
                <a:gd name="T2" fmla="*/ 73 w 73"/>
                <a:gd name="T3" fmla="*/ 16 h 57"/>
                <a:gd name="T4" fmla="*/ 27 w 73"/>
                <a:gd name="T5" fmla="*/ 0 h 57"/>
                <a:gd name="T6" fmla="*/ 27 w 73"/>
                <a:gd name="T7" fmla="*/ 0 h 57"/>
                <a:gd name="T8" fmla="*/ 0 w 73"/>
                <a:gd name="T9" fmla="*/ 41 h 57"/>
                <a:gd name="T10" fmla="*/ 0 w 73"/>
                <a:gd name="T11" fmla="*/ 41 h 57"/>
                <a:gd name="T12" fmla="*/ 47 w 73"/>
                <a:gd name="T13" fmla="*/ 57 h 57"/>
                <a:gd name="T14" fmla="*/ 47 w 73"/>
                <a:gd name="T15" fmla="*/ 57 h 57"/>
                <a:gd name="T16" fmla="*/ 73 w 73"/>
                <a:gd name="T17" fmla="*/ 16 h 57"/>
                <a:gd name="T18" fmla="*/ 73 w 73"/>
                <a:gd name="T19"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57">
                  <a:moveTo>
                    <a:pt x="73" y="16"/>
                  </a:moveTo>
                  <a:lnTo>
                    <a:pt x="73" y="16"/>
                  </a:lnTo>
                  <a:lnTo>
                    <a:pt x="27" y="0"/>
                  </a:lnTo>
                  <a:lnTo>
                    <a:pt x="27" y="0"/>
                  </a:lnTo>
                  <a:lnTo>
                    <a:pt x="0" y="41"/>
                  </a:lnTo>
                  <a:lnTo>
                    <a:pt x="0" y="41"/>
                  </a:lnTo>
                  <a:lnTo>
                    <a:pt x="47" y="57"/>
                  </a:lnTo>
                  <a:lnTo>
                    <a:pt x="47" y="57"/>
                  </a:lnTo>
                  <a:lnTo>
                    <a:pt x="73" y="16"/>
                  </a:lnTo>
                  <a:lnTo>
                    <a:pt x="7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Freeform 42"/>
          <p:cNvSpPr>
            <a:spLocks/>
          </p:cNvSpPr>
          <p:nvPr/>
        </p:nvSpPr>
        <p:spPr bwMode="auto">
          <a:xfrm>
            <a:off x="5558667" y="-404070"/>
            <a:ext cx="1285875" cy="1285875"/>
          </a:xfrm>
          <a:custGeom>
            <a:avLst/>
            <a:gdLst>
              <a:gd name="T0" fmla="*/ 1618 w 1620"/>
              <a:gd name="T1" fmla="*/ 858 h 1620"/>
              <a:gd name="T2" fmla="*/ 1602 w 1620"/>
              <a:gd name="T3" fmla="*/ 979 h 1620"/>
              <a:gd name="T4" fmla="*/ 1569 w 1620"/>
              <a:gd name="T5" fmla="*/ 1094 h 1620"/>
              <a:gd name="T6" fmla="*/ 1520 w 1620"/>
              <a:gd name="T7" fmla="*/ 1201 h 1620"/>
              <a:gd name="T8" fmla="*/ 1456 w 1620"/>
              <a:gd name="T9" fmla="*/ 1300 h 1620"/>
              <a:gd name="T10" fmla="*/ 1379 w 1620"/>
              <a:gd name="T11" fmla="*/ 1387 h 1620"/>
              <a:gd name="T12" fmla="*/ 1290 w 1620"/>
              <a:gd name="T13" fmla="*/ 1462 h 1620"/>
              <a:gd name="T14" fmla="*/ 1191 w 1620"/>
              <a:gd name="T15" fmla="*/ 1524 h 1620"/>
              <a:gd name="T16" fmla="*/ 1083 w 1620"/>
              <a:gd name="T17" fmla="*/ 1572 h 1620"/>
              <a:gd name="T18" fmla="*/ 968 w 1620"/>
              <a:gd name="T19" fmla="*/ 1604 h 1620"/>
              <a:gd name="T20" fmla="*/ 847 w 1620"/>
              <a:gd name="T21" fmla="*/ 1620 h 1620"/>
              <a:gd name="T22" fmla="*/ 762 w 1620"/>
              <a:gd name="T23" fmla="*/ 1618 h 1620"/>
              <a:gd name="T24" fmla="*/ 641 w 1620"/>
              <a:gd name="T25" fmla="*/ 1602 h 1620"/>
              <a:gd name="T26" fmla="*/ 526 w 1620"/>
              <a:gd name="T27" fmla="*/ 1569 h 1620"/>
              <a:gd name="T28" fmla="*/ 419 w 1620"/>
              <a:gd name="T29" fmla="*/ 1520 h 1620"/>
              <a:gd name="T30" fmla="*/ 320 w 1620"/>
              <a:gd name="T31" fmla="*/ 1456 h 1620"/>
              <a:gd name="T32" fmla="*/ 233 w 1620"/>
              <a:gd name="T33" fmla="*/ 1379 h 1620"/>
              <a:gd name="T34" fmla="*/ 158 w 1620"/>
              <a:gd name="T35" fmla="*/ 1292 h 1620"/>
              <a:gd name="T36" fmla="*/ 96 w 1620"/>
              <a:gd name="T37" fmla="*/ 1191 h 1620"/>
              <a:gd name="T38" fmla="*/ 46 w 1620"/>
              <a:gd name="T39" fmla="*/ 1084 h 1620"/>
              <a:gd name="T40" fmla="*/ 14 w 1620"/>
              <a:gd name="T41" fmla="*/ 968 h 1620"/>
              <a:gd name="T42" fmla="*/ 0 w 1620"/>
              <a:gd name="T43" fmla="*/ 847 h 1620"/>
              <a:gd name="T44" fmla="*/ 2 w 1620"/>
              <a:gd name="T45" fmla="*/ 764 h 1620"/>
              <a:gd name="T46" fmla="*/ 18 w 1620"/>
              <a:gd name="T47" fmla="*/ 643 h 1620"/>
              <a:gd name="T48" fmla="*/ 51 w 1620"/>
              <a:gd name="T49" fmla="*/ 526 h 1620"/>
              <a:gd name="T50" fmla="*/ 100 w 1620"/>
              <a:gd name="T51" fmla="*/ 419 h 1620"/>
              <a:gd name="T52" fmla="*/ 164 w 1620"/>
              <a:gd name="T53" fmla="*/ 322 h 1620"/>
              <a:gd name="T54" fmla="*/ 241 w 1620"/>
              <a:gd name="T55" fmla="*/ 234 h 1620"/>
              <a:gd name="T56" fmla="*/ 328 w 1620"/>
              <a:gd name="T57" fmla="*/ 158 h 1620"/>
              <a:gd name="T58" fmla="*/ 427 w 1620"/>
              <a:gd name="T59" fmla="*/ 96 h 1620"/>
              <a:gd name="T60" fmla="*/ 536 w 1620"/>
              <a:gd name="T61" fmla="*/ 48 h 1620"/>
              <a:gd name="T62" fmla="*/ 652 w 1620"/>
              <a:gd name="T63" fmla="*/ 16 h 1620"/>
              <a:gd name="T64" fmla="*/ 773 w 1620"/>
              <a:gd name="T65" fmla="*/ 2 h 1620"/>
              <a:gd name="T66" fmla="*/ 856 w 1620"/>
              <a:gd name="T67" fmla="*/ 2 h 1620"/>
              <a:gd name="T68" fmla="*/ 977 w 1620"/>
              <a:gd name="T69" fmla="*/ 18 h 1620"/>
              <a:gd name="T70" fmla="*/ 1092 w 1620"/>
              <a:gd name="T71" fmla="*/ 51 h 1620"/>
              <a:gd name="T72" fmla="*/ 1201 w 1620"/>
              <a:gd name="T73" fmla="*/ 100 h 1620"/>
              <a:gd name="T74" fmla="*/ 1298 w 1620"/>
              <a:gd name="T75" fmla="*/ 164 h 1620"/>
              <a:gd name="T76" fmla="*/ 1386 w 1620"/>
              <a:gd name="T77" fmla="*/ 241 h 1620"/>
              <a:gd name="T78" fmla="*/ 1462 w 1620"/>
              <a:gd name="T79" fmla="*/ 330 h 1620"/>
              <a:gd name="T80" fmla="*/ 1524 w 1620"/>
              <a:gd name="T81" fmla="*/ 429 h 1620"/>
              <a:gd name="T82" fmla="*/ 1572 w 1620"/>
              <a:gd name="T83" fmla="*/ 537 h 1620"/>
              <a:gd name="T84" fmla="*/ 1604 w 1620"/>
              <a:gd name="T85" fmla="*/ 652 h 1620"/>
              <a:gd name="T86" fmla="*/ 1618 w 1620"/>
              <a:gd name="T87" fmla="*/ 773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0" h="1620">
                <a:moveTo>
                  <a:pt x="1620" y="815"/>
                </a:moveTo>
                <a:lnTo>
                  <a:pt x="1620" y="815"/>
                </a:lnTo>
                <a:lnTo>
                  <a:pt x="1618" y="858"/>
                </a:lnTo>
                <a:lnTo>
                  <a:pt x="1615" y="898"/>
                </a:lnTo>
                <a:lnTo>
                  <a:pt x="1609" y="939"/>
                </a:lnTo>
                <a:lnTo>
                  <a:pt x="1602" y="979"/>
                </a:lnTo>
                <a:lnTo>
                  <a:pt x="1593" y="1017"/>
                </a:lnTo>
                <a:lnTo>
                  <a:pt x="1582" y="1056"/>
                </a:lnTo>
                <a:lnTo>
                  <a:pt x="1569" y="1094"/>
                </a:lnTo>
                <a:lnTo>
                  <a:pt x="1555" y="1130"/>
                </a:lnTo>
                <a:lnTo>
                  <a:pt x="1537" y="1166"/>
                </a:lnTo>
                <a:lnTo>
                  <a:pt x="1520" y="1201"/>
                </a:lnTo>
                <a:lnTo>
                  <a:pt x="1500" y="1234"/>
                </a:lnTo>
                <a:lnTo>
                  <a:pt x="1478" y="1268"/>
                </a:lnTo>
                <a:lnTo>
                  <a:pt x="1456" y="1300"/>
                </a:lnTo>
                <a:lnTo>
                  <a:pt x="1432" y="1330"/>
                </a:lnTo>
                <a:lnTo>
                  <a:pt x="1406" y="1359"/>
                </a:lnTo>
                <a:lnTo>
                  <a:pt x="1379" y="1387"/>
                </a:lnTo>
                <a:lnTo>
                  <a:pt x="1351" y="1413"/>
                </a:lnTo>
                <a:lnTo>
                  <a:pt x="1320" y="1438"/>
                </a:lnTo>
                <a:lnTo>
                  <a:pt x="1290" y="1462"/>
                </a:lnTo>
                <a:lnTo>
                  <a:pt x="1258" y="1484"/>
                </a:lnTo>
                <a:lnTo>
                  <a:pt x="1225" y="1505"/>
                </a:lnTo>
                <a:lnTo>
                  <a:pt x="1191" y="1524"/>
                </a:lnTo>
                <a:lnTo>
                  <a:pt x="1156" y="1542"/>
                </a:lnTo>
                <a:lnTo>
                  <a:pt x="1121" y="1558"/>
                </a:lnTo>
                <a:lnTo>
                  <a:pt x="1083" y="1572"/>
                </a:lnTo>
                <a:lnTo>
                  <a:pt x="1046" y="1585"/>
                </a:lnTo>
                <a:lnTo>
                  <a:pt x="1008" y="1596"/>
                </a:lnTo>
                <a:lnTo>
                  <a:pt x="968" y="1604"/>
                </a:lnTo>
                <a:lnTo>
                  <a:pt x="928" y="1612"/>
                </a:lnTo>
                <a:lnTo>
                  <a:pt x="887" y="1617"/>
                </a:lnTo>
                <a:lnTo>
                  <a:pt x="847" y="1620"/>
                </a:lnTo>
                <a:lnTo>
                  <a:pt x="805" y="1620"/>
                </a:lnTo>
                <a:lnTo>
                  <a:pt x="805" y="1620"/>
                </a:lnTo>
                <a:lnTo>
                  <a:pt x="762" y="1618"/>
                </a:lnTo>
                <a:lnTo>
                  <a:pt x="722" y="1615"/>
                </a:lnTo>
                <a:lnTo>
                  <a:pt x="681" y="1610"/>
                </a:lnTo>
                <a:lnTo>
                  <a:pt x="641" y="1602"/>
                </a:lnTo>
                <a:lnTo>
                  <a:pt x="603" y="1593"/>
                </a:lnTo>
                <a:lnTo>
                  <a:pt x="564" y="1582"/>
                </a:lnTo>
                <a:lnTo>
                  <a:pt x="526" y="1569"/>
                </a:lnTo>
                <a:lnTo>
                  <a:pt x="490" y="1555"/>
                </a:lnTo>
                <a:lnTo>
                  <a:pt x="454" y="1539"/>
                </a:lnTo>
                <a:lnTo>
                  <a:pt x="419" y="1520"/>
                </a:lnTo>
                <a:lnTo>
                  <a:pt x="386" y="1500"/>
                </a:lnTo>
                <a:lnTo>
                  <a:pt x="352" y="1480"/>
                </a:lnTo>
                <a:lnTo>
                  <a:pt x="320" y="1456"/>
                </a:lnTo>
                <a:lnTo>
                  <a:pt x="290" y="1432"/>
                </a:lnTo>
                <a:lnTo>
                  <a:pt x="261" y="1406"/>
                </a:lnTo>
                <a:lnTo>
                  <a:pt x="233" y="1379"/>
                </a:lnTo>
                <a:lnTo>
                  <a:pt x="207" y="1351"/>
                </a:lnTo>
                <a:lnTo>
                  <a:pt x="182" y="1322"/>
                </a:lnTo>
                <a:lnTo>
                  <a:pt x="158" y="1292"/>
                </a:lnTo>
                <a:lnTo>
                  <a:pt x="136" y="1260"/>
                </a:lnTo>
                <a:lnTo>
                  <a:pt x="115" y="1226"/>
                </a:lnTo>
                <a:lnTo>
                  <a:pt x="96" y="1191"/>
                </a:lnTo>
                <a:lnTo>
                  <a:pt x="77" y="1156"/>
                </a:lnTo>
                <a:lnTo>
                  <a:pt x="61" y="1121"/>
                </a:lnTo>
                <a:lnTo>
                  <a:pt x="46" y="1084"/>
                </a:lnTo>
                <a:lnTo>
                  <a:pt x="35" y="1046"/>
                </a:lnTo>
                <a:lnTo>
                  <a:pt x="24" y="1008"/>
                </a:lnTo>
                <a:lnTo>
                  <a:pt x="14" y="968"/>
                </a:lnTo>
                <a:lnTo>
                  <a:pt x="8" y="928"/>
                </a:lnTo>
                <a:lnTo>
                  <a:pt x="3" y="888"/>
                </a:lnTo>
                <a:lnTo>
                  <a:pt x="0" y="847"/>
                </a:lnTo>
                <a:lnTo>
                  <a:pt x="0" y="805"/>
                </a:lnTo>
                <a:lnTo>
                  <a:pt x="0" y="805"/>
                </a:lnTo>
                <a:lnTo>
                  <a:pt x="2" y="764"/>
                </a:lnTo>
                <a:lnTo>
                  <a:pt x="5" y="722"/>
                </a:lnTo>
                <a:lnTo>
                  <a:pt x="10" y="682"/>
                </a:lnTo>
                <a:lnTo>
                  <a:pt x="18" y="643"/>
                </a:lnTo>
                <a:lnTo>
                  <a:pt x="27" y="603"/>
                </a:lnTo>
                <a:lnTo>
                  <a:pt x="38" y="564"/>
                </a:lnTo>
                <a:lnTo>
                  <a:pt x="51" y="526"/>
                </a:lnTo>
                <a:lnTo>
                  <a:pt x="65" y="490"/>
                </a:lnTo>
                <a:lnTo>
                  <a:pt x="81" y="454"/>
                </a:lnTo>
                <a:lnTo>
                  <a:pt x="100" y="419"/>
                </a:lnTo>
                <a:lnTo>
                  <a:pt x="120" y="386"/>
                </a:lnTo>
                <a:lnTo>
                  <a:pt x="140" y="352"/>
                </a:lnTo>
                <a:lnTo>
                  <a:pt x="164" y="322"/>
                </a:lnTo>
                <a:lnTo>
                  <a:pt x="188" y="292"/>
                </a:lnTo>
                <a:lnTo>
                  <a:pt x="214" y="261"/>
                </a:lnTo>
                <a:lnTo>
                  <a:pt x="241" y="234"/>
                </a:lnTo>
                <a:lnTo>
                  <a:pt x="269" y="207"/>
                </a:lnTo>
                <a:lnTo>
                  <a:pt x="298" y="182"/>
                </a:lnTo>
                <a:lnTo>
                  <a:pt x="328" y="158"/>
                </a:lnTo>
                <a:lnTo>
                  <a:pt x="360" y="136"/>
                </a:lnTo>
                <a:lnTo>
                  <a:pt x="394" y="115"/>
                </a:lnTo>
                <a:lnTo>
                  <a:pt x="427" y="96"/>
                </a:lnTo>
                <a:lnTo>
                  <a:pt x="462" y="78"/>
                </a:lnTo>
                <a:lnTo>
                  <a:pt x="499" y="62"/>
                </a:lnTo>
                <a:lnTo>
                  <a:pt x="536" y="48"/>
                </a:lnTo>
                <a:lnTo>
                  <a:pt x="574" y="35"/>
                </a:lnTo>
                <a:lnTo>
                  <a:pt x="612" y="24"/>
                </a:lnTo>
                <a:lnTo>
                  <a:pt x="652" y="16"/>
                </a:lnTo>
                <a:lnTo>
                  <a:pt x="692" y="10"/>
                </a:lnTo>
                <a:lnTo>
                  <a:pt x="732" y="3"/>
                </a:lnTo>
                <a:lnTo>
                  <a:pt x="773" y="2"/>
                </a:lnTo>
                <a:lnTo>
                  <a:pt x="815" y="0"/>
                </a:lnTo>
                <a:lnTo>
                  <a:pt x="815" y="0"/>
                </a:lnTo>
                <a:lnTo>
                  <a:pt x="856" y="2"/>
                </a:lnTo>
                <a:lnTo>
                  <a:pt x="898" y="5"/>
                </a:lnTo>
                <a:lnTo>
                  <a:pt x="938" y="11"/>
                </a:lnTo>
                <a:lnTo>
                  <a:pt x="977" y="18"/>
                </a:lnTo>
                <a:lnTo>
                  <a:pt x="1017" y="27"/>
                </a:lnTo>
                <a:lnTo>
                  <a:pt x="1056" y="38"/>
                </a:lnTo>
                <a:lnTo>
                  <a:pt x="1092" y="51"/>
                </a:lnTo>
                <a:lnTo>
                  <a:pt x="1129" y="65"/>
                </a:lnTo>
                <a:lnTo>
                  <a:pt x="1166" y="83"/>
                </a:lnTo>
                <a:lnTo>
                  <a:pt x="1201" y="100"/>
                </a:lnTo>
                <a:lnTo>
                  <a:pt x="1234" y="120"/>
                </a:lnTo>
                <a:lnTo>
                  <a:pt x="1266" y="142"/>
                </a:lnTo>
                <a:lnTo>
                  <a:pt x="1298" y="164"/>
                </a:lnTo>
                <a:lnTo>
                  <a:pt x="1328" y="188"/>
                </a:lnTo>
                <a:lnTo>
                  <a:pt x="1359" y="214"/>
                </a:lnTo>
                <a:lnTo>
                  <a:pt x="1386" y="241"/>
                </a:lnTo>
                <a:lnTo>
                  <a:pt x="1413" y="269"/>
                </a:lnTo>
                <a:lnTo>
                  <a:pt x="1438" y="300"/>
                </a:lnTo>
                <a:lnTo>
                  <a:pt x="1462" y="330"/>
                </a:lnTo>
                <a:lnTo>
                  <a:pt x="1484" y="362"/>
                </a:lnTo>
                <a:lnTo>
                  <a:pt x="1505" y="394"/>
                </a:lnTo>
                <a:lnTo>
                  <a:pt x="1524" y="429"/>
                </a:lnTo>
                <a:lnTo>
                  <a:pt x="1542" y="464"/>
                </a:lnTo>
                <a:lnTo>
                  <a:pt x="1558" y="499"/>
                </a:lnTo>
                <a:lnTo>
                  <a:pt x="1572" y="537"/>
                </a:lnTo>
                <a:lnTo>
                  <a:pt x="1585" y="574"/>
                </a:lnTo>
                <a:lnTo>
                  <a:pt x="1596" y="612"/>
                </a:lnTo>
                <a:lnTo>
                  <a:pt x="1604" y="652"/>
                </a:lnTo>
                <a:lnTo>
                  <a:pt x="1610" y="692"/>
                </a:lnTo>
                <a:lnTo>
                  <a:pt x="1615" y="732"/>
                </a:lnTo>
                <a:lnTo>
                  <a:pt x="1618" y="773"/>
                </a:lnTo>
                <a:lnTo>
                  <a:pt x="1620" y="8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7"/>
          <p:cNvSpPr>
            <a:spLocks/>
          </p:cNvSpPr>
          <p:nvPr/>
        </p:nvSpPr>
        <p:spPr bwMode="auto">
          <a:xfrm>
            <a:off x="5723767" y="-64345"/>
            <a:ext cx="1120775" cy="944563"/>
          </a:xfrm>
          <a:custGeom>
            <a:avLst/>
            <a:gdLst>
              <a:gd name="T0" fmla="*/ 1207 w 1413"/>
              <a:gd name="T1" fmla="*/ 0 h 1189"/>
              <a:gd name="T2" fmla="*/ 1199 w 1413"/>
              <a:gd name="T3" fmla="*/ 496 h 1189"/>
              <a:gd name="T4" fmla="*/ 688 w 1413"/>
              <a:gd name="T5" fmla="*/ 486 h 1189"/>
              <a:gd name="T6" fmla="*/ 394 w 1413"/>
              <a:gd name="T7" fmla="*/ 489 h 1189"/>
              <a:gd name="T8" fmla="*/ 230 w 1413"/>
              <a:gd name="T9" fmla="*/ 493 h 1189"/>
              <a:gd name="T10" fmla="*/ 144 w 1413"/>
              <a:gd name="T11" fmla="*/ 489 h 1189"/>
              <a:gd name="T12" fmla="*/ 0 w 1413"/>
              <a:gd name="T13" fmla="*/ 509 h 1189"/>
              <a:gd name="T14" fmla="*/ 506 w 1413"/>
              <a:gd name="T15" fmla="*/ 1183 h 1189"/>
              <a:gd name="T16" fmla="*/ 506 w 1413"/>
              <a:gd name="T17" fmla="*/ 1183 h 1189"/>
              <a:gd name="T18" fmla="*/ 552 w 1413"/>
              <a:gd name="T19" fmla="*/ 1188 h 1189"/>
              <a:gd name="T20" fmla="*/ 598 w 1413"/>
              <a:gd name="T21" fmla="*/ 1189 h 1189"/>
              <a:gd name="T22" fmla="*/ 598 w 1413"/>
              <a:gd name="T23" fmla="*/ 1189 h 1189"/>
              <a:gd name="T24" fmla="*/ 603 w 1413"/>
              <a:gd name="T25" fmla="*/ 1189 h 1189"/>
              <a:gd name="T26" fmla="*/ 603 w 1413"/>
              <a:gd name="T27" fmla="*/ 1189 h 1189"/>
              <a:gd name="T28" fmla="*/ 638 w 1413"/>
              <a:gd name="T29" fmla="*/ 1188 h 1189"/>
              <a:gd name="T30" fmla="*/ 673 w 1413"/>
              <a:gd name="T31" fmla="*/ 1186 h 1189"/>
              <a:gd name="T32" fmla="*/ 707 w 1413"/>
              <a:gd name="T33" fmla="*/ 1183 h 1189"/>
              <a:gd name="T34" fmla="*/ 740 w 1413"/>
              <a:gd name="T35" fmla="*/ 1177 h 1189"/>
              <a:gd name="T36" fmla="*/ 774 w 1413"/>
              <a:gd name="T37" fmla="*/ 1170 h 1189"/>
              <a:gd name="T38" fmla="*/ 806 w 1413"/>
              <a:gd name="T39" fmla="*/ 1164 h 1189"/>
              <a:gd name="T40" fmla="*/ 837 w 1413"/>
              <a:gd name="T41" fmla="*/ 1154 h 1189"/>
              <a:gd name="T42" fmla="*/ 869 w 1413"/>
              <a:gd name="T43" fmla="*/ 1145 h 1189"/>
              <a:gd name="T44" fmla="*/ 901 w 1413"/>
              <a:gd name="T45" fmla="*/ 1132 h 1189"/>
              <a:gd name="T46" fmla="*/ 931 w 1413"/>
              <a:gd name="T47" fmla="*/ 1119 h 1189"/>
              <a:gd name="T48" fmla="*/ 960 w 1413"/>
              <a:gd name="T49" fmla="*/ 1106 h 1189"/>
              <a:gd name="T50" fmla="*/ 990 w 1413"/>
              <a:gd name="T51" fmla="*/ 1091 h 1189"/>
              <a:gd name="T52" fmla="*/ 1018 w 1413"/>
              <a:gd name="T53" fmla="*/ 1075 h 1189"/>
              <a:gd name="T54" fmla="*/ 1046 w 1413"/>
              <a:gd name="T55" fmla="*/ 1057 h 1189"/>
              <a:gd name="T56" fmla="*/ 1073 w 1413"/>
              <a:gd name="T57" fmla="*/ 1040 h 1189"/>
              <a:gd name="T58" fmla="*/ 1099 w 1413"/>
              <a:gd name="T59" fmla="*/ 1019 h 1189"/>
              <a:gd name="T60" fmla="*/ 1124 w 1413"/>
              <a:gd name="T61" fmla="*/ 1000 h 1189"/>
              <a:gd name="T62" fmla="*/ 1148 w 1413"/>
              <a:gd name="T63" fmla="*/ 977 h 1189"/>
              <a:gd name="T64" fmla="*/ 1172 w 1413"/>
              <a:gd name="T65" fmla="*/ 955 h 1189"/>
              <a:gd name="T66" fmla="*/ 1195 w 1413"/>
              <a:gd name="T67" fmla="*/ 933 h 1189"/>
              <a:gd name="T68" fmla="*/ 1217 w 1413"/>
              <a:gd name="T69" fmla="*/ 909 h 1189"/>
              <a:gd name="T70" fmla="*/ 1238 w 1413"/>
              <a:gd name="T71" fmla="*/ 883 h 1189"/>
              <a:gd name="T72" fmla="*/ 1257 w 1413"/>
              <a:gd name="T73" fmla="*/ 858 h 1189"/>
              <a:gd name="T74" fmla="*/ 1276 w 1413"/>
              <a:gd name="T75" fmla="*/ 831 h 1189"/>
              <a:gd name="T76" fmla="*/ 1293 w 1413"/>
              <a:gd name="T77" fmla="*/ 804 h 1189"/>
              <a:gd name="T78" fmla="*/ 1309 w 1413"/>
              <a:gd name="T79" fmla="*/ 775 h 1189"/>
              <a:gd name="T80" fmla="*/ 1325 w 1413"/>
              <a:gd name="T81" fmla="*/ 746 h 1189"/>
              <a:gd name="T82" fmla="*/ 1340 w 1413"/>
              <a:gd name="T83" fmla="*/ 716 h 1189"/>
              <a:gd name="T84" fmla="*/ 1352 w 1413"/>
              <a:gd name="T85" fmla="*/ 687 h 1189"/>
              <a:gd name="T86" fmla="*/ 1365 w 1413"/>
              <a:gd name="T87" fmla="*/ 655 h 1189"/>
              <a:gd name="T88" fmla="*/ 1375 w 1413"/>
              <a:gd name="T89" fmla="*/ 625 h 1189"/>
              <a:gd name="T90" fmla="*/ 1384 w 1413"/>
              <a:gd name="T91" fmla="*/ 591 h 1189"/>
              <a:gd name="T92" fmla="*/ 1384 w 1413"/>
              <a:gd name="T93" fmla="*/ 591 h 1189"/>
              <a:gd name="T94" fmla="*/ 1395 w 1413"/>
              <a:gd name="T95" fmla="*/ 547 h 1189"/>
              <a:gd name="T96" fmla="*/ 1403 w 1413"/>
              <a:gd name="T97" fmla="*/ 499 h 1189"/>
              <a:gd name="T98" fmla="*/ 1410 w 1413"/>
              <a:gd name="T99" fmla="*/ 451 h 1189"/>
              <a:gd name="T100" fmla="*/ 1413 w 1413"/>
              <a:gd name="T101" fmla="*/ 403 h 1189"/>
              <a:gd name="T102" fmla="*/ 1413 w 1413"/>
              <a:gd name="T103" fmla="*/ 403 h 1189"/>
              <a:gd name="T104" fmla="*/ 1413 w 1413"/>
              <a:gd name="T105" fmla="*/ 367 h 1189"/>
              <a:gd name="T106" fmla="*/ 1413 w 1413"/>
              <a:gd name="T107" fmla="*/ 367 h 1189"/>
              <a:gd name="T108" fmla="*/ 1410 w 1413"/>
              <a:gd name="T109" fmla="*/ 322 h 1189"/>
              <a:gd name="T110" fmla="*/ 1407 w 1413"/>
              <a:gd name="T111" fmla="*/ 279 h 1189"/>
              <a:gd name="T112" fmla="*/ 1207 w 1413"/>
              <a:gd name="T113"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13" h="1189">
                <a:moveTo>
                  <a:pt x="1207" y="0"/>
                </a:moveTo>
                <a:lnTo>
                  <a:pt x="1199" y="496"/>
                </a:lnTo>
                <a:lnTo>
                  <a:pt x="688" y="486"/>
                </a:lnTo>
                <a:lnTo>
                  <a:pt x="394" y="489"/>
                </a:lnTo>
                <a:lnTo>
                  <a:pt x="230" y="493"/>
                </a:lnTo>
                <a:lnTo>
                  <a:pt x="144" y="489"/>
                </a:lnTo>
                <a:lnTo>
                  <a:pt x="0" y="509"/>
                </a:lnTo>
                <a:lnTo>
                  <a:pt x="506" y="1183"/>
                </a:lnTo>
                <a:lnTo>
                  <a:pt x="506" y="1183"/>
                </a:lnTo>
                <a:lnTo>
                  <a:pt x="552" y="1188"/>
                </a:lnTo>
                <a:lnTo>
                  <a:pt x="598" y="1189"/>
                </a:lnTo>
                <a:lnTo>
                  <a:pt x="598" y="1189"/>
                </a:lnTo>
                <a:lnTo>
                  <a:pt x="603" y="1189"/>
                </a:lnTo>
                <a:lnTo>
                  <a:pt x="603" y="1189"/>
                </a:lnTo>
                <a:lnTo>
                  <a:pt x="638" y="1188"/>
                </a:lnTo>
                <a:lnTo>
                  <a:pt x="673" y="1186"/>
                </a:lnTo>
                <a:lnTo>
                  <a:pt x="707" y="1183"/>
                </a:lnTo>
                <a:lnTo>
                  <a:pt x="740" y="1177"/>
                </a:lnTo>
                <a:lnTo>
                  <a:pt x="774" y="1170"/>
                </a:lnTo>
                <a:lnTo>
                  <a:pt x="806" y="1164"/>
                </a:lnTo>
                <a:lnTo>
                  <a:pt x="837" y="1154"/>
                </a:lnTo>
                <a:lnTo>
                  <a:pt x="869" y="1145"/>
                </a:lnTo>
                <a:lnTo>
                  <a:pt x="901" y="1132"/>
                </a:lnTo>
                <a:lnTo>
                  <a:pt x="931" y="1119"/>
                </a:lnTo>
                <a:lnTo>
                  <a:pt x="960" y="1106"/>
                </a:lnTo>
                <a:lnTo>
                  <a:pt x="990" y="1091"/>
                </a:lnTo>
                <a:lnTo>
                  <a:pt x="1018" y="1075"/>
                </a:lnTo>
                <a:lnTo>
                  <a:pt x="1046" y="1057"/>
                </a:lnTo>
                <a:lnTo>
                  <a:pt x="1073" y="1040"/>
                </a:lnTo>
                <a:lnTo>
                  <a:pt x="1099" y="1019"/>
                </a:lnTo>
                <a:lnTo>
                  <a:pt x="1124" y="1000"/>
                </a:lnTo>
                <a:lnTo>
                  <a:pt x="1148" y="977"/>
                </a:lnTo>
                <a:lnTo>
                  <a:pt x="1172" y="955"/>
                </a:lnTo>
                <a:lnTo>
                  <a:pt x="1195" y="933"/>
                </a:lnTo>
                <a:lnTo>
                  <a:pt x="1217" y="909"/>
                </a:lnTo>
                <a:lnTo>
                  <a:pt x="1238" y="883"/>
                </a:lnTo>
                <a:lnTo>
                  <a:pt x="1257" y="858"/>
                </a:lnTo>
                <a:lnTo>
                  <a:pt x="1276" y="831"/>
                </a:lnTo>
                <a:lnTo>
                  <a:pt x="1293" y="804"/>
                </a:lnTo>
                <a:lnTo>
                  <a:pt x="1309" y="775"/>
                </a:lnTo>
                <a:lnTo>
                  <a:pt x="1325" y="746"/>
                </a:lnTo>
                <a:lnTo>
                  <a:pt x="1340" y="716"/>
                </a:lnTo>
                <a:lnTo>
                  <a:pt x="1352" y="687"/>
                </a:lnTo>
                <a:lnTo>
                  <a:pt x="1365" y="655"/>
                </a:lnTo>
                <a:lnTo>
                  <a:pt x="1375" y="625"/>
                </a:lnTo>
                <a:lnTo>
                  <a:pt x="1384" y="591"/>
                </a:lnTo>
                <a:lnTo>
                  <a:pt x="1384" y="591"/>
                </a:lnTo>
                <a:lnTo>
                  <a:pt x="1395" y="547"/>
                </a:lnTo>
                <a:lnTo>
                  <a:pt x="1403" y="499"/>
                </a:lnTo>
                <a:lnTo>
                  <a:pt x="1410" y="451"/>
                </a:lnTo>
                <a:lnTo>
                  <a:pt x="1413" y="403"/>
                </a:lnTo>
                <a:lnTo>
                  <a:pt x="1413" y="403"/>
                </a:lnTo>
                <a:lnTo>
                  <a:pt x="1413" y="367"/>
                </a:lnTo>
                <a:lnTo>
                  <a:pt x="1413" y="367"/>
                </a:lnTo>
                <a:lnTo>
                  <a:pt x="1410" y="322"/>
                </a:lnTo>
                <a:lnTo>
                  <a:pt x="1407" y="279"/>
                </a:lnTo>
                <a:lnTo>
                  <a:pt x="1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8" name="Group 667"/>
          <p:cNvGrpSpPr/>
          <p:nvPr/>
        </p:nvGrpSpPr>
        <p:grpSpPr>
          <a:xfrm>
            <a:off x="3908154" y="2760725"/>
            <a:ext cx="1223907" cy="679949"/>
            <a:chOff x="5722180" y="10113"/>
            <a:chExt cx="957263" cy="531813"/>
          </a:xfrm>
        </p:grpSpPr>
        <p:grpSp>
          <p:nvGrpSpPr>
            <p:cNvPr id="669" name="Group 668"/>
            <p:cNvGrpSpPr/>
            <p:nvPr/>
          </p:nvGrpSpPr>
          <p:grpSpPr>
            <a:xfrm>
              <a:off x="5819482" y="193901"/>
              <a:ext cx="225528" cy="348025"/>
              <a:chOff x="5819482" y="193901"/>
              <a:chExt cx="225528" cy="348025"/>
            </a:xfrm>
            <a:solidFill>
              <a:schemeClr val="accent2"/>
            </a:solidFill>
          </p:grpSpPr>
          <p:sp>
            <p:nvSpPr>
              <p:cNvPr id="681" name="Freeform 680"/>
              <p:cNvSpPr>
                <a:spLocks/>
              </p:cNvSpPr>
              <p:nvPr/>
            </p:nvSpPr>
            <p:spPr bwMode="auto">
              <a:xfrm>
                <a:off x="5819482" y="368351"/>
                <a:ext cx="225528" cy="173575"/>
              </a:xfrm>
              <a:custGeom>
                <a:avLst/>
                <a:gdLst>
                  <a:gd name="connsiteX0" fmla="*/ 57171 w 225528"/>
                  <a:gd name="connsiteY0" fmla="*/ 0 h 173575"/>
                  <a:gd name="connsiteX1" fmla="*/ 167569 w 225528"/>
                  <a:gd name="connsiteY1" fmla="*/ 0 h 173575"/>
                  <a:gd name="connsiteX2" fmla="*/ 173878 w 225528"/>
                  <a:gd name="connsiteY2" fmla="*/ 784 h 173575"/>
                  <a:gd name="connsiteX3" fmla="*/ 179792 w 225528"/>
                  <a:gd name="connsiteY3" fmla="*/ 1176 h 173575"/>
                  <a:gd name="connsiteX4" fmla="*/ 184523 w 225528"/>
                  <a:gd name="connsiteY4" fmla="*/ 2351 h 173575"/>
                  <a:gd name="connsiteX5" fmla="*/ 190437 w 225528"/>
                  <a:gd name="connsiteY5" fmla="*/ 4311 h 173575"/>
                  <a:gd name="connsiteX6" fmla="*/ 195169 w 225528"/>
                  <a:gd name="connsiteY6" fmla="*/ 7054 h 173575"/>
                  <a:gd name="connsiteX7" fmla="*/ 199900 w 225528"/>
                  <a:gd name="connsiteY7" fmla="*/ 10190 h 173575"/>
                  <a:gd name="connsiteX8" fmla="*/ 204237 w 225528"/>
                  <a:gd name="connsiteY8" fmla="*/ 13325 h 173575"/>
                  <a:gd name="connsiteX9" fmla="*/ 208574 w 225528"/>
                  <a:gd name="connsiteY9" fmla="*/ 16852 h 173575"/>
                  <a:gd name="connsiteX10" fmla="*/ 212517 w 225528"/>
                  <a:gd name="connsiteY10" fmla="*/ 20771 h 173575"/>
                  <a:gd name="connsiteX11" fmla="*/ 215277 w 225528"/>
                  <a:gd name="connsiteY11" fmla="*/ 25082 h 173575"/>
                  <a:gd name="connsiteX12" fmla="*/ 218037 w 225528"/>
                  <a:gd name="connsiteY12" fmla="*/ 30177 h 173575"/>
                  <a:gd name="connsiteX13" fmla="*/ 220403 w 225528"/>
                  <a:gd name="connsiteY13" fmla="*/ 34880 h 173575"/>
                  <a:gd name="connsiteX14" fmla="*/ 222374 w 225528"/>
                  <a:gd name="connsiteY14" fmla="*/ 39975 h 173575"/>
                  <a:gd name="connsiteX15" fmla="*/ 224345 w 225528"/>
                  <a:gd name="connsiteY15" fmla="*/ 45461 h 173575"/>
                  <a:gd name="connsiteX16" fmla="*/ 224740 w 225528"/>
                  <a:gd name="connsiteY16" fmla="*/ 51340 h 173575"/>
                  <a:gd name="connsiteX17" fmla="*/ 225528 w 225528"/>
                  <a:gd name="connsiteY17" fmla="*/ 56827 h 173575"/>
                  <a:gd name="connsiteX18" fmla="*/ 225528 w 225528"/>
                  <a:gd name="connsiteY18" fmla="*/ 173575 h 173575"/>
                  <a:gd name="connsiteX19" fmla="*/ 0 w 225528"/>
                  <a:gd name="connsiteY19" fmla="*/ 173575 h 173575"/>
                  <a:gd name="connsiteX20" fmla="*/ 0 w 225528"/>
                  <a:gd name="connsiteY20" fmla="*/ 56827 h 173575"/>
                  <a:gd name="connsiteX21" fmla="*/ 0 w 225528"/>
                  <a:gd name="connsiteY21" fmla="*/ 51340 h 173575"/>
                  <a:gd name="connsiteX22" fmla="*/ 1183 w 225528"/>
                  <a:gd name="connsiteY22" fmla="*/ 45461 h 173575"/>
                  <a:gd name="connsiteX23" fmla="*/ 2366 w 225528"/>
                  <a:gd name="connsiteY23" fmla="*/ 39975 h 173575"/>
                  <a:gd name="connsiteX24" fmla="*/ 4337 w 225528"/>
                  <a:gd name="connsiteY24" fmla="*/ 34880 h 173575"/>
                  <a:gd name="connsiteX25" fmla="*/ 6703 w 225528"/>
                  <a:gd name="connsiteY25" fmla="*/ 30177 h 173575"/>
                  <a:gd name="connsiteX26" fmla="*/ 9463 w 225528"/>
                  <a:gd name="connsiteY26" fmla="*/ 25082 h 173575"/>
                  <a:gd name="connsiteX27" fmla="*/ 13011 w 225528"/>
                  <a:gd name="connsiteY27" fmla="*/ 20771 h 173575"/>
                  <a:gd name="connsiteX28" fmla="*/ 16954 w 225528"/>
                  <a:gd name="connsiteY28" fmla="*/ 16852 h 173575"/>
                  <a:gd name="connsiteX29" fmla="*/ 20503 w 225528"/>
                  <a:gd name="connsiteY29" fmla="*/ 13325 h 173575"/>
                  <a:gd name="connsiteX30" fmla="*/ 24840 w 225528"/>
                  <a:gd name="connsiteY30" fmla="*/ 10190 h 173575"/>
                  <a:gd name="connsiteX31" fmla="*/ 29966 w 225528"/>
                  <a:gd name="connsiteY31" fmla="*/ 7054 h 173575"/>
                  <a:gd name="connsiteX32" fmla="*/ 35091 w 225528"/>
                  <a:gd name="connsiteY32" fmla="*/ 4311 h 173575"/>
                  <a:gd name="connsiteX33" fmla="*/ 40217 w 225528"/>
                  <a:gd name="connsiteY33" fmla="*/ 2351 h 173575"/>
                  <a:gd name="connsiteX34" fmla="*/ 45737 w 225528"/>
                  <a:gd name="connsiteY34" fmla="*/ 1176 h 173575"/>
                  <a:gd name="connsiteX35" fmla="*/ 51257 w 225528"/>
                  <a:gd name="connsiteY35" fmla="*/ 784 h 17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5528" h="173575">
                    <a:moveTo>
                      <a:pt x="57171" y="0"/>
                    </a:moveTo>
                    <a:lnTo>
                      <a:pt x="167569" y="0"/>
                    </a:lnTo>
                    <a:lnTo>
                      <a:pt x="173878" y="784"/>
                    </a:lnTo>
                    <a:lnTo>
                      <a:pt x="179792" y="1176"/>
                    </a:lnTo>
                    <a:lnTo>
                      <a:pt x="184523" y="2351"/>
                    </a:lnTo>
                    <a:lnTo>
                      <a:pt x="190437" y="4311"/>
                    </a:lnTo>
                    <a:lnTo>
                      <a:pt x="195169" y="7054"/>
                    </a:lnTo>
                    <a:lnTo>
                      <a:pt x="199900" y="10190"/>
                    </a:lnTo>
                    <a:lnTo>
                      <a:pt x="204237" y="13325"/>
                    </a:lnTo>
                    <a:lnTo>
                      <a:pt x="208574" y="16852"/>
                    </a:lnTo>
                    <a:lnTo>
                      <a:pt x="212517" y="20771"/>
                    </a:lnTo>
                    <a:lnTo>
                      <a:pt x="215277" y="25082"/>
                    </a:lnTo>
                    <a:lnTo>
                      <a:pt x="218037" y="30177"/>
                    </a:lnTo>
                    <a:lnTo>
                      <a:pt x="220403" y="34880"/>
                    </a:lnTo>
                    <a:lnTo>
                      <a:pt x="222374" y="39975"/>
                    </a:lnTo>
                    <a:lnTo>
                      <a:pt x="224345" y="45461"/>
                    </a:lnTo>
                    <a:lnTo>
                      <a:pt x="224740" y="51340"/>
                    </a:lnTo>
                    <a:lnTo>
                      <a:pt x="225528" y="56827"/>
                    </a:lnTo>
                    <a:lnTo>
                      <a:pt x="225528" y="173575"/>
                    </a:lnTo>
                    <a:lnTo>
                      <a:pt x="0" y="173575"/>
                    </a:lnTo>
                    <a:lnTo>
                      <a:pt x="0" y="56827"/>
                    </a:lnTo>
                    <a:lnTo>
                      <a:pt x="0" y="51340"/>
                    </a:lnTo>
                    <a:lnTo>
                      <a:pt x="1183" y="45461"/>
                    </a:lnTo>
                    <a:lnTo>
                      <a:pt x="2366" y="39975"/>
                    </a:lnTo>
                    <a:lnTo>
                      <a:pt x="4337" y="34880"/>
                    </a:lnTo>
                    <a:lnTo>
                      <a:pt x="6703" y="30177"/>
                    </a:lnTo>
                    <a:lnTo>
                      <a:pt x="9463" y="25082"/>
                    </a:lnTo>
                    <a:lnTo>
                      <a:pt x="13011" y="20771"/>
                    </a:lnTo>
                    <a:lnTo>
                      <a:pt x="16954" y="16852"/>
                    </a:lnTo>
                    <a:lnTo>
                      <a:pt x="20503" y="13325"/>
                    </a:lnTo>
                    <a:lnTo>
                      <a:pt x="24840" y="10190"/>
                    </a:lnTo>
                    <a:lnTo>
                      <a:pt x="29966" y="7054"/>
                    </a:lnTo>
                    <a:lnTo>
                      <a:pt x="35091" y="4311"/>
                    </a:lnTo>
                    <a:lnTo>
                      <a:pt x="40217" y="2351"/>
                    </a:lnTo>
                    <a:lnTo>
                      <a:pt x="45737" y="1176"/>
                    </a:lnTo>
                    <a:lnTo>
                      <a:pt x="51257"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82" name="Freeform 7"/>
              <p:cNvSpPr>
                <a:spLocks/>
              </p:cNvSpPr>
              <p:nvPr/>
            </p:nvSpPr>
            <p:spPr bwMode="auto">
              <a:xfrm>
                <a:off x="5864273" y="193901"/>
                <a:ext cx="135160" cy="135159"/>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0" name="Group 669"/>
            <p:cNvGrpSpPr/>
            <p:nvPr/>
          </p:nvGrpSpPr>
          <p:grpSpPr>
            <a:xfrm>
              <a:off x="6093802" y="193901"/>
              <a:ext cx="225528" cy="348025"/>
              <a:chOff x="5819482" y="193901"/>
              <a:chExt cx="225528" cy="348025"/>
            </a:xfrm>
            <a:solidFill>
              <a:schemeClr val="accent5"/>
            </a:solidFill>
          </p:grpSpPr>
          <p:sp>
            <p:nvSpPr>
              <p:cNvPr id="679" name="Freeform 678"/>
              <p:cNvSpPr>
                <a:spLocks/>
              </p:cNvSpPr>
              <p:nvPr/>
            </p:nvSpPr>
            <p:spPr bwMode="auto">
              <a:xfrm>
                <a:off x="5819482" y="368351"/>
                <a:ext cx="225528" cy="173575"/>
              </a:xfrm>
              <a:custGeom>
                <a:avLst/>
                <a:gdLst>
                  <a:gd name="connsiteX0" fmla="*/ 57171 w 225528"/>
                  <a:gd name="connsiteY0" fmla="*/ 0 h 173575"/>
                  <a:gd name="connsiteX1" fmla="*/ 167569 w 225528"/>
                  <a:gd name="connsiteY1" fmla="*/ 0 h 173575"/>
                  <a:gd name="connsiteX2" fmla="*/ 173878 w 225528"/>
                  <a:gd name="connsiteY2" fmla="*/ 784 h 173575"/>
                  <a:gd name="connsiteX3" fmla="*/ 179792 w 225528"/>
                  <a:gd name="connsiteY3" fmla="*/ 1176 h 173575"/>
                  <a:gd name="connsiteX4" fmla="*/ 184523 w 225528"/>
                  <a:gd name="connsiteY4" fmla="*/ 2351 h 173575"/>
                  <a:gd name="connsiteX5" fmla="*/ 190437 w 225528"/>
                  <a:gd name="connsiteY5" fmla="*/ 4311 h 173575"/>
                  <a:gd name="connsiteX6" fmla="*/ 195169 w 225528"/>
                  <a:gd name="connsiteY6" fmla="*/ 7054 h 173575"/>
                  <a:gd name="connsiteX7" fmla="*/ 199900 w 225528"/>
                  <a:gd name="connsiteY7" fmla="*/ 10190 h 173575"/>
                  <a:gd name="connsiteX8" fmla="*/ 204237 w 225528"/>
                  <a:gd name="connsiteY8" fmla="*/ 13325 h 173575"/>
                  <a:gd name="connsiteX9" fmla="*/ 208574 w 225528"/>
                  <a:gd name="connsiteY9" fmla="*/ 16852 h 173575"/>
                  <a:gd name="connsiteX10" fmla="*/ 212517 w 225528"/>
                  <a:gd name="connsiteY10" fmla="*/ 20771 h 173575"/>
                  <a:gd name="connsiteX11" fmla="*/ 215277 w 225528"/>
                  <a:gd name="connsiteY11" fmla="*/ 25082 h 173575"/>
                  <a:gd name="connsiteX12" fmla="*/ 218037 w 225528"/>
                  <a:gd name="connsiteY12" fmla="*/ 30177 h 173575"/>
                  <a:gd name="connsiteX13" fmla="*/ 220403 w 225528"/>
                  <a:gd name="connsiteY13" fmla="*/ 34880 h 173575"/>
                  <a:gd name="connsiteX14" fmla="*/ 222374 w 225528"/>
                  <a:gd name="connsiteY14" fmla="*/ 39975 h 173575"/>
                  <a:gd name="connsiteX15" fmla="*/ 224345 w 225528"/>
                  <a:gd name="connsiteY15" fmla="*/ 45461 h 173575"/>
                  <a:gd name="connsiteX16" fmla="*/ 224740 w 225528"/>
                  <a:gd name="connsiteY16" fmla="*/ 51340 h 173575"/>
                  <a:gd name="connsiteX17" fmla="*/ 225528 w 225528"/>
                  <a:gd name="connsiteY17" fmla="*/ 56827 h 173575"/>
                  <a:gd name="connsiteX18" fmla="*/ 225528 w 225528"/>
                  <a:gd name="connsiteY18" fmla="*/ 173575 h 173575"/>
                  <a:gd name="connsiteX19" fmla="*/ 0 w 225528"/>
                  <a:gd name="connsiteY19" fmla="*/ 173575 h 173575"/>
                  <a:gd name="connsiteX20" fmla="*/ 0 w 225528"/>
                  <a:gd name="connsiteY20" fmla="*/ 56827 h 173575"/>
                  <a:gd name="connsiteX21" fmla="*/ 0 w 225528"/>
                  <a:gd name="connsiteY21" fmla="*/ 51340 h 173575"/>
                  <a:gd name="connsiteX22" fmla="*/ 1183 w 225528"/>
                  <a:gd name="connsiteY22" fmla="*/ 45461 h 173575"/>
                  <a:gd name="connsiteX23" fmla="*/ 2366 w 225528"/>
                  <a:gd name="connsiteY23" fmla="*/ 39975 h 173575"/>
                  <a:gd name="connsiteX24" fmla="*/ 4337 w 225528"/>
                  <a:gd name="connsiteY24" fmla="*/ 34880 h 173575"/>
                  <a:gd name="connsiteX25" fmla="*/ 6703 w 225528"/>
                  <a:gd name="connsiteY25" fmla="*/ 30177 h 173575"/>
                  <a:gd name="connsiteX26" fmla="*/ 9463 w 225528"/>
                  <a:gd name="connsiteY26" fmla="*/ 25082 h 173575"/>
                  <a:gd name="connsiteX27" fmla="*/ 13011 w 225528"/>
                  <a:gd name="connsiteY27" fmla="*/ 20771 h 173575"/>
                  <a:gd name="connsiteX28" fmla="*/ 16954 w 225528"/>
                  <a:gd name="connsiteY28" fmla="*/ 16852 h 173575"/>
                  <a:gd name="connsiteX29" fmla="*/ 20503 w 225528"/>
                  <a:gd name="connsiteY29" fmla="*/ 13325 h 173575"/>
                  <a:gd name="connsiteX30" fmla="*/ 24840 w 225528"/>
                  <a:gd name="connsiteY30" fmla="*/ 10190 h 173575"/>
                  <a:gd name="connsiteX31" fmla="*/ 29966 w 225528"/>
                  <a:gd name="connsiteY31" fmla="*/ 7054 h 173575"/>
                  <a:gd name="connsiteX32" fmla="*/ 35091 w 225528"/>
                  <a:gd name="connsiteY32" fmla="*/ 4311 h 173575"/>
                  <a:gd name="connsiteX33" fmla="*/ 40217 w 225528"/>
                  <a:gd name="connsiteY33" fmla="*/ 2351 h 173575"/>
                  <a:gd name="connsiteX34" fmla="*/ 45737 w 225528"/>
                  <a:gd name="connsiteY34" fmla="*/ 1176 h 173575"/>
                  <a:gd name="connsiteX35" fmla="*/ 51257 w 225528"/>
                  <a:gd name="connsiteY35" fmla="*/ 784 h 17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5528" h="173575">
                    <a:moveTo>
                      <a:pt x="57171" y="0"/>
                    </a:moveTo>
                    <a:lnTo>
                      <a:pt x="167569" y="0"/>
                    </a:lnTo>
                    <a:lnTo>
                      <a:pt x="173878" y="784"/>
                    </a:lnTo>
                    <a:lnTo>
                      <a:pt x="179792" y="1176"/>
                    </a:lnTo>
                    <a:lnTo>
                      <a:pt x="184523" y="2351"/>
                    </a:lnTo>
                    <a:lnTo>
                      <a:pt x="190437" y="4311"/>
                    </a:lnTo>
                    <a:lnTo>
                      <a:pt x="195169" y="7054"/>
                    </a:lnTo>
                    <a:lnTo>
                      <a:pt x="199900" y="10190"/>
                    </a:lnTo>
                    <a:lnTo>
                      <a:pt x="204237" y="13325"/>
                    </a:lnTo>
                    <a:lnTo>
                      <a:pt x="208574" y="16852"/>
                    </a:lnTo>
                    <a:lnTo>
                      <a:pt x="212517" y="20771"/>
                    </a:lnTo>
                    <a:lnTo>
                      <a:pt x="215277" y="25082"/>
                    </a:lnTo>
                    <a:lnTo>
                      <a:pt x="218037" y="30177"/>
                    </a:lnTo>
                    <a:lnTo>
                      <a:pt x="220403" y="34880"/>
                    </a:lnTo>
                    <a:lnTo>
                      <a:pt x="222374" y="39975"/>
                    </a:lnTo>
                    <a:lnTo>
                      <a:pt x="224345" y="45461"/>
                    </a:lnTo>
                    <a:lnTo>
                      <a:pt x="224740" y="51340"/>
                    </a:lnTo>
                    <a:lnTo>
                      <a:pt x="225528" y="56827"/>
                    </a:lnTo>
                    <a:lnTo>
                      <a:pt x="225528" y="173575"/>
                    </a:lnTo>
                    <a:lnTo>
                      <a:pt x="0" y="173575"/>
                    </a:lnTo>
                    <a:lnTo>
                      <a:pt x="0" y="56827"/>
                    </a:lnTo>
                    <a:lnTo>
                      <a:pt x="0" y="51340"/>
                    </a:lnTo>
                    <a:lnTo>
                      <a:pt x="1183" y="45461"/>
                    </a:lnTo>
                    <a:lnTo>
                      <a:pt x="2366" y="39975"/>
                    </a:lnTo>
                    <a:lnTo>
                      <a:pt x="4337" y="34880"/>
                    </a:lnTo>
                    <a:lnTo>
                      <a:pt x="6703" y="30177"/>
                    </a:lnTo>
                    <a:lnTo>
                      <a:pt x="9463" y="25082"/>
                    </a:lnTo>
                    <a:lnTo>
                      <a:pt x="13011" y="20771"/>
                    </a:lnTo>
                    <a:lnTo>
                      <a:pt x="16954" y="16852"/>
                    </a:lnTo>
                    <a:lnTo>
                      <a:pt x="20503" y="13325"/>
                    </a:lnTo>
                    <a:lnTo>
                      <a:pt x="24840" y="10190"/>
                    </a:lnTo>
                    <a:lnTo>
                      <a:pt x="29966" y="7054"/>
                    </a:lnTo>
                    <a:lnTo>
                      <a:pt x="35091" y="4311"/>
                    </a:lnTo>
                    <a:lnTo>
                      <a:pt x="40217" y="2351"/>
                    </a:lnTo>
                    <a:lnTo>
                      <a:pt x="45737" y="1176"/>
                    </a:lnTo>
                    <a:lnTo>
                      <a:pt x="51257"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80" name="Freeform 7"/>
              <p:cNvSpPr>
                <a:spLocks/>
              </p:cNvSpPr>
              <p:nvPr/>
            </p:nvSpPr>
            <p:spPr bwMode="auto">
              <a:xfrm>
                <a:off x="5864273" y="193901"/>
                <a:ext cx="135160" cy="135159"/>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1" name="Group 670"/>
            <p:cNvGrpSpPr/>
            <p:nvPr/>
          </p:nvGrpSpPr>
          <p:grpSpPr>
            <a:xfrm>
              <a:off x="6368122" y="193901"/>
              <a:ext cx="225528" cy="348025"/>
              <a:chOff x="5819482" y="193901"/>
              <a:chExt cx="225528" cy="348025"/>
            </a:xfrm>
            <a:solidFill>
              <a:schemeClr val="accent1"/>
            </a:solidFill>
          </p:grpSpPr>
          <p:sp>
            <p:nvSpPr>
              <p:cNvPr id="677" name="Freeform 676"/>
              <p:cNvSpPr>
                <a:spLocks/>
              </p:cNvSpPr>
              <p:nvPr/>
            </p:nvSpPr>
            <p:spPr bwMode="auto">
              <a:xfrm>
                <a:off x="5819482" y="368351"/>
                <a:ext cx="225528" cy="173575"/>
              </a:xfrm>
              <a:custGeom>
                <a:avLst/>
                <a:gdLst>
                  <a:gd name="connsiteX0" fmla="*/ 57171 w 225528"/>
                  <a:gd name="connsiteY0" fmla="*/ 0 h 173575"/>
                  <a:gd name="connsiteX1" fmla="*/ 167569 w 225528"/>
                  <a:gd name="connsiteY1" fmla="*/ 0 h 173575"/>
                  <a:gd name="connsiteX2" fmla="*/ 173878 w 225528"/>
                  <a:gd name="connsiteY2" fmla="*/ 784 h 173575"/>
                  <a:gd name="connsiteX3" fmla="*/ 179792 w 225528"/>
                  <a:gd name="connsiteY3" fmla="*/ 1176 h 173575"/>
                  <a:gd name="connsiteX4" fmla="*/ 184523 w 225528"/>
                  <a:gd name="connsiteY4" fmla="*/ 2351 h 173575"/>
                  <a:gd name="connsiteX5" fmla="*/ 190437 w 225528"/>
                  <a:gd name="connsiteY5" fmla="*/ 4311 h 173575"/>
                  <a:gd name="connsiteX6" fmla="*/ 195169 w 225528"/>
                  <a:gd name="connsiteY6" fmla="*/ 7054 h 173575"/>
                  <a:gd name="connsiteX7" fmla="*/ 199900 w 225528"/>
                  <a:gd name="connsiteY7" fmla="*/ 10190 h 173575"/>
                  <a:gd name="connsiteX8" fmla="*/ 204237 w 225528"/>
                  <a:gd name="connsiteY8" fmla="*/ 13325 h 173575"/>
                  <a:gd name="connsiteX9" fmla="*/ 208574 w 225528"/>
                  <a:gd name="connsiteY9" fmla="*/ 16852 h 173575"/>
                  <a:gd name="connsiteX10" fmla="*/ 212517 w 225528"/>
                  <a:gd name="connsiteY10" fmla="*/ 20771 h 173575"/>
                  <a:gd name="connsiteX11" fmla="*/ 215277 w 225528"/>
                  <a:gd name="connsiteY11" fmla="*/ 25082 h 173575"/>
                  <a:gd name="connsiteX12" fmla="*/ 218037 w 225528"/>
                  <a:gd name="connsiteY12" fmla="*/ 30177 h 173575"/>
                  <a:gd name="connsiteX13" fmla="*/ 220403 w 225528"/>
                  <a:gd name="connsiteY13" fmla="*/ 34880 h 173575"/>
                  <a:gd name="connsiteX14" fmla="*/ 222374 w 225528"/>
                  <a:gd name="connsiteY14" fmla="*/ 39975 h 173575"/>
                  <a:gd name="connsiteX15" fmla="*/ 224345 w 225528"/>
                  <a:gd name="connsiteY15" fmla="*/ 45461 h 173575"/>
                  <a:gd name="connsiteX16" fmla="*/ 224740 w 225528"/>
                  <a:gd name="connsiteY16" fmla="*/ 51340 h 173575"/>
                  <a:gd name="connsiteX17" fmla="*/ 225528 w 225528"/>
                  <a:gd name="connsiteY17" fmla="*/ 56827 h 173575"/>
                  <a:gd name="connsiteX18" fmla="*/ 225528 w 225528"/>
                  <a:gd name="connsiteY18" fmla="*/ 173575 h 173575"/>
                  <a:gd name="connsiteX19" fmla="*/ 0 w 225528"/>
                  <a:gd name="connsiteY19" fmla="*/ 173575 h 173575"/>
                  <a:gd name="connsiteX20" fmla="*/ 0 w 225528"/>
                  <a:gd name="connsiteY20" fmla="*/ 56827 h 173575"/>
                  <a:gd name="connsiteX21" fmla="*/ 0 w 225528"/>
                  <a:gd name="connsiteY21" fmla="*/ 51340 h 173575"/>
                  <a:gd name="connsiteX22" fmla="*/ 1183 w 225528"/>
                  <a:gd name="connsiteY22" fmla="*/ 45461 h 173575"/>
                  <a:gd name="connsiteX23" fmla="*/ 2366 w 225528"/>
                  <a:gd name="connsiteY23" fmla="*/ 39975 h 173575"/>
                  <a:gd name="connsiteX24" fmla="*/ 4337 w 225528"/>
                  <a:gd name="connsiteY24" fmla="*/ 34880 h 173575"/>
                  <a:gd name="connsiteX25" fmla="*/ 6703 w 225528"/>
                  <a:gd name="connsiteY25" fmla="*/ 30177 h 173575"/>
                  <a:gd name="connsiteX26" fmla="*/ 9463 w 225528"/>
                  <a:gd name="connsiteY26" fmla="*/ 25082 h 173575"/>
                  <a:gd name="connsiteX27" fmla="*/ 13011 w 225528"/>
                  <a:gd name="connsiteY27" fmla="*/ 20771 h 173575"/>
                  <a:gd name="connsiteX28" fmla="*/ 16954 w 225528"/>
                  <a:gd name="connsiteY28" fmla="*/ 16852 h 173575"/>
                  <a:gd name="connsiteX29" fmla="*/ 20503 w 225528"/>
                  <a:gd name="connsiteY29" fmla="*/ 13325 h 173575"/>
                  <a:gd name="connsiteX30" fmla="*/ 24840 w 225528"/>
                  <a:gd name="connsiteY30" fmla="*/ 10190 h 173575"/>
                  <a:gd name="connsiteX31" fmla="*/ 29966 w 225528"/>
                  <a:gd name="connsiteY31" fmla="*/ 7054 h 173575"/>
                  <a:gd name="connsiteX32" fmla="*/ 35091 w 225528"/>
                  <a:gd name="connsiteY32" fmla="*/ 4311 h 173575"/>
                  <a:gd name="connsiteX33" fmla="*/ 40217 w 225528"/>
                  <a:gd name="connsiteY33" fmla="*/ 2351 h 173575"/>
                  <a:gd name="connsiteX34" fmla="*/ 45737 w 225528"/>
                  <a:gd name="connsiteY34" fmla="*/ 1176 h 173575"/>
                  <a:gd name="connsiteX35" fmla="*/ 51257 w 225528"/>
                  <a:gd name="connsiteY35" fmla="*/ 784 h 17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5528" h="173575">
                    <a:moveTo>
                      <a:pt x="57171" y="0"/>
                    </a:moveTo>
                    <a:lnTo>
                      <a:pt x="167569" y="0"/>
                    </a:lnTo>
                    <a:lnTo>
                      <a:pt x="173878" y="784"/>
                    </a:lnTo>
                    <a:lnTo>
                      <a:pt x="179792" y="1176"/>
                    </a:lnTo>
                    <a:lnTo>
                      <a:pt x="184523" y="2351"/>
                    </a:lnTo>
                    <a:lnTo>
                      <a:pt x="190437" y="4311"/>
                    </a:lnTo>
                    <a:lnTo>
                      <a:pt x="195169" y="7054"/>
                    </a:lnTo>
                    <a:lnTo>
                      <a:pt x="199900" y="10190"/>
                    </a:lnTo>
                    <a:lnTo>
                      <a:pt x="204237" y="13325"/>
                    </a:lnTo>
                    <a:lnTo>
                      <a:pt x="208574" y="16852"/>
                    </a:lnTo>
                    <a:lnTo>
                      <a:pt x="212517" y="20771"/>
                    </a:lnTo>
                    <a:lnTo>
                      <a:pt x="215277" y="25082"/>
                    </a:lnTo>
                    <a:lnTo>
                      <a:pt x="218037" y="30177"/>
                    </a:lnTo>
                    <a:lnTo>
                      <a:pt x="220403" y="34880"/>
                    </a:lnTo>
                    <a:lnTo>
                      <a:pt x="222374" y="39975"/>
                    </a:lnTo>
                    <a:lnTo>
                      <a:pt x="224345" y="45461"/>
                    </a:lnTo>
                    <a:lnTo>
                      <a:pt x="224740" y="51340"/>
                    </a:lnTo>
                    <a:lnTo>
                      <a:pt x="225528" y="56827"/>
                    </a:lnTo>
                    <a:lnTo>
                      <a:pt x="225528" y="173575"/>
                    </a:lnTo>
                    <a:lnTo>
                      <a:pt x="0" y="173575"/>
                    </a:lnTo>
                    <a:lnTo>
                      <a:pt x="0" y="56827"/>
                    </a:lnTo>
                    <a:lnTo>
                      <a:pt x="0" y="51340"/>
                    </a:lnTo>
                    <a:lnTo>
                      <a:pt x="1183" y="45461"/>
                    </a:lnTo>
                    <a:lnTo>
                      <a:pt x="2366" y="39975"/>
                    </a:lnTo>
                    <a:lnTo>
                      <a:pt x="4337" y="34880"/>
                    </a:lnTo>
                    <a:lnTo>
                      <a:pt x="6703" y="30177"/>
                    </a:lnTo>
                    <a:lnTo>
                      <a:pt x="9463" y="25082"/>
                    </a:lnTo>
                    <a:lnTo>
                      <a:pt x="13011" y="20771"/>
                    </a:lnTo>
                    <a:lnTo>
                      <a:pt x="16954" y="16852"/>
                    </a:lnTo>
                    <a:lnTo>
                      <a:pt x="20503" y="13325"/>
                    </a:lnTo>
                    <a:lnTo>
                      <a:pt x="24840" y="10190"/>
                    </a:lnTo>
                    <a:lnTo>
                      <a:pt x="29966" y="7054"/>
                    </a:lnTo>
                    <a:lnTo>
                      <a:pt x="35091" y="4311"/>
                    </a:lnTo>
                    <a:lnTo>
                      <a:pt x="40217" y="2351"/>
                    </a:lnTo>
                    <a:lnTo>
                      <a:pt x="45737" y="1176"/>
                    </a:lnTo>
                    <a:lnTo>
                      <a:pt x="51257"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78" name="Freeform 7"/>
              <p:cNvSpPr>
                <a:spLocks/>
              </p:cNvSpPr>
              <p:nvPr/>
            </p:nvSpPr>
            <p:spPr bwMode="auto">
              <a:xfrm>
                <a:off x="5864273" y="193901"/>
                <a:ext cx="135160" cy="135159"/>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2" name="Freeform 49"/>
            <p:cNvSpPr>
              <a:spLocks/>
            </p:cNvSpPr>
            <p:nvPr/>
          </p:nvSpPr>
          <p:spPr bwMode="auto">
            <a:xfrm>
              <a:off x="6146042" y="22813"/>
              <a:ext cx="111125" cy="111125"/>
            </a:xfrm>
            <a:custGeom>
              <a:avLst/>
              <a:gdLst>
                <a:gd name="T0" fmla="*/ 140 w 140"/>
                <a:gd name="T1" fmla="*/ 70 h 140"/>
                <a:gd name="T2" fmla="*/ 140 w 140"/>
                <a:gd name="T3" fmla="*/ 70 h 140"/>
                <a:gd name="T4" fmla="*/ 139 w 140"/>
                <a:gd name="T5" fmla="*/ 84 h 140"/>
                <a:gd name="T6" fmla="*/ 134 w 140"/>
                <a:gd name="T7" fmla="*/ 97 h 140"/>
                <a:gd name="T8" fmla="*/ 127 w 140"/>
                <a:gd name="T9" fmla="*/ 108 h 140"/>
                <a:gd name="T10" fmla="*/ 119 w 140"/>
                <a:gd name="T11" fmla="*/ 119 h 140"/>
                <a:gd name="T12" fmla="*/ 108 w 140"/>
                <a:gd name="T13" fmla="*/ 127 h 140"/>
                <a:gd name="T14" fmla="*/ 97 w 140"/>
                <a:gd name="T15" fmla="*/ 134 h 140"/>
                <a:gd name="T16" fmla="*/ 83 w 140"/>
                <a:gd name="T17" fmla="*/ 138 h 140"/>
                <a:gd name="T18" fmla="*/ 68 w 140"/>
                <a:gd name="T19" fmla="*/ 140 h 140"/>
                <a:gd name="T20" fmla="*/ 68 w 140"/>
                <a:gd name="T21" fmla="*/ 140 h 140"/>
                <a:gd name="T22" fmla="*/ 56 w 140"/>
                <a:gd name="T23" fmla="*/ 138 h 140"/>
                <a:gd name="T24" fmla="*/ 41 w 140"/>
                <a:gd name="T25" fmla="*/ 134 h 140"/>
                <a:gd name="T26" fmla="*/ 30 w 140"/>
                <a:gd name="T27" fmla="*/ 127 h 140"/>
                <a:gd name="T28" fmla="*/ 19 w 140"/>
                <a:gd name="T29" fmla="*/ 118 h 140"/>
                <a:gd name="T30" fmla="*/ 11 w 140"/>
                <a:gd name="T31" fmla="*/ 108 h 140"/>
                <a:gd name="T32" fmla="*/ 5 w 140"/>
                <a:gd name="T33" fmla="*/ 95 h 140"/>
                <a:gd name="T34" fmla="*/ 1 w 140"/>
                <a:gd name="T35" fmla="*/ 83 h 140"/>
                <a:gd name="T36" fmla="*/ 0 w 140"/>
                <a:gd name="T37" fmla="*/ 68 h 140"/>
                <a:gd name="T38" fmla="*/ 0 w 140"/>
                <a:gd name="T39" fmla="*/ 68 h 140"/>
                <a:gd name="T40" fmla="*/ 1 w 140"/>
                <a:gd name="T41" fmla="*/ 54 h 140"/>
                <a:gd name="T42" fmla="*/ 5 w 140"/>
                <a:gd name="T43" fmla="*/ 41 h 140"/>
                <a:gd name="T44" fmla="*/ 11 w 140"/>
                <a:gd name="T45" fmla="*/ 30 h 140"/>
                <a:gd name="T46" fmla="*/ 21 w 140"/>
                <a:gd name="T47" fmla="*/ 19 h 140"/>
                <a:gd name="T48" fmla="*/ 30 w 140"/>
                <a:gd name="T49" fmla="*/ 11 h 140"/>
                <a:gd name="T50" fmla="*/ 43 w 140"/>
                <a:gd name="T51" fmla="*/ 4 h 140"/>
                <a:gd name="T52" fmla="*/ 56 w 140"/>
                <a:gd name="T53" fmla="*/ 0 h 140"/>
                <a:gd name="T54" fmla="*/ 70 w 140"/>
                <a:gd name="T55" fmla="*/ 0 h 140"/>
                <a:gd name="T56" fmla="*/ 70 w 140"/>
                <a:gd name="T57" fmla="*/ 0 h 140"/>
                <a:gd name="T58" fmla="*/ 84 w 140"/>
                <a:gd name="T59" fmla="*/ 0 h 140"/>
                <a:gd name="T60" fmla="*/ 97 w 140"/>
                <a:gd name="T61" fmla="*/ 4 h 140"/>
                <a:gd name="T62" fmla="*/ 110 w 140"/>
                <a:gd name="T63" fmla="*/ 11 h 140"/>
                <a:gd name="T64" fmla="*/ 119 w 140"/>
                <a:gd name="T65" fmla="*/ 20 h 140"/>
                <a:gd name="T66" fmla="*/ 127 w 140"/>
                <a:gd name="T67" fmla="*/ 30 h 140"/>
                <a:gd name="T68" fmla="*/ 134 w 140"/>
                <a:gd name="T69" fmla="*/ 43 h 140"/>
                <a:gd name="T70" fmla="*/ 139 w 140"/>
                <a:gd name="T71" fmla="*/ 55 h 140"/>
                <a:gd name="T72" fmla="*/ 140 w 140"/>
                <a:gd name="T73" fmla="*/ 70 h 140"/>
                <a:gd name="T74" fmla="*/ 140 w 140"/>
                <a:gd name="T75"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40" y="70"/>
                  </a:moveTo>
                  <a:lnTo>
                    <a:pt x="140" y="70"/>
                  </a:lnTo>
                  <a:lnTo>
                    <a:pt x="139" y="84"/>
                  </a:lnTo>
                  <a:lnTo>
                    <a:pt x="134" y="97"/>
                  </a:lnTo>
                  <a:lnTo>
                    <a:pt x="127" y="108"/>
                  </a:lnTo>
                  <a:lnTo>
                    <a:pt x="119" y="119"/>
                  </a:lnTo>
                  <a:lnTo>
                    <a:pt x="108" y="127"/>
                  </a:lnTo>
                  <a:lnTo>
                    <a:pt x="97" y="134"/>
                  </a:lnTo>
                  <a:lnTo>
                    <a:pt x="83" y="138"/>
                  </a:lnTo>
                  <a:lnTo>
                    <a:pt x="68" y="140"/>
                  </a:lnTo>
                  <a:lnTo>
                    <a:pt x="68" y="140"/>
                  </a:lnTo>
                  <a:lnTo>
                    <a:pt x="56" y="138"/>
                  </a:lnTo>
                  <a:lnTo>
                    <a:pt x="41" y="134"/>
                  </a:lnTo>
                  <a:lnTo>
                    <a:pt x="30" y="127"/>
                  </a:lnTo>
                  <a:lnTo>
                    <a:pt x="19" y="118"/>
                  </a:lnTo>
                  <a:lnTo>
                    <a:pt x="11" y="108"/>
                  </a:lnTo>
                  <a:lnTo>
                    <a:pt x="5" y="95"/>
                  </a:lnTo>
                  <a:lnTo>
                    <a:pt x="1" y="83"/>
                  </a:lnTo>
                  <a:lnTo>
                    <a:pt x="0" y="68"/>
                  </a:lnTo>
                  <a:lnTo>
                    <a:pt x="0" y="68"/>
                  </a:lnTo>
                  <a:lnTo>
                    <a:pt x="1" y="54"/>
                  </a:lnTo>
                  <a:lnTo>
                    <a:pt x="5" y="41"/>
                  </a:lnTo>
                  <a:lnTo>
                    <a:pt x="11" y="30"/>
                  </a:lnTo>
                  <a:lnTo>
                    <a:pt x="21" y="19"/>
                  </a:lnTo>
                  <a:lnTo>
                    <a:pt x="30" y="11"/>
                  </a:lnTo>
                  <a:lnTo>
                    <a:pt x="43" y="4"/>
                  </a:lnTo>
                  <a:lnTo>
                    <a:pt x="56" y="0"/>
                  </a:lnTo>
                  <a:lnTo>
                    <a:pt x="70" y="0"/>
                  </a:lnTo>
                  <a:lnTo>
                    <a:pt x="70" y="0"/>
                  </a:lnTo>
                  <a:lnTo>
                    <a:pt x="84" y="0"/>
                  </a:lnTo>
                  <a:lnTo>
                    <a:pt x="97" y="4"/>
                  </a:lnTo>
                  <a:lnTo>
                    <a:pt x="110" y="11"/>
                  </a:lnTo>
                  <a:lnTo>
                    <a:pt x="119" y="20"/>
                  </a:lnTo>
                  <a:lnTo>
                    <a:pt x="127" y="30"/>
                  </a:lnTo>
                  <a:lnTo>
                    <a:pt x="134" y="43"/>
                  </a:lnTo>
                  <a:lnTo>
                    <a:pt x="139" y="55"/>
                  </a:lnTo>
                  <a:lnTo>
                    <a:pt x="140" y="70"/>
                  </a:lnTo>
                  <a:lnTo>
                    <a:pt x="140" y="7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50"/>
            <p:cNvSpPr>
              <a:spLocks/>
            </p:cNvSpPr>
            <p:nvPr/>
          </p:nvSpPr>
          <p:spPr bwMode="auto">
            <a:xfrm>
              <a:off x="6133342" y="10113"/>
              <a:ext cx="136525" cy="136525"/>
            </a:xfrm>
            <a:custGeom>
              <a:avLst/>
              <a:gdLst>
                <a:gd name="T0" fmla="*/ 140 w 172"/>
                <a:gd name="T1" fmla="*/ 88 h 174"/>
                <a:gd name="T2" fmla="*/ 139 w 172"/>
                <a:gd name="T3" fmla="*/ 99 h 174"/>
                <a:gd name="T4" fmla="*/ 131 w 172"/>
                <a:gd name="T5" fmla="*/ 118 h 174"/>
                <a:gd name="T6" fmla="*/ 124 w 172"/>
                <a:gd name="T7" fmla="*/ 126 h 174"/>
                <a:gd name="T8" fmla="*/ 107 w 172"/>
                <a:gd name="T9" fmla="*/ 137 h 174"/>
                <a:gd name="T10" fmla="*/ 86 w 172"/>
                <a:gd name="T11" fmla="*/ 140 h 174"/>
                <a:gd name="T12" fmla="*/ 84 w 172"/>
                <a:gd name="T13" fmla="*/ 158 h 174"/>
                <a:gd name="T14" fmla="*/ 86 w 172"/>
                <a:gd name="T15" fmla="*/ 140 h 174"/>
                <a:gd name="T16" fmla="*/ 64 w 172"/>
                <a:gd name="T17" fmla="*/ 137 h 174"/>
                <a:gd name="T18" fmla="*/ 48 w 172"/>
                <a:gd name="T19" fmla="*/ 124 h 174"/>
                <a:gd name="T20" fmla="*/ 41 w 172"/>
                <a:gd name="T21" fmla="*/ 116 h 174"/>
                <a:gd name="T22" fmla="*/ 33 w 172"/>
                <a:gd name="T23" fmla="*/ 97 h 174"/>
                <a:gd name="T24" fmla="*/ 32 w 172"/>
                <a:gd name="T25" fmla="*/ 86 h 174"/>
                <a:gd name="T26" fmla="*/ 32 w 172"/>
                <a:gd name="T27" fmla="*/ 86 h 174"/>
                <a:gd name="T28" fmla="*/ 27 w 172"/>
                <a:gd name="T29" fmla="*/ 86 h 174"/>
                <a:gd name="T30" fmla="*/ 32 w 172"/>
                <a:gd name="T31" fmla="*/ 86 h 174"/>
                <a:gd name="T32" fmla="*/ 32 w 172"/>
                <a:gd name="T33" fmla="*/ 86 h 174"/>
                <a:gd name="T34" fmla="*/ 37 w 172"/>
                <a:gd name="T35" fmla="*/ 65 h 174"/>
                <a:gd name="T36" fmla="*/ 48 w 172"/>
                <a:gd name="T37" fmla="*/ 49 h 174"/>
                <a:gd name="T38" fmla="*/ 56 w 172"/>
                <a:gd name="T39" fmla="*/ 42 h 174"/>
                <a:gd name="T40" fmla="*/ 75 w 172"/>
                <a:gd name="T41" fmla="*/ 34 h 174"/>
                <a:gd name="T42" fmla="*/ 86 w 172"/>
                <a:gd name="T43" fmla="*/ 34 h 174"/>
                <a:gd name="T44" fmla="*/ 86 w 172"/>
                <a:gd name="T45" fmla="*/ 34 h 174"/>
                <a:gd name="T46" fmla="*/ 86 w 172"/>
                <a:gd name="T47" fmla="*/ 22 h 174"/>
                <a:gd name="T48" fmla="*/ 86 w 172"/>
                <a:gd name="T49" fmla="*/ 34 h 174"/>
                <a:gd name="T50" fmla="*/ 86 w 172"/>
                <a:gd name="T51" fmla="*/ 34 h 174"/>
                <a:gd name="T52" fmla="*/ 107 w 172"/>
                <a:gd name="T53" fmla="*/ 37 h 174"/>
                <a:gd name="T54" fmla="*/ 124 w 172"/>
                <a:gd name="T55" fmla="*/ 49 h 174"/>
                <a:gd name="T56" fmla="*/ 131 w 172"/>
                <a:gd name="T57" fmla="*/ 57 h 174"/>
                <a:gd name="T58" fmla="*/ 139 w 172"/>
                <a:gd name="T59" fmla="*/ 77 h 174"/>
                <a:gd name="T60" fmla="*/ 140 w 172"/>
                <a:gd name="T61" fmla="*/ 88 h 174"/>
                <a:gd name="T62" fmla="*/ 140 w 172"/>
                <a:gd name="T63" fmla="*/ 88 h 174"/>
                <a:gd name="T64" fmla="*/ 172 w 172"/>
                <a:gd name="T65" fmla="*/ 88 h 174"/>
                <a:gd name="T66" fmla="*/ 172 w 172"/>
                <a:gd name="T67" fmla="*/ 88 h 174"/>
                <a:gd name="T68" fmla="*/ 166 w 172"/>
                <a:gd name="T69" fmla="*/ 54 h 174"/>
                <a:gd name="T70" fmla="*/ 147 w 172"/>
                <a:gd name="T71" fmla="*/ 26 h 174"/>
                <a:gd name="T72" fmla="*/ 134 w 172"/>
                <a:gd name="T73" fmla="*/ 16 h 174"/>
                <a:gd name="T74" fmla="*/ 104 w 172"/>
                <a:gd name="T75" fmla="*/ 3 h 174"/>
                <a:gd name="T76" fmla="*/ 86 w 172"/>
                <a:gd name="T77" fmla="*/ 18 h 174"/>
                <a:gd name="T78" fmla="*/ 86 w 172"/>
                <a:gd name="T79" fmla="*/ 0 h 174"/>
                <a:gd name="T80" fmla="*/ 86 w 172"/>
                <a:gd name="T81" fmla="*/ 0 h 174"/>
                <a:gd name="T82" fmla="*/ 53 w 172"/>
                <a:gd name="T83" fmla="*/ 8 h 174"/>
                <a:gd name="T84" fmla="*/ 25 w 172"/>
                <a:gd name="T85" fmla="*/ 26 h 174"/>
                <a:gd name="T86" fmla="*/ 14 w 172"/>
                <a:gd name="T87" fmla="*/ 38 h 174"/>
                <a:gd name="T88" fmla="*/ 1 w 172"/>
                <a:gd name="T89" fmla="*/ 69 h 174"/>
                <a:gd name="T90" fmla="*/ 16 w 172"/>
                <a:gd name="T91" fmla="*/ 86 h 174"/>
                <a:gd name="T92" fmla="*/ 0 w 172"/>
                <a:gd name="T93" fmla="*/ 88 h 174"/>
                <a:gd name="T94" fmla="*/ 1 w 172"/>
                <a:gd name="T95" fmla="*/ 104 h 174"/>
                <a:gd name="T96" fmla="*/ 14 w 172"/>
                <a:gd name="T97" fmla="*/ 136 h 174"/>
                <a:gd name="T98" fmla="*/ 24 w 172"/>
                <a:gd name="T99" fmla="*/ 148 h 174"/>
                <a:gd name="T100" fmla="*/ 51 w 172"/>
                <a:gd name="T101" fmla="*/ 166 h 174"/>
                <a:gd name="T102" fmla="*/ 84 w 172"/>
                <a:gd name="T103" fmla="*/ 174 h 174"/>
                <a:gd name="T104" fmla="*/ 86 w 172"/>
                <a:gd name="T105" fmla="*/ 174 h 174"/>
                <a:gd name="T106" fmla="*/ 86 w 172"/>
                <a:gd name="T107" fmla="*/ 174 h 174"/>
                <a:gd name="T108" fmla="*/ 86 w 172"/>
                <a:gd name="T109" fmla="*/ 167 h 174"/>
                <a:gd name="T110" fmla="*/ 86 w 172"/>
                <a:gd name="T111" fmla="*/ 174 h 174"/>
                <a:gd name="T112" fmla="*/ 104 w 172"/>
                <a:gd name="T113" fmla="*/ 172 h 174"/>
                <a:gd name="T114" fmla="*/ 134 w 172"/>
                <a:gd name="T115" fmla="*/ 158 h 174"/>
                <a:gd name="T116" fmla="*/ 147 w 172"/>
                <a:gd name="T117" fmla="*/ 148 h 174"/>
                <a:gd name="T118" fmla="*/ 164 w 172"/>
                <a:gd name="T119" fmla="*/ 121 h 174"/>
                <a:gd name="T120" fmla="*/ 172 w 172"/>
                <a:gd name="T121" fmla="*/ 88 h 174"/>
                <a:gd name="T122" fmla="*/ 172 w 172"/>
                <a:gd name="T123" fmla="*/ 8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4">
                  <a:moveTo>
                    <a:pt x="156" y="88"/>
                  </a:moveTo>
                  <a:lnTo>
                    <a:pt x="140" y="88"/>
                  </a:lnTo>
                  <a:lnTo>
                    <a:pt x="140" y="88"/>
                  </a:lnTo>
                  <a:lnTo>
                    <a:pt x="139" y="99"/>
                  </a:lnTo>
                  <a:lnTo>
                    <a:pt x="135" y="108"/>
                  </a:lnTo>
                  <a:lnTo>
                    <a:pt x="131" y="118"/>
                  </a:lnTo>
                  <a:lnTo>
                    <a:pt x="124" y="126"/>
                  </a:lnTo>
                  <a:lnTo>
                    <a:pt x="124" y="126"/>
                  </a:lnTo>
                  <a:lnTo>
                    <a:pt x="116" y="132"/>
                  </a:lnTo>
                  <a:lnTo>
                    <a:pt x="107" y="137"/>
                  </a:lnTo>
                  <a:lnTo>
                    <a:pt x="97" y="140"/>
                  </a:lnTo>
                  <a:lnTo>
                    <a:pt x="86" y="140"/>
                  </a:lnTo>
                  <a:lnTo>
                    <a:pt x="84" y="140"/>
                  </a:lnTo>
                  <a:lnTo>
                    <a:pt x="84" y="158"/>
                  </a:lnTo>
                  <a:lnTo>
                    <a:pt x="86" y="140"/>
                  </a:lnTo>
                  <a:lnTo>
                    <a:pt x="86" y="140"/>
                  </a:lnTo>
                  <a:lnTo>
                    <a:pt x="75" y="140"/>
                  </a:lnTo>
                  <a:lnTo>
                    <a:pt x="64" y="137"/>
                  </a:lnTo>
                  <a:lnTo>
                    <a:pt x="56" y="132"/>
                  </a:lnTo>
                  <a:lnTo>
                    <a:pt x="48" y="124"/>
                  </a:lnTo>
                  <a:lnTo>
                    <a:pt x="48" y="124"/>
                  </a:lnTo>
                  <a:lnTo>
                    <a:pt x="41" y="116"/>
                  </a:lnTo>
                  <a:lnTo>
                    <a:pt x="35" y="108"/>
                  </a:lnTo>
                  <a:lnTo>
                    <a:pt x="33" y="97"/>
                  </a:lnTo>
                  <a:lnTo>
                    <a:pt x="32" y="88"/>
                  </a:lnTo>
                  <a:lnTo>
                    <a:pt x="32" y="86"/>
                  </a:lnTo>
                  <a:lnTo>
                    <a:pt x="27" y="86"/>
                  </a:lnTo>
                  <a:lnTo>
                    <a:pt x="32" y="86"/>
                  </a:lnTo>
                  <a:lnTo>
                    <a:pt x="32" y="86"/>
                  </a:lnTo>
                  <a:lnTo>
                    <a:pt x="27" y="86"/>
                  </a:lnTo>
                  <a:lnTo>
                    <a:pt x="32" y="86"/>
                  </a:lnTo>
                  <a:lnTo>
                    <a:pt x="32" y="86"/>
                  </a:lnTo>
                  <a:lnTo>
                    <a:pt x="32" y="86"/>
                  </a:lnTo>
                  <a:lnTo>
                    <a:pt x="32" y="86"/>
                  </a:lnTo>
                  <a:lnTo>
                    <a:pt x="33" y="77"/>
                  </a:lnTo>
                  <a:lnTo>
                    <a:pt x="37" y="65"/>
                  </a:lnTo>
                  <a:lnTo>
                    <a:pt x="41" y="56"/>
                  </a:lnTo>
                  <a:lnTo>
                    <a:pt x="48" y="49"/>
                  </a:lnTo>
                  <a:lnTo>
                    <a:pt x="48" y="49"/>
                  </a:lnTo>
                  <a:lnTo>
                    <a:pt x="56" y="42"/>
                  </a:lnTo>
                  <a:lnTo>
                    <a:pt x="65" y="37"/>
                  </a:lnTo>
                  <a:lnTo>
                    <a:pt x="75" y="34"/>
                  </a:lnTo>
                  <a:lnTo>
                    <a:pt x="86" y="34"/>
                  </a:lnTo>
                  <a:lnTo>
                    <a:pt x="86" y="34"/>
                  </a:lnTo>
                  <a:lnTo>
                    <a:pt x="86" y="22"/>
                  </a:lnTo>
                  <a:lnTo>
                    <a:pt x="86" y="34"/>
                  </a:lnTo>
                  <a:lnTo>
                    <a:pt x="86" y="34"/>
                  </a:lnTo>
                  <a:lnTo>
                    <a:pt x="86" y="22"/>
                  </a:lnTo>
                  <a:lnTo>
                    <a:pt x="86" y="34"/>
                  </a:lnTo>
                  <a:lnTo>
                    <a:pt x="86" y="34"/>
                  </a:lnTo>
                  <a:lnTo>
                    <a:pt x="86" y="34"/>
                  </a:lnTo>
                  <a:lnTo>
                    <a:pt x="86" y="34"/>
                  </a:lnTo>
                  <a:lnTo>
                    <a:pt x="97" y="34"/>
                  </a:lnTo>
                  <a:lnTo>
                    <a:pt x="107" y="37"/>
                  </a:lnTo>
                  <a:lnTo>
                    <a:pt x="116" y="43"/>
                  </a:lnTo>
                  <a:lnTo>
                    <a:pt x="124" y="49"/>
                  </a:lnTo>
                  <a:lnTo>
                    <a:pt x="124" y="49"/>
                  </a:lnTo>
                  <a:lnTo>
                    <a:pt x="131" y="57"/>
                  </a:lnTo>
                  <a:lnTo>
                    <a:pt x="135" y="65"/>
                  </a:lnTo>
                  <a:lnTo>
                    <a:pt x="139" y="77"/>
                  </a:lnTo>
                  <a:lnTo>
                    <a:pt x="140" y="88"/>
                  </a:lnTo>
                  <a:lnTo>
                    <a:pt x="140" y="88"/>
                  </a:lnTo>
                  <a:lnTo>
                    <a:pt x="156" y="88"/>
                  </a:lnTo>
                  <a:lnTo>
                    <a:pt x="140" y="88"/>
                  </a:lnTo>
                  <a:lnTo>
                    <a:pt x="156" y="88"/>
                  </a:lnTo>
                  <a:lnTo>
                    <a:pt x="172" y="88"/>
                  </a:lnTo>
                  <a:lnTo>
                    <a:pt x="172" y="88"/>
                  </a:lnTo>
                  <a:lnTo>
                    <a:pt x="172" y="88"/>
                  </a:lnTo>
                  <a:lnTo>
                    <a:pt x="171" y="70"/>
                  </a:lnTo>
                  <a:lnTo>
                    <a:pt x="166" y="54"/>
                  </a:lnTo>
                  <a:lnTo>
                    <a:pt x="158" y="38"/>
                  </a:lnTo>
                  <a:lnTo>
                    <a:pt x="147" y="26"/>
                  </a:lnTo>
                  <a:lnTo>
                    <a:pt x="147" y="26"/>
                  </a:lnTo>
                  <a:lnTo>
                    <a:pt x="134" y="16"/>
                  </a:lnTo>
                  <a:lnTo>
                    <a:pt x="119" y="8"/>
                  </a:lnTo>
                  <a:lnTo>
                    <a:pt x="104" y="3"/>
                  </a:lnTo>
                  <a:lnTo>
                    <a:pt x="86" y="0"/>
                  </a:lnTo>
                  <a:lnTo>
                    <a:pt x="86" y="18"/>
                  </a:lnTo>
                  <a:lnTo>
                    <a:pt x="86" y="0"/>
                  </a:lnTo>
                  <a:lnTo>
                    <a:pt x="86" y="0"/>
                  </a:lnTo>
                  <a:lnTo>
                    <a:pt x="86" y="0"/>
                  </a:lnTo>
                  <a:lnTo>
                    <a:pt x="86" y="0"/>
                  </a:lnTo>
                  <a:lnTo>
                    <a:pt x="68" y="3"/>
                  </a:lnTo>
                  <a:lnTo>
                    <a:pt x="53" y="8"/>
                  </a:lnTo>
                  <a:lnTo>
                    <a:pt x="38" y="16"/>
                  </a:lnTo>
                  <a:lnTo>
                    <a:pt x="25" y="26"/>
                  </a:lnTo>
                  <a:lnTo>
                    <a:pt x="25" y="26"/>
                  </a:lnTo>
                  <a:lnTo>
                    <a:pt x="14" y="38"/>
                  </a:lnTo>
                  <a:lnTo>
                    <a:pt x="6" y="53"/>
                  </a:lnTo>
                  <a:lnTo>
                    <a:pt x="1" y="69"/>
                  </a:lnTo>
                  <a:lnTo>
                    <a:pt x="0" y="86"/>
                  </a:lnTo>
                  <a:lnTo>
                    <a:pt x="16" y="86"/>
                  </a:lnTo>
                  <a:lnTo>
                    <a:pt x="0" y="86"/>
                  </a:lnTo>
                  <a:lnTo>
                    <a:pt x="0" y="88"/>
                  </a:lnTo>
                  <a:lnTo>
                    <a:pt x="0" y="88"/>
                  </a:lnTo>
                  <a:lnTo>
                    <a:pt x="1" y="104"/>
                  </a:lnTo>
                  <a:lnTo>
                    <a:pt x="6" y="121"/>
                  </a:lnTo>
                  <a:lnTo>
                    <a:pt x="14" y="136"/>
                  </a:lnTo>
                  <a:lnTo>
                    <a:pt x="24" y="148"/>
                  </a:lnTo>
                  <a:lnTo>
                    <a:pt x="24" y="148"/>
                  </a:lnTo>
                  <a:lnTo>
                    <a:pt x="37" y="158"/>
                  </a:lnTo>
                  <a:lnTo>
                    <a:pt x="51" y="166"/>
                  </a:lnTo>
                  <a:lnTo>
                    <a:pt x="68" y="171"/>
                  </a:lnTo>
                  <a:lnTo>
                    <a:pt x="84" y="174"/>
                  </a:lnTo>
                  <a:lnTo>
                    <a:pt x="86" y="174"/>
                  </a:lnTo>
                  <a:lnTo>
                    <a:pt x="86" y="174"/>
                  </a:lnTo>
                  <a:lnTo>
                    <a:pt x="86" y="167"/>
                  </a:lnTo>
                  <a:lnTo>
                    <a:pt x="86" y="174"/>
                  </a:lnTo>
                  <a:lnTo>
                    <a:pt x="86" y="174"/>
                  </a:lnTo>
                  <a:lnTo>
                    <a:pt x="86" y="167"/>
                  </a:lnTo>
                  <a:lnTo>
                    <a:pt x="86" y="174"/>
                  </a:lnTo>
                  <a:lnTo>
                    <a:pt x="86" y="174"/>
                  </a:lnTo>
                  <a:lnTo>
                    <a:pt x="86" y="174"/>
                  </a:lnTo>
                  <a:lnTo>
                    <a:pt x="104" y="172"/>
                  </a:lnTo>
                  <a:lnTo>
                    <a:pt x="119" y="166"/>
                  </a:lnTo>
                  <a:lnTo>
                    <a:pt x="134" y="158"/>
                  </a:lnTo>
                  <a:lnTo>
                    <a:pt x="147" y="148"/>
                  </a:lnTo>
                  <a:lnTo>
                    <a:pt x="147" y="148"/>
                  </a:lnTo>
                  <a:lnTo>
                    <a:pt x="156" y="136"/>
                  </a:lnTo>
                  <a:lnTo>
                    <a:pt x="164" y="121"/>
                  </a:lnTo>
                  <a:lnTo>
                    <a:pt x="171" y="105"/>
                  </a:lnTo>
                  <a:lnTo>
                    <a:pt x="172" y="88"/>
                  </a:lnTo>
                  <a:lnTo>
                    <a:pt x="172" y="88"/>
                  </a:lnTo>
                  <a:lnTo>
                    <a:pt x="172" y="88"/>
                  </a:lnTo>
                  <a:lnTo>
                    <a:pt x="156"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51"/>
            <p:cNvSpPr>
              <a:spLocks noEditPoints="1"/>
            </p:cNvSpPr>
            <p:nvPr/>
          </p:nvSpPr>
          <p:spPr bwMode="auto">
            <a:xfrm>
              <a:off x="5722180" y="127588"/>
              <a:ext cx="957263" cy="414338"/>
            </a:xfrm>
            <a:custGeom>
              <a:avLst/>
              <a:gdLst>
                <a:gd name="T0" fmla="*/ 38 w 1207"/>
                <a:gd name="T1" fmla="*/ 35 h 523"/>
                <a:gd name="T2" fmla="*/ 1172 w 1207"/>
                <a:gd name="T3" fmla="*/ 42 h 523"/>
                <a:gd name="T4" fmla="*/ 1170 w 1207"/>
                <a:gd name="T5" fmla="*/ 488 h 523"/>
                <a:gd name="T6" fmla="*/ 35 w 1207"/>
                <a:gd name="T7" fmla="*/ 482 h 523"/>
                <a:gd name="T8" fmla="*/ 38 w 1207"/>
                <a:gd name="T9" fmla="*/ 35 h 523"/>
                <a:gd name="T10" fmla="*/ 3 w 1207"/>
                <a:gd name="T11" fmla="*/ 0 h 523"/>
                <a:gd name="T12" fmla="*/ 0 w 1207"/>
                <a:gd name="T13" fmla="*/ 515 h 523"/>
                <a:gd name="T14" fmla="*/ 1204 w 1207"/>
                <a:gd name="T15" fmla="*/ 523 h 523"/>
                <a:gd name="T16" fmla="*/ 1207 w 1207"/>
                <a:gd name="T17" fmla="*/ 8 h 523"/>
                <a:gd name="T18" fmla="*/ 3 w 1207"/>
                <a:gd name="T19"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7" h="523">
                  <a:moveTo>
                    <a:pt x="38" y="35"/>
                  </a:moveTo>
                  <a:lnTo>
                    <a:pt x="1172" y="42"/>
                  </a:lnTo>
                  <a:lnTo>
                    <a:pt x="1170" y="488"/>
                  </a:lnTo>
                  <a:lnTo>
                    <a:pt x="35" y="482"/>
                  </a:lnTo>
                  <a:lnTo>
                    <a:pt x="38" y="35"/>
                  </a:lnTo>
                  <a:close/>
                  <a:moveTo>
                    <a:pt x="3" y="0"/>
                  </a:moveTo>
                  <a:lnTo>
                    <a:pt x="0" y="515"/>
                  </a:lnTo>
                  <a:lnTo>
                    <a:pt x="1204" y="523"/>
                  </a:lnTo>
                  <a:lnTo>
                    <a:pt x="1207" y="8"/>
                  </a:lnTo>
                  <a:lnTo>
                    <a:pt x="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52"/>
            <p:cNvSpPr>
              <a:spLocks/>
            </p:cNvSpPr>
            <p:nvPr/>
          </p:nvSpPr>
          <p:spPr bwMode="auto">
            <a:xfrm>
              <a:off x="5749167" y="154575"/>
              <a:ext cx="903288" cy="360363"/>
            </a:xfrm>
            <a:custGeom>
              <a:avLst/>
              <a:gdLst>
                <a:gd name="T0" fmla="*/ 3 w 1137"/>
                <a:gd name="T1" fmla="*/ 0 h 453"/>
                <a:gd name="T2" fmla="*/ 1137 w 1137"/>
                <a:gd name="T3" fmla="*/ 7 h 453"/>
                <a:gd name="T4" fmla="*/ 1135 w 1137"/>
                <a:gd name="T5" fmla="*/ 453 h 453"/>
                <a:gd name="T6" fmla="*/ 0 w 1137"/>
                <a:gd name="T7" fmla="*/ 447 h 453"/>
                <a:gd name="T8" fmla="*/ 3 w 1137"/>
                <a:gd name="T9" fmla="*/ 0 h 453"/>
              </a:gdLst>
              <a:ahLst/>
              <a:cxnLst>
                <a:cxn ang="0">
                  <a:pos x="T0" y="T1"/>
                </a:cxn>
                <a:cxn ang="0">
                  <a:pos x="T2" y="T3"/>
                </a:cxn>
                <a:cxn ang="0">
                  <a:pos x="T4" y="T5"/>
                </a:cxn>
                <a:cxn ang="0">
                  <a:pos x="T6" y="T7"/>
                </a:cxn>
                <a:cxn ang="0">
                  <a:pos x="T8" y="T9"/>
                </a:cxn>
              </a:cxnLst>
              <a:rect l="0" t="0" r="r" b="b"/>
              <a:pathLst>
                <a:path w="1137" h="453">
                  <a:moveTo>
                    <a:pt x="3" y="0"/>
                  </a:moveTo>
                  <a:lnTo>
                    <a:pt x="1137" y="7"/>
                  </a:lnTo>
                  <a:lnTo>
                    <a:pt x="1135" y="453"/>
                  </a:lnTo>
                  <a:lnTo>
                    <a:pt x="0" y="447"/>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53"/>
            <p:cNvSpPr>
              <a:spLocks/>
            </p:cNvSpPr>
            <p:nvPr/>
          </p:nvSpPr>
          <p:spPr bwMode="auto">
            <a:xfrm>
              <a:off x="5722180" y="127588"/>
              <a:ext cx="957263" cy="414338"/>
            </a:xfrm>
            <a:custGeom>
              <a:avLst/>
              <a:gdLst>
                <a:gd name="T0" fmla="*/ 3 w 1207"/>
                <a:gd name="T1" fmla="*/ 0 h 523"/>
                <a:gd name="T2" fmla="*/ 0 w 1207"/>
                <a:gd name="T3" fmla="*/ 515 h 523"/>
                <a:gd name="T4" fmla="*/ 1204 w 1207"/>
                <a:gd name="T5" fmla="*/ 523 h 523"/>
                <a:gd name="T6" fmla="*/ 1207 w 1207"/>
                <a:gd name="T7" fmla="*/ 8 h 523"/>
                <a:gd name="T8" fmla="*/ 3 w 1207"/>
                <a:gd name="T9" fmla="*/ 0 h 523"/>
              </a:gdLst>
              <a:ahLst/>
              <a:cxnLst>
                <a:cxn ang="0">
                  <a:pos x="T0" y="T1"/>
                </a:cxn>
                <a:cxn ang="0">
                  <a:pos x="T2" y="T3"/>
                </a:cxn>
                <a:cxn ang="0">
                  <a:pos x="T4" y="T5"/>
                </a:cxn>
                <a:cxn ang="0">
                  <a:pos x="T6" y="T7"/>
                </a:cxn>
                <a:cxn ang="0">
                  <a:pos x="T8" y="T9"/>
                </a:cxn>
              </a:cxnLst>
              <a:rect l="0" t="0" r="r" b="b"/>
              <a:pathLst>
                <a:path w="1207" h="523">
                  <a:moveTo>
                    <a:pt x="3" y="0"/>
                  </a:moveTo>
                  <a:lnTo>
                    <a:pt x="0" y="515"/>
                  </a:lnTo>
                  <a:lnTo>
                    <a:pt x="1204" y="523"/>
                  </a:lnTo>
                  <a:lnTo>
                    <a:pt x="1207"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01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Editable Illustrations</a:t>
            </a:r>
          </a:p>
        </p:txBody>
      </p:sp>
      <p:grpSp>
        <p:nvGrpSpPr>
          <p:cNvPr id="119" name="Group 118"/>
          <p:cNvGrpSpPr>
            <a:grpSpLocks noChangeAspect="1"/>
          </p:cNvGrpSpPr>
          <p:nvPr/>
        </p:nvGrpSpPr>
        <p:grpSpPr>
          <a:xfrm>
            <a:off x="534988" y="1205420"/>
            <a:ext cx="827087" cy="727076"/>
            <a:chOff x="534988" y="1249870"/>
            <a:chExt cx="827087" cy="727076"/>
          </a:xfrm>
        </p:grpSpPr>
        <p:sp>
          <p:nvSpPr>
            <p:cNvPr id="24" name="Freeform 5"/>
            <p:cNvSpPr>
              <a:spLocks/>
            </p:cNvSpPr>
            <p:nvPr/>
          </p:nvSpPr>
          <p:spPr bwMode="auto">
            <a:xfrm>
              <a:off x="871538" y="1551495"/>
              <a:ext cx="152400" cy="201613"/>
            </a:xfrm>
            <a:custGeom>
              <a:avLst/>
              <a:gdLst>
                <a:gd name="T0" fmla="*/ 58 w 78"/>
                <a:gd name="T1" fmla="*/ 105 h 105"/>
                <a:gd name="T2" fmla="*/ 20 w 78"/>
                <a:gd name="T3" fmla="*/ 105 h 105"/>
                <a:gd name="T4" fmla="*/ 0 w 78"/>
                <a:gd name="T5" fmla="*/ 85 h 105"/>
                <a:gd name="T6" fmla="*/ 0 w 78"/>
                <a:gd name="T7" fmla="*/ 20 h 105"/>
                <a:gd name="T8" fmla="*/ 20 w 78"/>
                <a:gd name="T9" fmla="*/ 0 h 105"/>
                <a:gd name="T10" fmla="*/ 58 w 78"/>
                <a:gd name="T11" fmla="*/ 0 h 105"/>
                <a:gd name="T12" fmla="*/ 78 w 78"/>
                <a:gd name="T13" fmla="*/ 20 h 105"/>
                <a:gd name="T14" fmla="*/ 78 w 78"/>
                <a:gd name="T15" fmla="*/ 85 h 105"/>
                <a:gd name="T16" fmla="*/ 58 w 78"/>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05">
                  <a:moveTo>
                    <a:pt x="58" y="105"/>
                  </a:moveTo>
                  <a:cubicBezTo>
                    <a:pt x="20" y="105"/>
                    <a:pt x="20" y="105"/>
                    <a:pt x="20" y="105"/>
                  </a:cubicBezTo>
                  <a:cubicBezTo>
                    <a:pt x="9" y="105"/>
                    <a:pt x="0" y="96"/>
                    <a:pt x="0" y="85"/>
                  </a:cubicBezTo>
                  <a:cubicBezTo>
                    <a:pt x="0" y="20"/>
                    <a:pt x="0" y="20"/>
                    <a:pt x="0" y="20"/>
                  </a:cubicBezTo>
                  <a:cubicBezTo>
                    <a:pt x="0" y="9"/>
                    <a:pt x="9" y="0"/>
                    <a:pt x="20" y="0"/>
                  </a:cubicBezTo>
                  <a:cubicBezTo>
                    <a:pt x="58" y="0"/>
                    <a:pt x="58" y="0"/>
                    <a:pt x="58" y="0"/>
                  </a:cubicBezTo>
                  <a:cubicBezTo>
                    <a:pt x="69" y="0"/>
                    <a:pt x="78" y="9"/>
                    <a:pt x="78" y="20"/>
                  </a:cubicBezTo>
                  <a:cubicBezTo>
                    <a:pt x="78" y="85"/>
                    <a:pt x="78" y="85"/>
                    <a:pt x="78" y="85"/>
                  </a:cubicBezTo>
                  <a:cubicBezTo>
                    <a:pt x="78" y="96"/>
                    <a:pt x="69" y="105"/>
                    <a:pt x="5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6"/>
            <p:cNvSpPr>
              <a:spLocks noChangeArrowheads="1"/>
            </p:cNvSpPr>
            <p:nvPr/>
          </p:nvSpPr>
          <p:spPr bwMode="auto">
            <a:xfrm>
              <a:off x="904876" y="1422908"/>
              <a:ext cx="92075" cy="904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712788" y="1249870"/>
              <a:ext cx="106363" cy="100013"/>
            </a:xfrm>
            <a:custGeom>
              <a:avLst/>
              <a:gdLst>
                <a:gd name="T0" fmla="*/ 47 w 54"/>
                <a:gd name="T1" fmla="*/ 15 h 53"/>
                <a:gd name="T2" fmla="*/ 39 w 54"/>
                <a:gd name="T3" fmla="*/ 47 h 53"/>
                <a:gd name="T4" fmla="*/ 7 w 54"/>
                <a:gd name="T5" fmla="*/ 38 h 53"/>
                <a:gd name="T6" fmla="*/ 15 w 54"/>
                <a:gd name="T7" fmla="*/ 6 h 53"/>
                <a:gd name="T8" fmla="*/ 47 w 54"/>
                <a:gd name="T9" fmla="*/ 15 h 53"/>
              </a:gdLst>
              <a:ahLst/>
              <a:cxnLst>
                <a:cxn ang="0">
                  <a:pos x="T0" y="T1"/>
                </a:cxn>
                <a:cxn ang="0">
                  <a:pos x="T2" y="T3"/>
                </a:cxn>
                <a:cxn ang="0">
                  <a:pos x="T4" y="T5"/>
                </a:cxn>
                <a:cxn ang="0">
                  <a:pos x="T6" y="T7"/>
                </a:cxn>
                <a:cxn ang="0">
                  <a:pos x="T8" y="T9"/>
                </a:cxn>
              </a:cxnLst>
              <a:rect l="0" t="0" r="r" b="b"/>
              <a:pathLst>
                <a:path w="54" h="53">
                  <a:moveTo>
                    <a:pt x="47" y="15"/>
                  </a:moveTo>
                  <a:cubicBezTo>
                    <a:pt x="54" y="26"/>
                    <a:pt x="50" y="40"/>
                    <a:pt x="39" y="47"/>
                  </a:cubicBezTo>
                  <a:cubicBezTo>
                    <a:pt x="27" y="53"/>
                    <a:pt x="13" y="50"/>
                    <a:pt x="7" y="38"/>
                  </a:cubicBezTo>
                  <a:cubicBezTo>
                    <a:pt x="0" y="27"/>
                    <a:pt x="4" y="13"/>
                    <a:pt x="15" y="6"/>
                  </a:cubicBezTo>
                  <a:cubicBezTo>
                    <a:pt x="26" y="0"/>
                    <a:pt x="41" y="3"/>
                    <a:pt x="47"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
            <p:cNvSpPr>
              <a:spLocks/>
            </p:cNvSpPr>
            <p:nvPr/>
          </p:nvSpPr>
          <p:spPr bwMode="auto">
            <a:xfrm>
              <a:off x="793750" y="1359408"/>
              <a:ext cx="42863" cy="44450"/>
            </a:xfrm>
            <a:custGeom>
              <a:avLst/>
              <a:gdLst>
                <a:gd name="T0" fmla="*/ 16 w 22"/>
                <a:gd name="T1" fmla="*/ 20 h 23"/>
                <a:gd name="T2" fmla="*/ 2 w 22"/>
                <a:gd name="T3" fmla="*/ 17 h 23"/>
                <a:gd name="T4" fmla="*/ 6 w 22"/>
                <a:gd name="T5" fmla="*/ 3 h 23"/>
                <a:gd name="T6" fmla="*/ 19 w 22"/>
                <a:gd name="T7" fmla="*/ 7 h 23"/>
                <a:gd name="T8" fmla="*/ 19 w 22"/>
                <a:gd name="T9" fmla="*/ 7 h 23"/>
                <a:gd name="T10" fmla="*/ 16 w 22"/>
                <a:gd name="T11" fmla="*/ 20 h 23"/>
              </a:gdLst>
              <a:ahLst/>
              <a:cxnLst>
                <a:cxn ang="0">
                  <a:pos x="T0" y="T1"/>
                </a:cxn>
                <a:cxn ang="0">
                  <a:pos x="T2" y="T3"/>
                </a:cxn>
                <a:cxn ang="0">
                  <a:pos x="T4" y="T5"/>
                </a:cxn>
                <a:cxn ang="0">
                  <a:pos x="T6" y="T7"/>
                </a:cxn>
                <a:cxn ang="0">
                  <a:pos x="T8" y="T9"/>
                </a:cxn>
                <a:cxn ang="0">
                  <a:pos x="T10" y="T11"/>
                </a:cxn>
              </a:cxnLst>
              <a:rect l="0" t="0" r="r" b="b"/>
              <a:pathLst>
                <a:path w="22" h="23">
                  <a:moveTo>
                    <a:pt x="16" y="20"/>
                  </a:moveTo>
                  <a:cubicBezTo>
                    <a:pt x="11" y="23"/>
                    <a:pt x="5" y="22"/>
                    <a:pt x="2" y="17"/>
                  </a:cubicBezTo>
                  <a:cubicBezTo>
                    <a:pt x="0" y="12"/>
                    <a:pt x="1" y="6"/>
                    <a:pt x="6" y="3"/>
                  </a:cubicBezTo>
                  <a:cubicBezTo>
                    <a:pt x="11" y="0"/>
                    <a:pt x="17" y="2"/>
                    <a:pt x="19" y="7"/>
                  </a:cubicBezTo>
                  <a:cubicBezTo>
                    <a:pt x="19" y="7"/>
                    <a:pt x="19" y="7"/>
                    <a:pt x="19" y="7"/>
                  </a:cubicBezTo>
                  <a:cubicBezTo>
                    <a:pt x="22" y="12"/>
                    <a:pt x="21" y="18"/>
                    <a:pt x="1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p:nvSpPr>
          <p:spPr bwMode="auto">
            <a:xfrm>
              <a:off x="822325" y="1411795"/>
              <a:ext cx="46038" cy="44450"/>
            </a:xfrm>
            <a:custGeom>
              <a:avLst/>
              <a:gdLst>
                <a:gd name="T0" fmla="*/ 16 w 23"/>
                <a:gd name="T1" fmla="*/ 20 h 23"/>
                <a:gd name="T2" fmla="*/ 3 w 23"/>
                <a:gd name="T3" fmla="*/ 16 h 23"/>
                <a:gd name="T4" fmla="*/ 2 w 23"/>
                <a:gd name="T5" fmla="*/ 16 h 23"/>
                <a:gd name="T6" fmla="*/ 6 w 23"/>
                <a:gd name="T7" fmla="*/ 2 h 23"/>
                <a:gd name="T8" fmla="*/ 20 w 23"/>
                <a:gd name="T9" fmla="*/ 6 h 23"/>
                <a:gd name="T10" fmla="*/ 20 w 23"/>
                <a:gd name="T11" fmla="*/ 6 h 23"/>
                <a:gd name="T12" fmla="*/ 16 w 23"/>
                <a:gd name="T13" fmla="*/ 2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16" y="20"/>
                  </a:moveTo>
                  <a:cubicBezTo>
                    <a:pt x="11" y="23"/>
                    <a:pt x="5" y="21"/>
                    <a:pt x="3" y="16"/>
                  </a:cubicBezTo>
                  <a:cubicBezTo>
                    <a:pt x="2" y="16"/>
                    <a:pt x="2" y="16"/>
                    <a:pt x="2" y="16"/>
                  </a:cubicBezTo>
                  <a:cubicBezTo>
                    <a:pt x="0" y="11"/>
                    <a:pt x="1" y="5"/>
                    <a:pt x="6" y="2"/>
                  </a:cubicBezTo>
                  <a:cubicBezTo>
                    <a:pt x="11" y="0"/>
                    <a:pt x="17" y="1"/>
                    <a:pt x="20" y="6"/>
                  </a:cubicBezTo>
                  <a:cubicBezTo>
                    <a:pt x="20" y="6"/>
                    <a:pt x="20" y="6"/>
                    <a:pt x="20" y="6"/>
                  </a:cubicBezTo>
                  <a:cubicBezTo>
                    <a:pt x="23" y="11"/>
                    <a:pt x="21" y="17"/>
                    <a:pt x="1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
            <p:cNvSpPr>
              <a:spLocks/>
            </p:cNvSpPr>
            <p:nvPr/>
          </p:nvSpPr>
          <p:spPr bwMode="auto">
            <a:xfrm>
              <a:off x="1076325" y="1873758"/>
              <a:ext cx="106363" cy="103188"/>
            </a:xfrm>
            <a:custGeom>
              <a:avLst/>
              <a:gdLst>
                <a:gd name="T0" fmla="*/ 7 w 54"/>
                <a:gd name="T1" fmla="*/ 39 h 54"/>
                <a:gd name="T2" fmla="*/ 15 w 54"/>
                <a:gd name="T3" fmla="*/ 7 h 54"/>
                <a:gd name="T4" fmla="*/ 48 w 54"/>
                <a:gd name="T5" fmla="*/ 15 h 54"/>
                <a:gd name="T6" fmla="*/ 39 w 54"/>
                <a:gd name="T7" fmla="*/ 48 h 54"/>
                <a:gd name="T8" fmla="*/ 7 w 54"/>
                <a:gd name="T9" fmla="*/ 39 h 54"/>
              </a:gdLst>
              <a:ahLst/>
              <a:cxnLst>
                <a:cxn ang="0">
                  <a:pos x="T0" y="T1"/>
                </a:cxn>
                <a:cxn ang="0">
                  <a:pos x="T2" y="T3"/>
                </a:cxn>
                <a:cxn ang="0">
                  <a:pos x="T4" y="T5"/>
                </a:cxn>
                <a:cxn ang="0">
                  <a:pos x="T6" y="T7"/>
                </a:cxn>
                <a:cxn ang="0">
                  <a:pos x="T8" y="T9"/>
                </a:cxn>
              </a:cxnLst>
              <a:rect l="0" t="0" r="r" b="b"/>
              <a:pathLst>
                <a:path w="54" h="54">
                  <a:moveTo>
                    <a:pt x="7" y="39"/>
                  </a:moveTo>
                  <a:cubicBezTo>
                    <a:pt x="0" y="28"/>
                    <a:pt x="4" y="13"/>
                    <a:pt x="15" y="7"/>
                  </a:cubicBezTo>
                  <a:cubicBezTo>
                    <a:pt x="27" y="0"/>
                    <a:pt x="41" y="4"/>
                    <a:pt x="48" y="15"/>
                  </a:cubicBezTo>
                  <a:cubicBezTo>
                    <a:pt x="54" y="27"/>
                    <a:pt x="50" y="41"/>
                    <a:pt x="39" y="48"/>
                  </a:cubicBezTo>
                  <a:cubicBezTo>
                    <a:pt x="28" y="54"/>
                    <a:pt x="13" y="50"/>
                    <a:pt x="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
            <p:cNvSpPr>
              <a:spLocks/>
            </p:cNvSpPr>
            <p:nvPr/>
          </p:nvSpPr>
          <p:spPr bwMode="auto">
            <a:xfrm>
              <a:off x="1058863" y="1821370"/>
              <a:ext cx="44450" cy="42863"/>
            </a:xfrm>
            <a:custGeom>
              <a:avLst/>
              <a:gdLst>
                <a:gd name="T0" fmla="*/ 6 w 23"/>
                <a:gd name="T1" fmla="*/ 2 h 22"/>
                <a:gd name="T2" fmla="*/ 20 w 23"/>
                <a:gd name="T3" fmla="*/ 6 h 22"/>
                <a:gd name="T4" fmla="*/ 16 w 23"/>
                <a:gd name="T5" fmla="*/ 20 h 22"/>
                <a:gd name="T6" fmla="*/ 3 w 23"/>
                <a:gd name="T7" fmla="*/ 16 h 22"/>
                <a:gd name="T8" fmla="*/ 3 w 23"/>
                <a:gd name="T9" fmla="*/ 16 h 22"/>
                <a:gd name="T10" fmla="*/ 6 w 23"/>
                <a:gd name="T11" fmla="*/ 2 h 22"/>
              </a:gdLst>
              <a:ahLst/>
              <a:cxnLst>
                <a:cxn ang="0">
                  <a:pos x="T0" y="T1"/>
                </a:cxn>
                <a:cxn ang="0">
                  <a:pos x="T2" y="T3"/>
                </a:cxn>
                <a:cxn ang="0">
                  <a:pos x="T4" y="T5"/>
                </a:cxn>
                <a:cxn ang="0">
                  <a:pos x="T6" y="T7"/>
                </a:cxn>
                <a:cxn ang="0">
                  <a:pos x="T8" y="T9"/>
                </a:cxn>
                <a:cxn ang="0">
                  <a:pos x="T10" y="T11"/>
                </a:cxn>
              </a:cxnLst>
              <a:rect l="0" t="0" r="r" b="b"/>
              <a:pathLst>
                <a:path w="23" h="22">
                  <a:moveTo>
                    <a:pt x="6" y="2"/>
                  </a:moveTo>
                  <a:cubicBezTo>
                    <a:pt x="11" y="0"/>
                    <a:pt x="17" y="1"/>
                    <a:pt x="20" y="6"/>
                  </a:cubicBezTo>
                  <a:cubicBezTo>
                    <a:pt x="23" y="11"/>
                    <a:pt x="21" y="17"/>
                    <a:pt x="16" y="20"/>
                  </a:cubicBezTo>
                  <a:cubicBezTo>
                    <a:pt x="12" y="22"/>
                    <a:pt x="6" y="21"/>
                    <a:pt x="3" y="16"/>
                  </a:cubicBezTo>
                  <a:cubicBezTo>
                    <a:pt x="3" y="16"/>
                    <a:pt x="3" y="16"/>
                    <a:pt x="3" y="16"/>
                  </a:cubicBezTo>
                  <a:cubicBezTo>
                    <a:pt x="0" y="11"/>
                    <a:pt x="2" y="5"/>
                    <a:pt x="6"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2"/>
            <p:cNvSpPr>
              <a:spLocks/>
            </p:cNvSpPr>
            <p:nvPr/>
          </p:nvSpPr>
          <p:spPr bwMode="auto">
            <a:xfrm>
              <a:off x="1030288" y="1768983"/>
              <a:ext cx="42863" cy="44450"/>
            </a:xfrm>
            <a:custGeom>
              <a:avLst/>
              <a:gdLst>
                <a:gd name="T0" fmla="*/ 6 w 22"/>
                <a:gd name="T1" fmla="*/ 3 h 23"/>
                <a:gd name="T2" fmla="*/ 20 w 22"/>
                <a:gd name="T3" fmla="*/ 7 h 23"/>
                <a:gd name="T4" fmla="*/ 20 w 22"/>
                <a:gd name="T5" fmla="*/ 7 h 23"/>
                <a:gd name="T6" fmla="*/ 16 w 22"/>
                <a:gd name="T7" fmla="*/ 20 h 23"/>
                <a:gd name="T8" fmla="*/ 3 w 22"/>
                <a:gd name="T9" fmla="*/ 17 h 23"/>
                <a:gd name="T10" fmla="*/ 2 w 22"/>
                <a:gd name="T11" fmla="*/ 16 h 23"/>
                <a:gd name="T12" fmla="*/ 6 w 22"/>
                <a:gd name="T13" fmla="*/ 3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3"/>
                  </a:moveTo>
                  <a:cubicBezTo>
                    <a:pt x="11" y="0"/>
                    <a:pt x="17" y="2"/>
                    <a:pt x="20" y="7"/>
                  </a:cubicBezTo>
                  <a:cubicBezTo>
                    <a:pt x="20" y="7"/>
                    <a:pt x="20" y="7"/>
                    <a:pt x="20" y="7"/>
                  </a:cubicBezTo>
                  <a:cubicBezTo>
                    <a:pt x="22" y="12"/>
                    <a:pt x="21" y="18"/>
                    <a:pt x="16" y="20"/>
                  </a:cubicBezTo>
                  <a:cubicBezTo>
                    <a:pt x="11" y="23"/>
                    <a:pt x="5" y="21"/>
                    <a:pt x="3" y="17"/>
                  </a:cubicBezTo>
                  <a:cubicBezTo>
                    <a:pt x="2" y="16"/>
                    <a:pt x="2" y="16"/>
                    <a:pt x="2" y="16"/>
                  </a:cubicBezTo>
                  <a:cubicBezTo>
                    <a:pt x="0" y="12"/>
                    <a:pt x="1" y="6"/>
                    <a:pt x="6"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3"/>
            <p:cNvSpPr>
              <a:spLocks noChangeArrowheads="1"/>
            </p:cNvSpPr>
            <p:nvPr/>
          </p:nvSpPr>
          <p:spPr bwMode="auto">
            <a:xfrm>
              <a:off x="534988" y="1564195"/>
              <a:ext cx="93663" cy="904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4"/>
            <p:cNvSpPr>
              <a:spLocks/>
            </p:cNvSpPr>
            <p:nvPr/>
          </p:nvSpPr>
          <p:spPr bwMode="auto">
            <a:xfrm>
              <a:off x="660401" y="1591183"/>
              <a:ext cx="39688" cy="38100"/>
            </a:xfrm>
            <a:custGeom>
              <a:avLst/>
              <a:gdLst>
                <a:gd name="T0" fmla="*/ 20 w 20"/>
                <a:gd name="T1" fmla="*/ 10 h 20"/>
                <a:gd name="T2" fmla="*/ 10 w 20"/>
                <a:gd name="T3" fmla="*/ 20 h 20"/>
                <a:gd name="T4" fmla="*/ 0 w 20"/>
                <a:gd name="T5" fmla="*/ 10 h 20"/>
                <a:gd name="T6" fmla="*/ 10 w 20"/>
                <a:gd name="T7" fmla="*/ 0 h 20"/>
                <a:gd name="T8" fmla="*/ 10 w 20"/>
                <a:gd name="T9" fmla="*/ 0 h 20"/>
                <a:gd name="T10" fmla="*/ 20 w 20"/>
                <a:gd name="T11" fmla="*/ 10 h 20"/>
              </a:gdLst>
              <a:ahLst/>
              <a:cxnLst>
                <a:cxn ang="0">
                  <a:pos x="T0" y="T1"/>
                </a:cxn>
                <a:cxn ang="0">
                  <a:pos x="T2" y="T3"/>
                </a:cxn>
                <a:cxn ang="0">
                  <a:pos x="T4" y="T5"/>
                </a:cxn>
                <a:cxn ang="0">
                  <a:pos x="T6" y="T7"/>
                </a:cxn>
                <a:cxn ang="0">
                  <a:pos x="T8" y="T9"/>
                </a:cxn>
                <a:cxn ang="0">
                  <a:pos x="T10" y="T11"/>
                </a:cxn>
              </a:cxnLst>
              <a:rect l="0" t="0" r="r" b="b"/>
              <a:pathLst>
                <a:path w="20" h="20">
                  <a:moveTo>
                    <a:pt x="20" y="10"/>
                  </a:moveTo>
                  <a:cubicBezTo>
                    <a:pt x="20" y="15"/>
                    <a:pt x="15" y="20"/>
                    <a:pt x="10" y="20"/>
                  </a:cubicBezTo>
                  <a:cubicBezTo>
                    <a:pt x="5" y="20"/>
                    <a:pt x="0" y="15"/>
                    <a:pt x="0" y="10"/>
                  </a:cubicBezTo>
                  <a:cubicBezTo>
                    <a:pt x="0" y="4"/>
                    <a:pt x="4" y="0"/>
                    <a:pt x="10" y="0"/>
                  </a:cubicBezTo>
                  <a:cubicBezTo>
                    <a:pt x="10" y="0"/>
                    <a:pt x="10" y="0"/>
                    <a:pt x="10" y="0"/>
                  </a:cubicBezTo>
                  <a:cubicBezTo>
                    <a:pt x="15" y="0"/>
                    <a:pt x="20" y="4"/>
                    <a:pt x="20" y="1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5"/>
            <p:cNvSpPr>
              <a:spLocks/>
            </p:cNvSpPr>
            <p:nvPr/>
          </p:nvSpPr>
          <p:spPr bwMode="auto">
            <a:xfrm>
              <a:off x="719138" y="1591183"/>
              <a:ext cx="38100" cy="38100"/>
            </a:xfrm>
            <a:custGeom>
              <a:avLst/>
              <a:gdLst>
                <a:gd name="T0" fmla="*/ 20 w 20"/>
                <a:gd name="T1" fmla="*/ 10 h 20"/>
                <a:gd name="T2" fmla="*/ 11 w 20"/>
                <a:gd name="T3" fmla="*/ 20 h 20"/>
                <a:gd name="T4" fmla="*/ 10 w 20"/>
                <a:gd name="T5" fmla="*/ 20 h 20"/>
                <a:gd name="T6" fmla="*/ 0 w 20"/>
                <a:gd name="T7" fmla="*/ 10 h 20"/>
                <a:gd name="T8" fmla="*/ 10 w 20"/>
                <a:gd name="T9" fmla="*/ 0 h 20"/>
                <a:gd name="T10" fmla="*/ 11 w 20"/>
                <a:gd name="T11" fmla="*/ 0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5"/>
                    <a:pt x="16" y="20"/>
                    <a:pt x="11" y="20"/>
                  </a:cubicBezTo>
                  <a:cubicBezTo>
                    <a:pt x="10" y="20"/>
                    <a:pt x="10" y="20"/>
                    <a:pt x="10" y="20"/>
                  </a:cubicBezTo>
                  <a:cubicBezTo>
                    <a:pt x="5" y="20"/>
                    <a:pt x="0" y="15"/>
                    <a:pt x="0" y="10"/>
                  </a:cubicBezTo>
                  <a:cubicBezTo>
                    <a:pt x="0" y="4"/>
                    <a:pt x="5" y="0"/>
                    <a:pt x="10" y="0"/>
                  </a:cubicBezTo>
                  <a:cubicBezTo>
                    <a:pt x="11" y="0"/>
                    <a:pt x="11" y="0"/>
                    <a:pt x="11" y="0"/>
                  </a:cubicBezTo>
                  <a:cubicBezTo>
                    <a:pt x="16" y="0"/>
                    <a:pt x="20" y="4"/>
                    <a:pt x="20" y="1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
            <p:cNvSpPr>
              <a:spLocks noChangeArrowheads="1"/>
            </p:cNvSpPr>
            <p:nvPr/>
          </p:nvSpPr>
          <p:spPr bwMode="auto">
            <a:xfrm>
              <a:off x="1270000" y="1568958"/>
              <a:ext cx="92075" cy="904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7"/>
            <p:cNvSpPr>
              <a:spLocks/>
            </p:cNvSpPr>
            <p:nvPr/>
          </p:nvSpPr>
          <p:spPr bwMode="auto">
            <a:xfrm>
              <a:off x="1198563" y="1595945"/>
              <a:ext cx="38100" cy="38100"/>
            </a:xfrm>
            <a:custGeom>
              <a:avLst/>
              <a:gdLst>
                <a:gd name="T0" fmla="*/ 0 w 20"/>
                <a:gd name="T1" fmla="*/ 10 h 20"/>
                <a:gd name="T2" fmla="*/ 10 w 20"/>
                <a:gd name="T3" fmla="*/ 0 h 20"/>
                <a:gd name="T4" fmla="*/ 20 w 20"/>
                <a:gd name="T5" fmla="*/ 10 h 20"/>
                <a:gd name="T6" fmla="*/ 10 w 20"/>
                <a:gd name="T7" fmla="*/ 20 h 20"/>
                <a:gd name="T8" fmla="*/ 10 w 20"/>
                <a:gd name="T9" fmla="*/ 20 h 20"/>
                <a:gd name="T10" fmla="*/ 0 w 20"/>
                <a:gd name="T11" fmla="*/ 10 h 20"/>
              </a:gdLst>
              <a:ahLst/>
              <a:cxnLst>
                <a:cxn ang="0">
                  <a:pos x="T0" y="T1"/>
                </a:cxn>
                <a:cxn ang="0">
                  <a:pos x="T2" y="T3"/>
                </a:cxn>
                <a:cxn ang="0">
                  <a:pos x="T4" y="T5"/>
                </a:cxn>
                <a:cxn ang="0">
                  <a:pos x="T6" y="T7"/>
                </a:cxn>
                <a:cxn ang="0">
                  <a:pos x="T8" y="T9"/>
                </a:cxn>
                <a:cxn ang="0">
                  <a:pos x="T10" y="T11"/>
                </a:cxn>
              </a:cxnLst>
              <a:rect l="0" t="0" r="r" b="b"/>
              <a:pathLst>
                <a:path w="20" h="20">
                  <a:moveTo>
                    <a:pt x="0" y="10"/>
                  </a:moveTo>
                  <a:cubicBezTo>
                    <a:pt x="0" y="4"/>
                    <a:pt x="5" y="0"/>
                    <a:pt x="10" y="0"/>
                  </a:cubicBezTo>
                  <a:cubicBezTo>
                    <a:pt x="16" y="0"/>
                    <a:pt x="20" y="4"/>
                    <a:pt x="20" y="10"/>
                  </a:cubicBezTo>
                  <a:cubicBezTo>
                    <a:pt x="20" y="15"/>
                    <a:pt x="16" y="20"/>
                    <a:pt x="10" y="20"/>
                  </a:cubicBezTo>
                  <a:cubicBezTo>
                    <a:pt x="10" y="20"/>
                    <a:pt x="10" y="20"/>
                    <a:pt x="10" y="20"/>
                  </a:cubicBezTo>
                  <a:cubicBezTo>
                    <a:pt x="5" y="20"/>
                    <a:pt x="0" y="15"/>
                    <a:pt x="0" y="1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8"/>
            <p:cNvSpPr>
              <a:spLocks/>
            </p:cNvSpPr>
            <p:nvPr/>
          </p:nvSpPr>
          <p:spPr bwMode="auto">
            <a:xfrm>
              <a:off x="1139825" y="1595945"/>
              <a:ext cx="38100" cy="38100"/>
            </a:xfrm>
            <a:custGeom>
              <a:avLst/>
              <a:gdLst>
                <a:gd name="T0" fmla="*/ 0 w 20"/>
                <a:gd name="T1" fmla="*/ 10 h 20"/>
                <a:gd name="T2" fmla="*/ 10 w 20"/>
                <a:gd name="T3" fmla="*/ 0 h 20"/>
                <a:gd name="T4" fmla="*/ 10 w 20"/>
                <a:gd name="T5" fmla="*/ 0 h 20"/>
                <a:gd name="T6" fmla="*/ 20 w 20"/>
                <a:gd name="T7" fmla="*/ 10 h 20"/>
                <a:gd name="T8" fmla="*/ 10 w 20"/>
                <a:gd name="T9" fmla="*/ 20 h 20"/>
                <a:gd name="T10" fmla="*/ 10 w 20"/>
                <a:gd name="T11" fmla="*/ 20 h 20"/>
                <a:gd name="T12" fmla="*/ 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0" y="10"/>
                  </a:moveTo>
                  <a:cubicBezTo>
                    <a:pt x="0" y="4"/>
                    <a:pt x="4" y="0"/>
                    <a:pt x="10" y="0"/>
                  </a:cubicBezTo>
                  <a:cubicBezTo>
                    <a:pt x="10" y="0"/>
                    <a:pt x="10" y="0"/>
                    <a:pt x="10" y="0"/>
                  </a:cubicBezTo>
                  <a:cubicBezTo>
                    <a:pt x="15" y="0"/>
                    <a:pt x="20" y="4"/>
                    <a:pt x="20" y="10"/>
                  </a:cubicBezTo>
                  <a:cubicBezTo>
                    <a:pt x="20" y="15"/>
                    <a:pt x="15" y="20"/>
                    <a:pt x="10" y="20"/>
                  </a:cubicBezTo>
                  <a:cubicBezTo>
                    <a:pt x="10" y="20"/>
                    <a:pt x="10" y="20"/>
                    <a:pt x="10" y="20"/>
                  </a:cubicBezTo>
                  <a:cubicBezTo>
                    <a:pt x="4" y="20"/>
                    <a:pt x="0" y="15"/>
                    <a:pt x="0" y="1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p:nvSpPr>
          <p:spPr bwMode="auto">
            <a:xfrm>
              <a:off x="709613" y="1870583"/>
              <a:ext cx="104775" cy="103188"/>
            </a:xfrm>
            <a:custGeom>
              <a:avLst/>
              <a:gdLst>
                <a:gd name="T0" fmla="*/ 7 w 54"/>
                <a:gd name="T1" fmla="*/ 15 h 54"/>
                <a:gd name="T2" fmla="*/ 39 w 54"/>
                <a:gd name="T3" fmla="*/ 7 h 54"/>
                <a:gd name="T4" fmla="*/ 48 w 54"/>
                <a:gd name="T5" fmla="*/ 39 h 54"/>
                <a:gd name="T6" fmla="*/ 15 w 54"/>
                <a:gd name="T7" fmla="*/ 48 h 54"/>
                <a:gd name="T8" fmla="*/ 7 w 54"/>
                <a:gd name="T9" fmla="*/ 15 h 54"/>
              </a:gdLst>
              <a:ahLst/>
              <a:cxnLst>
                <a:cxn ang="0">
                  <a:pos x="T0" y="T1"/>
                </a:cxn>
                <a:cxn ang="0">
                  <a:pos x="T2" y="T3"/>
                </a:cxn>
                <a:cxn ang="0">
                  <a:pos x="T4" y="T5"/>
                </a:cxn>
                <a:cxn ang="0">
                  <a:pos x="T6" y="T7"/>
                </a:cxn>
                <a:cxn ang="0">
                  <a:pos x="T8" y="T9"/>
                </a:cxn>
              </a:cxnLst>
              <a:rect l="0" t="0" r="r" b="b"/>
              <a:pathLst>
                <a:path w="54" h="54">
                  <a:moveTo>
                    <a:pt x="7" y="15"/>
                  </a:moveTo>
                  <a:cubicBezTo>
                    <a:pt x="13" y="4"/>
                    <a:pt x="28" y="0"/>
                    <a:pt x="39" y="7"/>
                  </a:cubicBezTo>
                  <a:cubicBezTo>
                    <a:pt x="50" y="13"/>
                    <a:pt x="54" y="28"/>
                    <a:pt x="48" y="39"/>
                  </a:cubicBezTo>
                  <a:cubicBezTo>
                    <a:pt x="41" y="50"/>
                    <a:pt x="27" y="54"/>
                    <a:pt x="15" y="48"/>
                  </a:cubicBezTo>
                  <a:cubicBezTo>
                    <a:pt x="4" y="41"/>
                    <a:pt x="0" y="27"/>
                    <a:pt x="7" y="1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788988" y="1819783"/>
              <a:ext cx="42863" cy="41275"/>
            </a:xfrm>
            <a:custGeom>
              <a:avLst/>
              <a:gdLst>
                <a:gd name="T0" fmla="*/ 16 w 22"/>
                <a:gd name="T1" fmla="*/ 2 h 22"/>
                <a:gd name="T2" fmla="*/ 20 w 22"/>
                <a:gd name="T3" fmla="*/ 16 h 22"/>
                <a:gd name="T4" fmla="*/ 6 w 22"/>
                <a:gd name="T5" fmla="*/ 20 h 22"/>
                <a:gd name="T6" fmla="*/ 3 w 22"/>
                <a:gd name="T7" fmla="*/ 6 h 22"/>
                <a:gd name="T8" fmla="*/ 3 w 22"/>
                <a:gd name="T9" fmla="*/ 6 h 22"/>
                <a:gd name="T10" fmla="*/ 16 w 22"/>
                <a:gd name="T11" fmla="*/ 2 h 22"/>
              </a:gdLst>
              <a:ahLst/>
              <a:cxnLst>
                <a:cxn ang="0">
                  <a:pos x="T0" y="T1"/>
                </a:cxn>
                <a:cxn ang="0">
                  <a:pos x="T2" y="T3"/>
                </a:cxn>
                <a:cxn ang="0">
                  <a:pos x="T4" y="T5"/>
                </a:cxn>
                <a:cxn ang="0">
                  <a:pos x="T6" y="T7"/>
                </a:cxn>
                <a:cxn ang="0">
                  <a:pos x="T8" y="T9"/>
                </a:cxn>
                <a:cxn ang="0">
                  <a:pos x="T10" y="T11"/>
                </a:cxn>
              </a:cxnLst>
              <a:rect l="0" t="0" r="r" b="b"/>
              <a:pathLst>
                <a:path w="22" h="22">
                  <a:moveTo>
                    <a:pt x="16" y="2"/>
                  </a:moveTo>
                  <a:cubicBezTo>
                    <a:pt x="21" y="5"/>
                    <a:pt x="22" y="11"/>
                    <a:pt x="20" y="16"/>
                  </a:cubicBezTo>
                  <a:cubicBezTo>
                    <a:pt x="17" y="21"/>
                    <a:pt x="11" y="22"/>
                    <a:pt x="6" y="20"/>
                  </a:cubicBezTo>
                  <a:cubicBezTo>
                    <a:pt x="1" y="17"/>
                    <a:pt x="0" y="11"/>
                    <a:pt x="3" y="6"/>
                  </a:cubicBezTo>
                  <a:cubicBezTo>
                    <a:pt x="3" y="6"/>
                    <a:pt x="3" y="6"/>
                    <a:pt x="3" y="6"/>
                  </a:cubicBezTo>
                  <a:cubicBezTo>
                    <a:pt x="5" y="1"/>
                    <a:pt x="11" y="0"/>
                    <a:pt x="16" y="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a:off x="819150" y="1767395"/>
              <a:ext cx="44450" cy="44450"/>
            </a:xfrm>
            <a:custGeom>
              <a:avLst/>
              <a:gdLst>
                <a:gd name="T0" fmla="*/ 16 w 23"/>
                <a:gd name="T1" fmla="*/ 3 h 23"/>
                <a:gd name="T2" fmla="*/ 20 w 23"/>
                <a:gd name="T3" fmla="*/ 16 h 23"/>
                <a:gd name="T4" fmla="*/ 20 w 23"/>
                <a:gd name="T5" fmla="*/ 17 h 23"/>
                <a:gd name="T6" fmla="*/ 6 w 23"/>
                <a:gd name="T7" fmla="*/ 20 h 23"/>
                <a:gd name="T8" fmla="*/ 3 w 23"/>
                <a:gd name="T9" fmla="*/ 7 h 23"/>
                <a:gd name="T10" fmla="*/ 3 w 23"/>
                <a:gd name="T11" fmla="*/ 7 h 23"/>
                <a:gd name="T12" fmla="*/ 16 w 23"/>
                <a:gd name="T13" fmla="*/ 3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16" y="3"/>
                  </a:moveTo>
                  <a:cubicBezTo>
                    <a:pt x="21" y="6"/>
                    <a:pt x="23" y="12"/>
                    <a:pt x="20" y="16"/>
                  </a:cubicBezTo>
                  <a:cubicBezTo>
                    <a:pt x="20" y="17"/>
                    <a:pt x="20" y="17"/>
                    <a:pt x="20" y="17"/>
                  </a:cubicBezTo>
                  <a:cubicBezTo>
                    <a:pt x="17" y="21"/>
                    <a:pt x="11" y="23"/>
                    <a:pt x="6" y="20"/>
                  </a:cubicBezTo>
                  <a:cubicBezTo>
                    <a:pt x="2" y="18"/>
                    <a:pt x="0" y="12"/>
                    <a:pt x="3" y="7"/>
                  </a:cubicBezTo>
                  <a:cubicBezTo>
                    <a:pt x="3" y="7"/>
                    <a:pt x="3" y="7"/>
                    <a:pt x="3" y="7"/>
                  </a:cubicBezTo>
                  <a:cubicBezTo>
                    <a:pt x="6" y="2"/>
                    <a:pt x="12" y="0"/>
                    <a:pt x="16"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22"/>
            <p:cNvSpPr>
              <a:spLocks/>
            </p:cNvSpPr>
            <p:nvPr/>
          </p:nvSpPr>
          <p:spPr bwMode="auto">
            <a:xfrm>
              <a:off x="1081088" y="1251458"/>
              <a:ext cx="104775" cy="101600"/>
            </a:xfrm>
            <a:custGeom>
              <a:avLst/>
              <a:gdLst>
                <a:gd name="T0" fmla="*/ 47 w 54"/>
                <a:gd name="T1" fmla="*/ 38 h 53"/>
                <a:gd name="T2" fmla="*/ 15 w 54"/>
                <a:gd name="T3" fmla="*/ 47 h 53"/>
                <a:gd name="T4" fmla="*/ 7 w 54"/>
                <a:gd name="T5" fmla="*/ 15 h 53"/>
                <a:gd name="T6" fmla="*/ 39 w 54"/>
                <a:gd name="T7" fmla="*/ 6 h 53"/>
                <a:gd name="T8" fmla="*/ 47 w 54"/>
                <a:gd name="T9" fmla="*/ 38 h 53"/>
              </a:gdLst>
              <a:ahLst/>
              <a:cxnLst>
                <a:cxn ang="0">
                  <a:pos x="T0" y="T1"/>
                </a:cxn>
                <a:cxn ang="0">
                  <a:pos x="T2" y="T3"/>
                </a:cxn>
                <a:cxn ang="0">
                  <a:pos x="T4" y="T5"/>
                </a:cxn>
                <a:cxn ang="0">
                  <a:pos x="T6" y="T7"/>
                </a:cxn>
                <a:cxn ang="0">
                  <a:pos x="T8" y="T9"/>
                </a:cxn>
              </a:cxnLst>
              <a:rect l="0" t="0" r="r" b="b"/>
              <a:pathLst>
                <a:path w="54" h="53">
                  <a:moveTo>
                    <a:pt x="47" y="38"/>
                  </a:moveTo>
                  <a:cubicBezTo>
                    <a:pt x="41" y="50"/>
                    <a:pt x="26" y="53"/>
                    <a:pt x="15" y="47"/>
                  </a:cubicBezTo>
                  <a:cubicBezTo>
                    <a:pt x="4" y="40"/>
                    <a:pt x="0" y="26"/>
                    <a:pt x="7" y="15"/>
                  </a:cubicBezTo>
                  <a:cubicBezTo>
                    <a:pt x="13" y="3"/>
                    <a:pt x="27" y="0"/>
                    <a:pt x="39" y="6"/>
                  </a:cubicBezTo>
                  <a:cubicBezTo>
                    <a:pt x="50" y="13"/>
                    <a:pt x="54" y="27"/>
                    <a:pt x="4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3"/>
            <p:cNvSpPr>
              <a:spLocks/>
            </p:cNvSpPr>
            <p:nvPr/>
          </p:nvSpPr>
          <p:spPr bwMode="auto">
            <a:xfrm>
              <a:off x="1063625" y="1362583"/>
              <a:ext cx="42863" cy="42863"/>
            </a:xfrm>
            <a:custGeom>
              <a:avLst/>
              <a:gdLst>
                <a:gd name="T0" fmla="*/ 6 w 22"/>
                <a:gd name="T1" fmla="*/ 20 h 23"/>
                <a:gd name="T2" fmla="*/ 2 w 22"/>
                <a:gd name="T3" fmla="*/ 7 h 23"/>
                <a:gd name="T4" fmla="*/ 16 w 22"/>
                <a:gd name="T5" fmla="*/ 3 h 23"/>
                <a:gd name="T6" fmla="*/ 20 w 22"/>
                <a:gd name="T7" fmla="*/ 17 h 23"/>
                <a:gd name="T8" fmla="*/ 20 w 22"/>
                <a:gd name="T9" fmla="*/ 17 h 23"/>
                <a:gd name="T10" fmla="*/ 6 w 22"/>
                <a:gd name="T11" fmla="*/ 20 h 23"/>
              </a:gdLst>
              <a:ahLst/>
              <a:cxnLst>
                <a:cxn ang="0">
                  <a:pos x="T0" y="T1"/>
                </a:cxn>
                <a:cxn ang="0">
                  <a:pos x="T2" y="T3"/>
                </a:cxn>
                <a:cxn ang="0">
                  <a:pos x="T4" y="T5"/>
                </a:cxn>
                <a:cxn ang="0">
                  <a:pos x="T6" y="T7"/>
                </a:cxn>
                <a:cxn ang="0">
                  <a:pos x="T8" y="T9"/>
                </a:cxn>
                <a:cxn ang="0">
                  <a:pos x="T10" y="T11"/>
                </a:cxn>
              </a:cxnLst>
              <a:rect l="0" t="0" r="r" b="b"/>
              <a:pathLst>
                <a:path w="22" h="23">
                  <a:moveTo>
                    <a:pt x="6" y="20"/>
                  </a:moveTo>
                  <a:cubicBezTo>
                    <a:pt x="1" y="18"/>
                    <a:pt x="0" y="12"/>
                    <a:pt x="2" y="7"/>
                  </a:cubicBezTo>
                  <a:cubicBezTo>
                    <a:pt x="5" y="2"/>
                    <a:pt x="11" y="0"/>
                    <a:pt x="16" y="3"/>
                  </a:cubicBezTo>
                  <a:cubicBezTo>
                    <a:pt x="21" y="6"/>
                    <a:pt x="22" y="12"/>
                    <a:pt x="20" y="17"/>
                  </a:cubicBezTo>
                  <a:cubicBezTo>
                    <a:pt x="20" y="17"/>
                    <a:pt x="20" y="17"/>
                    <a:pt x="20" y="17"/>
                  </a:cubicBezTo>
                  <a:cubicBezTo>
                    <a:pt x="17" y="22"/>
                    <a:pt x="11" y="23"/>
                    <a:pt x="6" y="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24"/>
            <p:cNvSpPr>
              <a:spLocks/>
            </p:cNvSpPr>
            <p:nvPr/>
          </p:nvSpPr>
          <p:spPr bwMode="auto">
            <a:xfrm>
              <a:off x="1031875" y="1413383"/>
              <a:ext cx="44450" cy="44450"/>
            </a:xfrm>
            <a:custGeom>
              <a:avLst/>
              <a:gdLst>
                <a:gd name="T0" fmla="*/ 7 w 23"/>
                <a:gd name="T1" fmla="*/ 20 h 23"/>
                <a:gd name="T2" fmla="*/ 3 w 23"/>
                <a:gd name="T3" fmla="*/ 6 h 23"/>
                <a:gd name="T4" fmla="*/ 3 w 23"/>
                <a:gd name="T5" fmla="*/ 6 h 23"/>
                <a:gd name="T6" fmla="*/ 17 w 23"/>
                <a:gd name="T7" fmla="*/ 2 h 23"/>
                <a:gd name="T8" fmla="*/ 20 w 23"/>
                <a:gd name="T9" fmla="*/ 16 h 23"/>
                <a:gd name="T10" fmla="*/ 20 w 23"/>
                <a:gd name="T11" fmla="*/ 16 h 23"/>
                <a:gd name="T12" fmla="*/ 7 w 23"/>
                <a:gd name="T13" fmla="*/ 2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7" y="20"/>
                  </a:moveTo>
                  <a:cubicBezTo>
                    <a:pt x="2" y="17"/>
                    <a:pt x="0" y="11"/>
                    <a:pt x="3" y="6"/>
                  </a:cubicBezTo>
                  <a:cubicBezTo>
                    <a:pt x="3" y="6"/>
                    <a:pt x="3" y="6"/>
                    <a:pt x="3" y="6"/>
                  </a:cubicBezTo>
                  <a:cubicBezTo>
                    <a:pt x="6" y="1"/>
                    <a:pt x="12" y="0"/>
                    <a:pt x="17" y="2"/>
                  </a:cubicBezTo>
                  <a:cubicBezTo>
                    <a:pt x="22" y="5"/>
                    <a:pt x="23" y="11"/>
                    <a:pt x="20" y="16"/>
                  </a:cubicBezTo>
                  <a:cubicBezTo>
                    <a:pt x="20" y="16"/>
                    <a:pt x="20" y="16"/>
                    <a:pt x="20" y="16"/>
                  </a:cubicBezTo>
                  <a:cubicBezTo>
                    <a:pt x="18" y="21"/>
                    <a:pt x="11" y="23"/>
                    <a:pt x="7" y="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4" name="Group 33"/>
          <p:cNvGrpSpPr>
            <a:grpSpLocks noChangeAspect="1"/>
          </p:cNvGrpSpPr>
          <p:nvPr/>
        </p:nvGrpSpPr>
        <p:grpSpPr bwMode="auto">
          <a:xfrm>
            <a:off x="1702858" y="1220501"/>
            <a:ext cx="496888" cy="688975"/>
            <a:chOff x="2723" y="1402"/>
            <a:chExt cx="313" cy="434"/>
          </a:xfrm>
        </p:grpSpPr>
        <p:sp>
          <p:nvSpPr>
            <p:cNvPr id="177" name="Freeform 34"/>
            <p:cNvSpPr>
              <a:spLocks/>
            </p:cNvSpPr>
            <p:nvPr/>
          </p:nvSpPr>
          <p:spPr bwMode="auto">
            <a:xfrm>
              <a:off x="2723" y="1402"/>
              <a:ext cx="313" cy="434"/>
            </a:xfrm>
            <a:custGeom>
              <a:avLst/>
              <a:gdLst>
                <a:gd name="T0" fmla="*/ 127 w 253"/>
                <a:gd name="T1" fmla="*/ 360 h 360"/>
                <a:gd name="T2" fmla="*/ 0 w 253"/>
                <a:gd name="T3" fmla="*/ 126 h 360"/>
                <a:gd name="T4" fmla="*/ 127 w 253"/>
                <a:gd name="T5" fmla="*/ 0 h 360"/>
                <a:gd name="T6" fmla="*/ 253 w 253"/>
                <a:gd name="T7" fmla="*/ 126 h 360"/>
                <a:gd name="T8" fmla="*/ 127 w 253"/>
                <a:gd name="T9" fmla="*/ 360 h 360"/>
              </a:gdLst>
              <a:ahLst/>
              <a:cxnLst>
                <a:cxn ang="0">
                  <a:pos x="T0" y="T1"/>
                </a:cxn>
                <a:cxn ang="0">
                  <a:pos x="T2" y="T3"/>
                </a:cxn>
                <a:cxn ang="0">
                  <a:pos x="T4" y="T5"/>
                </a:cxn>
                <a:cxn ang="0">
                  <a:pos x="T6" y="T7"/>
                </a:cxn>
                <a:cxn ang="0">
                  <a:pos x="T8" y="T9"/>
                </a:cxn>
              </a:cxnLst>
              <a:rect l="0" t="0" r="r" b="b"/>
              <a:pathLst>
                <a:path w="253" h="360">
                  <a:moveTo>
                    <a:pt x="127" y="360"/>
                  </a:moveTo>
                  <a:cubicBezTo>
                    <a:pt x="127" y="360"/>
                    <a:pt x="0" y="196"/>
                    <a:pt x="0" y="126"/>
                  </a:cubicBezTo>
                  <a:cubicBezTo>
                    <a:pt x="0" y="56"/>
                    <a:pt x="57" y="0"/>
                    <a:pt x="127" y="0"/>
                  </a:cubicBezTo>
                  <a:cubicBezTo>
                    <a:pt x="196" y="0"/>
                    <a:pt x="253" y="56"/>
                    <a:pt x="253" y="126"/>
                  </a:cubicBezTo>
                  <a:cubicBezTo>
                    <a:pt x="253" y="196"/>
                    <a:pt x="127" y="360"/>
                    <a:pt x="127" y="36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35"/>
            <p:cNvSpPr>
              <a:spLocks noChangeArrowheads="1"/>
            </p:cNvSpPr>
            <p:nvPr/>
          </p:nvSpPr>
          <p:spPr bwMode="auto">
            <a:xfrm>
              <a:off x="2827" y="1490"/>
              <a:ext cx="105" cy="10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6"/>
            <p:cNvSpPr>
              <a:spLocks/>
            </p:cNvSpPr>
            <p:nvPr/>
          </p:nvSpPr>
          <p:spPr bwMode="auto">
            <a:xfrm>
              <a:off x="2793" y="1633"/>
              <a:ext cx="173" cy="203"/>
            </a:xfrm>
            <a:custGeom>
              <a:avLst/>
              <a:gdLst>
                <a:gd name="T0" fmla="*/ 139 w 139"/>
                <a:gd name="T1" fmla="*/ 67 h 168"/>
                <a:gd name="T2" fmla="*/ 139 w 139"/>
                <a:gd name="T3" fmla="*/ 36 h 168"/>
                <a:gd name="T4" fmla="*/ 104 w 139"/>
                <a:gd name="T5" fmla="*/ 0 h 168"/>
                <a:gd name="T6" fmla="*/ 35 w 139"/>
                <a:gd name="T7" fmla="*/ 0 h 168"/>
                <a:gd name="T8" fmla="*/ 0 w 139"/>
                <a:gd name="T9" fmla="*/ 36 h 168"/>
                <a:gd name="T10" fmla="*/ 0 w 139"/>
                <a:gd name="T11" fmla="*/ 67 h 168"/>
                <a:gd name="T12" fmla="*/ 70 w 139"/>
                <a:gd name="T13" fmla="*/ 168 h 168"/>
                <a:gd name="T14" fmla="*/ 139 w 139"/>
                <a:gd name="T15" fmla="*/ 67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68">
                  <a:moveTo>
                    <a:pt x="139" y="67"/>
                  </a:moveTo>
                  <a:cubicBezTo>
                    <a:pt x="139" y="36"/>
                    <a:pt x="139" y="36"/>
                    <a:pt x="139" y="36"/>
                  </a:cubicBezTo>
                  <a:cubicBezTo>
                    <a:pt x="139" y="16"/>
                    <a:pt x="123" y="0"/>
                    <a:pt x="104" y="0"/>
                  </a:cubicBezTo>
                  <a:cubicBezTo>
                    <a:pt x="35" y="0"/>
                    <a:pt x="35" y="0"/>
                    <a:pt x="35" y="0"/>
                  </a:cubicBezTo>
                  <a:cubicBezTo>
                    <a:pt x="16" y="0"/>
                    <a:pt x="0" y="16"/>
                    <a:pt x="0" y="36"/>
                  </a:cubicBezTo>
                  <a:cubicBezTo>
                    <a:pt x="0" y="67"/>
                    <a:pt x="0" y="67"/>
                    <a:pt x="0" y="67"/>
                  </a:cubicBezTo>
                  <a:cubicBezTo>
                    <a:pt x="33" y="121"/>
                    <a:pt x="70" y="168"/>
                    <a:pt x="70" y="168"/>
                  </a:cubicBezTo>
                  <a:cubicBezTo>
                    <a:pt x="70" y="168"/>
                    <a:pt x="106" y="121"/>
                    <a:pt x="139" y="6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69"/>
          <p:cNvGrpSpPr>
            <a:grpSpLocks noChangeAspect="1"/>
          </p:cNvGrpSpPr>
          <p:nvPr/>
        </p:nvGrpSpPr>
        <p:grpSpPr bwMode="auto">
          <a:xfrm>
            <a:off x="2565134" y="1248569"/>
            <a:ext cx="627063" cy="628650"/>
            <a:chOff x="2683" y="1422"/>
            <a:chExt cx="395" cy="396"/>
          </a:xfrm>
        </p:grpSpPr>
        <p:sp>
          <p:nvSpPr>
            <p:cNvPr id="253" name="Line 70"/>
            <p:cNvSpPr>
              <a:spLocks noChangeShapeType="1"/>
            </p:cNvSpPr>
            <p:nvPr/>
          </p:nvSpPr>
          <p:spPr bwMode="auto">
            <a:xfrm flipV="1">
              <a:off x="2749" y="1495"/>
              <a:ext cx="164" cy="160"/>
            </a:xfrm>
            <a:prstGeom prst="line">
              <a:avLst/>
            </a:prstGeom>
            <a:noFill/>
            <a:ln w="39688"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71"/>
            <p:cNvSpPr>
              <a:spLocks noChangeShapeType="1"/>
            </p:cNvSpPr>
            <p:nvPr/>
          </p:nvSpPr>
          <p:spPr bwMode="auto">
            <a:xfrm flipV="1">
              <a:off x="2787" y="1530"/>
              <a:ext cx="187" cy="183"/>
            </a:xfrm>
            <a:prstGeom prst="line">
              <a:avLst/>
            </a:prstGeom>
            <a:noFill/>
            <a:ln w="39688"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72"/>
            <p:cNvSpPr>
              <a:spLocks noChangeShapeType="1"/>
            </p:cNvSpPr>
            <p:nvPr/>
          </p:nvSpPr>
          <p:spPr bwMode="auto">
            <a:xfrm flipV="1">
              <a:off x="2847" y="1591"/>
              <a:ext cx="162" cy="158"/>
            </a:xfrm>
            <a:prstGeom prst="line">
              <a:avLst/>
            </a:prstGeom>
            <a:noFill/>
            <a:ln w="39688"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73"/>
            <p:cNvSpPr>
              <a:spLocks noChangeShapeType="1"/>
            </p:cNvSpPr>
            <p:nvPr/>
          </p:nvSpPr>
          <p:spPr bwMode="auto">
            <a:xfrm>
              <a:off x="2850" y="1497"/>
              <a:ext cx="159" cy="156"/>
            </a:xfrm>
            <a:prstGeom prst="line">
              <a:avLst/>
            </a:prstGeom>
            <a:noFill/>
            <a:ln w="39688"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Line 74"/>
            <p:cNvSpPr>
              <a:spLocks noChangeShapeType="1"/>
            </p:cNvSpPr>
            <p:nvPr/>
          </p:nvSpPr>
          <p:spPr bwMode="auto">
            <a:xfrm>
              <a:off x="2786" y="1528"/>
              <a:ext cx="187" cy="184"/>
            </a:xfrm>
            <a:prstGeom prst="line">
              <a:avLst/>
            </a:prstGeom>
            <a:noFill/>
            <a:ln w="39688"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75"/>
            <p:cNvSpPr>
              <a:spLocks noChangeShapeType="1"/>
            </p:cNvSpPr>
            <p:nvPr/>
          </p:nvSpPr>
          <p:spPr bwMode="auto">
            <a:xfrm>
              <a:off x="2752" y="1592"/>
              <a:ext cx="157" cy="153"/>
            </a:xfrm>
            <a:prstGeom prst="line">
              <a:avLst/>
            </a:prstGeom>
            <a:noFill/>
            <a:ln w="39688"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Freeform 76"/>
            <p:cNvSpPr>
              <a:spLocks/>
            </p:cNvSpPr>
            <p:nvPr/>
          </p:nvSpPr>
          <p:spPr bwMode="auto">
            <a:xfrm>
              <a:off x="2696" y="1422"/>
              <a:ext cx="370" cy="155"/>
            </a:xfrm>
            <a:custGeom>
              <a:avLst/>
              <a:gdLst>
                <a:gd name="T0" fmla="*/ 300 w 300"/>
                <a:gd name="T1" fmla="*/ 128 h 128"/>
                <a:gd name="T2" fmla="*/ 128 w 300"/>
                <a:gd name="T3" fmla="*/ 11 h 128"/>
                <a:gd name="T4" fmla="*/ 0 w 300"/>
                <a:gd name="T5" fmla="*/ 128 h 128"/>
              </a:gdLst>
              <a:ahLst/>
              <a:cxnLst>
                <a:cxn ang="0">
                  <a:pos x="T0" y="T1"/>
                </a:cxn>
                <a:cxn ang="0">
                  <a:pos x="T2" y="T3"/>
                </a:cxn>
                <a:cxn ang="0">
                  <a:pos x="T4" y="T5"/>
                </a:cxn>
              </a:cxnLst>
              <a:rect l="0" t="0" r="r" b="b"/>
              <a:pathLst>
                <a:path w="300" h="128">
                  <a:moveTo>
                    <a:pt x="300" y="128"/>
                  </a:moveTo>
                  <a:cubicBezTo>
                    <a:pt x="282" y="52"/>
                    <a:pt x="208" y="0"/>
                    <a:pt x="128" y="11"/>
                  </a:cubicBezTo>
                  <a:cubicBezTo>
                    <a:pt x="64" y="20"/>
                    <a:pt x="14" y="68"/>
                    <a:pt x="0" y="128"/>
                  </a:cubicBezTo>
                </a:path>
              </a:pathLst>
            </a:custGeom>
            <a:noFill/>
            <a:ln w="39688"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Freeform 77"/>
            <p:cNvSpPr>
              <a:spLocks/>
            </p:cNvSpPr>
            <p:nvPr/>
          </p:nvSpPr>
          <p:spPr bwMode="auto">
            <a:xfrm>
              <a:off x="2696" y="1663"/>
              <a:ext cx="370" cy="155"/>
            </a:xfrm>
            <a:custGeom>
              <a:avLst/>
              <a:gdLst>
                <a:gd name="T0" fmla="*/ 0 w 300"/>
                <a:gd name="T1" fmla="*/ 0 h 128"/>
                <a:gd name="T2" fmla="*/ 171 w 300"/>
                <a:gd name="T3" fmla="*/ 117 h 128"/>
                <a:gd name="T4" fmla="*/ 300 w 300"/>
                <a:gd name="T5" fmla="*/ 0 h 128"/>
              </a:gdLst>
              <a:ahLst/>
              <a:cxnLst>
                <a:cxn ang="0">
                  <a:pos x="T0" y="T1"/>
                </a:cxn>
                <a:cxn ang="0">
                  <a:pos x="T2" y="T3"/>
                </a:cxn>
                <a:cxn ang="0">
                  <a:pos x="T4" y="T5"/>
                </a:cxn>
              </a:cxnLst>
              <a:rect l="0" t="0" r="r" b="b"/>
              <a:pathLst>
                <a:path w="300" h="128">
                  <a:moveTo>
                    <a:pt x="0" y="0"/>
                  </a:moveTo>
                  <a:cubicBezTo>
                    <a:pt x="18" y="76"/>
                    <a:pt x="92" y="128"/>
                    <a:pt x="171" y="117"/>
                  </a:cubicBezTo>
                  <a:cubicBezTo>
                    <a:pt x="236" y="107"/>
                    <a:pt x="285" y="60"/>
                    <a:pt x="300" y="0"/>
                  </a:cubicBezTo>
                </a:path>
              </a:pathLst>
            </a:custGeom>
            <a:noFill/>
            <a:ln w="39688"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Freeform 78"/>
            <p:cNvSpPr>
              <a:spLocks/>
            </p:cNvSpPr>
            <p:nvPr/>
          </p:nvSpPr>
          <p:spPr bwMode="auto">
            <a:xfrm>
              <a:off x="3041" y="1663"/>
              <a:ext cx="37" cy="25"/>
            </a:xfrm>
            <a:custGeom>
              <a:avLst/>
              <a:gdLst>
                <a:gd name="T0" fmla="*/ 37 w 37"/>
                <a:gd name="T1" fmla="*/ 25 h 25"/>
                <a:gd name="T2" fmla="*/ 25 w 37"/>
                <a:gd name="T3" fmla="*/ 0 h 25"/>
                <a:gd name="T4" fmla="*/ 0 w 37"/>
                <a:gd name="T5" fmla="*/ 12 h 25"/>
              </a:gdLst>
              <a:ahLst/>
              <a:cxnLst>
                <a:cxn ang="0">
                  <a:pos x="T0" y="T1"/>
                </a:cxn>
                <a:cxn ang="0">
                  <a:pos x="T2" y="T3"/>
                </a:cxn>
                <a:cxn ang="0">
                  <a:pos x="T4" y="T5"/>
                </a:cxn>
              </a:cxnLst>
              <a:rect l="0" t="0" r="r" b="b"/>
              <a:pathLst>
                <a:path w="37" h="25">
                  <a:moveTo>
                    <a:pt x="37" y="25"/>
                  </a:moveTo>
                  <a:lnTo>
                    <a:pt x="25" y="0"/>
                  </a:lnTo>
                  <a:lnTo>
                    <a:pt x="0" y="12"/>
                  </a:lnTo>
                </a:path>
              </a:pathLst>
            </a:custGeom>
            <a:noFill/>
            <a:ln w="39688"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Freeform 79"/>
            <p:cNvSpPr>
              <a:spLocks/>
            </p:cNvSpPr>
            <p:nvPr/>
          </p:nvSpPr>
          <p:spPr bwMode="auto">
            <a:xfrm>
              <a:off x="2683" y="1552"/>
              <a:ext cx="37" cy="25"/>
            </a:xfrm>
            <a:custGeom>
              <a:avLst/>
              <a:gdLst>
                <a:gd name="T0" fmla="*/ 0 w 37"/>
                <a:gd name="T1" fmla="*/ 0 h 25"/>
                <a:gd name="T2" fmla="*/ 13 w 37"/>
                <a:gd name="T3" fmla="*/ 25 h 25"/>
                <a:gd name="T4" fmla="*/ 37 w 37"/>
                <a:gd name="T5" fmla="*/ 13 h 25"/>
              </a:gdLst>
              <a:ahLst/>
              <a:cxnLst>
                <a:cxn ang="0">
                  <a:pos x="T0" y="T1"/>
                </a:cxn>
                <a:cxn ang="0">
                  <a:pos x="T2" y="T3"/>
                </a:cxn>
                <a:cxn ang="0">
                  <a:pos x="T4" y="T5"/>
                </a:cxn>
              </a:cxnLst>
              <a:rect l="0" t="0" r="r" b="b"/>
              <a:pathLst>
                <a:path w="37" h="25">
                  <a:moveTo>
                    <a:pt x="0" y="0"/>
                  </a:moveTo>
                  <a:lnTo>
                    <a:pt x="13" y="25"/>
                  </a:lnTo>
                  <a:lnTo>
                    <a:pt x="37" y="13"/>
                  </a:lnTo>
                </a:path>
              </a:pathLst>
            </a:custGeom>
            <a:noFill/>
            <a:ln w="39688"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9" name="Group 82"/>
          <p:cNvGrpSpPr>
            <a:grpSpLocks noChangeAspect="1"/>
          </p:cNvGrpSpPr>
          <p:nvPr/>
        </p:nvGrpSpPr>
        <p:grpSpPr bwMode="auto">
          <a:xfrm>
            <a:off x="3471860" y="1183989"/>
            <a:ext cx="342900" cy="771525"/>
            <a:chOff x="2772" y="1377"/>
            <a:chExt cx="216" cy="486"/>
          </a:xfrm>
        </p:grpSpPr>
        <p:sp>
          <p:nvSpPr>
            <p:cNvPr id="351" name="Freeform 83"/>
            <p:cNvSpPr>
              <a:spLocks/>
            </p:cNvSpPr>
            <p:nvPr/>
          </p:nvSpPr>
          <p:spPr bwMode="auto">
            <a:xfrm>
              <a:off x="2778" y="1745"/>
              <a:ext cx="117" cy="118"/>
            </a:xfrm>
            <a:custGeom>
              <a:avLst/>
              <a:gdLst>
                <a:gd name="T0" fmla="*/ 19 w 94"/>
                <a:gd name="T1" fmla="*/ 0 h 98"/>
                <a:gd name="T2" fmla="*/ 7 w 94"/>
                <a:gd name="T3" fmla="*/ 6 h 98"/>
                <a:gd name="T4" fmla="*/ 7 w 94"/>
                <a:gd name="T5" fmla="*/ 31 h 98"/>
                <a:gd name="T6" fmla="*/ 69 w 94"/>
                <a:gd name="T7" fmla="*/ 93 h 98"/>
                <a:gd name="T8" fmla="*/ 81 w 94"/>
                <a:gd name="T9" fmla="*/ 98 h 98"/>
                <a:gd name="T10" fmla="*/ 94 w 94"/>
                <a:gd name="T11" fmla="*/ 93 h 98"/>
                <a:gd name="T12" fmla="*/ 94 w 94"/>
                <a:gd name="T13" fmla="*/ 93 h 98"/>
                <a:gd name="T14" fmla="*/ 81 w 94"/>
                <a:gd name="T15" fmla="*/ 98 h 98"/>
                <a:gd name="T16" fmla="*/ 69 w 94"/>
                <a:gd name="T17" fmla="*/ 93 h 98"/>
                <a:gd name="T18" fmla="*/ 64 w 94"/>
                <a:gd name="T19" fmla="*/ 78 h 98"/>
                <a:gd name="T20" fmla="*/ 64 w 94"/>
                <a:gd name="T21" fmla="*/ 76 h 98"/>
                <a:gd name="T22" fmla="*/ 64 w 94"/>
                <a:gd name="T23" fmla="*/ 38 h 98"/>
                <a:gd name="T24" fmla="*/ 32 w 94"/>
                <a:gd name="T25" fmla="*/ 6 h 98"/>
                <a:gd name="T26" fmla="*/ 19 w 94"/>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8">
                  <a:moveTo>
                    <a:pt x="19" y="0"/>
                  </a:moveTo>
                  <a:cubicBezTo>
                    <a:pt x="15" y="0"/>
                    <a:pt x="10" y="2"/>
                    <a:pt x="7" y="6"/>
                  </a:cubicBezTo>
                  <a:cubicBezTo>
                    <a:pt x="0" y="13"/>
                    <a:pt x="0" y="24"/>
                    <a:pt x="7" y="31"/>
                  </a:cubicBezTo>
                  <a:cubicBezTo>
                    <a:pt x="69" y="93"/>
                    <a:pt x="69" y="93"/>
                    <a:pt x="69" y="93"/>
                  </a:cubicBezTo>
                  <a:cubicBezTo>
                    <a:pt x="72" y="96"/>
                    <a:pt x="77" y="98"/>
                    <a:pt x="81" y="98"/>
                  </a:cubicBezTo>
                  <a:cubicBezTo>
                    <a:pt x="86" y="98"/>
                    <a:pt x="91" y="96"/>
                    <a:pt x="94" y="93"/>
                  </a:cubicBezTo>
                  <a:cubicBezTo>
                    <a:pt x="94" y="93"/>
                    <a:pt x="94" y="93"/>
                    <a:pt x="94" y="93"/>
                  </a:cubicBezTo>
                  <a:cubicBezTo>
                    <a:pt x="91" y="96"/>
                    <a:pt x="86" y="98"/>
                    <a:pt x="81" y="98"/>
                  </a:cubicBezTo>
                  <a:cubicBezTo>
                    <a:pt x="77" y="98"/>
                    <a:pt x="72" y="96"/>
                    <a:pt x="69" y="93"/>
                  </a:cubicBezTo>
                  <a:cubicBezTo>
                    <a:pt x="65" y="89"/>
                    <a:pt x="63" y="83"/>
                    <a:pt x="64" y="78"/>
                  </a:cubicBezTo>
                  <a:cubicBezTo>
                    <a:pt x="64" y="78"/>
                    <a:pt x="64" y="77"/>
                    <a:pt x="64" y="76"/>
                  </a:cubicBezTo>
                  <a:cubicBezTo>
                    <a:pt x="64" y="38"/>
                    <a:pt x="64" y="38"/>
                    <a:pt x="64" y="38"/>
                  </a:cubicBezTo>
                  <a:cubicBezTo>
                    <a:pt x="32" y="6"/>
                    <a:pt x="32" y="6"/>
                    <a:pt x="32" y="6"/>
                  </a:cubicBezTo>
                  <a:cubicBezTo>
                    <a:pt x="28" y="2"/>
                    <a:pt x="24" y="0"/>
                    <a:pt x="19" y="0"/>
                  </a:cubicBezTo>
                </a:path>
              </a:pathLst>
            </a:custGeom>
            <a:solidFill>
              <a:srgbClr val="6EBE4A"/>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84"/>
            <p:cNvSpPr>
              <a:spLocks/>
            </p:cNvSpPr>
            <p:nvPr/>
          </p:nvSpPr>
          <p:spPr bwMode="auto">
            <a:xfrm>
              <a:off x="2895" y="1745"/>
              <a:ext cx="86" cy="112"/>
            </a:xfrm>
            <a:custGeom>
              <a:avLst/>
              <a:gdLst>
                <a:gd name="T0" fmla="*/ 50 w 69"/>
                <a:gd name="T1" fmla="*/ 0 h 93"/>
                <a:gd name="T2" fmla="*/ 37 w 69"/>
                <a:gd name="T3" fmla="*/ 6 h 93"/>
                <a:gd name="T4" fmla="*/ 5 w 69"/>
                <a:gd name="T5" fmla="*/ 38 h 93"/>
                <a:gd name="T6" fmla="*/ 5 w 69"/>
                <a:gd name="T7" fmla="*/ 76 h 93"/>
                <a:gd name="T8" fmla="*/ 5 w 69"/>
                <a:gd name="T9" fmla="*/ 78 h 93"/>
                <a:gd name="T10" fmla="*/ 0 w 69"/>
                <a:gd name="T11" fmla="*/ 93 h 93"/>
                <a:gd name="T12" fmla="*/ 62 w 69"/>
                <a:gd name="T13" fmla="*/ 31 h 93"/>
                <a:gd name="T14" fmla="*/ 62 w 69"/>
                <a:gd name="T15" fmla="*/ 6 h 93"/>
                <a:gd name="T16" fmla="*/ 50 w 69"/>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3">
                  <a:moveTo>
                    <a:pt x="50" y="0"/>
                  </a:moveTo>
                  <a:cubicBezTo>
                    <a:pt x="45" y="0"/>
                    <a:pt x="41" y="2"/>
                    <a:pt x="37" y="6"/>
                  </a:cubicBezTo>
                  <a:cubicBezTo>
                    <a:pt x="5" y="38"/>
                    <a:pt x="5" y="38"/>
                    <a:pt x="5" y="38"/>
                  </a:cubicBezTo>
                  <a:cubicBezTo>
                    <a:pt x="5" y="76"/>
                    <a:pt x="5" y="76"/>
                    <a:pt x="5" y="76"/>
                  </a:cubicBezTo>
                  <a:cubicBezTo>
                    <a:pt x="5" y="77"/>
                    <a:pt x="5" y="78"/>
                    <a:pt x="5" y="78"/>
                  </a:cubicBezTo>
                  <a:cubicBezTo>
                    <a:pt x="6" y="83"/>
                    <a:pt x="4" y="89"/>
                    <a:pt x="0" y="93"/>
                  </a:cubicBezTo>
                  <a:cubicBezTo>
                    <a:pt x="62" y="31"/>
                    <a:pt x="62" y="31"/>
                    <a:pt x="62" y="31"/>
                  </a:cubicBezTo>
                  <a:cubicBezTo>
                    <a:pt x="69" y="24"/>
                    <a:pt x="69" y="13"/>
                    <a:pt x="62" y="6"/>
                  </a:cubicBezTo>
                  <a:cubicBezTo>
                    <a:pt x="59" y="2"/>
                    <a:pt x="54" y="0"/>
                    <a:pt x="50" y="0"/>
                  </a:cubicBezTo>
                </a:path>
              </a:pathLst>
            </a:custGeom>
            <a:solidFill>
              <a:srgbClr val="6EBE4A"/>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85"/>
            <p:cNvSpPr>
              <a:spLocks/>
            </p:cNvSpPr>
            <p:nvPr/>
          </p:nvSpPr>
          <p:spPr bwMode="auto">
            <a:xfrm>
              <a:off x="2856" y="1839"/>
              <a:ext cx="46" cy="24"/>
            </a:xfrm>
            <a:custGeom>
              <a:avLst/>
              <a:gdLst>
                <a:gd name="T0" fmla="*/ 1 w 37"/>
                <a:gd name="T1" fmla="*/ 0 h 20"/>
                <a:gd name="T2" fmla="*/ 6 w 37"/>
                <a:gd name="T3" fmla="*/ 15 h 20"/>
                <a:gd name="T4" fmla="*/ 18 w 37"/>
                <a:gd name="T5" fmla="*/ 20 h 20"/>
                <a:gd name="T6" fmla="*/ 31 w 37"/>
                <a:gd name="T7" fmla="*/ 15 h 20"/>
                <a:gd name="T8" fmla="*/ 31 w 37"/>
                <a:gd name="T9" fmla="*/ 15 h 20"/>
                <a:gd name="T10" fmla="*/ 36 w 37"/>
                <a:gd name="T11" fmla="*/ 0 h 20"/>
                <a:gd name="T12" fmla="*/ 18 w 37"/>
                <a:gd name="T13" fmla="*/ 16 h 20"/>
                <a:gd name="T14" fmla="*/ 1 w 37"/>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0">
                  <a:moveTo>
                    <a:pt x="1" y="0"/>
                  </a:moveTo>
                  <a:cubicBezTo>
                    <a:pt x="0" y="5"/>
                    <a:pt x="2" y="11"/>
                    <a:pt x="6" y="15"/>
                  </a:cubicBezTo>
                  <a:cubicBezTo>
                    <a:pt x="9" y="18"/>
                    <a:pt x="14" y="20"/>
                    <a:pt x="18" y="20"/>
                  </a:cubicBezTo>
                  <a:cubicBezTo>
                    <a:pt x="23" y="20"/>
                    <a:pt x="28" y="18"/>
                    <a:pt x="31" y="15"/>
                  </a:cubicBezTo>
                  <a:cubicBezTo>
                    <a:pt x="31" y="15"/>
                    <a:pt x="31" y="15"/>
                    <a:pt x="31" y="15"/>
                  </a:cubicBezTo>
                  <a:cubicBezTo>
                    <a:pt x="35" y="11"/>
                    <a:pt x="37" y="5"/>
                    <a:pt x="36" y="0"/>
                  </a:cubicBezTo>
                  <a:cubicBezTo>
                    <a:pt x="35" y="9"/>
                    <a:pt x="28" y="16"/>
                    <a:pt x="18" y="16"/>
                  </a:cubicBezTo>
                  <a:cubicBezTo>
                    <a:pt x="9" y="16"/>
                    <a:pt x="2" y="9"/>
                    <a:pt x="1" y="0"/>
                  </a:cubicBezTo>
                </a:path>
              </a:pathLst>
            </a:custGeom>
            <a:solidFill>
              <a:srgbClr val="2F8E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86"/>
            <p:cNvSpPr>
              <a:spLocks noEditPoints="1"/>
            </p:cNvSpPr>
            <p:nvPr/>
          </p:nvSpPr>
          <p:spPr bwMode="auto">
            <a:xfrm>
              <a:off x="2858" y="1377"/>
              <a:ext cx="43" cy="434"/>
            </a:xfrm>
            <a:custGeom>
              <a:avLst/>
              <a:gdLst>
                <a:gd name="T0" fmla="*/ 35 w 35"/>
                <a:gd name="T1" fmla="*/ 285 h 361"/>
                <a:gd name="T2" fmla="*/ 25 w 35"/>
                <a:gd name="T3" fmla="*/ 286 h 361"/>
                <a:gd name="T4" fmla="*/ 17 w 35"/>
                <a:gd name="T5" fmla="*/ 286 h 361"/>
                <a:gd name="T6" fmla="*/ 0 w 35"/>
                <a:gd name="T7" fmla="*/ 285 h 361"/>
                <a:gd name="T8" fmla="*/ 0 w 35"/>
                <a:gd name="T9" fmla="*/ 344 h 361"/>
                <a:gd name="T10" fmla="*/ 17 w 35"/>
                <a:gd name="T11" fmla="*/ 361 h 361"/>
                <a:gd name="T12" fmla="*/ 35 w 35"/>
                <a:gd name="T13" fmla="*/ 344 h 361"/>
                <a:gd name="T14" fmla="*/ 35 w 35"/>
                <a:gd name="T15" fmla="*/ 285 h 361"/>
                <a:gd name="T16" fmla="*/ 0 w 35"/>
                <a:gd name="T17" fmla="*/ 180 h 361"/>
                <a:gd name="T18" fmla="*/ 0 w 35"/>
                <a:gd name="T19" fmla="*/ 249 h 361"/>
                <a:gd name="T20" fmla="*/ 18 w 35"/>
                <a:gd name="T21" fmla="*/ 251 h 361"/>
                <a:gd name="T22" fmla="*/ 23 w 35"/>
                <a:gd name="T23" fmla="*/ 251 h 361"/>
                <a:gd name="T24" fmla="*/ 35 w 35"/>
                <a:gd name="T25" fmla="*/ 249 h 361"/>
                <a:gd name="T26" fmla="*/ 35 w 35"/>
                <a:gd name="T27" fmla="*/ 187 h 361"/>
                <a:gd name="T28" fmla="*/ 14 w 35"/>
                <a:gd name="T29" fmla="*/ 182 h 361"/>
                <a:gd name="T30" fmla="*/ 0 w 35"/>
                <a:gd name="T31" fmla="*/ 180 h 361"/>
                <a:gd name="T32" fmla="*/ 20 w 35"/>
                <a:gd name="T33" fmla="*/ 90 h 361"/>
                <a:gd name="T34" fmla="*/ 15 w 35"/>
                <a:gd name="T35" fmla="*/ 90 h 361"/>
                <a:gd name="T36" fmla="*/ 0 w 35"/>
                <a:gd name="T37" fmla="*/ 92 h 361"/>
                <a:gd name="T38" fmla="*/ 0 w 35"/>
                <a:gd name="T39" fmla="*/ 144 h 361"/>
                <a:gd name="T40" fmla="*/ 20 w 35"/>
                <a:gd name="T41" fmla="*/ 148 h 361"/>
                <a:gd name="T42" fmla="*/ 35 w 35"/>
                <a:gd name="T43" fmla="*/ 150 h 361"/>
                <a:gd name="T44" fmla="*/ 35 w 35"/>
                <a:gd name="T45" fmla="*/ 91 h 361"/>
                <a:gd name="T46" fmla="*/ 20 w 35"/>
                <a:gd name="T47" fmla="*/ 90 h 361"/>
                <a:gd name="T48" fmla="*/ 17 w 35"/>
                <a:gd name="T49" fmla="*/ 0 h 361"/>
                <a:gd name="T50" fmla="*/ 0 w 35"/>
                <a:gd name="T51" fmla="*/ 18 h 361"/>
                <a:gd name="T52" fmla="*/ 0 w 35"/>
                <a:gd name="T53" fmla="*/ 56 h 361"/>
                <a:gd name="T54" fmla="*/ 14 w 35"/>
                <a:gd name="T55" fmla="*/ 55 h 361"/>
                <a:gd name="T56" fmla="*/ 20 w 35"/>
                <a:gd name="T57" fmla="*/ 54 h 361"/>
                <a:gd name="T58" fmla="*/ 35 w 35"/>
                <a:gd name="T59" fmla="*/ 56 h 361"/>
                <a:gd name="T60" fmla="*/ 35 w 35"/>
                <a:gd name="T61" fmla="*/ 18 h 361"/>
                <a:gd name="T62" fmla="*/ 17 w 35"/>
                <a:gd name="T6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61">
                  <a:moveTo>
                    <a:pt x="35" y="285"/>
                  </a:moveTo>
                  <a:cubicBezTo>
                    <a:pt x="30" y="286"/>
                    <a:pt x="27" y="286"/>
                    <a:pt x="25" y="286"/>
                  </a:cubicBezTo>
                  <a:cubicBezTo>
                    <a:pt x="22" y="286"/>
                    <a:pt x="20" y="286"/>
                    <a:pt x="17" y="286"/>
                  </a:cubicBezTo>
                  <a:cubicBezTo>
                    <a:pt x="11" y="286"/>
                    <a:pt x="5" y="286"/>
                    <a:pt x="0" y="285"/>
                  </a:cubicBezTo>
                  <a:cubicBezTo>
                    <a:pt x="0" y="344"/>
                    <a:pt x="0" y="344"/>
                    <a:pt x="0" y="344"/>
                  </a:cubicBezTo>
                  <a:cubicBezTo>
                    <a:pt x="17" y="361"/>
                    <a:pt x="17" y="361"/>
                    <a:pt x="17" y="361"/>
                  </a:cubicBezTo>
                  <a:cubicBezTo>
                    <a:pt x="35" y="344"/>
                    <a:pt x="35" y="344"/>
                    <a:pt x="35" y="344"/>
                  </a:cubicBezTo>
                  <a:cubicBezTo>
                    <a:pt x="35" y="285"/>
                    <a:pt x="35" y="285"/>
                    <a:pt x="35" y="285"/>
                  </a:cubicBezTo>
                  <a:moveTo>
                    <a:pt x="0" y="180"/>
                  </a:moveTo>
                  <a:cubicBezTo>
                    <a:pt x="0" y="249"/>
                    <a:pt x="0" y="249"/>
                    <a:pt x="0" y="249"/>
                  </a:cubicBezTo>
                  <a:cubicBezTo>
                    <a:pt x="5" y="250"/>
                    <a:pt x="11" y="251"/>
                    <a:pt x="18" y="251"/>
                  </a:cubicBezTo>
                  <a:cubicBezTo>
                    <a:pt x="19" y="251"/>
                    <a:pt x="21" y="251"/>
                    <a:pt x="23" y="251"/>
                  </a:cubicBezTo>
                  <a:cubicBezTo>
                    <a:pt x="24" y="251"/>
                    <a:pt x="29" y="251"/>
                    <a:pt x="35" y="249"/>
                  </a:cubicBezTo>
                  <a:cubicBezTo>
                    <a:pt x="35" y="187"/>
                    <a:pt x="35" y="187"/>
                    <a:pt x="35" y="187"/>
                  </a:cubicBezTo>
                  <a:cubicBezTo>
                    <a:pt x="29" y="185"/>
                    <a:pt x="22" y="184"/>
                    <a:pt x="14" y="182"/>
                  </a:cubicBezTo>
                  <a:cubicBezTo>
                    <a:pt x="9" y="182"/>
                    <a:pt x="5" y="181"/>
                    <a:pt x="0" y="180"/>
                  </a:cubicBezTo>
                  <a:moveTo>
                    <a:pt x="20" y="90"/>
                  </a:moveTo>
                  <a:cubicBezTo>
                    <a:pt x="18" y="90"/>
                    <a:pt x="17" y="90"/>
                    <a:pt x="15" y="90"/>
                  </a:cubicBezTo>
                  <a:cubicBezTo>
                    <a:pt x="10" y="90"/>
                    <a:pt x="5" y="91"/>
                    <a:pt x="0" y="92"/>
                  </a:cubicBezTo>
                  <a:cubicBezTo>
                    <a:pt x="0" y="144"/>
                    <a:pt x="0" y="144"/>
                    <a:pt x="0" y="144"/>
                  </a:cubicBezTo>
                  <a:cubicBezTo>
                    <a:pt x="5" y="145"/>
                    <a:pt x="12" y="146"/>
                    <a:pt x="20" y="148"/>
                  </a:cubicBezTo>
                  <a:cubicBezTo>
                    <a:pt x="25" y="148"/>
                    <a:pt x="30" y="149"/>
                    <a:pt x="35" y="150"/>
                  </a:cubicBezTo>
                  <a:cubicBezTo>
                    <a:pt x="35" y="91"/>
                    <a:pt x="35" y="91"/>
                    <a:pt x="35" y="91"/>
                  </a:cubicBezTo>
                  <a:cubicBezTo>
                    <a:pt x="31" y="90"/>
                    <a:pt x="26" y="90"/>
                    <a:pt x="20" y="90"/>
                  </a:cubicBezTo>
                  <a:moveTo>
                    <a:pt x="17" y="0"/>
                  </a:moveTo>
                  <a:cubicBezTo>
                    <a:pt x="8" y="0"/>
                    <a:pt x="0" y="8"/>
                    <a:pt x="0" y="18"/>
                  </a:cubicBezTo>
                  <a:cubicBezTo>
                    <a:pt x="0" y="56"/>
                    <a:pt x="0" y="56"/>
                    <a:pt x="0" y="56"/>
                  </a:cubicBezTo>
                  <a:cubicBezTo>
                    <a:pt x="4" y="55"/>
                    <a:pt x="9" y="55"/>
                    <a:pt x="14" y="55"/>
                  </a:cubicBezTo>
                  <a:cubicBezTo>
                    <a:pt x="16" y="54"/>
                    <a:pt x="18" y="54"/>
                    <a:pt x="20" y="54"/>
                  </a:cubicBezTo>
                  <a:cubicBezTo>
                    <a:pt x="25" y="54"/>
                    <a:pt x="30" y="55"/>
                    <a:pt x="35" y="56"/>
                  </a:cubicBezTo>
                  <a:cubicBezTo>
                    <a:pt x="35" y="18"/>
                    <a:pt x="35" y="18"/>
                    <a:pt x="35" y="18"/>
                  </a:cubicBezTo>
                  <a:cubicBezTo>
                    <a:pt x="35" y="8"/>
                    <a:pt x="27" y="0"/>
                    <a:pt x="17"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87"/>
            <p:cNvSpPr>
              <a:spLocks/>
            </p:cNvSpPr>
            <p:nvPr/>
          </p:nvSpPr>
          <p:spPr bwMode="auto">
            <a:xfrm>
              <a:off x="2858" y="1791"/>
              <a:ext cx="21" cy="48"/>
            </a:xfrm>
            <a:custGeom>
              <a:avLst/>
              <a:gdLst>
                <a:gd name="T0" fmla="*/ 0 w 17"/>
                <a:gd name="T1" fmla="*/ 0 h 40"/>
                <a:gd name="T2" fmla="*/ 0 w 17"/>
                <a:gd name="T3" fmla="*/ 38 h 40"/>
                <a:gd name="T4" fmla="*/ 0 w 17"/>
                <a:gd name="T5" fmla="*/ 40 h 40"/>
                <a:gd name="T6" fmla="*/ 5 w 17"/>
                <a:gd name="T7" fmla="*/ 30 h 40"/>
                <a:gd name="T8" fmla="*/ 17 w 17"/>
                <a:gd name="T9" fmla="*/ 17 h 40"/>
                <a:gd name="T10" fmla="*/ 0 w 17"/>
                <a:gd name="T11" fmla="*/ 0 h 40"/>
              </a:gdLst>
              <a:ahLst/>
              <a:cxnLst>
                <a:cxn ang="0">
                  <a:pos x="T0" y="T1"/>
                </a:cxn>
                <a:cxn ang="0">
                  <a:pos x="T2" y="T3"/>
                </a:cxn>
                <a:cxn ang="0">
                  <a:pos x="T4" y="T5"/>
                </a:cxn>
                <a:cxn ang="0">
                  <a:pos x="T6" y="T7"/>
                </a:cxn>
                <a:cxn ang="0">
                  <a:pos x="T8" y="T9"/>
                </a:cxn>
                <a:cxn ang="0">
                  <a:pos x="T10" y="T11"/>
                </a:cxn>
              </a:cxnLst>
              <a:rect l="0" t="0" r="r" b="b"/>
              <a:pathLst>
                <a:path w="17" h="40">
                  <a:moveTo>
                    <a:pt x="0" y="0"/>
                  </a:moveTo>
                  <a:cubicBezTo>
                    <a:pt x="0" y="38"/>
                    <a:pt x="0" y="38"/>
                    <a:pt x="0" y="38"/>
                  </a:cubicBezTo>
                  <a:cubicBezTo>
                    <a:pt x="0" y="39"/>
                    <a:pt x="0" y="40"/>
                    <a:pt x="0" y="40"/>
                  </a:cubicBezTo>
                  <a:cubicBezTo>
                    <a:pt x="0" y="36"/>
                    <a:pt x="2" y="33"/>
                    <a:pt x="5" y="30"/>
                  </a:cubicBezTo>
                  <a:cubicBezTo>
                    <a:pt x="17" y="17"/>
                    <a:pt x="17" y="17"/>
                    <a:pt x="17" y="17"/>
                  </a:cubicBezTo>
                  <a:cubicBezTo>
                    <a:pt x="0" y="0"/>
                    <a:pt x="0" y="0"/>
                    <a:pt x="0" y="0"/>
                  </a:cubicBezTo>
                </a:path>
              </a:pathLst>
            </a:custGeom>
            <a:solidFill>
              <a:srgbClr val="2F8E15"/>
            </a:solidFill>
            <a:ln w="3175">
              <a:solidFill>
                <a:srgbClr val="2F8E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88"/>
            <p:cNvSpPr>
              <a:spLocks/>
            </p:cNvSpPr>
            <p:nvPr/>
          </p:nvSpPr>
          <p:spPr bwMode="auto">
            <a:xfrm>
              <a:off x="2879" y="1791"/>
              <a:ext cx="22" cy="48"/>
            </a:xfrm>
            <a:custGeom>
              <a:avLst/>
              <a:gdLst>
                <a:gd name="T0" fmla="*/ 18 w 18"/>
                <a:gd name="T1" fmla="*/ 0 h 40"/>
                <a:gd name="T2" fmla="*/ 0 w 18"/>
                <a:gd name="T3" fmla="*/ 17 h 40"/>
                <a:gd name="T4" fmla="*/ 13 w 18"/>
                <a:gd name="T5" fmla="*/ 30 h 40"/>
                <a:gd name="T6" fmla="*/ 18 w 18"/>
                <a:gd name="T7" fmla="*/ 40 h 40"/>
                <a:gd name="T8" fmla="*/ 18 w 18"/>
                <a:gd name="T9" fmla="*/ 38 h 40"/>
                <a:gd name="T10" fmla="*/ 18 w 18"/>
                <a:gd name="T11" fmla="*/ 0 h 40"/>
              </a:gdLst>
              <a:ahLst/>
              <a:cxnLst>
                <a:cxn ang="0">
                  <a:pos x="T0" y="T1"/>
                </a:cxn>
                <a:cxn ang="0">
                  <a:pos x="T2" y="T3"/>
                </a:cxn>
                <a:cxn ang="0">
                  <a:pos x="T4" y="T5"/>
                </a:cxn>
                <a:cxn ang="0">
                  <a:pos x="T6" y="T7"/>
                </a:cxn>
                <a:cxn ang="0">
                  <a:pos x="T8" y="T9"/>
                </a:cxn>
                <a:cxn ang="0">
                  <a:pos x="T10" y="T11"/>
                </a:cxn>
              </a:cxnLst>
              <a:rect l="0" t="0" r="r" b="b"/>
              <a:pathLst>
                <a:path w="18" h="40">
                  <a:moveTo>
                    <a:pt x="18" y="0"/>
                  </a:moveTo>
                  <a:cubicBezTo>
                    <a:pt x="0" y="17"/>
                    <a:pt x="0" y="17"/>
                    <a:pt x="0" y="17"/>
                  </a:cubicBezTo>
                  <a:cubicBezTo>
                    <a:pt x="13" y="30"/>
                    <a:pt x="13" y="30"/>
                    <a:pt x="13" y="30"/>
                  </a:cubicBezTo>
                  <a:cubicBezTo>
                    <a:pt x="16" y="33"/>
                    <a:pt x="18" y="36"/>
                    <a:pt x="18" y="40"/>
                  </a:cubicBezTo>
                  <a:cubicBezTo>
                    <a:pt x="18" y="40"/>
                    <a:pt x="18" y="39"/>
                    <a:pt x="18" y="38"/>
                  </a:cubicBezTo>
                  <a:cubicBezTo>
                    <a:pt x="18" y="0"/>
                    <a:pt x="18" y="0"/>
                    <a:pt x="18" y="0"/>
                  </a:cubicBezTo>
                </a:path>
              </a:pathLst>
            </a:custGeom>
            <a:solidFill>
              <a:srgbClr val="2F8E15"/>
            </a:solidFill>
            <a:ln w="3175">
              <a:solidFill>
                <a:srgbClr val="2F8E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89"/>
            <p:cNvSpPr>
              <a:spLocks/>
            </p:cNvSpPr>
            <p:nvPr/>
          </p:nvSpPr>
          <p:spPr bwMode="auto">
            <a:xfrm>
              <a:off x="2858" y="1811"/>
              <a:ext cx="43" cy="47"/>
            </a:xfrm>
            <a:custGeom>
              <a:avLst/>
              <a:gdLst>
                <a:gd name="T0" fmla="*/ 17 w 35"/>
                <a:gd name="T1" fmla="*/ 0 h 39"/>
                <a:gd name="T2" fmla="*/ 5 w 35"/>
                <a:gd name="T3" fmla="*/ 13 h 39"/>
                <a:gd name="T4" fmla="*/ 0 w 35"/>
                <a:gd name="T5" fmla="*/ 23 h 39"/>
                <a:gd name="T6" fmla="*/ 17 w 35"/>
                <a:gd name="T7" fmla="*/ 39 h 39"/>
                <a:gd name="T8" fmla="*/ 35 w 35"/>
                <a:gd name="T9" fmla="*/ 23 h 39"/>
                <a:gd name="T10" fmla="*/ 30 w 35"/>
                <a:gd name="T11" fmla="*/ 13 h 39"/>
                <a:gd name="T12" fmla="*/ 17 w 3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5" h="39">
                  <a:moveTo>
                    <a:pt x="17" y="0"/>
                  </a:moveTo>
                  <a:cubicBezTo>
                    <a:pt x="5" y="13"/>
                    <a:pt x="5" y="13"/>
                    <a:pt x="5" y="13"/>
                  </a:cubicBezTo>
                  <a:cubicBezTo>
                    <a:pt x="2" y="16"/>
                    <a:pt x="0" y="19"/>
                    <a:pt x="0" y="23"/>
                  </a:cubicBezTo>
                  <a:cubicBezTo>
                    <a:pt x="1" y="32"/>
                    <a:pt x="8" y="39"/>
                    <a:pt x="17" y="39"/>
                  </a:cubicBezTo>
                  <a:cubicBezTo>
                    <a:pt x="27" y="39"/>
                    <a:pt x="34" y="32"/>
                    <a:pt x="35" y="23"/>
                  </a:cubicBezTo>
                  <a:cubicBezTo>
                    <a:pt x="35" y="19"/>
                    <a:pt x="33" y="16"/>
                    <a:pt x="30" y="13"/>
                  </a:cubicBezTo>
                  <a:cubicBezTo>
                    <a:pt x="17" y="0"/>
                    <a:pt x="17" y="0"/>
                    <a:pt x="17" y="0"/>
                  </a:cubicBezTo>
                </a:path>
              </a:pathLst>
            </a:custGeom>
            <a:solidFill>
              <a:srgbClr val="146A06"/>
            </a:solidFill>
            <a:ln w="3175">
              <a:solidFill>
                <a:srgbClr val="146A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90"/>
            <p:cNvSpPr>
              <a:spLocks noEditPoints="1"/>
            </p:cNvSpPr>
            <p:nvPr/>
          </p:nvSpPr>
          <p:spPr bwMode="auto">
            <a:xfrm>
              <a:off x="2772" y="1444"/>
              <a:ext cx="216" cy="276"/>
            </a:xfrm>
            <a:custGeom>
              <a:avLst/>
              <a:gdLst>
                <a:gd name="T0" fmla="*/ 18 w 174"/>
                <a:gd name="T1" fmla="*/ 151 h 229"/>
                <a:gd name="T2" fmla="*/ 17 w 174"/>
                <a:gd name="T3" fmla="*/ 151 h 229"/>
                <a:gd name="T4" fmla="*/ 0 w 174"/>
                <a:gd name="T5" fmla="*/ 170 h 229"/>
                <a:gd name="T6" fmla="*/ 69 w 174"/>
                <a:gd name="T7" fmla="*/ 229 h 229"/>
                <a:gd name="T8" fmla="*/ 69 w 174"/>
                <a:gd name="T9" fmla="*/ 193 h 229"/>
                <a:gd name="T10" fmla="*/ 35 w 174"/>
                <a:gd name="T11" fmla="*/ 168 h 229"/>
                <a:gd name="T12" fmla="*/ 18 w 174"/>
                <a:gd name="T13" fmla="*/ 151 h 229"/>
                <a:gd name="T14" fmla="*/ 104 w 174"/>
                <a:gd name="T15" fmla="*/ 94 h 229"/>
                <a:gd name="T16" fmla="*/ 104 w 174"/>
                <a:gd name="T17" fmla="*/ 131 h 229"/>
                <a:gd name="T18" fmla="*/ 137 w 174"/>
                <a:gd name="T19" fmla="*/ 161 h 229"/>
                <a:gd name="T20" fmla="*/ 120 w 174"/>
                <a:gd name="T21" fmla="*/ 188 h 229"/>
                <a:gd name="T22" fmla="*/ 104 w 174"/>
                <a:gd name="T23" fmla="*/ 193 h 229"/>
                <a:gd name="T24" fmla="*/ 104 w 174"/>
                <a:gd name="T25" fmla="*/ 229 h 229"/>
                <a:gd name="T26" fmla="*/ 136 w 174"/>
                <a:gd name="T27" fmla="*/ 220 h 229"/>
                <a:gd name="T28" fmla="*/ 173 w 174"/>
                <a:gd name="T29" fmla="*/ 159 h 229"/>
                <a:gd name="T30" fmla="*/ 104 w 174"/>
                <a:gd name="T31" fmla="*/ 94 h 229"/>
                <a:gd name="T32" fmla="*/ 69 w 174"/>
                <a:gd name="T33" fmla="*/ 0 h 229"/>
                <a:gd name="T34" fmla="*/ 26 w 174"/>
                <a:gd name="T35" fmla="*/ 15 h 229"/>
                <a:gd name="T36" fmla="*/ 3 w 174"/>
                <a:gd name="T37" fmla="*/ 63 h 229"/>
                <a:gd name="T38" fmla="*/ 69 w 174"/>
                <a:gd name="T39" fmla="*/ 124 h 229"/>
                <a:gd name="T40" fmla="*/ 69 w 174"/>
                <a:gd name="T41" fmla="*/ 88 h 229"/>
                <a:gd name="T42" fmla="*/ 38 w 174"/>
                <a:gd name="T43" fmla="*/ 62 h 229"/>
                <a:gd name="T44" fmla="*/ 46 w 174"/>
                <a:gd name="T45" fmla="*/ 44 h 229"/>
                <a:gd name="T46" fmla="*/ 69 w 174"/>
                <a:gd name="T47" fmla="*/ 36 h 229"/>
                <a:gd name="T48" fmla="*/ 69 w 174"/>
                <a:gd name="T49" fmla="*/ 0 h 229"/>
                <a:gd name="T50" fmla="*/ 104 w 174"/>
                <a:gd name="T51" fmla="*/ 0 h 229"/>
                <a:gd name="T52" fmla="*/ 104 w 174"/>
                <a:gd name="T53" fmla="*/ 35 h 229"/>
                <a:gd name="T54" fmla="*/ 132 w 174"/>
                <a:gd name="T55" fmla="*/ 57 h 229"/>
                <a:gd name="T56" fmla="*/ 149 w 174"/>
                <a:gd name="T57" fmla="*/ 73 h 229"/>
                <a:gd name="T58" fmla="*/ 150 w 174"/>
                <a:gd name="T59" fmla="*/ 73 h 229"/>
                <a:gd name="T60" fmla="*/ 167 w 174"/>
                <a:gd name="T61" fmla="*/ 55 h 229"/>
                <a:gd name="T62" fmla="*/ 144 w 174"/>
                <a:gd name="T63" fmla="*/ 16 h 229"/>
                <a:gd name="T64" fmla="*/ 104 w 174"/>
                <a:gd name="T6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229">
                  <a:moveTo>
                    <a:pt x="18" y="151"/>
                  </a:moveTo>
                  <a:cubicBezTo>
                    <a:pt x="17" y="151"/>
                    <a:pt x="17" y="151"/>
                    <a:pt x="17" y="151"/>
                  </a:cubicBezTo>
                  <a:cubicBezTo>
                    <a:pt x="7" y="151"/>
                    <a:pt x="0" y="160"/>
                    <a:pt x="0" y="170"/>
                  </a:cubicBezTo>
                  <a:cubicBezTo>
                    <a:pt x="1" y="192"/>
                    <a:pt x="24" y="223"/>
                    <a:pt x="69" y="229"/>
                  </a:cubicBezTo>
                  <a:cubicBezTo>
                    <a:pt x="69" y="193"/>
                    <a:pt x="69" y="193"/>
                    <a:pt x="69" y="193"/>
                  </a:cubicBezTo>
                  <a:cubicBezTo>
                    <a:pt x="45" y="188"/>
                    <a:pt x="36" y="173"/>
                    <a:pt x="35" y="168"/>
                  </a:cubicBezTo>
                  <a:cubicBezTo>
                    <a:pt x="35" y="158"/>
                    <a:pt x="27" y="151"/>
                    <a:pt x="18" y="151"/>
                  </a:cubicBezTo>
                  <a:moveTo>
                    <a:pt x="104" y="94"/>
                  </a:moveTo>
                  <a:cubicBezTo>
                    <a:pt x="104" y="131"/>
                    <a:pt x="104" y="131"/>
                    <a:pt x="104" y="131"/>
                  </a:cubicBezTo>
                  <a:cubicBezTo>
                    <a:pt x="127" y="136"/>
                    <a:pt x="136" y="143"/>
                    <a:pt x="137" y="161"/>
                  </a:cubicBezTo>
                  <a:cubicBezTo>
                    <a:pt x="138" y="170"/>
                    <a:pt x="136" y="180"/>
                    <a:pt x="120" y="188"/>
                  </a:cubicBezTo>
                  <a:cubicBezTo>
                    <a:pt x="115" y="191"/>
                    <a:pt x="109" y="192"/>
                    <a:pt x="104" y="193"/>
                  </a:cubicBezTo>
                  <a:cubicBezTo>
                    <a:pt x="104" y="229"/>
                    <a:pt x="104" y="229"/>
                    <a:pt x="104" y="229"/>
                  </a:cubicBezTo>
                  <a:cubicBezTo>
                    <a:pt x="112" y="228"/>
                    <a:pt x="124" y="225"/>
                    <a:pt x="136" y="220"/>
                  </a:cubicBezTo>
                  <a:cubicBezTo>
                    <a:pt x="161" y="208"/>
                    <a:pt x="174" y="186"/>
                    <a:pt x="173" y="159"/>
                  </a:cubicBezTo>
                  <a:cubicBezTo>
                    <a:pt x="170" y="114"/>
                    <a:pt x="136" y="101"/>
                    <a:pt x="104" y="94"/>
                  </a:cubicBezTo>
                  <a:moveTo>
                    <a:pt x="69" y="0"/>
                  </a:moveTo>
                  <a:cubicBezTo>
                    <a:pt x="51" y="2"/>
                    <a:pt x="37" y="8"/>
                    <a:pt x="26" y="15"/>
                  </a:cubicBezTo>
                  <a:cubicBezTo>
                    <a:pt x="10" y="27"/>
                    <a:pt x="2" y="44"/>
                    <a:pt x="3" y="63"/>
                  </a:cubicBezTo>
                  <a:cubicBezTo>
                    <a:pt x="5" y="106"/>
                    <a:pt x="39" y="118"/>
                    <a:pt x="69" y="124"/>
                  </a:cubicBezTo>
                  <a:cubicBezTo>
                    <a:pt x="69" y="88"/>
                    <a:pt x="69" y="88"/>
                    <a:pt x="69" y="88"/>
                  </a:cubicBezTo>
                  <a:cubicBezTo>
                    <a:pt x="46" y="82"/>
                    <a:pt x="39" y="76"/>
                    <a:pt x="38" y="62"/>
                  </a:cubicBezTo>
                  <a:cubicBezTo>
                    <a:pt x="37" y="54"/>
                    <a:pt x="40" y="49"/>
                    <a:pt x="46" y="44"/>
                  </a:cubicBezTo>
                  <a:cubicBezTo>
                    <a:pt x="52" y="40"/>
                    <a:pt x="60" y="37"/>
                    <a:pt x="69" y="36"/>
                  </a:cubicBezTo>
                  <a:cubicBezTo>
                    <a:pt x="69" y="0"/>
                    <a:pt x="69" y="0"/>
                    <a:pt x="69" y="0"/>
                  </a:cubicBezTo>
                  <a:moveTo>
                    <a:pt x="104" y="0"/>
                  </a:moveTo>
                  <a:cubicBezTo>
                    <a:pt x="104" y="35"/>
                    <a:pt x="104" y="35"/>
                    <a:pt x="104" y="35"/>
                  </a:cubicBezTo>
                  <a:cubicBezTo>
                    <a:pt x="123" y="40"/>
                    <a:pt x="131" y="52"/>
                    <a:pt x="132" y="57"/>
                  </a:cubicBezTo>
                  <a:cubicBezTo>
                    <a:pt x="132" y="66"/>
                    <a:pt x="140" y="73"/>
                    <a:pt x="149" y="73"/>
                  </a:cubicBezTo>
                  <a:cubicBezTo>
                    <a:pt x="150" y="73"/>
                    <a:pt x="150" y="73"/>
                    <a:pt x="150" y="73"/>
                  </a:cubicBezTo>
                  <a:cubicBezTo>
                    <a:pt x="160" y="73"/>
                    <a:pt x="168" y="64"/>
                    <a:pt x="167" y="55"/>
                  </a:cubicBezTo>
                  <a:cubicBezTo>
                    <a:pt x="166" y="41"/>
                    <a:pt x="158" y="27"/>
                    <a:pt x="144" y="16"/>
                  </a:cubicBezTo>
                  <a:cubicBezTo>
                    <a:pt x="136" y="10"/>
                    <a:pt x="123" y="2"/>
                    <a:pt x="10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91"/>
            <p:cNvSpPr>
              <a:spLocks noEditPoints="1"/>
            </p:cNvSpPr>
            <p:nvPr/>
          </p:nvSpPr>
          <p:spPr bwMode="auto">
            <a:xfrm>
              <a:off x="2858" y="1442"/>
              <a:ext cx="43" cy="279"/>
            </a:xfrm>
            <a:custGeom>
              <a:avLst/>
              <a:gdLst>
                <a:gd name="T0" fmla="*/ 35 w 35"/>
                <a:gd name="T1" fmla="*/ 195 h 232"/>
                <a:gd name="T2" fmla="*/ 23 w 35"/>
                <a:gd name="T3" fmla="*/ 197 h 232"/>
                <a:gd name="T4" fmla="*/ 18 w 35"/>
                <a:gd name="T5" fmla="*/ 197 h 232"/>
                <a:gd name="T6" fmla="*/ 0 w 35"/>
                <a:gd name="T7" fmla="*/ 195 h 232"/>
                <a:gd name="T8" fmla="*/ 0 w 35"/>
                <a:gd name="T9" fmla="*/ 231 h 232"/>
                <a:gd name="T10" fmla="*/ 17 w 35"/>
                <a:gd name="T11" fmla="*/ 232 h 232"/>
                <a:gd name="T12" fmla="*/ 25 w 35"/>
                <a:gd name="T13" fmla="*/ 232 h 232"/>
                <a:gd name="T14" fmla="*/ 35 w 35"/>
                <a:gd name="T15" fmla="*/ 231 h 232"/>
                <a:gd name="T16" fmla="*/ 35 w 35"/>
                <a:gd name="T17" fmla="*/ 195 h 232"/>
                <a:gd name="T18" fmla="*/ 0 w 35"/>
                <a:gd name="T19" fmla="*/ 90 h 232"/>
                <a:gd name="T20" fmla="*/ 0 w 35"/>
                <a:gd name="T21" fmla="*/ 126 h 232"/>
                <a:gd name="T22" fmla="*/ 14 w 35"/>
                <a:gd name="T23" fmla="*/ 128 h 232"/>
                <a:gd name="T24" fmla="*/ 35 w 35"/>
                <a:gd name="T25" fmla="*/ 133 h 232"/>
                <a:gd name="T26" fmla="*/ 35 w 35"/>
                <a:gd name="T27" fmla="*/ 96 h 232"/>
                <a:gd name="T28" fmla="*/ 20 w 35"/>
                <a:gd name="T29" fmla="*/ 94 h 232"/>
                <a:gd name="T30" fmla="*/ 0 w 35"/>
                <a:gd name="T31" fmla="*/ 90 h 232"/>
                <a:gd name="T32" fmla="*/ 20 w 35"/>
                <a:gd name="T33" fmla="*/ 0 h 232"/>
                <a:gd name="T34" fmla="*/ 14 w 35"/>
                <a:gd name="T35" fmla="*/ 1 h 232"/>
                <a:gd name="T36" fmla="*/ 0 w 35"/>
                <a:gd name="T37" fmla="*/ 2 h 232"/>
                <a:gd name="T38" fmla="*/ 0 w 35"/>
                <a:gd name="T39" fmla="*/ 38 h 232"/>
                <a:gd name="T40" fmla="*/ 15 w 35"/>
                <a:gd name="T41" fmla="*/ 36 h 232"/>
                <a:gd name="T42" fmla="*/ 20 w 35"/>
                <a:gd name="T43" fmla="*/ 36 h 232"/>
                <a:gd name="T44" fmla="*/ 35 w 35"/>
                <a:gd name="T45" fmla="*/ 37 h 232"/>
                <a:gd name="T46" fmla="*/ 35 w 35"/>
                <a:gd name="T47" fmla="*/ 2 h 232"/>
                <a:gd name="T48" fmla="*/ 20 w 35"/>
                <a:gd name="T4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232">
                  <a:moveTo>
                    <a:pt x="35" y="195"/>
                  </a:moveTo>
                  <a:cubicBezTo>
                    <a:pt x="29" y="197"/>
                    <a:pt x="24" y="197"/>
                    <a:pt x="23" y="197"/>
                  </a:cubicBezTo>
                  <a:cubicBezTo>
                    <a:pt x="21" y="197"/>
                    <a:pt x="19" y="197"/>
                    <a:pt x="18" y="197"/>
                  </a:cubicBezTo>
                  <a:cubicBezTo>
                    <a:pt x="11" y="197"/>
                    <a:pt x="5" y="196"/>
                    <a:pt x="0" y="195"/>
                  </a:cubicBezTo>
                  <a:cubicBezTo>
                    <a:pt x="0" y="231"/>
                    <a:pt x="0" y="231"/>
                    <a:pt x="0" y="231"/>
                  </a:cubicBezTo>
                  <a:cubicBezTo>
                    <a:pt x="5" y="232"/>
                    <a:pt x="11" y="232"/>
                    <a:pt x="17" y="232"/>
                  </a:cubicBezTo>
                  <a:cubicBezTo>
                    <a:pt x="20" y="232"/>
                    <a:pt x="22" y="232"/>
                    <a:pt x="25" y="232"/>
                  </a:cubicBezTo>
                  <a:cubicBezTo>
                    <a:pt x="27" y="232"/>
                    <a:pt x="30" y="232"/>
                    <a:pt x="35" y="231"/>
                  </a:cubicBezTo>
                  <a:cubicBezTo>
                    <a:pt x="35" y="195"/>
                    <a:pt x="35" y="195"/>
                    <a:pt x="35" y="195"/>
                  </a:cubicBezTo>
                  <a:moveTo>
                    <a:pt x="0" y="90"/>
                  </a:moveTo>
                  <a:cubicBezTo>
                    <a:pt x="0" y="126"/>
                    <a:pt x="0" y="126"/>
                    <a:pt x="0" y="126"/>
                  </a:cubicBezTo>
                  <a:cubicBezTo>
                    <a:pt x="5" y="127"/>
                    <a:pt x="9" y="128"/>
                    <a:pt x="14" y="128"/>
                  </a:cubicBezTo>
                  <a:cubicBezTo>
                    <a:pt x="22" y="130"/>
                    <a:pt x="29" y="131"/>
                    <a:pt x="35" y="133"/>
                  </a:cubicBezTo>
                  <a:cubicBezTo>
                    <a:pt x="35" y="96"/>
                    <a:pt x="35" y="96"/>
                    <a:pt x="35" y="96"/>
                  </a:cubicBezTo>
                  <a:cubicBezTo>
                    <a:pt x="30" y="95"/>
                    <a:pt x="25" y="94"/>
                    <a:pt x="20" y="94"/>
                  </a:cubicBezTo>
                  <a:cubicBezTo>
                    <a:pt x="12" y="92"/>
                    <a:pt x="5" y="91"/>
                    <a:pt x="0" y="90"/>
                  </a:cubicBezTo>
                  <a:moveTo>
                    <a:pt x="20" y="0"/>
                  </a:moveTo>
                  <a:cubicBezTo>
                    <a:pt x="18" y="0"/>
                    <a:pt x="16" y="0"/>
                    <a:pt x="14" y="1"/>
                  </a:cubicBezTo>
                  <a:cubicBezTo>
                    <a:pt x="9" y="1"/>
                    <a:pt x="4" y="1"/>
                    <a:pt x="0" y="2"/>
                  </a:cubicBezTo>
                  <a:cubicBezTo>
                    <a:pt x="0" y="38"/>
                    <a:pt x="0" y="38"/>
                    <a:pt x="0" y="38"/>
                  </a:cubicBezTo>
                  <a:cubicBezTo>
                    <a:pt x="5" y="37"/>
                    <a:pt x="10" y="36"/>
                    <a:pt x="15" y="36"/>
                  </a:cubicBezTo>
                  <a:cubicBezTo>
                    <a:pt x="17" y="36"/>
                    <a:pt x="18" y="36"/>
                    <a:pt x="20" y="36"/>
                  </a:cubicBezTo>
                  <a:cubicBezTo>
                    <a:pt x="26" y="36"/>
                    <a:pt x="31" y="36"/>
                    <a:pt x="35" y="37"/>
                  </a:cubicBezTo>
                  <a:cubicBezTo>
                    <a:pt x="35" y="2"/>
                    <a:pt x="35" y="2"/>
                    <a:pt x="35" y="2"/>
                  </a:cubicBezTo>
                  <a:cubicBezTo>
                    <a:pt x="30" y="1"/>
                    <a:pt x="25" y="0"/>
                    <a:pt x="20" y="0"/>
                  </a:cubicBezTo>
                </a:path>
              </a:pathLst>
            </a:custGeom>
            <a:solidFill>
              <a:srgbClr val="00854F"/>
            </a:solidFill>
            <a:ln w="3175">
              <a:solidFill>
                <a:srgbClr val="00854F"/>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7" name="Group 94"/>
          <p:cNvGrpSpPr>
            <a:grpSpLocks noChangeAspect="1"/>
          </p:cNvGrpSpPr>
          <p:nvPr/>
        </p:nvGrpSpPr>
        <p:grpSpPr bwMode="auto">
          <a:xfrm>
            <a:off x="4113066" y="1203039"/>
            <a:ext cx="736600" cy="676275"/>
            <a:chOff x="2649" y="1407"/>
            <a:chExt cx="464" cy="426"/>
          </a:xfrm>
        </p:grpSpPr>
        <p:sp>
          <p:nvSpPr>
            <p:cNvPr id="481" name="Freeform 95"/>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96"/>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97"/>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3" name="Group 118"/>
          <p:cNvGrpSpPr>
            <a:grpSpLocks noChangeAspect="1"/>
          </p:cNvGrpSpPr>
          <p:nvPr/>
        </p:nvGrpSpPr>
        <p:grpSpPr bwMode="auto">
          <a:xfrm>
            <a:off x="5133356" y="1210976"/>
            <a:ext cx="642938" cy="681038"/>
            <a:chOff x="2677" y="1405"/>
            <a:chExt cx="405" cy="429"/>
          </a:xfrm>
        </p:grpSpPr>
        <p:sp>
          <p:nvSpPr>
            <p:cNvPr id="505" name="Freeform 119"/>
            <p:cNvSpPr>
              <a:spLocks noEditPoints="1"/>
            </p:cNvSpPr>
            <p:nvPr/>
          </p:nvSpPr>
          <p:spPr bwMode="auto">
            <a:xfrm>
              <a:off x="2677" y="1439"/>
              <a:ext cx="405" cy="395"/>
            </a:xfrm>
            <a:custGeom>
              <a:avLst/>
              <a:gdLst>
                <a:gd name="T0" fmla="*/ 164 w 328"/>
                <a:gd name="T1" fmla="*/ 328 h 328"/>
                <a:gd name="T2" fmla="*/ 0 w 328"/>
                <a:gd name="T3" fmla="*/ 164 h 328"/>
                <a:gd name="T4" fmla="*/ 164 w 328"/>
                <a:gd name="T5" fmla="*/ 0 h 328"/>
                <a:gd name="T6" fmla="*/ 328 w 328"/>
                <a:gd name="T7" fmla="*/ 164 h 328"/>
                <a:gd name="T8" fmla="*/ 164 w 328"/>
                <a:gd name="T9" fmla="*/ 328 h 328"/>
                <a:gd name="T10" fmla="*/ 164 w 328"/>
                <a:gd name="T11" fmla="*/ 24 h 328"/>
                <a:gd name="T12" fmla="*/ 24 w 328"/>
                <a:gd name="T13" fmla="*/ 164 h 328"/>
                <a:gd name="T14" fmla="*/ 164 w 328"/>
                <a:gd name="T15" fmla="*/ 304 h 328"/>
                <a:gd name="T16" fmla="*/ 304 w 328"/>
                <a:gd name="T17" fmla="*/ 164 h 328"/>
                <a:gd name="T18" fmla="*/ 164 w 328"/>
                <a:gd name="T19" fmla="*/ 2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328">
                  <a:moveTo>
                    <a:pt x="164" y="328"/>
                  </a:moveTo>
                  <a:cubicBezTo>
                    <a:pt x="74" y="328"/>
                    <a:pt x="0" y="255"/>
                    <a:pt x="0" y="164"/>
                  </a:cubicBezTo>
                  <a:cubicBezTo>
                    <a:pt x="0" y="74"/>
                    <a:pt x="74" y="0"/>
                    <a:pt x="164" y="0"/>
                  </a:cubicBezTo>
                  <a:cubicBezTo>
                    <a:pt x="254" y="0"/>
                    <a:pt x="328" y="74"/>
                    <a:pt x="328" y="164"/>
                  </a:cubicBezTo>
                  <a:cubicBezTo>
                    <a:pt x="328" y="255"/>
                    <a:pt x="254" y="328"/>
                    <a:pt x="164" y="328"/>
                  </a:cubicBezTo>
                  <a:close/>
                  <a:moveTo>
                    <a:pt x="164" y="24"/>
                  </a:moveTo>
                  <a:cubicBezTo>
                    <a:pt x="87" y="24"/>
                    <a:pt x="24" y="87"/>
                    <a:pt x="24" y="164"/>
                  </a:cubicBezTo>
                  <a:cubicBezTo>
                    <a:pt x="24" y="242"/>
                    <a:pt x="87" y="304"/>
                    <a:pt x="164" y="304"/>
                  </a:cubicBezTo>
                  <a:cubicBezTo>
                    <a:pt x="241" y="304"/>
                    <a:pt x="304" y="242"/>
                    <a:pt x="304" y="164"/>
                  </a:cubicBezTo>
                  <a:cubicBezTo>
                    <a:pt x="304" y="87"/>
                    <a:pt x="241" y="24"/>
                    <a:pt x="164"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120"/>
            <p:cNvSpPr>
              <a:spLocks noChangeArrowheads="1"/>
            </p:cNvSpPr>
            <p:nvPr/>
          </p:nvSpPr>
          <p:spPr bwMode="auto">
            <a:xfrm>
              <a:off x="2852" y="1419"/>
              <a:ext cx="55" cy="39"/>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21"/>
            <p:cNvSpPr>
              <a:spLocks/>
            </p:cNvSpPr>
            <p:nvPr/>
          </p:nvSpPr>
          <p:spPr bwMode="auto">
            <a:xfrm>
              <a:off x="2798" y="1405"/>
              <a:ext cx="163" cy="30"/>
            </a:xfrm>
            <a:custGeom>
              <a:avLst/>
              <a:gdLst>
                <a:gd name="T0" fmla="*/ 120 w 132"/>
                <a:gd name="T1" fmla="*/ 25 h 25"/>
                <a:gd name="T2" fmla="*/ 12 w 132"/>
                <a:gd name="T3" fmla="*/ 25 h 25"/>
                <a:gd name="T4" fmla="*/ 0 w 132"/>
                <a:gd name="T5" fmla="*/ 13 h 25"/>
                <a:gd name="T6" fmla="*/ 12 w 132"/>
                <a:gd name="T7" fmla="*/ 0 h 25"/>
                <a:gd name="T8" fmla="*/ 120 w 132"/>
                <a:gd name="T9" fmla="*/ 0 h 25"/>
                <a:gd name="T10" fmla="*/ 132 w 132"/>
                <a:gd name="T11" fmla="*/ 13 h 25"/>
                <a:gd name="T12" fmla="*/ 120 w 132"/>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32" h="25">
                  <a:moveTo>
                    <a:pt x="120" y="25"/>
                  </a:moveTo>
                  <a:cubicBezTo>
                    <a:pt x="12" y="25"/>
                    <a:pt x="12" y="25"/>
                    <a:pt x="12" y="25"/>
                  </a:cubicBezTo>
                  <a:cubicBezTo>
                    <a:pt x="5" y="25"/>
                    <a:pt x="0" y="20"/>
                    <a:pt x="0" y="13"/>
                  </a:cubicBezTo>
                  <a:cubicBezTo>
                    <a:pt x="0" y="6"/>
                    <a:pt x="5" y="0"/>
                    <a:pt x="12" y="0"/>
                  </a:cubicBezTo>
                  <a:cubicBezTo>
                    <a:pt x="120" y="0"/>
                    <a:pt x="120" y="0"/>
                    <a:pt x="120" y="0"/>
                  </a:cubicBezTo>
                  <a:cubicBezTo>
                    <a:pt x="127" y="0"/>
                    <a:pt x="132" y="6"/>
                    <a:pt x="132" y="13"/>
                  </a:cubicBezTo>
                  <a:cubicBezTo>
                    <a:pt x="132" y="20"/>
                    <a:pt x="127" y="25"/>
                    <a:pt x="120" y="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122"/>
            <p:cNvSpPr>
              <a:spLocks/>
            </p:cNvSpPr>
            <p:nvPr/>
          </p:nvSpPr>
          <p:spPr bwMode="auto">
            <a:xfrm>
              <a:off x="2857" y="1484"/>
              <a:ext cx="43" cy="180"/>
            </a:xfrm>
            <a:custGeom>
              <a:avLst/>
              <a:gdLst>
                <a:gd name="T0" fmla="*/ 18 w 35"/>
                <a:gd name="T1" fmla="*/ 149 h 149"/>
                <a:gd name="T2" fmla="*/ 18 w 35"/>
                <a:gd name="T3" fmla="*/ 149 h 149"/>
                <a:gd name="T4" fmla="*/ 0 w 35"/>
                <a:gd name="T5" fmla="*/ 132 h 149"/>
                <a:gd name="T6" fmla="*/ 18 w 35"/>
                <a:gd name="T7" fmla="*/ 0 h 149"/>
                <a:gd name="T8" fmla="*/ 35 w 35"/>
                <a:gd name="T9" fmla="*/ 132 h 149"/>
                <a:gd name="T10" fmla="*/ 18 w 35"/>
                <a:gd name="T11" fmla="*/ 149 h 149"/>
              </a:gdLst>
              <a:ahLst/>
              <a:cxnLst>
                <a:cxn ang="0">
                  <a:pos x="T0" y="T1"/>
                </a:cxn>
                <a:cxn ang="0">
                  <a:pos x="T2" y="T3"/>
                </a:cxn>
                <a:cxn ang="0">
                  <a:pos x="T4" y="T5"/>
                </a:cxn>
                <a:cxn ang="0">
                  <a:pos x="T6" y="T7"/>
                </a:cxn>
                <a:cxn ang="0">
                  <a:pos x="T8" y="T9"/>
                </a:cxn>
                <a:cxn ang="0">
                  <a:pos x="T10" y="T11"/>
                </a:cxn>
              </a:cxnLst>
              <a:rect l="0" t="0" r="r" b="b"/>
              <a:pathLst>
                <a:path w="35" h="149">
                  <a:moveTo>
                    <a:pt x="18" y="149"/>
                  </a:moveTo>
                  <a:cubicBezTo>
                    <a:pt x="18" y="149"/>
                    <a:pt x="18" y="149"/>
                    <a:pt x="18" y="149"/>
                  </a:cubicBezTo>
                  <a:cubicBezTo>
                    <a:pt x="8" y="149"/>
                    <a:pt x="0" y="141"/>
                    <a:pt x="0" y="132"/>
                  </a:cubicBezTo>
                  <a:cubicBezTo>
                    <a:pt x="18" y="0"/>
                    <a:pt x="18" y="0"/>
                    <a:pt x="18" y="0"/>
                  </a:cubicBezTo>
                  <a:cubicBezTo>
                    <a:pt x="35" y="132"/>
                    <a:pt x="35" y="132"/>
                    <a:pt x="35" y="132"/>
                  </a:cubicBezTo>
                  <a:cubicBezTo>
                    <a:pt x="35" y="141"/>
                    <a:pt x="28" y="149"/>
                    <a:pt x="18" y="1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123"/>
            <p:cNvSpPr>
              <a:spLocks/>
            </p:cNvSpPr>
            <p:nvPr/>
          </p:nvSpPr>
          <p:spPr bwMode="auto">
            <a:xfrm>
              <a:off x="2708" y="1463"/>
              <a:ext cx="57" cy="54"/>
            </a:xfrm>
            <a:custGeom>
              <a:avLst/>
              <a:gdLst>
                <a:gd name="T0" fmla="*/ 57 w 57"/>
                <a:gd name="T1" fmla="*/ 17 h 54"/>
                <a:gd name="T2" fmla="*/ 17 w 57"/>
                <a:gd name="T3" fmla="*/ 54 h 54"/>
                <a:gd name="T4" fmla="*/ 0 w 57"/>
                <a:gd name="T5" fmla="*/ 37 h 54"/>
                <a:gd name="T6" fmla="*/ 38 w 57"/>
                <a:gd name="T7" fmla="*/ 0 h 54"/>
                <a:gd name="T8" fmla="*/ 57 w 57"/>
                <a:gd name="T9" fmla="*/ 17 h 54"/>
              </a:gdLst>
              <a:ahLst/>
              <a:cxnLst>
                <a:cxn ang="0">
                  <a:pos x="T0" y="T1"/>
                </a:cxn>
                <a:cxn ang="0">
                  <a:pos x="T2" y="T3"/>
                </a:cxn>
                <a:cxn ang="0">
                  <a:pos x="T4" y="T5"/>
                </a:cxn>
                <a:cxn ang="0">
                  <a:pos x="T6" y="T7"/>
                </a:cxn>
                <a:cxn ang="0">
                  <a:pos x="T8" y="T9"/>
                </a:cxn>
              </a:cxnLst>
              <a:rect l="0" t="0" r="r" b="b"/>
              <a:pathLst>
                <a:path w="57" h="54">
                  <a:moveTo>
                    <a:pt x="57" y="17"/>
                  </a:moveTo>
                  <a:lnTo>
                    <a:pt x="17" y="54"/>
                  </a:lnTo>
                  <a:lnTo>
                    <a:pt x="0" y="37"/>
                  </a:lnTo>
                  <a:lnTo>
                    <a:pt x="38" y="0"/>
                  </a:lnTo>
                  <a:lnTo>
                    <a:pt x="57" y="17"/>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124"/>
            <p:cNvSpPr>
              <a:spLocks/>
            </p:cNvSpPr>
            <p:nvPr/>
          </p:nvSpPr>
          <p:spPr bwMode="auto">
            <a:xfrm>
              <a:off x="2692" y="1447"/>
              <a:ext cx="66" cy="65"/>
            </a:xfrm>
            <a:custGeom>
              <a:avLst/>
              <a:gdLst>
                <a:gd name="T0" fmla="*/ 50 w 54"/>
                <a:gd name="T1" fmla="*/ 17 h 54"/>
                <a:gd name="T2" fmla="*/ 17 w 54"/>
                <a:gd name="T3" fmla="*/ 50 h 54"/>
                <a:gd name="T4" fmla="*/ 4 w 54"/>
                <a:gd name="T5" fmla="*/ 50 h 54"/>
                <a:gd name="T6" fmla="*/ 4 w 54"/>
                <a:gd name="T7" fmla="*/ 37 h 54"/>
                <a:gd name="T8" fmla="*/ 37 w 54"/>
                <a:gd name="T9" fmla="*/ 4 h 54"/>
                <a:gd name="T10" fmla="*/ 50 w 54"/>
                <a:gd name="T11" fmla="*/ 4 h 54"/>
                <a:gd name="T12" fmla="*/ 50 w 54"/>
                <a:gd name="T13" fmla="*/ 17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0" y="17"/>
                  </a:moveTo>
                  <a:cubicBezTo>
                    <a:pt x="17" y="50"/>
                    <a:pt x="17" y="50"/>
                    <a:pt x="17" y="50"/>
                  </a:cubicBezTo>
                  <a:cubicBezTo>
                    <a:pt x="13" y="54"/>
                    <a:pt x="8" y="54"/>
                    <a:pt x="4" y="50"/>
                  </a:cubicBezTo>
                  <a:cubicBezTo>
                    <a:pt x="0" y="46"/>
                    <a:pt x="0" y="40"/>
                    <a:pt x="4" y="37"/>
                  </a:cubicBezTo>
                  <a:cubicBezTo>
                    <a:pt x="37" y="4"/>
                    <a:pt x="37" y="4"/>
                    <a:pt x="37" y="4"/>
                  </a:cubicBezTo>
                  <a:cubicBezTo>
                    <a:pt x="41" y="0"/>
                    <a:pt x="47" y="0"/>
                    <a:pt x="50" y="4"/>
                  </a:cubicBezTo>
                  <a:cubicBezTo>
                    <a:pt x="54" y="7"/>
                    <a:pt x="54" y="13"/>
                    <a:pt x="50" y="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125"/>
            <p:cNvSpPr>
              <a:spLocks/>
            </p:cNvSpPr>
            <p:nvPr/>
          </p:nvSpPr>
          <p:spPr bwMode="auto">
            <a:xfrm>
              <a:off x="2994" y="1463"/>
              <a:ext cx="57" cy="54"/>
            </a:xfrm>
            <a:custGeom>
              <a:avLst/>
              <a:gdLst>
                <a:gd name="T0" fmla="*/ 0 w 57"/>
                <a:gd name="T1" fmla="*/ 17 h 54"/>
                <a:gd name="T2" fmla="*/ 40 w 57"/>
                <a:gd name="T3" fmla="*/ 54 h 54"/>
                <a:gd name="T4" fmla="*/ 57 w 57"/>
                <a:gd name="T5" fmla="*/ 37 h 54"/>
                <a:gd name="T6" fmla="*/ 18 w 57"/>
                <a:gd name="T7" fmla="*/ 0 h 54"/>
                <a:gd name="T8" fmla="*/ 0 w 57"/>
                <a:gd name="T9" fmla="*/ 17 h 54"/>
              </a:gdLst>
              <a:ahLst/>
              <a:cxnLst>
                <a:cxn ang="0">
                  <a:pos x="T0" y="T1"/>
                </a:cxn>
                <a:cxn ang="0">
                  <a:pos x="T2" y="T3"/>
                </a:cxn>
                <a:cxn ang="0">
                  <a:pos x="T4" y="T5"/>
                </a:cxn>
                <a:cxn ang="0">
                  <a:pos x="T6" y="T7"/>
                </a:cxn>
                <a:cxn ang="0">
                  <a:pos x="T8" y="T9"/>
                </a:cxn>
              </a:cxnLst>
              <a:rect l="0" t="0" r="r" b="b"/>
              <a:pathLst>
                <a:path w="57" h="54">
                  <a:moveTo>
                    <a:pt x="0" y="17"/>
                  </a:moveTo>
                  <a:lnTo>
                    <a:pt x="40" y="54"/>
                  </a:lnTo>
                  <a:lnTo>
                    <a:pt x="57" y="37"/>
                  </a:lnTo>
                  <a:lnTo>
                    <a:pt x="18" y="0"/>
                  </a:lnTo>
                  <a:lnTo>
                    <a:pt x="0" y="17"/>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126"/>
            <p:cNvSpPr>
              <a:spLocks/>
            </p:cNvSpPr>
            <p:nvPr/>
          </p:nvSpPr>
          <p:spPr bwMode="auto">
            <a:xfrm>
              <a:off x="3001" y="1447"/>
              <a:ext cx="66" cy="65"/>
            </a:xfrm>
            <a:custGeom>
              <a:avLst/>
              <a:gdLst>
                <a:gd name="T0" fmla="*/ 4 w 54"/>
                <a:gd name="T1" fmla="*/ 17 h 54"/>
                <a:gd name="T2" fmla="*/ 37 w 54"/>
                <a:gd name="T3" fmla="*/ 50 h 54"/>
                <a:gd name="T4" fmla="*/ 50 w 54"/>
                <a:gd name="T5" fmla="*/ 50 h 54"/>
                <a:gd name="T6" fmla="*/ 50 w 54"/>
                <a:gd name="T7" fmla="*/ 37 h 54"/>
                <a:gd name="T8" fmla="*/ 17 w 54"/>
                <a:gd name="T9" fmla="*/ 4 h 54"/>
                <a:gd name="T10" fmla="*/ 4 w 54"/>
                <a:gd name="T11" fmla="*/ 4 h 54"/>
                <a:gd name="T12" fmla="*/ 4 w 54"/>
                <a:gd name="T13" fmla="*/ 17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 y="17"/>
                  </a:moveTo>
                  <a:cubicBezTo>
                    <a:pt x="37" y="50"/>
                    <a:pt x="37" y="50"/>
                    <a:pt x="37" y="50"/>
                  </a:cubicBezTo>
                  <a:cubicBezTo>
                    <a:pt x="40" y="54"/>
                    <a:pt x="46" y="54"/>
                    <a:pt x="50" y="50"/>
                  </a:cubicBezTo>
                  <a:cubicBezTo>
                    <a:pt x="54" y="46"/>
                    <a:pt x="54" y="40"/>
                    <a:pt x="50" y="37"/>
                  </a:cubicBezTo>
                  <a:cubicBezTo>
                    <a:pt x="17" y="4"/>
                    <a:pt x="17" y="4"/>
                    <a:pt x="17" y="4"/>
                  </a:cubicBezTo>
                  <a:cubicBezTo>
                    <a:pt x="13" y="0"/>
                    <a:pt x="7" y="0"/>
                    <a:pt x="4" y="4"/>
                  </a:cubicBezTo>
                  <a:cubicBezTo>
                    <a:pt x="0" y="7"/>
                    <a:pt x="0" y="13"/>
                    <a:pt x="4" y="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4" name="Group 129"/>
          <p:cNvGrpSpPr>
            <a:grpSpLocks noChangeAspect="1"/>
          </p:cNvGrpSpPr>
          <p:nvPr/>
        </p:nvGrpSpPr>
        <p:grpSpPr bwMode="auto">
          <a:xfrm>
            <a:off x="6129705" y="1237372"/>
            <a:ext cx="776288" cy="552450"/>
            <a:chOff x="2636" y="1447"/>
            <a:chExt cx="489" cy="348"/>
          </a:xfrm>
        </p:grpSpPr>
        <p:sp>
          <p:nvSpPr>
            <p:cNvPr id="647" name="Freeform 130"/>
            <p:cNvSpPr>
              <a:spLocks/>
            </p:cNvSpPr>
            <p:nvPr/>
          </p:nvSpPr>
          <p:spPr bwMode="auto">
            <a:xfrm>
              <a:off x="2822" y="1584"/>
              <a:ext cx="40" cy="26"/>
            </a:xfrm>
            <a:custGeom>
              <a:avLst/>
              <a:gdLst>
                <a:gd name="T0" fmla="*/ 32 w 32"/>
                <a:gd name="T1" fmla="*/ 22 h 22"/>
                <a:gd name="T2" fmla="*/ 15 w 32"/>
                <a:gd name="T3" fmla="*/ 0 h 22"/>
                <a:gd name="T4" fmla="*/ 0 w 32"/>
                <a:gd name="T5" fmla="*/ 8 h 22"/>
                <a:gd name="T6" fmla="*/ 32 w 32"/>
                <a:gd name="T7" fmla="*/ 22 h 22"/>
              </a:gdLst>
              <a:ahLst/>
              <a:cxnLst>
                <a:cxn ang="0">
                  <a:pos x="T0" y="T1"/>
                </a:cxn>
                <a:cxn ang="0">
                  <a:pos x="T2" y="T3"/>
                </a:cxn>
                <a:cxn ang="0">
                  <a:pos x="T4" y="T5"/>
                </a:cxn>
                <a:cxn ang="0">
                  <a:pos x="T6" y="T7"/>
                </a:cxn>
              </a:cxnLst>
              <a:rect l="0" t="0" r="r" b="b"/>
              <a:pathLst>
                <a:path w="32" h="22">
                  <a:moveTo>
                    <a:pt x="32" y="22"/>
                  </a:moveTo>
                  <a:cubicBezTo>
                    <a:pt x="27" y="14"/>
                    <a:pt x="21" y="7"/>
                    <a:pt x="15" y="0"/>
                  </a:cubicBezTo>
                  <a:cubicBezTo>
                    <a:pt x="9" y="2"/>
                    <a:pt x="5" y="5"/>
                    <a:pt x="0" y="8"/>
                  </a:cubicBezTo>
                  <a:cubicBezTo>
                    <a:pt x="10" y="15"/>
                    <a:pt x="21" y="20"/>
                    <a:pt x="32" y="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131"/>
            <p:cNvSpPr>
              <a:spLocks/>
            </p:cNvSpPr>
            <p:nvPr/>
          </p:nvSpPr>
          <p:spPr bwMode="auto">
            <a:xfrm>
              <a:off x="2899" y="1673"/>
              <a:ext cx="25" cy="29"/>
            </a:xfrm>
            <a:custGeom>
              <a:avLst/>
              <a:gdLst>
                <a:gd name="T0" fmla="*/ 21 w 21"/>
                <a:gd name="T1" fmla="*/ 0 h 24"/>
                <a:gd name="T2" fmla="*/ 0 w 21"/>
                <a:gd name="T3" fmla="*/ 4 h 24"/>
                <a:gd name="T4" fmla="*/ 0 w 21"/>
                <a:gd name="T5" fmla="*/ 24 h 24"/>
                <a:gd name="T6" fmla="*/ 21 w 21"/>
                <a:gd name="T7" fmla="*/ 0 h 24"/>
              </a:gdLst>
              <a:ahLst/>
              <a:cxnLst>
                <a:cxn ang="0">
                  <a:pos x="T0" y="T1"/>
                </a:cxn>
                <a:cxn ang="0">
                  <a:pos x="T2" y="T3"/>
                </a:cxn>
                <a:cxn ang="0">
                  <a:pos x="T4" y="T5"/>
                </a:cxn>
                <a:cxn ang="0">
                  <a:pos x="T6" y="T7"/>
                </a:cxn>
              </a:cxnLst>
              <a:rect l="0" t="0" r="r" b="b"/>
              <a:pathLst>
                <a:path w="21" h="24">
                  <a:moveTo>
                    <a:pt x="21" y="0"/>
                  </a:moveTo>
                  <a:cubicBezTo>
                    <a:pt x="14" y="2"/>
                    <a:pt x="7" y="3"/>
                    <a:pt x="0" y="4"/>
                  </a:cubicBezTo>
                  <a:cubicBezTo>
                    <a:pt x="0" y="11"/>
                    <a:pt x="0" y="17"/>
                    <a:pt x="0" y="24"/>
                  </a:cubicBezTo>
                  <a:cubicBezTo>
                    <a:pt x="8" y="17"/>
                    <a:pt x="15" y="9"/>
                    <a:pt x="2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132"/>
            <p:cNvSpPr>
              <a:spLocks/>
            </p:cNvSpPr>
            <p:nvPr/>
          </p:nvSpPr>
          <p:spPr bwMode="auto">
            <a:xfrm>
              <a:off x="2786" y="1601"/>
              <a:ext cx="99" cy="67"/>
            </a:xfrm>
            <a:custGeom>
              <a:avLst/>
              <a:gdLst>
                <a:gd name="T0" fmla="*/ 80 w 80"/>
                <a:gd name="T1" fmla="*/ 55 h 56"/>
                <a:gd name="T2" fmla="*/ 67 w 80"/>
                <a:gd name="T3" fmla="*/ 18 h 56"/>
                <a:gd name="T4" fmla="*/ 21 w 80"/>
                <a:gd name="T5" fmla="*/ 0 h 56"/>
                <a:gd name="T6" fmla="*/ 0 w 80"/>
                <a:gd name="T7" fmla="*/ 31 h 56"/>
                <a:gd name="T8" fmla="*/ 80 w 80"/>
                <a:gd name="T9" fmla="*/ 55 h 56"/>
              </a:gdLst>
              <a:ahLst/>
              <a:cxnLst>
                <a:cxn ang="0">
                  <a:pos x="T0" y="T1"/>
                </a:cxn>
                <a:cxn ang="0">
                  <a:pos x="T2" y="T3"/>
                </a:cxn>
                <a:cxn ang="0">
                  <a:pos x="T4" y="T5"/>
                </a:cxn>
                <a:cxn ang="0">
                  <a:pos x="T6" y="T7"/>
                </a:cxn>
                <a:cxn ang="0">
                  <a:pos x="T8" y="T9"/>
                </a:cxn>
              </a:cxnLst>
              <a:rect l="0" t="0" r="r" b="b"/>
              <a:pathLst>
                <a:path w="80" h="56">
                  <a:moveTo>
                    <a:pt x="80" y="55"/>
                  </a:moveTo>
                  <a:cubicBezTo>
                    <a:pt x="77" y="43"/>
                    <a:pt x="73" y="30"/>
                    <a:pt x="67" y="18"/>
                  </a:cubicBezTo>
                  <a:cubicBezTo>
                    <a:pt x="50" y="17"/>
                    <a:pt x="35" y="10"/>
                    <a:pt x="21" y="0"/>
                  </a:cubicBezTo>
                  <a:cubicBezTo>
                    <a:pt x="12" y="9"/>
                    <a:pt x="5" y="19"/>
                    <a:pt x="0" y="31"/>
                  </a:cubicBezTo>
                  <a:cubicBezTo>
                    <a:pt x="24" y="48"/>
                    <a:pt x="52" y="56"/>
                    <a:pt x="80" y="5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133"/>
            <p:cNvSpPr>
              <a:spLocks/>
            </p:cNvSpPr>
            <p:nvPr/>
          </p:nvSpPr>
          <p:spPr bwMode="auto">
            <a:xfrm>
              <a:off x="2883" y="1601"/>
              <a:ext cx="67" cy="66"/>
            </a:xfrm>
            <a:custGeom>
              <a:avLst/>
              <a:gdLst>
                <a:gd name="T0" fmla="*/ 55 w 55"/>
                <a:gd name="T1" fmla="*/ 2 h 55"/>
                <a:gd name="T2" fmla="*/ 53 w 55"/>
                <a:gd name="T3" fmla="*/ 0 h 55"/>
                <a:gd name="T4" fmla="*/ 0 w 55"/>
                <a:gd name="T5" fmla="*/ 19 h 55"/>
                <a:gd name="T6" fmla="*/ 11 w 55"/>
                <a:gd name="T7" fmla="*/ 55 h 55"/>
                <a:gd name="T8" fmla="*/ 41 w 55"/>
                <a:gd name="T9" fmla="*/ 49 h 55"/>
                <a:gd name="T10" fmla="*/ 55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55" y="2"/>
                  </a:moveTo>
                  <a:cubicBezTo>
                    <a:pt x="55" y="2"/>
                    <a:pt x="54" y="1"/>
                    <a:pt x="53" y="0"/>
                  </a:cubicBezTo>
                  <a:cubicBezTo>
                    <a:pt x="38" y="12"/>
                    <a:pt x="19" y="19"/>
                    <a:pt x="0" y="19"/>
                  </a:cubicBezTo>
                  <a:cubicBezTo>
                    <a:pt x="5" y="30"/>
                    <a:pt x="9" y="42"/>
                    <a:pt x="11" y="55"/>
                  </a:cubicBezTo>
                  <a:cubicBezTo>
                    <a:pt x="21" y="54"/>
                    <a:pt x="31" y="52"/>
                    <a:pt x="41" y="49"/>
                  </a:cubicBezTo>
                  <a:cubicBezTo>
                    <a:pt x="48" y="34"/>
                    <a:pt x="53" y="19"/>
                    <a:pt x="55"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134"/>
            <p:cNvSpPr>
              <a:spLocks/>
            </p:cNvSpPr>
            <p:nvPr/>
          </p:nvSpPr>
          <p:spPr bwMode="auto">
            <a:xfrm>
              <a:off x="2880" y="1650"/>
              <a:ext cx="109" cy="125"/>
            </a:xfrm>
            <a:custGeom>
              <a:avLst/>
              <a:gdLst>
                <a:gd name="T0" fmla="*/ 80 w 88"/>
                <a:gd name="T1" fmla="*/ 0 h 103"/>
                <a:gd name="T2" fmla="*/ 49 w 88"/>
                <a:gd name="T3" fmla="*/ 15 h 103"/>
                <a:gd name="T4" fmla="*/ 14 w 88"/>
                <a:gd name="T5" fmla="*/ 56 h 103"/>
                <a:gd name="T6" fmla="*/ 0 w 88"/>
                <a:gd name="T7" fmla="*/ 103 h 103"/>
                <a:gd name="T8" fmla="*/ 12 w 88"/>
                <a:gd name="T9" fmla="*/ 102 h 103"/>
                <a:gd name="T10" fmla="*/ 82 w 88"/>
                <a:gd name="T11" fmla="*/ 9 h 103"/>
                <a:gd name="T12" fmla="*/ 80 w 88"/>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88" h="103">
                  <a:moveTo>
                    <a:pt x="80" y="0"/>
                  </a:moveTo>
                  <a:cubicBezTo>
                    <a:pt x="70" y="6"/>
                    <a:pt x="60" y="11"/>
                    <a:pt x="49" y="15"/>
                  </a:cubicBezTo>
                  <a:cubicBezTo>
                    <a:pt x="40" y="31"/>
                    <a:pt x="28" y="45"/>
                    <a:pt x="14" y="56"/>
                  </a:cubicBezTo>
                  <a:cubicBezTo>
                    <a:pt x="12" y="72"/>
                    <a:pt x="8" y="88"/>
                    <a:pt x="0" y="103"/>
                  </a:cubicBezTo>
                  <a:cubicBezTo>
                    <a:pt x="4" y="103"/>
                    <a:pt x="8" y="102"/>
                    <a:pt x="12" y="102"/>
                  </a:cubicBezTo>
                  <a:cubicBezTo>
                    <a:pt x="57" y="96"/>
                    <a:pt x="88" y="54"/>
                    <a:pt x="82" y="9"/>
                  </a:cubicBezTo>
                  <a:cubicBezTo>
                    <a:pt x="81" y="6"/>
                    <a:pt x="81" y="3"/>
                    <a:pt x="8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135"/>
            <p:cNvSpPr>
              <a:spLocks/>
            </p:cNvSpPr>
            <p:nvPr/>
          </p:nvSpPr>
          <p:spPr bwMode="auto">
            <a:xfrm>
              <a:off x="2818" y="1728"/>
              <a:ext cx="67" cy="45"/>
            </a:xfrm>
            <a:custGeom>
              <a:avLst/>
              <a:gdLst>
                <a:gd name="T0" fmla="*/ 54 w 54"/>
                <a:gd name="T1" fmla="*/ 0 h 38"/>
                <a:gd name="T2" fmla="*/ 0 w 54"/>
                <a:gd name="T3" fmla="*/ 21 h 38"/>
                <a:gd name="T4" fmla="*/ 40 w 54"/>
                <a:gd name="T5" fmla="*/ 38 h 38"/>
                <a:gd name="T6" fmla="*/ 54 w 54"/>
                <a:gd name="T7" fmla="*/ 0 h 38"/>
              </a:gdLst>
              <a:ahLst/>
              <a:cxnLst>
                <a:cxn ang="0">
                  <a:pos x="T0" y="T1"/>
                </a:cxn>
                <a:cxn ang="0">
                  <a:pos x="T2" y="T3"/>
                </a:cxn>
                <a:cxn ang="0">
                  <a:pos x="T4" y="T5"/>
                </a:cxn>
                <a:cxn ang="0">
                  <a:pos x="T6" y="T7"/>
                </a:cxn>
              </a:cxnLst>
              <a:rect l="0" t="0" r="r" b="b"/>
              <a:pathLst>
                <a:path w="54" h="38">
                  <a:moveTo>
                    <a:pt x="54" y="0"/>
                  </a:moveTo>
                  <a:cubicBezTo>
                    <a:pt x="38" y="10"/>
                    <a:pt x="19" y="18"/>
                    <a:pt x="0" y="21"/>
                  </a:cubicBezTo>
                  <a:cubicBezTo>
                    <a:pt x="11" y="30"/>
                    <a:pt x="25" y="36"/>
                    <a:pt x="40" y="38"/>
                  </a:cubicBezTo>
                  <a:cubicBezTo>
                    <a:pt x="46" y="26"/>
                    <a:pt x="51" y="13"/>
                    <a:pt x="5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136"/>
            <p:cNvSpPr>
              <a:spLocks/>
            </p:cNvSpPr>
            <p:nvPr/>
          </p:nvSpPr>
          <p:spPr bwMode="auto">
            <a:xfrm>
              <a:off x="2778" y="1649"/>
              <a:ext cx="109" cy="94"/>
            </a:xfrm>
            <a:custGeom>
              <a:avLst/>
              <a:gdLst>
                <a:gd name="T0" fmla="*/ 88 w 89"/>
                <a:gd name="T1" fmla="*/ 52 h 78"/>
                <a:gd name="T2" fmla="*/ 88 w 89"/>
                <a:gd name="T3" fmla="*/ 25 h 78"/>
                <a:gd name="T4" fmla="*/ 84 w 89"/>
                <a:gd name="T5" fmla="*/ 25 h 78"/>
                <a:gd name="T6" fmla="*/ 4 w 89"/>
                <a:gd name="T7" fmla="*/ 0 h 78"/>
                <a:gd name="T8" fmla="*/ 2 w 89"/>
                <a:gd name="T9" fmla="*/ 33 h 78"/>
                <a:gd name="T10" fmla="*/ 24 w 89"/>
                <a:gd name="T11" fmla="*/ 78 h 78"/>
                <a:gd name="T12" fmla="*/ 88 w 89"/>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89" h="78">
                  <a:moveTo>
                    <a:pt x="88" y="52"/>
                  </a:moveTo>
                  <a:cubicBezTo>
                    <a:pt x="89" y="43"/>
                    <a:pt x="89" y="34"/>
                    <a:pt x="88" y="25"/>
                  </a:cubicBezTo>
                  <a:cubicBezTo>
                    <a:pt x="87" y="25"/>
                    <a:pt x="85" y="25"/>
                    <a:pt x="84" y="25"/>
                  </a:cubicBezTo>
                  <a:cubicBezTo>
                    <a:pt x="56" y="25"/>
                    <a:pt x="28" y="17"/>
                    <a:pt x="4" y="0"/>
                  </a:cubicBezTo>
                  <a:cubicBezTo>
                    <a:pt x="1" y="11"/>
                    <a:pt x="0" y="22"/>
                    <a:pt x="2" y="33"/>
                  </a:cubicBezTo>
                  <a:cubicBezTo>
                    <a:pt x="4" y="51"/>
                    <a:pt x="12" y="66"/>
                    <a:pt x="24" y="78"/>
                  </a:cubicBezTo>
                  <a:cubicBezTo>
                    <a:pt x="48" y="75"/>
                    <a:pt x="70" y="66"/>
                    <a:pt x="88" y="5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137"/>
            <p:cNvSpPr>
              <a:spLocks/>
            </p:cNvSpPr>
            <p:nvPr/>
          </p:nvSpPr>
          <p:spPr bwMode="auto">
            <a:xfrm>
              <a:off x="2949" y="1614"/>
              <a:ext cx="26" cy="40"/>
            </a:xfrm>
            <a:custGeom>
              <a:avLst/>
              <a:gdLst>
                <a:gd name="T0" fmla="*/ 9 w 21"/>
                <a:gd name="T1" fmla="*/ 0 h 33"/>
                <a:gd name="T2" fmla="*/ 0 w 21"/>
                <a:gd name="T3" fmla="*/ 33 h 33"/>
                <a:gd name="T4" fmla="*/ 21 w 21"/>
                <a:gd name="T5" fmla="*/ 20 h 33"/>
                <a:gd name="T6" fmla="*/ 9 w 21"/>
                <a:gd name="T7" fmla="*/ 0 h 33"/>
              </a:gdLst>
              <a:ahLst/>
              <a:cxnLst>
                <a:cxn ang="0">
                  <a:pos x="T0" y="T1"/>
                </a:cxn>
                <a:cxn ang="0">
                  <a:pos x="T2" y="T3"/>
                </a:cxn>
                <a:cxn ang="0">
                  <a:pos x="T4" y="T5"/>
                </a:cxn>
                <a:cxn ang="0">
                  <a:pos x="T6" y="T7"/>
                </a:cxn>
              </a:cxnLst>
              <a:rect l="0" t="0" r="r" b="b"/>
              <a:pathLst>
                <a:path w="21" h="33">
                  <a:moveTo>
                    <a:pt x="9" y="0"/>
                  </a:moveTo>
                  <a:cubicBezTo>
                    <a:pt x="7" y="12"/>
                    <a:pt x="4" y="22"/>
                    <a:pt x="0" y="33"/>
                  </a:cubicBezTo>
                  <a:cubicBezTo>
                    <a:pt x="7" y="29"/>
                    <a:pt x="14" y="25"/>
                    <a:pt x="21" y="20"/>
                  </a:cubicBezTo>
                  <a:cubicBezTo>
                    <a:pt x="18" y="13"/>
                    <a:pt x="14" y="6"/>
                    <a:pt x="9"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138"/>
            <p:cNvSpPr>
              <a:spLocks/>
            </p:cNvSpPr>
            <p:nvPr/>
          </p:nvSpPr>
          <p:spPr bwMode="auto">
            <a:xfrm>
              <a:off x="2852" y="1573"/>
              <a:ext cx="87" cy="40"/>
            </a:xfrm>
            <a:custGeom>
              <a:avLst/>
              <a:gdLst>
                <a:gd name="T0" fmla="*/ 20 w 71"/>
                <a:gd name="T1" fmla="*/ 32 h 33"/>
                <a:gd name="T2" fmla="*/ 23 w 71"/>
                <a:gd name="T3" fmla="*/ 33 h 33"/>
                <a:gd name="T4" fmla="*/ 71 w 71"/>
                <a:gd name="T5" fmla="*/ 17 h 33"/>
                <a:gd name="T6" fmla="*/ 12 w 71"/>
                <a:gd name="T7" fmla="*/ 3 h 33"/>
                <a:gd name="T8" fmla="*/ 0 w 71"/>
                <a:gd name="T9" fmla="*/ 5 h 33"/>
                <a:gd name="T10" fmla="*/ 20 w 71"/>
                <a:gd name="T11" fmla="*/ 32 h 33"/>
              </a:gdLst>
              <a:ahLst/>
              <a:cxnLst>
                <a:cxn ang="0">
                  <a:pos x="T0" y="T1"/>
                </a:cxn>
                <a:cxn ang="0">
                  <a:pos x="T2" y="T3"/>
                </a:cxn>
                <a:cxn ang="0">
                  <a:pos x="T4" y="T5"/>
                </a:cxn>
                <a:cxn ang="0">
                  <a:pos x="T6" y="T7"/>
                </a:cxn>
                <a:cxn ang="0">
                  <a:pos x="T8" y="T9"/>
                </a:cxn>
                <a:cxn ang="0">
                  <a:pos x="T10" y="T11"/>
                </a:cxn>
              </a:cxnLst>
              <a:rect l="0" t="0" r="r" b="b"/>
              <a:pathLst>
                <a:path w="71" h="33">
                  <a:moveTo>
                    <a:pt x="20" y="32"/>
                  </a:moveTo>
                  <a:cubicBezTo>
                    <a:pt x="21" y="32"/>
                    <a:pt x="22" y="33"/>
                    <a:pt x="23" y="33"/>
                  </a:cubicBezTo>
                  <a:cubicBezTo>
                    <a:pt x="41" y="33"/>
                    <a:pt x="57" y="27"/>
                    <a:pt x="71" y="17"/>
                  </a:cubicBezTo>
                  <a:cubicBezTo>
                    <a:pt x="54" y="6"/>
                    <a:pt x="33" y="0"/>
                    <a:pt x="12" y="3"/>
                  </a:cubicBezTo>
                  <a:cubicBezTo>
                    <a:pt x="8" y="3"/>
                    <a:pt x="4" y="4"/>
                    <a:pt x="0" y="5"/>
                  </a:cubicBezTo>
                  <a:cubicBezTo>
                    <a:pt x="8" y="14"/>
                    <a:pt x="15" y="23"/>
                    <a:pt x="20"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139"/>
            <p:cNvSpPr>
              <a:spLocks noEditPoints="1"/>
            </p:cNvSpPr>
            <p:nvPr/>
          </p:nvSpPr>
          <p:spPr bwMode="auto">
            <a:xfrm>
              <a:off x="2636" y="1555"/>
              <a:ext cx="489" cy="240"/>
            </a:xfrm>
            <a:custGeom>
              <a:avLst/>
              <a:gdLst>
                <a:gd name="T0" fmla="*/ 198 w 397"/>
                <a:gd name="T1" fmla="*/ 199 h 199"/>
                <a:gd name="T2" fmla="*/ 4 w 397"/>
                <a:gd name="T3" fmla="*/ 108 h 199"/>
                <a:gd name="T4" fmla="*/ 4 w 397"/>
                <a:gd name="T5" fmla="*/ 91 h 199"/>
                <a:gd name="T6" fmla="*/ 198 w 397"/>
                <a:gd name="T7" fmla="*/ 0 h 199"/>
                <a:gd name="T8" fmla="*/ 392 w 397"/>
                <a:gd name="T9" fmla="*/ 91 h 199"/>
                <a:gd name="T10" fmla="*/ 392 w 397"/>
                <a:gd name="T11" fmla="*/ 108 h 199"/>
                <a:gd name="T12" fmla="*/ 198 w 397"/>
                <a:gd name="T13" fmla="*/ 199 h 199"/>
                <a:gd name="T14" fmla="*/ 30 w 397"/>
                <a:gd name="T15" fmla="*/ 99 h 199"/>
                <a:gd name="T16" fmla="*/ 198 w 397"/>
                <a:gd name="T17" fmla="*/ 175 h 199"/>
                <a:gd name="T18" fmla="*/ 367 w 397"/>
                <a:gd name="T19" fmla="*/ 99 h 199"/>
                <a:gd name="T20" fmla="*/ 198 w 397"/>
                <a:gd name="T21" fmla="*/ 24 h 199"/>
                <a:gd name="T22" fmla="*/ 30 w 397"/>
                <a:gd name="T23" fmla="*/ 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199">
                  <a:moveTo>
                    <a:pt x="198" y="199"/>
                  </a:moveTo>
                  <a:cubicBezTo>
                    <a:pt x="92" y="199"/>
                    <a:pt x="8" y="111"/>
                    <a:pt x="4" y="108"/>
                  </a:cubicBezTo>
                  <a:cubicBezTo>
                    <a:pt x="0" y="103"/>
                    <a:pt x="0" y="96"/>
                    <a:pt x="4" y="91"/>
                  </a:cubicBezTo>
                  <a:cubicBezTo>
                    <a:pt x="8" y="88"/>
                    <a:pt x="92" y="0"/>
                    <a:pt x="198" y="0"/>
                  </a:cubicBezTo>
                  <a:cubicBezTo>
                    <a:pt x="305" y="0"/>
                    <a:pt x="389" y="88"/>
                    <a:pt x="392" y="91"/>
                  </a:cubicBezTo>
                  <a:cubicBezTo>
                    <a:pt x="397" y="96"/>
                    <a:pt x="397" y="103"/>
                    <a:pt x="392" y="108"/>
                  </a:cubicBezTo>
                  <a:cubicBezTo>
                    <a:pt x="389" y="111"/>
                    <a:pt x="305" y="199"/>
                    <a:pt x="198" y="199"/>
                  </a:cubicBezTo>
                  <a:close/>
                  <a:moveTo>
                    <a:pt x="30" y="99"/>
                  </a:moveTo>
                  <a:cubicBezTo>
                    <a:pt x="53" y="120"/>
                    <a:pt x="120" y="175"/>
                    <a:pt x="198" y="175"/>
                  </a:cubicBezTo>
                  <a:cubicBezTo>
                    <a:pt x="276" y="175"/>
                    <a:pt x="344" y="120"/>
                    <a:pt x="367" y="99"/>
                  </a:cubicBezTo>
                  <a:cubicBezTo>
                    <a:pt x="344" y="78"/>
                    <a:pt x="276" y="24"/>
                    <a:pt x="198" y="24"/>
                  </a:cubicBezTo>
                  <a:cubicBezTo>
                    <a:pt x="120" y="24"/>
                    <a:pt x="53" y="78"/>
                    <a:pt x="30" y="9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140"/>
            <p:cNvSpPr>
              <a:spLocks/>
            </p:cNvSpPr>
            <p:nvPr/>
          </p:nvSpPr>
          <p:spPr bwMode="auto">
            <a:xfrm>
              <a:off x="2863" y="1447"/>
              <a:ext cx="34" cy="86"/>
            </a:xfrm>
            <a:custGeom>
              <a:avLst/>
              <a:gdLst>
                <a:gd name="T0" fmla="*/ 14 w 28"/>
                <a:gd name="T1" fmla="*/ 71 h 71"/>
                <a:gd name="T2" fmla="*/ 0 w 28"/>
                <a:gd name="T3" fmla="*/ 57 h 71"/>
                <a:gd name="T4" fmla="*/ 0 w 28"/>
                <a:gd name="T5" fmla="*/ 14 h 71"/>
                <a:gd name="T6" fmla="*/ 14 w 28"/>
                <a:gd name="T7" fmla="*/ 0 h 71"/>
                <a:gd name="T8" fmla="*/ 28 w 28"/>
                <a:gd name="T9" fmla="*/ 14 h 71"/>
                <a:gd name="T10" fmla="*/ 28 w 28"/>
                <a:gd name="T11" fmla="*/ 57 h 71"/>
                <a:gd name="T12" fmla="*/ 14 w 28"/>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28" h="71">
                  <a:moveTo>
                    <a:pt x="14" y="71"/>
                  </a:moveTo>
                  <a:cubicBezTo>
                    <a:pt x="6" y="71"/>
                    <a:pt x="0" y="64"/>
                    <a:pt x="0" y="57"/>
                  </a:cubicBezTo>
                  <a:cubicBezTo>
                    <a:pt x="0" y="14"/>
                    <a:pt x="0" y="14"/>
                    <a:pt x="0" y="14"/>
                  </a:cubicBezTo>
                  <a:cubicBezTo>
                    <a:pt x="0" y="6"/>
                    <a:pt x="6" y="0"/>
                    <a:pt x="14" y="0"/>
                  </a:cubicBezTo>
                  <a:cubicBezTo>
                    <a:pt x="22" y="0"/>
                    <a:pt x="28" y="6"/>
                    <a:pt x="28" y="14"/>
                  </a:cubicBezTo>
                  <a:cubicBezTo>
                    <a:pt x="28" y="57"/>
                    <a:pt x="28" y="57"/>
                    <a:pt x="28" y="57"/>
                  </a:cubicBezTo>
                  <a:cubicBezTo>
                    <a:pt x="28" y="64"/>
                    <a:pt x="22" y="71"/>
                    <a:pt x="14"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141"/>
            <p:cNvSpPr>
              <a:spLocks/>
            </p:cNvSpPr>
            <p:nvPr/>
          </p:nvSpPr>
          <p:spPr bwMode="auto">
            <a:xfrm>
              <a:off x="3003" y="1471"/>
              <a:ext cx="67" cy="86"/>
            </a:xfrm>
            <a:custGeom>
              <a:avLst/>
              <a:gdLst>
                <a:gd name="T0" fmla="*/ 16 w 54"/>
                <a:gd name="T1" fmla="*/ 71 h 71"/>
                <a:gd name="T2" fmla="*/ 10 w 54"/>
                <a:gd name="T3" fmla="*/ 69 h 71"/>
                <a:gd name="T4" fmla="*/ 4 w 54"/>
                <a:gd name="T5" fmla="*/ 50 h 71"/>
                <a:gd name="T6" fmla="*/ 25 w 54"/>
                <a:gd name="T7" fmla="*/ 10 h 71"/>
                <a:gd name="T8" fmla="*/ 44 w 54"/>
                <a:gd name="T9" fmla="*/ 4 h 71"/>
                <a:gd name="T10" fmla="*/ 50 w 54"/>
                <a:gd name="T11" fmla="*/ 23 h 71"/>
                <a:gd name="T12" fmla="*/ 29 w 54"/>
                <a:gd name="T13" fmla="*/ 63 h 71"/>
                <a:gd name="T14" fmla="*/ 16 w 54"/>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1">
                  <a:moveTo>
                    <a:pt x="16" y="71"/>
                  </a:moveTo>
                  <a:cubicBezTo>
                    <a:pt x="14" y="71"/>
                    <a:pt x="12" y="70"/>
                    <a:pt x="10" y="69"/>
                  </a:cubicBezTo>
                  <a:cubicBezTo>
                    <a:pt x="3" y="66"/>
                    <a:pt x="0" y="57"/>
                    <a:pt x="4" y="50"/>
                  </a:cubicBezTo>
                  <a:cubicBezTo>
                    <a:pt x="25" y="10"/>
                    <a:pt x="25" y="10"/>
                    <a:pt x="25" y="10"/>
                  </a:cubicBezTo>
                  <a:cubicBezTo>
                    <a:pt x="29" y="3"/>
                    <a:pt x="37" y="0"/>
                    <a:pt x="44" y="4"/>
                  </a:cubicBezTo>
                  <a:cubicBezTo>
                    <a:pt x="51" y="8"/>
                    <a:pt x="54" y="16"/>
                    <a:pt x="50" y="23"/>
                  </a:cubicBezTo>
                  <a:cubicBezTo>
                    <a:pt x="29" y="63"/>
                    <a:pt x="29" y="63"/>
                    <a:pt x="29" y="63"/>
                  </a:cubicBezTo>
                  <a:cubicBezTo>
                    <a:pt x="26" y="68"/>
                    <a:pt x="21" y="71"/>
                    <a:pt x="16"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142"/>
            <p:cNvSpPr>
              <a:spLocks/>
            </p:cNvSpPr>
            <p:nvPr/>
          </p:nvSpPr>
          <p:spPr bwMode="auto">
            <a:xfrm>
              <a:off x="2692" y="1475"/>
              <a:ext cx="65" cy="86"/>
            </a:xfrm>
            <a:custGeom>
              <a:avLst/>
              <a:gdLst>
                <a:gd name="T0" fmla="*/ 37 w 53"/>
                <a:gd name="T1" fmla="*/ 71 h 71"/>
                <a:gd name="T2" fmla="*/ 25 w 53"/>
                <a:gd name="T3" fmla="*/ 63 h 71"/>
                <a:gd name="T4" fmla="*/ 3 w 53"/>
                <a:gd name="T5" fmla="*/ 23 h 71"/>
                <a:gd name="T6" fmla="*/ 9 w 53"/>
                <a:gd name="T7" fmla="*/ 4 h 71"/>
                <a:gd name="T8" fmla="*/ 28 w 53"/>
                <a:gd name="T9" fmla="*/ 10 h 71"/>
                <a:gd name="T10" fmla="*/ 50 w 53"/>
                <a:gd name="T11" fmla="*/ 50 h 71"/>
                <a:gd name="T12" fmla="*/ 44 w 53"/>
                <a:gd name="T13" fmla="*/ 69 h 71"/>
                <a:gd name="T14" fmla="*/ 37 w 53"/>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71">
                  <a:moveTo>
                    <a:pt x="37" y="71"/>
                  </a:moveTo>
                  <a:cubicBezTo>
                    <a:pt x="32" y="71"/>
                    <a:pt x="27" y="68"/>
                    <a:pt x="25" y="63"/>
                  </a:cubicBezTo>
                  <a:cubicBezTo>
                    <a:pt x="3" y="23"/>
                    <a:pt x="3" y="23"/>
                    <a:pt x="3" y="23"/>
                  </a:cubicBezTo>
                  <a:cubicBezTo>
                    <a:pt x="0" y="16"/>
                    <a:pt x="2" y="7"/>
                    <a:pt x="9" y="4"/>
                  </a:cubicBezTo>
                  <a:cubicBezTo>
                    <a:pt x="16" y="0"/>
                    <a:pt x="25" y="3"/>
                    <a:pt x="28" y="10"/>
                  </a:cubicBezTo>
                  <a:cubicBezTo>
                    <a:pt x="50" y="50"/>
                    <a:pt x="50" y="50"/>
                    <a:pt x="50" y="50"/>
                  </a:cubicBezTo>
                  <a:cubicBezTo>
                    <a:pt x="53" y="57"/>
                    <a:pt x="51" y="65"/>
                    <a:pt x="44" y="69"/>
                  </a:cubicBezTo>
                  <a:cubicBezTo>
                    <a:pt x="42" y="70"/>
                    <a:pt x="39" y="71"/>
                    <a:pt x="37"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1" name="Group 145"/>
          <p:cNvGrpSpPr>
            <a:grpSpLocks noChangeAspect="1"/>
          </p:cNvGrpSpPr>
          <p:nvPr/>
        </p:nvGrpSpPr>
        <p:grpSpPr bwMode="auto">
          <a:xfrm>
            <a:off x="7285044" y="1109662"/>
            <a:ext cx="542926" cy="761999"/>
            <a:chOff x="4589" y="699"/>
            <a:chExt cx="342" cy="480"/>
          </a:xfrm>
        </p:grpSpPr>
        <p:sp>
          <p:nvSpPr>
            <p:cNvPr id="663" name="Freeform 146"/>
            <p:cNvSpPr>
              <a:spLocks/>
            </p:cNvSpPr>
            <p:nvPr/>
          </p:nvSpPr>
          <p:spPr bwMode="auto">
            <a:xfrm>
              <a:off x="4641" y="998"/>
              <a:ext cx="89" cy="115"/>
            </a:xfrm>
            <a:custGeom>
              <a:avLst/>
              <a:gdLst>
                <a:gd name="T0" fmla="*/ 53 w 72"/>
                <a:gd name="T1" fmla="*/ 95 h 95"/>
                <a:gd name="T2" fmla="*/ 18 w 72"/>
                <a:gd name="T3" fmla="*/ 95 h 95"/>
                <a:gd name="T4" fmla="*/ 0 w 72"/>
                <a:gd name="T5" fmla="*/ 77 h 95"/>
                <a:gd name="T6" fmla="*/ 0 w 72"/>
                <a:gd name="T7" fmla="*/ 18 h 95"/>
                <a:gd name="T8" fmla="*/ 18 w 72"/>
                <a:gd name="T9" fmla="*/ 0 h 95"/>
                <a:gd name="T10" fmla="*/ 53 w 72"/>
                <a:gd name="T11" fmla="*/ 0 h 95"/>
                <a:gd name="T12" fmla="*/ 72 w 72"/>
                <a:gd name="T13" fmla="*/ 18 h 95"/>
                <a:gd name="T14" fmla="*/ 72 w 72"/>
                <a:gd name="T15" fmla="*/ 77 h 95"/>
                <a:gd name="T16" fmla="*/ 53 w 72"/>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5">
                  <a:moveTo>
                    <a:pt x="53" y="95"/>
                  </a:moveTo>
                  <a:cubicBezTo>
                    <a:pt x="18" y="95"/>
                    <a:pt x="18" y="95"/>
                    <a:pt x="18" y="95"/>
                  </a:cubicBezTo>
                  <a:cubicBezTo>
                    <a:pt x="8" y="95"/>
                    <a:pt x="0" y="87"/>
                    <a:pt x="0" y="77"/>
                  </a:cubicBezTo>
                  <a:cubicBezTo>
                    <a:pt x="0" y="18"/>
                    <a:pt x="0" y="18"/>
                    <a:pt x="0" y="18"/>
                  </a:cubicBezTo>
                  <a:cubicBezTo>
                    <a:pt x="0" y="8"/>
                    <a:pt x="8" y="0"/>
                    <a:pt x="18" y="0"/>
                  </a:cubicBezTo>
                  <a:cubicBezTo>
                    <a:pt x="53" y="0"/>
                    <a:pt x="53" y="0"/>
                    <a:pt x="53" y="0"/>
                  </a:cubicBezTo>
                  <a:cubicBezTo>
                    <a:pt x="64" y="0"/>
                    <a:pt x="72" y="8"/>
                    <a:pt x="72" y="18"/>
                  </a:cubicBezTo>
                  <a:cubicBezTo>
                    <a:pt x="72" y="77"/>
                    <a:pt x="72" y="77"/>
                    <a:pt x="72" y="77"/>
                  </a:cubicBezTo>
                  <a:cubicBezTo>
                    <a:pt x="72" y="87"/>
                    <a:pt x="64" y="95"/>
                    <a:pt x="53" y="9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147"/>
            <p:cNvSpPr>
              <a:spLocks noChangeArrowheads="1"/>
            </p:cNvSpPr>
            <p:nvPr/>
          </p:nvSpPr>
          <p:spPr bwMode="auto">
            <a:xfrm>
              <a:off x="4658" y="933"/>
              <a:ext cx="53" cy="5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148"/>
            <p:cNvSpPr>
              <a:spLocks/>
            </p:cNvSpPr>
            <p:nvPr/>
          </p:nvSpPr>
          <p:spPr bwMode="auto">
            <a:xfrm>
              <a:off x="4726" y="699"/>
              <a:ext cx="98" cy="55"/>
            </a:xfrm>
            <a:custGeom>
              <a:avLst/>
              <a:gdLst>
                <a:gd name="T0" fmla="*/ 66 w 79"/>
                <a:gd name="T1" fmla="*/ 45 h 45"/>
                <a:gd name="T2" fmla="*/ 62 w 79"/>
                <a:gd name="T3" fmla="*/ 44 h 45"/>
                <a:gd name="T4" fmla="*/ 9 w 79"/>
                <a:gd name="T5" fmla="*/ 25 h 45"/>
                <a:gd name="T6" fmla="*/ 2 w 79"/>
                <a:gd name="T7" fmla="*/ 10 h 45"/>
                <a:gd name="T8" fmla="*/ 17 w 79"/>
                <a:gd name="T9" fmla="*/ 3 h 45"/>
                <a:gd name="T10" fmla="*/ 70 w 79"/>
                <a:gd name="T11" fmla="*/ 22 h 45"/>
                <a:gd name="T12" fmla="*/ 77 w 79"/>
                <a:gd name="T13" fmla="*/ 37 h 45"/>
                <a:gd name="T14" fmla="*/ 66 w 7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45">
                  <a:moveTo>
                    <a:pt x="66" y="45"/>
                  </a:moveTo>
                  <a:cubicBezTo>
                    <a:pt x="64" y="45"/>
                    <a:pt x="63" y="44"/>
                    <a:pt x="62" y="44"/>
                  </a:cubicBezTo>
                  <a:cubicBezTo>
                    <a:pt x="9" y="25"/>
                    <a:pt x="9" y="25"/>
                    <a:pt x="9" y="25"/>
                  </a:cubicBezTo>
                  <a:cubicBezTo>
                    <a:pt x="3" y="22"/>
                    <a:pt x="0" y="16"/>
                    <a:pt x="2" y="10"/>
                  </a:cubicBezTo>
                  <a:cubicBezTo>
                    <a:pt x="4" y="4"/>
                    <a:pt x="11" y="0"/>
                    <a:pt x="17" y="3"/>
                  </a:cubicBezTo>
                  <a:cubicBezTo>
                    <a:pt x="70" y="22"/>
                    <a:pt x="70" y="22"/>
                    <a:pt x="70" y="22"/>
                  </a:cubicBezTo>
                  <a:cubicBezTo>
                    <a:pt x="76" y="24"/>
                    <a:pt x="79" y="31"/>
                    <a:pt x="77" y="37"/>
                  </a:cubicBezTo>
                  <a:cubicBezTo>
                    <a:pt x="75" y="42"/>
                    <a:pt x="70" y="45"/>
                    <a:pt x="66" y="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149"/>
            <p:cNvSpPr>
              <a:spLocks/>
            </p:cNvSpPr>
            <p:nvPr/>
          </p:nvSpPr>
          <p:spPr bwMode="auto">
            <a:xfrm>
              <a:off x="4664" y="744"/>
              <a:ext cx="142" cy="188"/>
            </a:xfrm>
            <a:custGeom>
              <a:avLst/>
              <a:gdLst>
                <a:gd name="T0" fmla="*/ 103 w 115"/>
                <a:gd name="T1" fmla="*/ 18 h 156"/>
                <a:gd name="T2" fmla="*/ 62 w 115"/>
                <a:gd name="T3" fmla="*/ 3 h 156"/>
                <a:gd name="T4" fmla="*/ 42 w 115"/>
                <a:gd name="T5" fmla="*/ 13 h 156"/>
                <a:gd name="T6" fmla="*/ 3 w 115"/>
                <a:gd name="T7" fmla="*/ 118 h 156"/>
                <a:gd name="T8" fmla="*/ 12 w 115"/>
                <a:gd name="T9" fmla="*/ 138 h 156"/>
                <a:gd name="T10" fmla="*/ 53 w 115"/>
                <a:gd name="T11" fmla="*/ 153 h 156"/>
                <a:gd name="T12" fmla="*/ 73 w 115"/>
                <a:gd name="T13" fmla="*/ 143 h 156"/>
                <a:gd name="T14" fmla="*/ 112 w 115"/>
                <a:gd name="T15" fmla="*/ 39 h 156"/>
                <a:gd name="T16" fmla="*/ 103 w 115"/>
                <a:gd name="T17" fmla="*/ 1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6">
                  <a:moveTo>
                    <a:pt x="103" y="18"/>
                  </a:moveTo>
                  <a:cubicBezTo>
                    <a:pt x="62" y="3"/>
                    <a:pt x="62" y="3"/>
                    <a:pt x="62" y="3"/>
                  </a:cubicBezTo>
                  <a:cubicBezTo>
                    <a:pt x="54" y="0"/>
                    <a:pt x="45" y="5"/>
                    <a:pt x="42" y="13"/>
                  </a:cubicBezTo>
                  <a:cubicBezTo>
                    <a:pt x="3" y="118"/>
                    <a:pt x="3" y="118"/>
                    <a:pt x="3" y="118"/>
                  </a:cubicBezTo>
                  <a:cubicBezTo>
                    <a:pt x="0" y="126"/>
                    <a:pt x="4" y="135"/>
                    <a:pt x="12" y="138"/>
                  </a:cubicBezTo>
                  <a:cubicBezTo>
                    <a:pt x="53" y="153"/>
                    <a:pt x="53" y="153"/>
                    <a:pt x="53" y="153"/>
                  </a:cubicBezTo>
                  <a:cubicBezTo>
                    <a:pt x="61" y="156"/>
                    <a:pt x="70" y="151"/>
                    <a:pt x="73" y="143"/>
                  </a:cubicBezTo>
                  <a:cubicBezTo>
                    <a:pt x="112" y="39"/>
                    <a:pt x="112" y="39"/>
                    <a:pt x="112" y="39"/>
                  </a:cubicBezTo>
                  <a:cubicBezTo>
                    <a:pt x="115" y="30"/>
                    <a:pt x="111" y="21"/>
                    <a:pt x="103"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150"/>
            <p:cNvSpPr>
              <a:spLocks/>
            </p:cNvSpPr>
            <p:nvPr/>
          </p:nvSpPr>
          <p:spPr bwMode="auto">
            <a:xfrm>
              <a:off x="4589" y="839"/>
              <a:ext cx="342" cy="340"/>
            </a:xfrm>
            <a:custGeom>
              <a:avLst/>
              <a:gdLst>
                <a:gd name="T0" fmla="*/ 136 w 277"/>
                <a:gd name="T1" fmla="*/ 282 h 282"/>
                <a:gd name="T2" fmla="*/ 19 w 277"/>
                <a:gd name="T3" fmla="*/ 282 h 282"/>
                <a:gd name="T4" fmla="*/ 0 w 277"/>
                <a:gd name="T5" fmla="*/ 263 h 282"/>
                <a:gd name="T6" fmla="*/ 19 w 277"/>
                <a:gd name="T7" fmla="*/ 243 h 282"/>
                <a:gd name="T8" fmla="*/ 136 w 277"/>
                <a:gd name="T9" fmla="*/ 243 h 282"/>
                <a:gd name="T10" fmla="*/ 238 w 277"/>
                <a:gd name="T11" fmla="*/ 141 h 282"/>
                <a:gd name="T12" fmla="*/ 136 w 277"/>
                <a:gd name="T13" fmla="*/ 38 h 282"/>
                <a:gd name="T14" fmla="*/ 117 w 277"/>
                <a:gd name="T15" fmla="*/ 19 h 282"/>
                <a:gd name="T16" fmla="*/ 136 w 277"/>
                <a:gd name="T17" fmla="*/ 0 h 282"/>
                <a:gd name="T18" fmla="*/ 277 w 277"/>
                <a:gd name="T19" fmla="*/ 141 h 282"/>
                <a:gd name="T20" fmla="*/ 136 w 277"/>
                <a:gd name="T21"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82">
                  <a:moveTo>
                    <a:pt x="136" y="282"/>
                  </a:moveTo>
                  <a:cubicBezTo>
                    <a:pt x="19" y="282"/>
                    <a:pt x="19" y="282"/>
                    <a:pt x="19" y="282"/>
                  </a:cubicBezTo>
                  <a:cubicBezTo>
                    <a:pt x="8" y="282"/>
                    <a:pt x="0" y="273"/>
                    <a:pt x="0" y="263"/>
                  </a:cubicBezTo>
                  <a:cubicBezTo>
                    <a:pt x="0" y="252"/>
                    <a:pt x="8" y="243"/>
                    <a:pt x="19" y="243"/>
                  </a:cubicBezTo>
                  <a:cubicBezTo>
                    <a:pt x="136" y="243"/>
                    <a:pt x="136" y="243"/>
                    <a:pt x="136" y="243"/>
                  </a:cubicBezTo>
                  <a:cubicBezTo>
                    <a:pt x="193" y="243"/>
                    <a:pt x="238" y="197"/>
                    <a:pt x="238" y="141"/>
                  </a:cubicBezTo>
                  <a:cubicBezTo>
                    <a:pt x="238" y="84"/>
                    <a:pt x="193" y="38"/>
                    <a:pt x="136" y="38"/>
                  </a:cubicBezTo>
                  <a:cubicBezTo>
                    <a:pt x="125" y="38"/>
                    <a:pt x="117" y="30"/>
                    <a:pt x="117" y="19"/>
                  </a:cubicBezTo>
                  <a:cubicBezTo>
                    <a:pt x="117" y="8"/>
                    <a:pt x="125" y="0"/>
                    <a:pt x="136" y="0"/>
                  </a:cubicBezTo>
                  <a:cubicBezTo>
                    <a:pt x="214" y="0"/>
                    <a:pt x="277" y="63"/>
                    <a:pt x="277" y="141"/>
                  </a:cubicBezTo>
                  <a:cubicBezTo>
                    <a:pt x="277" y="219"/>
                    <a:pt x="214" y="282"/>
                    <a:pt x="136" y="2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4" name="Group 153"/>
          <p:cNvGrpSpPr>
            <a:grpSpLocks noChangeAspect="1"/>
          </p:cNvGrpSpPr>
          <p:nvPr/>
        </p:nvGrpSpPr>
        <p:grpSpPr bwMode="auto">
          <a:xfrm>
            <a:off x="534988" y="2306640"/>
            <a:ext cx="912813" cy="414338"/>
            <a:chOff x="337" y="1453"/>
            <a:chExt cx="575" cy="261"/>
          </a:xfrm>
        </p:grpSpPr>
        <p:sp>
          <p:nvSpPr>
            <p:cNvPr id="686" name="Freeform 154"/>
            <p:cNvSpPr>
              <a:spLocks/>
            </p:cNvSpPr>
            <p:nvPr/>
          </p:nvSpPr>
          <p:spPr bwMode="auto">
            <a:xfrm>
              <a:off x="536" y="1556"/>
              <a:ext cx="331" cy="81"/>
            </a:xfrm>
            <a:custGeom>
              <a:avLst/>
              <a:gdLst>
                <a:gd name="T0" fmla="*/ 235 w 269"/>
                <a:gd name="T1" fmla="*/ 67 h 67"/>
                <a:gd name="T2" fmla="*/ 33 w 269"/>
                <a:gd name="T3" fmla="*/ 67 h 67"/>
                <a:gd name="T4" fmla="*/ 0 w 269"/>
                <a:gd name="T5" fmla="*/ 34 h 67"/>
                <a:gd name="T6" fmla="*/ 0 w 269"/>
                <a:gd name="T7" fmla="*/ 34 h 67"/>
                <a:gd name="T8" fmla="*/ 33 w 269"/>
                <a:gd name="T9" fmla="*/ 0 h 67"/>
                <a:gd name="T10" fmla="*/ 235 w 269"/>
                <a:gd name="T11" fmla="*/ 0 h 67"/>
                <a:gd name="T12" fmla="*/ 269 w 269"/>
                <a:gd name="T13" fmla="*/ 34 h 67"/>
                <a:gd name="T14" fmla="*/ 269 w 269"/>
                <a:gd name="T15" fmla="*/ 34 h 67"/>
                <a:gd name="T16" fmla="*/ 235 w 26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67">
                  <a:moveTo>
                    <a:pt x="235" y="67"/>
                  </a:moveTo>
                  <a:cubicBezTo>
                    <a:pt x="33" y="67"/>
                    <a:pt x="33" y="67"/>
                    <a:pt x="33" y="67"/>
                  </a:cubicBezTo>
                  <a:cubicBezTo>
                    <a:pt x="15" y="67"/>
                    <a:pt x="0" y="52"/>
                    <a:pt x="0" y="34"/>
                  </a:cubicBezTo>
                  <a:cubicBezTo>
                    <a:pt x="0" y="34"/>
                    <a:pt x="0" y="34"/>
                    <a:pt x="0" y="34"/>
                  </a:cubicBezTo>
                  <a:cubicBezTo>
                    <a:pt x="0" y="15"/>
                    <a:pt x="15" y="0"/>
                    <a:pt x="33" y="0"/>
                  </a:cubicBezTo>
                  <a:cubicBezTo>
                    <a:pt x="235" y="0"/>
                    <a:pt x="235" y="0"/>
                    <a:pt x="235" y="0"/>
                  </a:cubicBezTo>
                  <a:cubicBezTo>
                    <a:pt x="253" y="0"/>
                    <a:pt x="269" y="15"/>
                    <a:pt x="269" y="34"/>
                  </a:cubicBezTo>
                  <a:cubicBezTo>
                    <a:pt x="269" y="34"/>
                    <a:pt x="269" y="34"/>
                    <a:pt x="269" y="34"/>
                  </a:cubicBezTo>
                  <a:cubicBezTo>
                    <a:pt x="269" y="52"/>
                    <a:pt x="253" y="67"/>
                    <a:pt x="235" y="6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155"/>
            <p:cNvSpPr>
              <a:spLocks/>
            </p:cNvSpPr>
            <p:nvPr/>
          </p:nvSpPr>
          <p:spPr bwMode="auto">
            <a:xfrm>
              <a:off x="748" y="1453"/>
              <a:ext cx="68" cy="203"/>
            </a:xfrm>
            <a:custGeom>
              <a:avLst/>
              <a:gdLst>
                <a:gd name="T0" fmla="*/ 0 w 55"/>
                <a:gd name="T1" fmla="*/ 168 h 168"/>
                <a:gd name="T2" fmla="*/ 0 w 55"/>
                <a:gd name="T3" fmla="*/ 55 h 168"/>
                <a:gd name="T4" fmla="*/ 55 w 55"/>
                <a:gd name="T5" fmla="*/ 0 h 168"/>
                <a:gd name="T6" fmla="*/ 55 w 55"/>
                <a:gd name="T7" fmla="*/ 0 h 168"/>
              </a:gdLst>
              <a:ahLst/>
              <a:cxnLst>
                <a:cxn ang="0">
                  <a:pos x="T0" y="T1"/>
                </a:cxn>
                <a:cxn ang="0">
                  <a:pos x="T2" y="T3"/>
                </a:cxn>
                <a:cxn ang="0">
                  <a:pos x="T4" y="T5"/>
                </a:cxn>
                <a:cxn ang="0">
                  <a:pos x="T6" y="T7"/>
                </a:cxn>
              </a:cxnLst>
              <a:rect l="0" t="0" r="r" b="b"/>
              <a:pathLst>
                <a:path w="55" h="168">
                  <a:moveTo>
                    <a:pt x="0" y="168"/>
                  </a:moveTo>
                  <a:cubicBezTo>
                    <a:pt x="0" y="55"/>
                    <a:pt x="0" y="55"/>
                    <a:pt x="0" y="55"/>
                  </a:cubicBezTo>
                  <a:cubicBezTo>
                    <a:pt x="0" y="25"/>
                    <a:pt x="25" y="0"/>
                    <a:pt x="55" y="0"/>
                  </a:cubicBezTo>
                  <a:cubicBezTo>
                    <a:pt x="55" y="0"/>
                    <a:pt x="55" y="0"/>
                    <a:pt x="55" y="0"/>
                  </a:cubicBezTo>
                </a:path>
              </a:pathLst>
            </a:custGeom>
            <a:noFill/>
            <a:ln w="508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8" name="Freeform 156"/>
            <p:cNvSpPr>
              <a:spLocks/>
            </p:cNvSpPr>
            <p:nvPr/>
          </p:nvSpPr>
          <p:spPr bwMode="auto">
            <a:xfrm>
              <a:off x="520" y="1594"/>
              <a:ext cx="392" cy="120"/>
            </a:xfrm>
            <a:custGeom>
              <a:avLst/>
              <a:gdLst>
                <a:gd name="T0" fmla="*/ 270 w 319"/>
                <a:gd name="T1" fmla="*/ 99 h 99"/>
                <a:gd name="T2" fmla="*/ 49 w 319"/>
                <a:gd name="T3" fmla="*/ 99 h 99"/>
                <a:gd name="T4" fmla="*/ 0 w 319"/>
                <a:gd name="T5" fmla="*/ 50 h 99"/>
                <a:gd name="T6" fmla="*/ 0 w 319"/>
                <a:gd name="T7" fmla="*/ 50 h 99"/>
                <a:gd name="T8" fmla="*/ 49 w 319"/>
                <a:gd name="T9" fmla="*/ 0 h 99"/>
                <a:gd name="T10" fmla="*/ 270 w 319"/>
                <a:gd name="T11" fmla="*/ 0 h 99"/>
                <a:gd name="T12" fmla="*/ 319 w 319"/>
                <a:gd name="T13" fmla="*/ 50 h 99"/>
                <a:gd name="T14" fmla="*/ 319 w 319"/>
                <a:gd name="T15" fmla="*/ 50 h 99"/>
                <a:gd name="T16" fmla="*/ 270 w 319"/>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99">
                  <a:moveTo>
                    <a:pt x="270" y="99"/>
                  </a:moveTo>
                  <a:cubicBezTo>
                    <a:pt x="49" y="99"/>
                    <a:pt x="49" y="99"/>
                    <a:pt x="49" y="99"/>
                  </a:cubicBezTo>
                  <a:cubicBezTo>
                    <a:pt x="22" y="99"/>
                    <a:pt x="0" y="77"/>
                    <a:pt x="0" y="50"/>
                  </a:cubicBezTo>
                  <a:cubicBezTo>
                    <a:pt x="0" y="50"/>
                    <a:pt x="0" y="50"/>
                    <a:pt x="0" y="50"/>
                  </a:cubicBezTo>
                  <a:cubicBezTo>
                    <a:pt x="0" y="22"/>
                    <a:pt x="22" y="0"/>
                    <a:pt x="49" y="0"/>
                  </a:cubicBezTo>
                  <a:cubicBezTo>
                    <a:pt x="270" y="0"/>
                    <a:pt x="270" y="0"/>
                    <a:pt x="270" y="0"/>
                  </a:cubicBezTo>
                  <a:cubicBezTo>
                    <a:pt x="297" y="0"/>
                    <a:pt x="319" y="22"/>
                    <a:pt x="319" y="50"/>
                  </a:cubicBezTo>
                  <a:cubicBezTo>
                    <a:pt x="319" y="50"/>
                    <a:pt x="319" y="50"/>
                    <a:pt x="319" y="50"/>
                  </a:cubicBezTo>
                  <a:cubicBezTo>
                    <a:pt x="319" y="77"/>
                    <a:pt x="297" y="99"/>
                    <a:pt x="270" y="99"/>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57"/>
            <p:cNvSpPr>
              <a:spLocks noChangeArrowheads="1"/>
            </p:cNvSpPr>
            <p:nvPr/>
          </p:nvSpPr>
          <p:spPr bwMode="auto">
            <a:xfrm>
              <a:off x="337" y="1594"/>
              <a:ext cx="503" cy="1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58"/>
            <p:cNvSpPr>
              <a:spLocks noChangeArrowheads="1"/>
            </p:cNvSpPr>
            <p:nvPr/>
          </p:nvSpPr>
          <p:spPr bwMode="auto">
            <a:xfrm>
              <a:off x="579" y="1623"/>
              <a:ext cx="62" cy="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59"/>
            <p:cNvSpPr>
              <a:spLocks noChangeArrowheads="1"/>
            </p:cNvSpPr>
            <p:nvPr/>
          </p:nvSpPr>
          <p:spPr bwMode="auto">
            <a:xfrm>
              <a:off x="681" y="1623"/>
              <a:ext cx="63" cy="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60"/>
            <p:cNvSpPr>
              <a:spLocks noChangeArrowheads="1"/>
            </p:cNvSpPr>
            <p:nvPr/>
          </p:nvSpPr>
          <p:spPr bwMode="auto">
            <a:xfrm>
              <a:off x="783" y="1623"/>
              <a:ext cx="63" cy="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161"/>
            <p:cNvSpPr>
              <a:spLocks/>
            </p:cNvSpPr>
            <p:nvPr/>
          </p:nvSpPr>
          <p:spPr bwMode="auto">
            <a:xfrm>
              <a:off x="361" y="1594"/>
              <a:ext cx="63" cy="120"/>
            </a:xfrm>
            <a:custGeom>
              <a:avLst/>
              <a:gdLst>
                <a:gd name="T0" fmla="*/ 3 w 63"/>
                <a:gd name="T1" fmla="*/ 0 h 120"/>
                <a:gd name="T2" fmla="*/ 63 w 63"/>
                <a:gd name="T3" fmla="*/ 58 h 120"/>
                <a:gd name="T4" fmla="*/ 0 w 63"/>
                <a:gd name="T5" fmla="*/ 120 h 120"/>
              </a:gdLst>
              <a:ahLst/>
              <a:cxnLst>
                <a:cxn ang="0">
                  <a:pos x="T0" y="T1"/>
                </a:cxn>
                <a:cxn ang="0">
                  <a:pos x="T2" y="T3"/>
                </a:cxn>
                <a:cxn ang="0">
                  <a:pos x="T4" y="T5"/>
                </a:cxn>
              </a:cxnLst>
              <a:rect l="0" t="0" r="r" b="b"/>
              <a:pathLst>
                <a:path w="63" h="120">
                  <a:moveTo>
                    <a:pt x="3" y="0"/>
                  </a:moveTo>
                  <a:lnTo>
                    <a:pt x="63" y="58"/>
                  </a:lnTo>
                  <a:lnTo>
                    <a:pt x="0" y="120"/>
                  </a:lnTo>
                </a:path>
              </a:pathLst>
            </a:custGeom>
            <a:noFill/>
            <a:ln w="42863" cap="rnd">
              <a:solidFill>
                <a:srgbClr val="00BCE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95" name="Group 164"/>
          <p:cNvGrpSpPr>
            <a:grpSpLocks noChangeAspect="1"/>
          </p:cNvGrpSpPr>
          <p:nvPr/>
        </p:nvGrpSpPr>
        <p:grpSpPr bwMode="auto">
          <a:xfrm>
            <a:off x="1770063" y="2194721"/>
            <a:ext cx="565150" cy="550863"/>
            <a:chOff x="2701" y="1447"/>
            <a:chExt cx="356" cy="347"/>
          </a:xfrm>
        </p:grpSpPr>
        <p:sp>
          <p:nvSpPr>
            <p:cNvPr id="697" name="Freeform 165"/>
            <p:cNvSpPr>
              <a:spLocks/>
            </p:cNvSpPr>
            <p:nvPr/>
          </p:nvSpPr>
          <p:spPr bwMode="auto">
            <a:xfrm>
              <a:off x="2824" y="1605"/>
              <a:ext cx="55" cy="189"/>
            </a:xfrm>
            <a:custGeom>
              <a:avLst/>
              <a:gdLst>
                <a:gd name="T0" fmla="*/ 0 w 44"/>
                <a:gd name="T1" fmla="*/ 135 h 157"/>
                <a:gd name="T2" fmla="*/ 22 w 44"/>
                <a:gd name="T3" fmla="*/ 157 h 157"/>
                <a:gd name="T4" fmla="*/ 44 w 44"/>
                <a:gd name="T5" fmla="*/ 135 h 157"/>
                <a:gd name="T6" fmla="*/ 44 w 44"/>
                <a:gd name="T7" fmla="*/ 0 h 157"/>
              </a:gdLst>
              <a:ahLst/>
              <a:cxnLst>
                <a:cxn ang="0">
                  <a:pos x="T0" y="T1"/>
                </a:cxn>
                <a:cxn ang="0">
                  <a:pos x="T2" y="T3"/>
                </a:cxn>
                <a:cxn ang="0">
                  <a:pos x="T4" y="T5"/>
                </a:cxn>
                <a:cxn ang="0">
                  <a:pos x="T6" y="T7"/>
                </a:cxn>
              </a:cxnLst>
              <a:rect l="0" t="0" r="r" b="b"/>
              <a:pathLst>
                <a:path w="44" h="157">
                  <a:moveTo>
                    <a:pt x="0" y="135"/>
                  </a:moveTo>
                  <a:cubicBezTo>
                    <a:pt x="0" y="147"/>
                    <a:pt x="10" y="157"/>
                    <a:pt x="22" y="157"/>
                  </a:cubicBezTo>
                  <a:cubicBezTo>
                    <a:pt x="34" y="157"/>
                    <a:pt x="44" y="147"/>
                    <a:pt x="44" y="135"/>
                  </a:cubicBezTo>
                  <a:cubicBezTo>
                    <a:pt x="44" y="0"/>
                    <a:pt x="44" y="0"/>
                    <a:pt x="44" y="0"/>
                  </a:cubicBez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8" name="Line 166"/>
            <p:cNvSpPr>
              <a:spLocks noChangeShapeType="1"/>
            </p:cNvSpPr>
            <p:nvPr/>
          </p:nvSpPr>
          <p:spPr bwMode="auto">
            <a:xfrm flipV="1">
              <a:off x="2879" y="1447"/>
              <a:ext cx="0" cy="270"/>
            </a:xfrm>
            <a:prstGeom prst="line">
              <a:avLst/>
            </a:prstGeom>
            <a:noFill/>
            <a:ln w="381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9" name="Freeform 167"/>
            <p:cNvSpPr>
              <a:spLocks/>
            </p:cNvSpPr>
            <p:nvPr/>
          </p:nvSpPr>
          <p:spPr bwMode="auto">
            <a:xfrm>
              <a:off x="2701" y="1470"/>
              <a:ext cx="356" cy="173"/>
            </a:xfrm>
            <a:custGeom>
              <a:avLst/>
              <a:gdLst>
                <a:gd name="T0" fmla="*/ 0 w 288"/>
                <a:gd name="T1" fmla="*/ 144 h 144"/>
                <a:gd name="T2" fmla="*/ 144 w 288"/>
                <a:gd name="T3" fmla="*/ 0 h 144"/>
                <a:gd name="T4" fmla="*/ 288 w 288"/>
                <a:gd name="T5" fmla="*/ 144 h 144"/>
                <a:gd name="T6" fmla="*/ 0 w 288"/>
                <a:gd name="T7" fmla="*/ 144 h 144"/>
              </a:gdLst>
              <a:ahLst/>
              <a:cxnLst>
                <a:cxn ang="0">
                  <a:pos x="T0" y="T1"/>
                </a:cxn>
                <a:cxn ang="0">
                  <a:pos x="T2" y="T3"/>
                </a:cxn>
                <a:cxn ang="0">
                  <a:pos x="T4" y="T5"/>
                </a:cxn>
                <a:cxn ang="0">
                  <a:pos x="T6" y="T7"/>
                </a:cxn>
              </a:cxnLst>
              <a:rect l="0" t="0" r="r" b="b"/>
              <a:pathLst>
                <a:path w="288" h="144">
                  <a:moveTo>
                    <a:pt x="0" y="144"/>
                  </a:moveTo>
                  <a:cubicBezTo>
                    <a:pt x="0" y="64"/>
                    <a:pt x="65" y="0"/>
                    <a:pt x="144" y="0"/>
                  </a:cubicBezTo>
                  <a:cubicBezTo>
                    <a:pt x="224" y="0"/>
                    <a:pt x="288" y="64"/>
                    <a:pt x="288" y="144"/>
                  </a:cubicBezTo>
                  <a:lnTo>
                    <a:pt x="0" y="1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1" name="Group 170"/>
          <p:cNvGrpSpPr>
            <a:grpSpLocks noChangeAspect="1"/>
          </p:cNvGrpSpPr>
          <p:nvPr/>
        </p:nvGrpSpPr>
        <p:grpSpPr bwMode="auto">
          <a:xfrm>
            <a:off x="2739974" y="2205418"/>
            <a:ext cx="541680" cy="441559"/>
            <a:chOff x="2773" y="1520"/>
            <a:chExt cx="211" cy="172"/>
          </a:xfrm>
        </p:grpSpPr>
        <p:sp>
          <p:nvSpPr>
            <p:cNvPr id="704" name="Line 172"/>
            <p:cNvSpPr>
              <a:spLocks noChangeShapeType="1"/>
            </p:cNvSpPr>
            <p:nvPr/>
          </p:nvSpPr>
          <p:spPr bwMode="auto">
            <a:xfrm>
              <a:off x="2838" y="1520"/>
              <a:ext cx="6" cy="19"/>
            </a:xfrm>
            <a:prstGeom prst="line">
              <a:avLst/>
            </a:prstGeom>
            <a:noFill/>
            <a:ln w="349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5" name="Line 173"/>
            <p:cNvSpPr>
              <a:spLocks noChangeShapeType="1"/>
            </p:cNvSpPr>
            <p:nvPr/>
          </p:nvSpPr>
          <p:spPr bwMode="auto">
            <a:xfrm>
              <a:off x="2773" y="1572"/>
              <a:ext cx="19" cy="11"/>
            </a:xfrm>
            <a:prstGeom prst="line">
              <a:avLst/>
            </a:prstGeom>
            <a:noFill/>
            <a:ln w="349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6" name="Line 174"/>
            <p:cNvSpPr>
              <a:spLocks noChangeShapeType="1"/>
            </p:cNvSpPr>
            <p:nvPr/>
          </p:nvSpPr>
          <p:spPr bwMode="auto">
            <a:xfrm flipH="1">
              <a:off x="2913" y="1520"/>
              <a:ext cx="8" cy="19"/>
            </a:xfrm>
            <a:prstGeom prst="line">
              <a:avLst/>
            </a:prstGeom>
            <a:noFill/>
            <a:ln w="349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7" name="Line 175"/>
            <p:cNvSpPr>
              <a:spLocks noChangeShapeType="1"/>
            </p:cNvSpPr>
            <p:nvPr/>
          </p:nvSpPr>
          <p:spPr bwMode="auto">
            <a:xfrm flipH="1">
              <a:off x="2965" y="1572"/>
              <a:ext cx="19" cy="11"/>
            </a:xfrm>
            <a:prstGeom prst="line">
              <a:avLst/>
            </a:prstGeom>
            <a:noFill/>
            <a:ln w="349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8" name="Line 176"/>
            <p:cNvSpPr>
              <a:spLocks noChangeShapeType="1"/>
            </p:cNvSpPr>
            <p:nvPr/>
          </p:nvSpPr>
          <p:spPr bwMode="auto">
            <a:xfrm>
              <a:off x="2863" y="1560"/>
              <a:ext cx="32" cy="0"/>
            </a:xfrm>
            <a:prstGeom prst="line">
              <a:avLst/>
            </a:prstGeom>
            <a:noFill/>
            <a:ln w="28575"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9" name="Line 177"/>
            <p:cNvSpPr>
              <a:spLocks noChangeShapeType="1"/>
            </p:cNvSpPr>
            <p:nvPr/>
          </p:nvSpPr>
          <p:spPr bwMode="auto">
            <a:xfrm>
              <a:off x="2879" y="1560"/>
              <a:ext cx="0" cy="27"/>
            </a:xfrm>
            <a:prstGeom prst="line">
              <a:avLst/>
            </a:prstGeom>
            <a:noFill/>
            <a:ln w="28575"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0" name="Freeform 178"/>
            <p:cNvSpPr>
              <a:spLocks/>
            </p:cNvSpPr>
            <p:nvPr/>
          </p:nvSpPr>
          <p:spPr bwMode="auto">
            <a:xfrm>
              <a:off x="2782" y="1575"/>
              <a:ext cx="193" cy="86"/>
            </a:xfrm>
            <a:custGeom>
              <a:avLst/>
              <a:gdLst>
                <a:gd name="T0" fmla="*/ 0 w 156"/>
                <a:gd name="T1" fmla="*/ 71 h 71"/>
                <a:gd name="T2" fmla="*/ 78 w 156"/>
                <a:gd name="T3" fmla="*/ 0 h 71"/>
                <a:gd name="T4" fmla="*/ 156 w 156"/>
                <a:gd name="T5" fmla="*/ 71 h 71"/>
                <a:gd name="T6" fmla="*/ 0 w 156"/>
                <a:gd name="T7" fmla="*/ 71 h 71"/>
              </a:gdLst>
              <a:ahLst/>
              <a:cxnLst>
                <a:cxn ang="0">
                  <a:pos x="T0" y="T1"/>
                </a:cxn>
                <a:cxn ang="0">
                  <a:pos x="T2" y="T3"/>
                </a:cxn>
                <a:cxn ang="0">
                  <a:pos x="T4" y="T5"/>
                </a:cxn>
                <a:cxn ang="0">
                  <a:pos x="T6" y="T7"/>
                </a:cxn>
              </a:cxnLst>
              <a:rect l="0" t="0" r="r" b="b"/>
              <a:pathLst>
                <a:path w="156" h="71">
                  <a:moveTo>
                    <a:pt x="0" y="71"/>
                  </a:moveTo>
                  <a:cubicBezTo>
                    <a:pt x="0" y="32"/>
                    <a:pt x="35" y="0"/>
                    <a:pt x="78" y="0"/>
                  </a:cubicBezTo>
                  <a:cubicBezTo>
                    <a:pt x="121" y="0"/>
                    <a:pt x="156" y="32"/>
                    <a:pt x="156" y="71"/>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179"/>
            <p:cNvSpPr>
              <a:spLocks/>
            </p:cNvSpPr>
            <p:nvPr/>
          </p:nvSpPr>
          <p:spPr bwMode="auto">
            <a:xfrm>
              <a:off x="2782" y="1575"/>
              <a:ext cx="193" cy="86"/>
            </a:xfrm>
            <a:custGeom>
              <a:avLst/>
              <a:gdLst>
                <a:gd name="T0" fmla="*/ 0 w 156"/>
                <a:gd name="T1" fmla="*/ 71 h 71"/>
                <a:gd name="T2" fmla="*/ 78 w 156"/>
                <a:gd name="T3" fmla="*/ 0 h 71"/>
                <a:gd name="T4" fmla="*/ 156 w 156"/>
                <a:gd name="T5" fmla="*/ 71 h 71"/>
                <a:gd name="T6" fmla="*/ 0 w 156"/>
                <a:gd name="T7" fmla="*/ 71 h 71"/>
              </a:gdLst>
              <a:ahLst/>
              <a:cxnLst>
                <a:cxn ang="0">
                  <a:pos x="T0" y="T1"/>
                </a:cxn>
                <a:cxn ang="0">
                  <a:pos x="T2" y="T3"/>
                </a:cxn>
                <a:cxn ang="0">
                  <a:pos x="T4" y="T5"/>
                </a:cxn>
                <a:cxn ang="0">
                  <a:pos x="T6" y="T7"/>
                </a:cxn>
              </a:cxnLst>
              <a:rect l="0" t="0" r="r" b="b"/>
              <a:pathLst>
                <a:path w="156" h="71">
                  <a:moveTo>
                    <a:pt x="0" y="71"/>
                  </a:moveTo>
                  <a:cubicBezTo>
                    <a:pt x="0" y="32"/>
                    <a:pt x="35" y="0"/>
                    <a:pt x="78" y="0"/>
                  </a:cubicBezTo>
                  <a:cubicBezTo>
                    <a:pt x="121" y="0"/>
                    <a:pt x="156" y="32"/>
                    <a:pt x="156" y="71"/>
                  </a:cubicBezTo>
                  <a:lnTo>
                    <a:pt x="0" y="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180"/>
            <p:cNvSpPr>
              <a:spLocks/>
            </p:cNvSpPr>
            <p:nvPr/>
          </p:nvSpPr>
          <p:spPr bwMode="auto">
            <a:xfrm>
              <a:off x="2809" y="1595"/>
              <a:ext cx="54" cy="49"/>
            </a:xfrm>
            <a:custGeom>
              <a:avLst/>
              <a:gdLst>
                <a:gd name="T0" fmla="*/ 0 w 43"/>
                <a:gd name="T1" fmla="*/ 41 h 41"/>
                <a:gd name="T2" fmla="*/ 43 w 43"/>
                <a:gd name="T3" fmla="*/ 0 h 41"/>
              </a:gdLst>
              <a:ahLst/>
              <a:cxnLst>
                <a:cxn ang="0">
                  <a:pos x="T0" y="T1"/>
                </a:cxn>
                <a:cxn ang="0">
                  <a:pos x="T2" y="T3"/>
                </a:cxn>
              </a:cxnLst>
              <a:rect l="0" t="0" r="r" b="b"/>
              <a:pathLst>
                <a:path w="43" h="41">
                  <a:moveTo>
                    <a:pt x="0" y="41"/>
                  </a:moveTo>
                  <a:cubicBezTo>
                    <a:pt x="4" y="21"/>
                    <a:pt x="21" y="5"/>
                    <a:pt x="43" y="0"/>
                  </a:cubicBezTo>
                </a:path>
              </a:pathLst>
            </a:custGeom>
            <a:noFill/>
            <a:ln w="349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3" name="Line 181"/>
            <p:cNvSpPr>
              <a:spLocks noChangeShapeType="1"/>
            </p:cNvSpPr>
            <p:nvPr/>
          </p:nvSpPr>
          <p:spPr bwMode="auto">
            <a:xfrm>
              <a:off x="2776" y="1692"/>
              <a:ext cx="205" cy="0"/>
            </a:xfrm>
            <a:prstGeom prst="line">
              <a:avLst/>
            </a:prstGeom>
            <a:noFill/>
            <a:ln w="41275"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4" name="Line 182"/>
            <p:cNvSpPr>
              <a:spLocks noChangeShapeType="1"/>
            </p:cNvSpPr>
            <p:nvPr/>
          </p:nvSpPr>
          <p:spPr bwMode="auto">
            <a:xfrm>
              <a:off x="2781" y="1680"/>
              <a:ext cx="196" cy="0"/>
            </a:xfrm>
            <a:prstGeom prst="line">
              <a:avLst/>
            </a:prstGeom>
            <a:noFill/>
            <a:ln w="41275"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73"/>
          <p:cNvGrpSpPr>
            <a:grpSpLocks noChangeAspect="1"/>
          </p:cNvGrpSpPr>
          <p:nvPr/>
        </p:nvGrpSpPr>
        <p:grpSpPr bwMode="auto">
          <a:xfrm>
            <a:off x="3692846" y="2130040"/>
            <a:ext cx="667929" cy="557986"/>
            <a:chOff x="2485" y="1219"/>
            <a:chExt cx="808" cy="675"/>
          </a:xfrm>
        </p:grpSpPr>
        <p:sp>
          <p:nvSpPr>
            <p:cNvPr id="16" name="Line 75"/>
            <p:cNvSpPr>
              <a:spLocks noChangeShapeType="1"/>
            </p:cNvSpPr>
            <p:nvPr/>
          </p:nvSpPr>
          <p:spPr bwMode="auto">
            <a:xfrm>
              <a:off x="2488" y="1894"/>
              <a:ext cx="802" cy="0"/>
            </a:xfrm>
            <a:prstGeom prst="line">
              <a:avLst/>
            </a:prstGeom>
            <a:noFill/>
            <a:ln w="762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6"/>
            <p:cNvSpPr>
              <a:spLocks noChangeShapeType="1"/>
            </p:cNvSpPr>
            <p:nvPr/>
          </p:nvSpPr>
          <p:spPr bwMode="auto">
            <a:xfrm>
              <a:off x="2611" y="1547"/>
              <a:ext cx="0" cy="223"/>
            </a:xfrm>
            <a:prstGeom prst="line">
              <a:avLst/>
            </a:prstGeom>
            <a:noFill/>
            <a:ln w="76200" cap="rnd">
              <a:solidFill>
                <a:srgbClr val="00BCE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77"/>
            <p:cNvSpPr>
              <a:spLocks noChangeShapeType="1"/>
            </p:cNvSpPr>
            <p:nvPr/>
          </p:nvSpPr>
          <p:spPr bwMode="auto">
            <a:xfrm>
              <a:off x="2797" y="1547"/>
              <a:ext cx="0" cy="223"/>
            </a:xfrm>
            <a:prstGeom prst="line">
              <a:avLst/>
            </a:prstGeom>
            <a:noFill/>
            <a:ln w="76200" cap="rnd">
              <a:solidFill>
                <a:srgbClr val="00BCE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78"/>
            <p:cNvSpPr>
              <a:spLocks noChangeShapeType="1"/>
            </p:cNvSpPr>
            <p:nvPr/>
          </p:nvSpPr>
          <p:spPr bwMode="auto">
            <a:xfrm>
              <a:off x="2982" y="1547"/>
              <a:ext cx="0" cy="223"/>
            </a:xfrm>
            <a:prstGeom prst="line">
              <a:avLst/>
            </a:prstGeom>
            <a:noFill/>
            <a:ln w="76200" cap="rnd">
              <a:solidFill>
                <a:srgbClr val="00BCE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9"/>
            <p:cNvSpPr>
              <a:spLocks noChangeShapeType="1"/>
            </p:cNvSpPr>
            <p:nvPr/>
          </p:nvSpPr>
          <p:spPr bwMode="auto">
            <a:xfrm>
              <a:off x="3166" y="1547"/>
              <a:ext cx="0" cy="223"/>
            </a:xfrm>
            <a:prstGeom prst="line">
              <a:avLst/>
            </a:prstGeom>
            <a:noFill/>
            <a:ln w="76200" cap="rnd">
              <a:solidFill>
                <a:srgbClr val="00BCE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80"/>
            <p:cNvSpPr>
              <a:spLocks/>
            </p:cNvSpPr>
            <p:nvPr/>
          </p:nvSpPr>
          <p:spPr bwMode="auto">
            <a:xfrm>
              <a:off x="2485" y="1219"/>
              <a:ext cx="808" cy="245"/>
            </a:xfrm>
            <a:custGeom>
              <a:avLst/>
              <a:gdLst>
                <a:gd name="T0" fmla="*/ 624 w 659"/>
                <a:gd name="T1" fmla="*/ 205 h 205"/>
                <a:gd name="T2" fmla="*/ 34 w 659"/>
                <a:gd name="T3" fmla="*/ 205 h 205"/>
                <a:gd name="T4" fmla="*/ 3 w 659"/>
                <a:gd name="T5" fmla="*/ 181 h 205"/>
                <a:gd name="T6" fmla="*/ 20 w 659"/>
                <a:gd name="T7" fmla="*/ 145 h 205"/>
                <a:gd name="T8" fmla="*/ 316 w 659"/>
                <a:gd name="T9" fmla="*/ 4 h 205"/>
                <a:gd name="T10" fmla="*/ 343 w 659"/>
                <a:gd name="T11" fmla="*/ 4 h 205"/>
                <a:gd name="T12" fmla="*/ 638 w 659"/>
                <a:gd name="T13" fmla="*/ 145 h 205"/>
                <a:gd name="T14" fmla="*/ 656 w 659"/>
                <a:gd name="T15" fmla="*/ 181 h 205"/>
                <a:gd name="T16" fmla="*/ 624 w 659"/>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205">
                  <a:moveTo>
                    <a:pt x="624" y="205"/>
                  </a:moveTo>
                  <a:cubicBezTo>
                    <a:pt x="34" y="205"/>
                    <a:pt x="34" y="205"/>
                    <a:pt x="34" y="205"/>
                  </a:cubicBezTo>
                  <a:cubicBezTo>
                    <a:pt x="19" y="205"/>
                    <a:pt x="6" y="195"/>
                    <a:pt x="3" y="181"/>
                  </a:cubicBezTo>
                  <a:cubicBezTo>
                    <a:pt x="0" y="166"/>
                    <a:pt x="7" y="151"/>
                    <a:pt x="20" y="145"/>
                  </a:cubicBezTo>
                  <a:cubicBezTo>
                    <a:pt x="316" y="4"/>
                    <a:pt x="316" y="4"/>
                    <a:pt x="316" y="4"/>
                  </a:cubicBezTo>
                  <a:cubicBezTo>
                    <a:pt x="324" y="0"/>
                    <a:pt x="334" y="0"/>
                    <a:pt x="343" y="4"/>
                  </a:cubicBezTo>
                  <a:cubicBezTo>
                    <a:pt x="638" y="145"/>
                    <a:pt x="638" y="145"/>
                    <a:pt x="638" y="145"/>
                  </a:cubicBezTo>
                  <a:cubicBezTo>
                    <a:pt x="652" y="151"/>
                    <a:pt x="659" y="166"/>
                    <a:pt x="656" y="181"/>
                  </a:cubicBezTo>
                  <a:cubicBezTo>
                    <a:pt x="652" y="195"/>
                    <a:pt x="639" y="205"/>
                    <a:pt x="624" y="20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81"/>
            <p:cNvSpPr>
              <a:spLocks noChangeArrowheads="1"/>
            </p:cNvSpPr>
            <p:nvPr/>
          </p:nvSpPr>
          <p:spPr bwMode="auto">
            <a:xfrm>
              <a:off x="2837" y="1291"/>
              <a:ext cx="104" cy="10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84"/>
          <p:cNvGrpSpPr>
            <a:grpSpLocks noChangeAspect="1"/>
          </p:cNvGrpSpPr>
          <p:nvPr/>
        </p:nvGrpSpPr>
        <p:grpSpPr bwMode="auto">
          <a:xfrm>
            <a:off x="4702177" y="2165581"/>
            <a:ext cx="623267" cy="554478"/>
            <a:chOff x="3246" y="1483"/>
            <a:chExt cx="299" cy="266"/>
          </a:xfrm>
        </p:grpSpPr>
        <p:sp>
          <p:nvSpPr>
            <p:cNvPr id="29" name="Freeform 86"/>
            <p:cNvSpPr>
              <a:spLocks/>
            </p:cNvSpPr>
            <p:nvPr/>
          </p:nvSpPr>
          <p:spPr bwMode="auto">
            <a:xfrm>
              <a:off x="3246" y="1485"/>
              <a:ext cx="92" cy="27"/>
            </a:xfrm>
            <a:custGeom>
              <a:avLst/>
              <a:gdLst>
                <a:gd name="T0" fmla="*/ 0 w 50"/>
                <a:gd name="T1" fmla="*/ 8 h 15"/>
                <a:gd name="T2" fmla="*/ 0 w 50"/>
                <a:gd name="T3" fmla="*/ 8 h 15"/>
                <a:gd name="T4" fmla="*/ 7 w 50"/>
                <a:gd name="T5" fmla="*/ 0 h 15"/>
                <a:gd name="T6" fmla="*/ 43 w 50"/>
                <a:gd name="T7" fmla="*/ 0 h 15"/>
                <a:gd name="T8" fmla="*/ 50 w 50"/>
                <a:gd name="T9" fmla="*/ 8 h 15"/>
                <a:gd name="T10" fmla="*/ 50 w 50"/>
                <a:gd name="T11" fmla="*/ 8 h 15"/>
                <a:gd name="T12" fmla="*/ 43 w 50"/>
                <a:gd name="T13" fmla="*/ 15 h 15"/>
                <a:gd name="T14" fmla="*/ 7 w 50"/>
                <a:gd name="T15" fmla="*/ 15 h 15"/>
                <a:gd name="T16" fmla="*/ 0 w 50"/>
                <a:gd name="T17"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5">
                  <a:moveTo>
                    <a:pt x="0" y="8"/>
                  </a:moveTo>
                  <a:cubicBezTo>
                    <a:pt x="0" y="8"/>
                    <a:pt x="0" y="8"/>
                    <a:pt x="0" y="8"/>
                  </a:cubicBezTo>
                  <a:cubicBezTo>
                    <a:pt x="0" y="3"/>
                    <a:pt x="3" y="0"/>
                    <a:pt x="7" y="0"/>
                  </a:cubicBezTo>
                  <a:cubicBezTo>
                    <a:pt x="43" y="0"/>
                    <a:pt x="43" y="0"/>
                    <a:pt x="43" y="0"/>
                  </a:cubicBezTo>
                  <a:cubicBezTo>
                    <a:pt x="47" y="0"/>
                    <a:pt x="50" y="3"/>
                    <a:pt x="50" y="8"/>
                  </a:cubicBezTo>
                  <a:cubicBezTo>
                    <a:pt x="50" y="8"/>
                    <a:pt x="50" y="8"/>
                    <a:pt x="50" y="8"/>
                  </a:cubicBezTo>
                  <a:cubicBezTo>
                    <a:pt x="50" y="12"/>
                    <a:pt x="47" y="15"/>
                    <a:pt x="43" y="15"/>
                  </a:cubicBezTo>
                  <a:cubicBezTo>
                    <a:pt x="7" y="15"/>
                    <a:pt x="7" y="15"/>
                    <a:pt x="7" y="15"/>
                  </a:cubicBezTo>
                  <a:cubicBezTo>
                    <a:pt x="3" y="15"/>
                    <a:pt x="0" y="12"/>
                    <a:pt x="0"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7"/>
            <p:cNvSpPr>
              <a:spLocks/>
            </p:cNvSpPr>
            <p:nvPr/>
          </p:nvSpPr>
          <p:spPr bwMode="auto">
            <a:xfrm>
              <a:off x="3308" y="1483"/>
              <a:ext cx="52" cy="124"/>
            </a:xfrm>
            <a:custGeom>
              <a:avLst/>
              <a:gdLst>
                <a:gd name="T0" fmla="*/ 7 w 28"/>
                <a:gd name="T1" fmla="*/ 1 h 69"/>
                <a:gd name="T2" fmla="*/ 7 w 28"/>
                <a:gd name="T3" fmla="*/ 1 h 69"/>
                <a:gd name="T4" fmla="*/ 1 w 28"/>
                <a:gd name="T5" fmla="*/ 10 h 69"/>
                <a:gd name="T6" fmla="*/ 11 w 28"/>
                <a:gd name="T7" fmla="*/ 62 h 69"/>
                <a:gd name="T8" fmla="*/ 21 w 28"/>
                <a:gd name="T9" fmla="*/ 68 h 69"/>
                <a:gd name="T10" fmla="*/ 21 w 28"/>
                <a:gd name="T11" fmla="*/ 68 h 69"/>
                <a:gd name="T12" fmla="*/ 27 w 28"/>
                <a:gd name="T13" fmla="*/ 59 h 69"/>
                <a:gd name="T14" fmla="*/ 16 w 28"/>
                <a:gd name="T15" fmla="*/ 7 h 69"/>
                <a:gd name="T16" fmla="*/ 7 w 28"/>
                <a:gd name="T17"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9">
                  <a:moveTo>
                    <a:pt x="7" y="1"/>
                  </a:moveTo>
                  <a:cubicBezTo>
                    <a:pt x="7" y="1"/>
                    <a:pt x="7" y="1"/>
                    <a:pt x="7" y="1"/>
                  </a:cubicBezTo>
                  <a:cubicBezTo>
                    <a:pt x="3" y="2"/>
                    <a:pt x="0" y="6"/>
                    <a:pt x="1" y="10"/>
                  </a:cubicBezTo>
                  <a:cubicBezTo>
                    <a:pt x="11" y="62"/>
                    <a:pt x="11" y="62"/>
                    <a:pt x="11" y="62"/>
                  </a:cubicBezTo>
                  <a:cubicBezTo>
                    <a:pt x="12" y="66"/>
                    <a:pt x="16" y="69"/>
                    <a:pt x="21" y="68"/>
                  </a:cubicBezTo>
                  <a:cubicBezTo>
                    <a:pt x="21" y="68"/>
                    <a:pt x="21" y="68"/>
                    <a:pt x="21" y="68"/>
                  </a:cubicBezTo>
                  <a:cubicBezTo>
                    <a:pt x="25" y="67"/>
                    <a:pt x="28" y="63"/>
                    <a:pt x="27" y="59"/>
                  </a:cubicBezTo>
                  <a:cubicBezTo>
                    <a:pt x="16" y="7"/>
                    <a:pt x="16" y="7"/>
                    <a:pt x="16" y="7"/>
                  </a:cubicBezTo>
                  <a:cubicBezTo>
                    <a:pt x="16" y="3"/>
                    <a:pt x="11" y="0"/>
                    <a:pt x="7"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88"/>
            <p:cNvSpPr>
              <a:spLocks noChangeArrowheads="1"/>
            </p:cNvSpPr>
            <p:nvPr/>
          </p:nvSpPr>
          <p:spPr bwMode="auto">
            <a:xfrm>
              <a:off x="3319" y="1706"/>
              <a:ext cx="46" cy="4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89"/>
            <p:cNvSpPr>
              <a:spLocks noChangeArrowheads="1"/>
            </p:cNvSpPr>
            <p:nvPr/>
          </p:nvSpPr>
          <p:spPr bwMode="auto">
            <a:xfrm>
              <a:off x="3448" y="1706"/>
              <a:ext cx="44" cy="4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0"/>
            <p:cNvSpPr>
              <a:spLocks/>
            </p:cNvSpPr>
            <p:nvPr/>
          </p:nvSpPr>
          <p:spPr bwMode="auto">
            <a:xfrm>
              <a:off x="3266" y="1555"/>
              <a:ext cx="279" cy="133"/>
            </a:xfrm>
            <a:custGeom>
              <a:avLst/>
              <a:gdLst>
                <a:gd name="T0" fmla="*/ 137 w 152"/>
                <a:gd name="T1" fmla="*/ 65 h 74"/>
                <a:gd name="T2" fmla="*/ 125 w 152"/>
                <a:gd name="T3" fmla="*/ 74 h 74"/>
                <a:gd name="T4" fmla="*/ 27 w 152"/>
                <a:gd name="T5" fmla="*/ 74 h 74"/>
                <a:gd name="T6" fmla="*/ 15 w 152"/>
                <a:gd name="T7" fmla="*/ 65 h 74"/>
                <a:gd name="T8" fmla="*/ 1 w 152"/>
                <a:gd name="T9" fmla="*/ 9 h 74"/>
                <a:gd name="T10" fmla="*/ 8 w 152"/>
                <a:gd name="T11" fmla="*/ 0 h 74"/>
                <a:gd name="T12" fmla="*/ 144 w 152"/>
                <a:gd name="T13" fmla="*/ 0 h 74"/>
                <a:gd name="T14" fmla="*/ 151 w 152"/>
                <a:gd name="T15" fmla="*/ 9 h 74"/>
                <a:gd name="T16" fmla="*/ 137 w 152"/>
                <a:gd name="T17"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74">
                  <a:moveTo>
                    <a:pt x="137" y="65"/>
                  </a:moveTo>
                  <a:cubicBezTo>
                    <a:pt x="136" y="70"/>
                    <a:pt x="131" y="74"/>
                    <a:pt x="125" y="74"/>
                  </a:cubicBezTo>
                  <a:cubicBezTo>
                    <a:pt x="27" y="74"/>
                    <a:pt x="27" y="74"/>
                    <a:pt x="27" y="74"/>
                  </a:cubicBezTo>
                  <a:cubicBezTo>
                    <a:pt x="22" y="74"/>
                    <a:pt x="16" y="70"/>
                    <a:pt x="15" y="65"/>
                  </a:cubicBezTo>
                  <a:cubicBezTo>
                    <a:pt x="1" y="9"/>
                    <a:pt x="1" y="9"/>
                    <a:pt x="1" y="9"/>
                  </a:cubicBezTo>
                  <a:cubicBezTo>
                    <a:pt x="0" y="4"/>
                    <a:pt x="3" y="0"/>
                    <a:pt x="8" y="0"/>
                  </a:cubicBezTo>
                  <a:cubicBezTo>
                    <a:pt x="144" y="0"/>
                    <a:pt x="144" y="0"/>
                    <a:pt x="144" y="0"/>
                  </a:cubicBezTo>
                  <a:cubicBezTo>
                    <a:pt x="149" y="0"/>
                    <a:pt x="152" y="4"/>
                    <a:pt x="151" y="9"/>
                  </a:cubicBezTo>
                  <a:lnTo>
                    <a:pt x="137" y="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93"/>
          <p:cNvGrpSpPr>
            <a:grpSpLocks noChangeAspect="1"/>
          </p:cNvGrpSpPr>
          <p:nvPr/>
        </p:nvGrpSpPr>
        <p:grpSpPr bwMode="auto">
          <a:xfrm>
            <a:off x="5636594" y="2214571"/>
            <a:ext cx="776287" cy="479425"/>
            <a:chOff x="3633" y="1536"/>
            <a:chExt cx="489" cy="302"/>
          </a:xfrm>
          <a:solidFill>
            <a:schemeClr val="accent1"/>
          </a:solidFill>
        </p:grpSpPr>
        <p:sp>
          <p:nvSpPr>
            <p:cNvPr id="50" name="Freeform 95"/>
            <p:cNvSpPr>
              <a:spLocks/>
            </p:cNvSpPr>
            <p:nvPr/>
          </p:nvSpPr>
          <p:spPr bwMode="auto">
            <a:xfrm>
              <a:off x="3633" y="1536"/>
              <a:ext cx="244" cy="302"/>
            </a:xfrm>
            <a:custGeom>
              <a:avLst/>
              <a:gdLst>
                <a:gd name="T0" fmla="*/ 88 w 88"/>
                <a:gd name="T1" fmla="*/ 111 h 111"/>
                <a:gd name="T2" fmla="*/ 44 w 88"/>
                <a:gd name="T3" fmla="*/ 102 h 111"/>
                <a:gd name="T4" fmla="*/ 0 w 88"/>
                <a:gd name="T5" fmla="*/ 111 h 111"/>
                <a:gd name="T6" fmla="*/ 0 w 88"/>
                <a:gd name="T7" fmla="*/ 9 h 111"/>
                <a:gd name="T8" fmla="*/ 44 w 88"/>
                <a:gd name="T9" fmla="*/ 0 h 111"/>
                <a:gd name="T10" fmla="*/ 88 w 88"/>
                <a:gd name="T11" fmla="*/ 9 h 111"/>
                <a:gd name="T12" fmla="*/ 88 w 8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88" h="111">
                  <a:moveTo>
                    <a:pt x="88" y="111"/>
                  </a:moveTo>
                  <a:cubicBezTo>
                    <a:pt x="88" y="111"/>
                    <a:pt x="77" y="102"/>
                    <a:pt x="44" y="102"/>
                  </a:cubicBezTo>
                  <a:cubicBezTo>
                    <a:pt x="12" y="102"/>
                    <a:pt x="0" y="111"/>
                    <a:pt x="0" y="111"/>
                  </a:cubicBezTo>
                  <a:cubicBezTo>
                    <a:pt x="0" y="9"/>
                    <a:pt x="0" y="9"/>
                    <a:pt x="0" y="9"/>
                  </a:cubicBezTo>
                  <a:cubicBezTo>
                    <a:pt x="0" y="9"/>
                    <a:pt x="11" y="0"/>
                    <a:pt x="44" y="0"/>
                  </a:cubicBezTo>
                  <a:cubicBezTo>
                    <a:pt x="78" y="0"/>
                    <a:pt x="88" y="9"/>
                    <a:pt x="88" y="9"/>
                  </a:cubicBezTo>
                  <a:lnTo>
                    <a:pt x="88" y="111"/>
                  </a:lnTo>
                  <a:close/>
                </a:path>
              </a:pathLst>
            </a:custGeom>
            <a:grpFill/>
            <a:ln w="4762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96"/>
            <p:cNvSpPr>
              <a:spLocks/>
            </p:cNvSpPr>
            <p:nvPr/>
          </p:nvSpPr>
          <p:spPr bwMode="auto">
            <a:xfrm>
              <a:off x="3688" y="1601"/>
              <a:ext cx="134" cy="14"/>
            </a:xfrm>
            <a:custGeom>
              <a:avLst/>
              <a:gdLst>
                <a:gd name="T0" fmla="*/ 48 w 48"/>
                <a:gd name="T1" fmla="*/ 5 h 5"/>
                <a:gd name="T2" fmla="*/ 24 w 48"/>
                <a:gd name="T3" fmla="*/ 0 h 5"/>
                <a:gd name="T4" fmla="*/ 0 w 48"/>
                <a:gd name="T5" fmla="*/ 5 h 5"/>
              </a:gdLst>
              <a:ahLst/>
              <a:cxnLst>
                <a:cxn ang="0">
                  <a:pos x="T0" y="T1"/>
                </a:cxn>
                <a:cxn ang="0">
                  <a:pos x="T2" y="T3"/>
                </a:cxn>
                <a:cxn ang="0">
                  <a:pos x="T4" y="T5"/>
                </a:cxn>
              </a:cxnLst>
              <a:rect l="0" t="0" r="r" b="b"/>
              <a:pathLst>
                <a:path w="48" h="5">
                  <a:moveTo>
                    <a:pt x="48" y="5"/>
                  </a:moveTo>
                  <a:cubicBezTo>
                    <a:pt x="48" y="5"/>
                    <a:pt x="42" y="0"/>
                    <a:pt x="24" y="0"/>
                  </a:cubicBezTo>
                  <a:cubicBezTo>
                    <a:pt x="6" y="0"/>
                    <a:pt x="0" y="5"/>
                    <a:pt x="0" y="5"/>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97"/>
            <p:cNvSpPr>
              <a:spLocks/>
            </p:cNvSpPr>
            <p:nvPr/>
          </p:nvSpPr>
          <p:spPr bwMode="auto">
            <a:xfrm>
              <a:off x="3688" y="1672"/>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98"/>
            <p:cNvSpPr>
              <a:spLocks/>
            </p:cNvSpPr>
            <p:nvPr/>
          </p:nvSpPr>
          <p:spPr bwMode="auto">
            <a:xfrm>
              <a:off x="3688" y="1740"/>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99"/>
            <p:cNvSpPr>
              <a:spLocks/>
            </p:cNvSpPr>
            <p:nvPr/>
          </p:nvSpPr>
          <p:spPr bwMode="auto">
            <a:xfrm>
              <a:off x="3877" y="1536"/>
              <a:ext cx="245" cy="302"/>
            </a:xfrm>
            <a:custGeom>
              <a:avLst/>
              <a:gdLst>
                <a:gd name="T0" fmla="*/ 88 w 88"/>
                <a:gd name="T1" fmla="*/ 111 h 111"/>
                <a:gd name="T2" fmla="*/ 44 w 88"/>
                <a:gd name="T3" fmla="*/ 102 h 111"/>
                <a:gd name="T4" fmla="*/ 0 w 88"/>
                <a:gd name="T5" fmla="*/ 111 h 111"/>
                <a:gd name="T6" fmla="*/ 0 w 88"/>
                <a:gd name="T7" fmla="*/ 9 h 111"/>
                <a:gd name="T8" fmla="*/ 44 w 88"/>
                <a:gd name="T9" fmla="*/ 0 h 111"/>
                <a:gd name="T10" fmla="*/ 88 w 88"/>
                <a:gd name="T11" fmla="*/ 9 h 111"/>
                <a:gd name="T12" fmla="*/ 88 w 8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88" h="111">
                  <a:moveTo>
                    <a:pt x="88" y="111"/>
                  </a:moveTo>
                  <a:cubicBezTo>
                    <a:pt x="88" y="111"/>
                    <a:pt x="77" y="102"/>
                    <a:pt x="44" y="102"/>
                  </a:cubicBezTo>
                  <a:cubicBezTo>
                    <a:pt x="12" y="102"/>
                    <a:pt x="0" y="111"/>
                    <a:pt x="0" y="111"/>
                  </a:cubicBezTo>
                  <a:cubicBezTo>
                    <a:pt x="0" y="9"/>
                    <a:pt x="0" y="9"/>
                    <a:pt x="0" y="9"/>
                  </a:cubicBezTo>
                  <a:cubicBezTo>
                    <a:pt x="0" y="9"/>
                    <a:pt x="11" y="0"/>
                    <a:pt x="44" y="0"/>
                  </a:cubicBezTo>
                  <a:cubicBezTo>
                    <a:pt x="78" y="0"/>
                    <a:pt x="88" y="9"/>
                    <a:pt x="88" y="9"/>
                  </a:cubicBezTo>
                  <a:lnTo>
                    <a:pt x="88" y="111"/>
                  </a:lnTo>
                  <a:close/>
                </a:path>
              </a:pathLst>
            </a:custGeom>
            <a:grpFill/>
            <a:ln w="4762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0"/>
            <p:cNvSpPr>
              <a:spLocks/>
            </p:cNvSpPr>
            <p:nvPr/>
          </p:nvSpPr>
          <p:spPr bwMode="auto">
            <a:xfrm>
              <a:off x="3933" y="1601"/>
              <a:ext cx="134" cy="14"/>
            </a:xfrm>
            <a:custGeom>
              <a:avLst/>
              <a:gdLst>
                <a:gd name="T0" fmla="*/ 48 w 48"/>
                <a:gd name="T1" fmla="*/ 5 h 5"/>
                <a:gd name="T2" fmla="*/ 24 w 48"/>
                <a:gd name="T3" fmla="*/ 0 h 5"/>
                <a:gd name="T4" fmla="*/ 0 w 48"/>
                <a:gd name="T5" fmla="*/ 5 h 5"/>
              </a:gdLst>
              <a:ahLst/>
              <a:cxnLst>
                <a:cxn ang="0">
                  <a:pos x="T0" y="T1"/>
                </a:cxn>
                <a:cxn ang="0">
                  <a:pos x="T2" y="T3"/>
                </a:cxn>
                <a:cxn ang="0">
                  <a:pos x="T4" y="T5"/>
                </a:cxn>
              </a:cxnLst>
              <a:rect l="0" t="0" r="r" b="b"/>
              <a:pathLst>
                <a:path w="48" h="5">
                  <a:moveTo>
                    <a:pt x="48" y="5"/>
                  </a:moveTo>
                  <a:cubicBezTo>
                    <a:pt x="48" y="5"/>
                    <a:pt x="42" y="0"/>
                    <a:pt x="24" y="0"/>
                  </a:cubicBezTo>
                  <a:cubicBezTo>
                    <a:pt x="6" y="0"/>
                    <a:pt x="0" y="5"/>
                    <a:pt x="0" y="5"/>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1"/>
            <p:cNvSpPr>
              <a:spLocks/>
            </p:cNvSpPr>
            <p:nvPr/>
          </p:nvSpPr>
          <p:spPr bwMode="auto">
            <a:xfrm>
              <a:off x="3933" y="1672"/>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2"/>
            <p:cNvSpPr>
              <a:spLocks/>
            </p:cNvSpPr>
            <p:nvPr/>
          </p:nvSpPr>
          <p:spPr bwMode="auto">
            <a:xfrm>
              <a:off x="3933" y="1740"/>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105"/>
          <p:cNvGrpSpPr>
            <a:grpSpLocks noChangeAspect="1"/>
          </p:cNvGrpSpPr>
          <p:nvPr/>
        </p:nvGrpSpPr>
        <p:grpSpPr bwMode="auto">
          <a:xfrm>
            <a:off x="6749695" y="2067087"/>
            <a:ext cx="701913" cy="661741"/>
            <a:chOff x="1991" y="1544"/>
            <a:chExt cx="961" cy="906"/>
          </a:xfrm>
        </p:grpSpPr>
        <p:sp>
          <p:nvSpPr>
            <p:cNvPr id="103" name="Freeform 116"/>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6"/>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7"/>
            <p:cNvSpPr>
              <a:spLocks noChangeArrowheads="1"/>
            </p:cNvSpPr>
            <p:nvPr/>
          </p:nvSpPr>
          <p:spPr bwMode="auto">
            <a:xfrm>
              <a:off x="2099"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08"/>
            <p:cNvSpPr>
              <a:spLocks noChangeArrowheads="1"/>
            </p:cNvSpPr>
            <p:nvPr/>
          </p:nvSpPr>
          <p:spPr bwMode="auto">
            <a:xfrm>
              <a:off x="2241"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09"/>
            <p:cNvSpPr>
              <a:spLocks noChangeArrowheads="1"/>
            </p:cNvSpPr>
            <p:nvPr/>
          </p:nvSpPr>
          <p:spPr bwMode="auto">
            <a:xfrm>
              <a:off x="2383"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10"/>
            <p:cNvSpPr>
              <a:spLocks noChangeArrowheads="1"/>
            </p:cNvSpPr>
            <p:nvPr/>
          </p:nvSpPr>
          <p:spPr bwMode="auto">
            <a:xfrm>
              <a:off x="2099"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11"/>
            <p:cNvSpPr>
              <a:spLocks noChangeArrowheads="1"/>
            </p:cNvSpPr>
            <p:nvPr/>
          </p:nvSpPr>
          <p:spPr bwMode="auto">
            <a:xfrm>
              <a:off x="2241"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12"/>
            <p:cNvSpPr>
              <a:spLocks noChangeArrowheads="1"/>
            </p:cNvSpPr>
            <p:nvPr/>
          </p:nvSpPr>
          <p:spPr bwMode="auto">
            <a:xfrm>
              <a:off x="2383"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13"/>
            <p:cNvSpPr>
              <a:spLocks noChangeArrowheads="1"/>
            </p:cNvSpPr>
            <p:nvPr/>
          </p:nvSpPr>
          <p:spPr bwMode="auto">
            <a:xfrm>
              <a:off x="2099"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14"/>
            <p:cNvSpPr>
              <a:spLocks noChangeArrowheads="1"/>
            </p:cNvSpPr>
            <p:nvPr/>
          </p:nvSpPr>
          <p:spPr bwMode="auto">
            <a:xfrm>
              <a:off x="2241"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15"/>
            <p:cNvSpPr>
              <a:spLocks noChangeArrowheads="1"/>
            </p:cNvSpPr>
            <p:nvPr/>
          </p:nvSpPr>
          <p:spPr bwMode="auto">
            <a:xfrm>
              <a:off x="2383"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17"/>
            <p:cNvSpPr>
              <a:spLocks noChangeArrowheads="1"/>
            </p:cNvSpPr>
            <p:nvPr/>
          </p:nvSpPr>
          <p:spPr bwMode="auto">
            <a:xfrm>
              <a:off x="2629" y="1927"/>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18"/>
            <p:cNvSpPr>
              <a:spLocks noChangeArrowheads="1"/>
            </p:cNvSpPr>
            <p:nvPr/>
          </p:nvSpPr>
          <p:spPr bwMode="auto">
            <a:xfrm>
              <a:off x="2725" y="1927"/>
              <a:ext cx="59"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19"/>
            <p:cNvSpPr>
              <a:spLocks noChangeArrowheads="1"/>
            </p:cNvSpPr>
            <p:nvPr/>
          </p:nvSpPr>
          <p:spPr bwMode="auto">
            <a:xfrm>
              <a:off x="2823" y="1927"/>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20"/>
            <p:cNvSpPr>
              <a:spLocks noChangeArrowheads="1"/>
            </p:cNvSpPr>
            <p:nvPr/>
          </p:nvSpPr>
          <p:spPr bwMode="auto">
            <a:xfrm>
              <a:off x="2629" y="2189"/>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21"/>
            <p:cNvSpPr>
              <a:spLocks noChangeArrowheads="1"/>
            </p:cNvSpPr>
            <p:nvPr/>
          </p:nvSpPr>
          <p:spPr bwMode="auto">
            <a:xfrm>
              <a:off x="2725" y="2189"/>
              <a:ext cx="59"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22"/>
            <p:cNvSpPr>
              <a:spLocks noChangeArrowheads="1"/>
            </p:cNvSpPr>
            <p:nvPr/>
          </p:nvSpPr>
          <p:spPr bwMode="auto">
            <a:xfrm>
              <a:off x="2823" y="2189"/>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23"/>
            <p:cNvSpPr>
              <a:spLocks noChangeArrowheads="1"/>
            </p:cNvSpPr>
            <p:nvPr/>
          </p:nvSpPr>
          <p:spPr bwMode="auto">
            <a:xfrm>
              <a:off x="2629" y="2058"/>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24"/>
            <p:cNvSpPr>
              <a:spLocks noChangeArrowheads="1"/>
            </p:cNvSpPr>
            <p:nvPr/>
          </p:nvSpPr>
          <p:spPr bwMode="auto">
            <a:xfrm>
              <a:off x="2725" y="2058"/>
              <a:ext cx="59"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25"/>
            <p:cNvSpPr>
              <a:spLocks noChangeArrowheads="1"/>
            </p:cNvSpPr>
            <p:nvPr/>
          </p:nvSpPr>
          <p:spPr bwMode="auto">
            <a:xfrm>
              <a:off x="2823" y="2058"/>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3" name="Group 128"/>
          <p:cNvGrpSpPr>
            <a:grpSpLocks noChangeAspect="1"/>
          </p:cNvGrpSpPr>
          <p:nvPr/>
        </p:nvGrpSpPr>
        <p:grpSpPr bwMode="auto">
          <a:xfrm>
            <a:off x="546580" y="3050098"/>
            <a:ext cx="809625" cy="476250"/>
            <a:chOff x="372" y="1980"/>
            <a:chExt cx="510" cy="300"/>
          </a:xfrm>
          <a:solidFill>
            <a:schemeClr val="accent1"/>
          </a:solidFill>
        </p:grpSpPr>
        <p:sp>
          <p:nvSpPr>
            <p:cNvPr id="125" name="Freeform 129"/>
            <p:cNvSpPr>
              <a:spLocks/>
            </p:cNvSpPr>
            <p:nvPr/>
          </p:nvSpPr>
          <p:spPr bwMode="auto">
            <a:xfrm>
              <a:off x="372" y="1980"/>
              <a:ext cx="510" cy="300"/>
            </a:xfrm>
            <a:custGeom>
              <a:avLst/>
              <a:gdLst>
                <a:gd name="T0" fmla="*/ 131 w 131"/>
                <a:gd name="T1" fmla="*/ 72 h 78"/>
                <a:gd name="T2" fmla="*/ 125 w 131"/>
                <a:gd name="T3" fmla="*/ 78 h 78"/>
                <a:gd name="T4" fmla="*/ 5 w 131"/>
                <a:gd name="T5" fmla="*/ 78 h 78"/>
                <a:gd name="T6" fmla="*/ 0 w 131"/>
                <a:gd name="T7" fmla="*/ 72 h 78"/>
                <a:gd name="T8" fmla="*/ 0 w 131"/>
                <a:gd name="T9" fmla="*/ 6 h 78"/>
                <a:gd name="T10" fmla="*/ 5 w 131"/>
                <a:gd name="T11" fmla="*/ 0 h 78"/>
                <a:gd name="T12" fmla="*/ 125 w 131"/>
                <a:gd name="T13" fmla="*/ 0 h 78"/>
                <a:gd name="T14" fmla="*/ 131 w 131"/>
                <a:gd name="T15" fmla="*/ 6 h 78"/>
                <a:gd name="T16" fmla="*/ 131 w 131"/>
                <a:gd name="T17"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78">
                  <a:moveTo>
                    <a:pt x="131" y="72"/>
                  </a:moveTo>
                  <a:cubicBezTo>
                    <a:pt x="131" y="75"/>
                    <a:pt x="128" y="78"/>
                    <a:pt x="125" y="78"/>
                  </a:cubicBezTo>
                  <a:cubicBezTo>
                    <a:pt x="5" y="78"/>
                    <a:pt x="5" y="78"/>
                    <a:pt x="5" y="78"/>
                  </a:cubicBezTo>
                  <a:cubicBezTo>
                    <a:pt x="2" y="78"/>
                    <a:pt x="0" y="75"/>
                    <a:pt x="0" y="72"/>
                  </a:cubicBezTo>
                  <a:cubicBezTo>
                    <a:pt x="0" y="6"/>
                    <a:pt x="0" y="6"/>
                    <a:pt x="0" y="6"/>
                  </a:cubicBezTo>
                  <a:cubicBezTo>
                    <a:pt x="0" y="3"/>
                    <a:pt x="2" y="0"/>
                    <a:pt x="5" y="0"/>
                  </a:cubicBezTo>
                  <a:cubicBezTo>
                    <a:pt x="125" y="0"/>
                    <a:pt x="125" y="0"/>
                    <a:pt x="125" y="0"/>
                  </a:cubicBezTo>
                  <a:cubicBezTo>
                    <a:pt x="128" y="0"/>
                    <a:pt x="131" y="3"/>
                    <a:pt x="131" y="6"/>
                  </a:cubicBezTo>
                  <a:lnTo>
                    <a:pt x="13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30"/>
            <p:cNvSpPr>
              <a:spLocks noChangeArrowheads="1"/>
            </p:cNvSpPr>
            <p:nvPr/>
          </p:nvSpPr>
          <p:spPr bwMode="auto">
            <a:xfrm>
              <a:off x="372" y="2038"/>
              <a:ext cx="510" cy="53"/>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31"/>
            <p:cNvSpPr>
              <a:spLocks/>
            </p:cNvSpPr>
            <p:nvPr/>
          </p:nvSpPr>
          <p:spPr bwMode="auto">
            <a:xfrm>
              <a:off x="734" y="2145"/>
              <a:ext cx="97" cy="58"/>
            </a:xfrm>
            <a:custGeom>
              <a:avLst/>
              <a:gdLst>
                <a:gd name="T0" fmla="*/ 25 w 25"/>
                <a:gd name="T1" fmla="*/ 10 h 15"/>
                <a:gd name="T2" fmla="*/ 19 w 25"/>
                <a:gd name="T3" fmla="*/ 15 h 15"/>
                <a:gd name="T4" fmla="*/ 6 w 25"/>
                <a:gd name="T5" fmla="*/ 15 h 15"/>
                <a:gd name="T6" fmla="*/ 0 w 25"/>
                <a:gd name="T7" fmla="*/ 10 h 15"/>
                <a:gd name="T8" fmla="*/ 0 w 25"/>
                <a:gd name="T9" fmla="*/ 6 h 15"/>
                <a:gd name="T10" fmla="*/ 6 w 25"/>
                <a:gd name="T11" fmla="*/ 0 h 15"/>
                <a:gd name="T12" fmla="*/ 19 w 25"/>
                <a:gd name="T13" fmla="*/ 0 h 15"/>
                <a:gd name="T14" fmla="*/ 25 w 25"/>
                <a:gd name="T15" fmla="*/ 6 h 15"/>
                <a:gd name="T16" fmla="*/ 25 w 25"/>
                <a:gd name="T1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25" y="10"/>
                  </a:moveTo>
                  <a:cubicBezTo>
                    <a:pt x="25" y="13"/>
                    <a:pt x="22" y="15"/>
                    <a:pt x="19" y="15"/>
                  </a:cubicBezTo>
                  <a:cubicBezTo>
                    <a:pt x="6" y="15"/>
                    <a:pt x="6" y="15"/>
                    <a:pt x="6" y="15"/>
                  </a:cubicBezTo>
                  <a:cubicBezTo>
                    <a:pt x="3" y="15"/>
                    <a:pt x="0" y="13"/>
                    <a:pt x="0" y="10"/>
                  </a:cubicBezTo>
                  <a:cubicBezTo>
                    <a:pt x="0" y="6"/>
                    <a:pt x="0" y="6"/>
                    <a:pt x="0" y="6"/>
                  </a:cubicBezTo>
                  <a:cubicBezTo>
                    <a:pt x="0" y="3"/>
                    <a:pt x="3" y="0"/>
                    <a:pt x="6" y="0"/>
                  </a:cubicBezTo>
                  <a:cubicBezTo>
                    <a:pt x="19" y="0"/>
                    <a:pt x="19" y="0"/>
                    <a:pt x="19" y="0"/>
                  </a:cubicBezTo>
                  <a:cubicBezTo>
                    <a:pt x="22" y="0"/>
                    <a:pt x="25" y="3"/>
                    <a:pt x="25" y="6"/>
                  </a:cubicBezTo>
                  <a:lnTo>
                    <a:pt x="25" y="1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4"/>
          <p:cNvGrpSpPr>
            <a:grpSpLocks noChangeAspect="1"/>
          </p:cNvGrpSpPr>
          <p:nvPr/>
        </p:nvGrpSpPr>
        <p:grpSpPr bwMode="auto">
          <a:xfrm>
            <a:off x="1785347" y="3034624"/>
            <a:ext cx="485640" cy="473081"/>
            <a:chOff x="1247" y="2010"/>
            <a:chExt cx="812" cy="791"/>
          </a:xfrm>
          <a:solidFill>
            <a:schemeClr val="accent5"/>
          </a:solidFill>
        </p:grpSpPr>
        <p:sp>
          <p:nvSpPr>
            <p:cNvPr id="6" name="Line 5"/>
            <p:cNvSpPr>
              <a:spLocks noChangeShapeType="1"/>
            </p:cNvSpPr>
            <p:nvPr/>
          </p:nvSpPr>
          <p:spPr bwMode="auto">
            <a:xfrm flipH="1">
              <a:off x="1554" y="2010"/>
              <a:ext cx="199" cy="791"/>
            </a:xfrm>
            <a:prstGeom prst="line">
              <a:avLst/>
            </a:prstGeom>
            <a:grpFill/>
            <a:ln w="5715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flipH="1">
              <a:off x="1298" y="2192"/>
              <a:ext cx="710" cy="427"/>
            </a:xfrm>
            <a:prstGeom prst="line">
              <a:avLst/>
            </a:prstGeom>
            <a:grpFill/>
            <a:ln w="5715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flipH="1" flipV="1">
              <a:off x="1247" y="2310"/>
              <a:ext cx="812" cy="190"/>
            </a:xfrm>
            <a:prstGeom prst="line">
              <a:avLst/>
            </a:prstGeom>
            <a:grpFill/>
            <a:ln w="5715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316" y="2049"/>
              <a:ext cx="675" cy="712"/>
            </a:xfrm>
            <a:custGeom>
              <a:avLst/>
              <a:gdLst>
                <a:gd name="T0" fmla="*/ 470 w 550"/>
                <a:gd name="T1" fmla="*/ 175 h 595"/>
                <a:gd name="T2" fmla="*/ 419 w 550"/>
                <a:gd name="T3" fmla="*/ 527 h 595"/>
                <a:gd name="T4" fmla="*/ 79 w 550"/>
                <a:gd name="T5" fmla="*/ 421 h 595"/>
                <a:gd name="T6" fmla="*/ 130 w 550"/>
                <a:gd name="T7" fmla="*/ 68 h 595"/>
                <a:gd name="T8" fmla="*/ 470 w 550"/>
                <a:gd name="T9" fmla="*/ 175 h 595"/>
              </a:gdLst>
              <a:ahLst/>
              <a:cxnLst>
                <a:cxn ang="0">
                  <a:pos x="T0" y="T1"/>
                </a:cxn>
                <a:cxn ang="0">
                  <a:pos x="T2" y="T3"/>
                </a:cxn>
                <a:cxn ang="0">
                  <a:pos x="T4" y="T5"/>
                </a:cxn>
                <a:cxn ang="0">
                  <a:pos x="T6" y="T7"/>
                </a:cxn>
                <a:cxn ang="0">
                  <a:pos x="T8" y="T9"/>
                </a:cxn>
              </a:cxnLst>
              <a:rect l="0" t="0" r="r" b="b"/>
              <a:pathLst>
                <a:path w="550" h="595">
                  <a:moveTo>
                    <a:pt x="470" y="175"/>
                  </a:moveTo>
                  <a:cubicBezTo>
                    <a:pt x="550" y="302"/>
                    <a:pt x="527" y="459"/>
                    <a:pt x="419" y="527"/>
                  </a:cubicBezTo>
                  <a:cubicBezTo>
                    <a:pt x="311" y="595"/>
                    <a:pt x="159" y="547"/>
                    <a:pt x="79" y="421"/>
                  </a:cubicBezTo>
                  <a:cubicBezTo>
                    <a:pt x="0" y="294"/>
                    <a:pt x="22" y="136"/>
                    <a:pt x="130" y="68"/>
                  </a:cubicBezTo>
                  <a:cubicBezTo>
                    <a:pt x="238" y="0"/>
                    <a:pt x="390" y="48"/>
                    <a:pt x="47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9"/>
            <p:cNvSpPr>
              <a:spLocks noChangeArrowheads="1"/>
            </p:cNvSpPr>
            <p:nvPr/>
          </p:nvSpPr>
          <p:spPr bwMode="auto">
            <a:xfrm>
              <a:off x="1366" y="2015"/>
              <a:ext cx="241"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2"/>
          <p:cNvGrpSpPr>
            <a:grpSpLocks noChangeAspect="1"/>
          </p:cNvGrpSpPr>
          <p:nvPr/>
        </p:nvGrpSpPr>
        <p:grpSpPr bwMode="auto">
          <a:xfrm>
            <a:off x="2624139" y="3040063"/>
            <a:ext cx="939800" cy="533400"/>
            <a:chOff x="1653" y="1915"/>
            <a:chExt cx="592" cy="336"/>
          </a:xfrm>
        </p:grpSpPr>
        <p:sp>
          <p:nvSpPr>
            <p:cNvPr id="15" name="Freeform 13"/>
            <p:cNvSpPr>
              <a:spLocks/>
            </p:cNvSpPr>
            <p:nvPr/>
          </p:nvSpPr>
          <p:spPr bwMode="auto">
            <a:xfrm>
              <a:off x="1772" y="2034"/>
              <a:ext cx="350" cy="167"/>
            </a:xfrm>
            <a:custGeom>
              <a:avLst/>
              <a:gdLst>
                <a:gd name="T0" fmla="*/ 425 w 491"/>
                <a:gd name="T1" fmla="*/ 240 h 240"/>
                <a:gd name="T2" fmla="*/ 66 w 491"/>
                <a:gd name="T3" fmla="*/ 240 h 240"/>
                <a:gd name="T4" fmla="*/ 0 w 491"/>
                <a:gd name="T5" fmla="*/ 174 h 240"/>
                <a:gd name="T6" fmla="*/ 0 w 491"/>
                <a:gd name="T7" fmla="*/ 0 h 240"/>
                <a:gd name="T8" fmla="*/ 491 w 491"/>
                <a:gd name="T9" fmla="*/ 0 h 240"/>
                <a:gd name="T10" fmla="*/ 491 w 491"/>
                <a:gd name="T11" fmla="*/ 174 h 240"/>
                <a:gd name="T12" fmla="*/ 425 w 491"/>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491" h="240">
                  <a:moveTo>
                    <a:pt x="425" y="240"/>
                  </a:moveTo>
                  <a:cubicBezTo>
                    <a:pt x="66" y="240"/>
                    <a:pt x="66" y="240"/>
                    <a:pt x="66" y="240"/>
                  </a:cubicBezTo>
                  <a:cubicBezTo>
                    <a:pt x="29" y="240"/>
                    <a:pt x="0" y="210"/>
                    <a:pt x="0" y="174"/>
                  </a:cubicBezTo>
                  <a:cubicBezTo>
                    <a:pt x="0" y="0"/>
                    <a:pt x="0" y="0"/>
                    <a:pt x="0" y="0"/>
                  </a:cubicBezTo>
                  <a:cubicBezTo>
                    <a:pt x="491" y="0"/>
                    <a:pt x="491" y="0"/>
                    <a:pt x="491" y="0"/>
                  </a:cubicBezTo>
                  <a:cubicBezTo>
                    <a:pt x="491" y="174"/>
                    <a:pt x="491" y="174"/>
                    <a:pt x="491" y="174"/>
                  </a:cubicBezTo>
                  <a:cubicBezTo>
                    <a:pt x="491" y="210"/>
                    <a:pt x="461" y="240"/>
                    <a:pt x="425" y="240"/>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p:cNvSpPr>
              <a:spLocks noChangeArrowheads="1"/>
            </p:cNvSpPr>
            <p:nvPr/>
          </p:nvSpPr>
          <p:spPr bwMode="auto">
            <a:xfrm>
              <a:off x="1721" y="2031"/>
              <a:ext cx="13" cy="1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5"/>
            <p:cNvSpPr>
              <a:spLocks noChangeArrowheads="1"/>
            </p:cNvSpPr>
            <p:nvPr/>
          </p:nvSpPr>
          <p:spPr bwMode="auto">
            <a:xfrm>
              <a:off x="1699" y="2195"/>
              <a:ext cx="57" cy="56"/>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
            <p:cNvSpPr>
              <a:spLocks/>
            </p:cNvSpPr>
            <p:nvPr/>
          </p:nvSpPr>
          <p:spPr bwMode="auto">
            <a:xfrm>
              <a:off x="1653" y="1915"/>
              <a:ext cx="592" cy="182"/>
            </a:xfrm>
            <a:custGeom>
              <a:avLst/>
              <a:gdLst>
                <a:gd name="T0" fmla="*/ 368 w 833"/>
                <a:gd name="T1" fmla="*/ 253 h 262"/>
                <a:gd name="T2" fmla="*/ 10 w 833"/>
                <a:gd name="T3" fmla="*/ 145 h 262"/>
                <a:gd name="T4" fmla="*/ 0 w 833"/>
                <a:gd name="T5" fmla="*/ 131 h 262"/>
                <a:gd name="T6" fmla="*/ 10 w 833"/>
                <a:gd name="T7" fmla="*/ 117 h 262"/>
                <a:gd name="T8" fmla="*/ 368 w 833"/>
                <a:gd name="T9" fmla="*/ 9 h 262"/>
                <a:gd name="T10" fmla="*/ 465 w 833"/>
                <a:gd name="T11" fmla="*/ 9 h 262"/>
                <a:gd name="T12" fmla="*/ 823 w 833"/>
                <a:gd name="T13" fmla="*/ 117 h 262"/>
                <a:gd name="T14" fmla="*/ 833 w 833"/>
                <a:gd name="T15" fmla="*/ 131 h 262"/>
                <a:gd name="T16" fmla="*/ 823 w 833"/>
                <a:gd name="T17" fmla="*/ 145 h 262"/>
                <a:gd name="T18" fmla="*/ 465 w 833"/>
                <a:gd name="T19" fmla="*/ 253 h 262"/>
                <a:gd name="T20" fmla="*/ 368 w 833"/>
                <a:gd name="T21" fmla="*/ 25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3" h="262">
                  <a:moveTo>
                    <a:pt x="368" y="253"/>
                  </a:moveTo>
                  <a:cubicBezTo>
                    <a:pt x="10" y="145"/>
                    <a:pt x="10" y="145"/>
                    <a:pt x="10" y="145"/>
                  </a:cubicBezTo>
                  <a:cubicBezTo>
                    <a:pt x="4" y="144"/>
                    <a:pt x="0" y="138"/>
                    <a:pt x="0" y="131"/>
                  </a:cubicBezTo>
                  <a:cubicBezTo>
                    <a:pt x="0" y="125"/>
                    <a:pt x="4" y="119"/>
                    <a:pt x="10" y="117"/>
                  </a:cubicBezTo>
                  <a:cubicBezTo>
                    <a:pt x="368" y="9"/>
                    <a:pt x="368" y="9"/>
                    <a:pt x="368" y="9"/>
                  </a:cubicBezTo>
                  <a:cubicBezTo>
                    <a:pt x="400" y="0"/>
                    <a:pt x="433" y="0"/>
                    <a:pt x="465" y="9"/>
                  </a:cubicBezTo>
                  <a:cubicBezTo>
                    <a:pt x="823" y="117"/>
                    <a:pt x="823" y="117"/>
                    <a:pt x="823" y="117"/>
                  </a:cubicBezTo>
                  <a:cubicBezTo>
                    <a:pt x="829" y="119"/>
                    <a:pt x="833" y="125"/>
                    <a:pt x="833" y="131"/>
                  </a:cubicBezTo>
                  <a:cubicBezTo>
                    <a:pt x="833" y="138"/>
                    <a:pt x="829" y="144"/>
                    <a:pt x="823" y="145"/>
                  </a:cubicBezTo>
                  <a:cubicBezTo>
                    <a:pt x="465" y="253"/>
                    <a:pt x="465" y="253"/>
                    <a:pt x="465" y="253"/>
                  </a:cubicBezTo>
                  <a:cubicBezTo>
                    <a:pt x="433" y="262"/>
                    <a:pt x="400" y="262"/>
                    <a:pt x="368" y="25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19"/>
          <p:cNvGrpSpPr>
            <a:grpSpLocks noChangeAspect="1"/>
          </p:cNvGrpSpPr>
          <p:nvPr/>
        </p:nvGrpSpPr>
        <p:grpSpPr bwMode="auto">
          <a:xfrm>
            <a:off x="3857044" y="2980224"/>
            <a:ext cx="335994" cy="581282"/>
            <a:chOff x="2352" y="1795"/>
            <a:chExt cx="526" cy="910"/>
          </a:xfrm>
        </p:grpSpPr>
        <p:sp>
          <p:nvSpPr>
            <p:cNvPr id="58" name="Freeform 20"/>
            <p:cNvSpPr>
              <a:spLocks/>
            </p:cNvSpPr>
            <p:nvPr/>
          </p:nvSpPr>
          <p:spPr bwMode="auto">
            <a:xfrm>
              <a:off x="2470" y="1795"/>
              <a:ext cx="291" cy="608"/>
            </a:xfrm>
            <a:custGeom>
              <a:avLst/>
              <a:gdLst>
                <a:gd name="T0" fmla="*/ 145 w 236"/>
                <a:gd name="T1" fmla="*/ 396 h 507"/>
                <a:gd name="T2" fmla="*/ 118 w 236"/>
                <a:gd name="T3" fmla="*/ 369 h 507"/>
                <a:gd name="T4" fmla="*/ 145 w 236"/>
                <a:gd name="T5" fmla="*/ 342 h 507"/>
                <a:gd name="T6" fmla="*/ 236 w 236"/>
                <a:gd name="T7" fmla="*/ 342 h 507"/>
                <a:gd name="T8" fmla="*/ 236 w 236"/>
                <a:gd name="T9" fmla="*/ 281 h 507"/>
                <a:gd name="T10" fmla="*/ 145 w 236"/>
                <a:gd name="T11" fmla="*/ 281 h 507"/>
                <a:gd name="T12" fmla="*/ 118 w 236"/>
                <a:gd name="T13" fmla="*/ 254 h 507"/>
                <a:gd name="T14" fmla="*/ 145 w 236"/>
                <a:gd name="T15" fmla="*/ 227 h 507"/>
                <a:gd name="T16" fmla="*/ 236 w 236"/>
                <a:gd name="T17" fmla="*/ 227 h 507"/>
                <a:gd name="T18" fmla="*/ 236 w 236"/>
                <a:gd name="T19" fmla="*/ 165 h 507"/>
                <a:gd name="T20" fmla="*/ 145 w 236"/>
                <a:gd name="T21" fmla="*/ 165 h 507"/>
                <a:gd name="T22" fmla="*/ 118 w 236"/>
                <a:gd name="T23" fmla="*/ 138 h 507"/>
                <a:gd name="T24" fmla="*/ 145 w 236"/>
                <a:gd name="T25" fmla="*/ 111 h 507"/>
                <a:gd name="T26" fmla="*/ 235 w 236"/>
                <a:gd name="T27" fmla="*/ 111 h 507"/>
                <a:gd name="T28" fmla="*/ 118 w 236"/>
                <a:gd name="T29" fmla="*/ 0 h 507"/>
                <a:gd name="T30" fmla="*/ 0 w 236"/>
                <a:gd name="T31" fmla="*/ 118 h 507"/>
                <a:gd name="T32" fmla="*/ 0 w 236"/>
                <a:gd name="T33" fmla="*/ 389 h 507"/>
                <a:gd name="T34" fmla="*/ 118 w 236"/>
                <a:gd name="T35" fmla="*/ 507 h 507"/>
                <a:gd name="T36" fmla="*/ 235 w 236"/>
                <a:gd name="T37" fmla="*/ 396 h 507"/>
                <a:gd name="T38" fmla="*/ 145 w 236"/>
                <a:gd name="T39" fmla="*/ 39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 h="507">
                  <a:moveTo>
                    <a:pt x="145" y="396"/>
                  </a:moveTo>
                  <a:cubicBezTo>
                    <a:pt x="130" y="396"/>
                    <a:pt x="118" y="384"/>
                    <a:pt x="118" y="369"/>
                  </a:cubicBezTo>
                  <a:cubicBezTo>
                    <a:pt x="118" y="354"/>
                    <a:pt x="130" y="342"/>
                    <a:pt x="145" y="342"/>
                  </a:cubicBezTo>
                  <a:cubicBezTo>
                    <a:pt x="236" y="342"/>
                    <a:pt x="236" y="342"/>
                    <a:pt x="236" y="342"/>
                  </a:cubicBezTo>
                  <a:cubicBezTo>
                    <a:pt x="236" y="281"/>
                    <a:pt x="236" y="281"/>
                    <a:pt x="236" y="281"/>
                  </a:cubicBezTo>
                  <a:cubicBezTo>
                    <a:pt x="145" y="281"/>
                    <a:pt x="145" y="281"/>
                    <a:pt x="145" y="281"/>
                  </a:cubicBezTo>
                  <a:cubicBezTo>
                    <a:pt x="130" y="281"/>
                    <a:pt x="118" y="268"/>
                    <a:pt x="118" y="254"/>
                  </a:cubicBezTo>
                  <a:cubicBezTo>
                    <a:pt x="118" y="239"/>
                    <a:pt x="130" y="227"/>
                    <a:pt x="145" y="227"/>
                  </a:cubicBezTo>
                  <a:cubicBezTo>
                    <a:pt x="236" y="227"/>
                    <a:pt x="236" y="227"/>
                    <a:pt x="236" y="227"/>
                  </a:cubicBezTo>
                  <a:cubicBezTo>
                    <a:pt x="236" y="165"/>
                    <a:pt x="236" y="165"/>
                    <a:pt x="236" y="165"/>
                  </a:cubicBezTo>
                  <a:cubicBezTo>
                    <a:pt x="145" y="165"/>
                    <a:pt x="145" y="165"/>
                    <a:pt x="145" y="165"/>
                  </a:cubicBezTo>
                  <a:cubicBezTo>
                    <a:pt x="130" y="165"/>
                    <a:pt x="118" y="153"/>
                    <a:pt x="118" y="138"/>
                  </a:cubicBezTo>
                  <a:cubicBezTo>
                    <a:pt x="118" y="123"/>
                    <a:pt x="130" y="111"/>
                    <a:pt x="145" y="111"/>
                  </a:cubicBezTo>
                  <a:cubicBezTo>
                    <a:pt x="235" y="111"/>
                    <a:pt x="235" y="111"/>
                    <a:pt x="235" y="111"/>
                  </a:cubicBezTo>
                  <a:cubicBezTo>
                    <a:pt x="232" y="49"/>
                    <a:pt x="180" y="0"/>
                    <a:pt x="118" y="0"/>
                  </a:cubicBezTo>
                  <a:cubicBezTo>
                    <a:pt x="53" y="0"/>
                    <a:pt x="0" y="53"/>
                    <a:pt x="0" y="118"/>
                  </a:cubicBezTo>
                  <a:cubicBezTo>
                    <a:pt x="0" y="389"/>
                    <a:pt x="0" y="389"/>
                    <a:pt x="0" y="389"/>
                  </a:cubicBezTo>
                  <a:cubicBezTo>
                    <a:pt x="0" y="454"/>
                    <a:pt x="53" y="507"/>
                    <a:pt x="118" y="507"/>
                  </a:cubicBezTo>
                  <a:cubicBezTo>
                    <a:pt x="180" y="507"/>
                    <a:pt x="232" y="458"/>
                    <a:pt x="235" y="396"/>
                  </a:cubicBezTo>
                  <a:lnTo>
                    <a:pt x="145" y="39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p:cNvSpPr>
              <a:spLocks/>
            </p:cNvSpPr>
            <p:nvPr/>
          </p:nvSpPr>
          <p:spPr bwMode="auto">
            <a:xfrm>
              <a:off x="2352" y="2144"/>
              <a:ext cx="526" cy="561"/>
            </a:xfrm>
            <a:custGeom>
              <a:avLst/>
              <a:gdLst>
                <a:gd name="T0" fmla="*/ 401 w 427"/>
                <a:gd name="T1" fmla="*/ 0 h 468"/>
                <a:gd name="T2" fmla="*/ 375 w 427"/>
                <a:gd name="T3" fmla="*/ 26 h 468"/>
                <a:gd name="T4" fmla="*/ 375 w 427"/>
                <a:gd name="T5" fmla="*/ 103 h 468"/>
                <a:gd name="T6" fmla="*/ 328 w 427"/>
                <a:gd name="T7" fmla="*/ 217 h 468"/>
                <a:gd name="T8" fmla="*/ 214 w 427"/>
                <a:gd name="T9" fmla="*/ 265 h 468"/>
                <a:gd name="T10" fmla="*/ 99 w 427"/>
                <a:gd name="T11" fmla="*/ 217 h 468"/>
                <a:gd name="T12" fmla="*/ 52 w 427"/>
                <a:gd name="T13" fmla="*/ 103 h 468"/>
                <a:gd name="T14" fmla="*/ 52 w 427"/>
                <a:gd name="T15" fmla="*/ 26 h 468"/>
                <a:gd name="T16" fmla="*/ 26 w 427"/>
                <a:gd name="T17" fmla="*/ 0 h 468"/>
                <a:gd name="T18" fmla="*/ 0 w 427"/>
                <a:gd name="T19" fmla="*/ 26 h 468"/>
                <a:gd name="T20" fmla="*/ 0 w 427"/>
                <a:gd name="T21" fmla="*/ 26 h 468"/>
                <a:gd name="T22" fmla="*/ 0 w 427"/>
                <a:gd name="T23" fmla="*/ 103 h 468"/>
                <a:gd name="T24" fmla="*/ 63 w 427"/>
                <a:gd name="T25" fmla="*/ 254 h 468"/>
                <a:gd name="T26" fmla="*/ 188 w 427"/>
                <a:gd name="T27" fmla="*/ 315 h 468"/>
                <a:gd name="T28" fmla="*/ 188 w 427"/>
                <a:gd name="T29" fmla="*/ 385 h 468"/>
                <a:gd name="T30" fmla="*/ 160 w 427"/>
                <a:gd name="T31" fmla="*/ 385 h 468"/>
                <a:gd name="T32" fmla="*/ 118 w 427"/>
                <a:gd name="T33" fmla="*/ 427 h 468"/>
                <a:gd name="T34" fmla="*/ 160 w 427"/>
                <a:gd name="T35" fmla="*/ 468 h 468"/>
                <a:gd name="T36" fmla="*/ 267 w 427"/>
                <a:gd name="T37" fmla="*/ 468 h 468"/>
                <a:gd name="T38" fmla="*/ 309 w 427"/>
                <a:gd name="T39" fmla="*/ 427 h 468"/>
                <a:gd name="T40" fmla="*/ 267 w 427"/>
                <a:gd name="T41" fmla="*/ 385 h 468"/>
                <a:gd name="T42" fmla="*/ 239 w 427"/>
                <a:gd name="T43" fmla="*/ 385 h 468"/>
                <a:gd name="T44" fmla="*/ 239 w 427"/>
                <a:gd name="T45" fmla="*/ 315 h 468"/>
                <a:gd name="T46" fmla="*/ 364 w 427"/>
                <a:gd name="T47" fmla="*/ 254 h 468"/>
                <a:gd name="T48" fmla="*/ 427 w 427"/>
                <a:gd name="T49" fmla="*/ 103 h 468"/>
                <a:gd name="T50" fmla="*/ 427 w 427"/>
                <a:gd name="T51" fmla="*/ 26 h 468"/>
                <a:gd name="T52" fmla="*/ 401 w 427"/>
                <a:gd name="T5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7" h="468">
                  <a:moveTo>
                    <a:pt x="401" y="0"/>
                  </a:moveTo>
                  <a:cubicBezTo>
                    <a:pt x="387" y="0"/>
                    <a:pt x="375" y="12"/>
                    <a:pt x="375" y="26"/>
                  </a:cubicBezTo>
                  <a:cubicBezTo>
                    <a:pt x="375" y="103"/>
                    <a:pt x="375" y="103"/>
                    <a:pt x="375" y="103"/>
                  </a:cubicBezTo>
                  <a:cubicBezTo>
                    <a:pt x="375" y="148"/>
                    <a:pt x="357" y="188"/>
                    <a:pt x="328" y="217"/>
                  </a:cubicBezTo>
                  <a:cubicBezTo>
                    <a:pt x="299" y="247"/>
                    <a:pt x="258" y="265"/>
                    <a:pt x="214" y="265"/>
                  </a:cubicBezTo>
                  <a:cubicBezTo>
                    <a:pt x="169" y="265"/>
                    <a:pt x="129" y="247"/>
                    <a:pt x="99" y="217"/>
                  </a:cubicBezTo>
                  <a:cubicBezTo>
                    <a:pt x="70" y="188"/>
                    <a:pt x="52" y="148"/>
                    <a:pt x="52" y="103"/>
                  </a:cubicBezTo>
                  <a:cubicBezTo>
                    <a:pt x="52" y="26"/>
                    <a:pt x="52" y="26"/>
                    <a:pt x="52" y="26"/>
                  </a:cubicBezTo>
                  <a:cubicBezTo>
                    <a:pt x="52" y="12"/>
                    <a:pt x="40" y="0"/>
                    <a:pt x="26" y="0"/>
                  </a:cubicBezTo>
                  <a:cubicBezTo>
                    <a:pt x="12" y="0"/>
                    <a:pt x="0" y="12"/>
                    <a:pt x="0" y="26"/>
                  </a:cubicBezTo>
                  <a:cubicBezTo>
                    <a:pt x="0" y="26"/>
                    <a:pt x="0" y="26"/>
                    <a:pt x="0" y="26"/>
                  </a:cubicBezTo>
                  <a:cubicBezTo>
                    <a:pt x="0" y="103"/>
                    <a:pt x="0" y="103"/>
                    <a:pt x="0" y="103"/>
                  </a:cubicBezTo>
                  <a:cubicBezTo>
                    <a:pt x="0" y="162"/>
                    <a:pt x="24" y="215"/>
                    <a:pt x="63" y="254"/>
                  </a:cubicBezTo>
                  <a:cubicBezTo>
                    <a:pt x="96" y="287"/>
                    <a:pt x="139" y="309"/>
                    <a:pt x="188" y="315"/>
                  </a:cubicBezTo>
                  <a:cubicBezTo>
                    <a:pt x="188" y="385"/>
                    <a:pt x="188" y="385"/>
                    <a:pt x="188" y="385"/>
                  </a:cubicBezTo>
                  <a:cubicBezTo>
                    <a:pt x="160" y="385"/>
                    <a:pt x="160" y="385"/>
                    <a:pt x="160" y="385"/>
                  </a:cubicBezTo>
                  <a:cubicBezTo>
                    <a:pt x="137" y="385"/>
                    <a:pt x="118" y="404"/>
                    <a:pt x="118" y="427"/>
                  </a:cubicBezTo>
                  <a:cubicBezTo>
                    <a:pt x="118" y="450"/>
                    <a:pt x="137" y="468"/>
                    <a:pt x="160" y="468"/>
                  </a:cubicBezTo>
                  <a:cubicBezTo>
                    <a:pt x="267" y="468"/>
                    <a:pt x="267" y="468"/>
                    <a:pt x="267" y="468"/>
                  </a:cubicBezTo>
                  <a:cubicBezTo>
                    <a:pt x="290" y="468"/>
                    <a:pt x="309" y="450"/>
                    <a:pt x="309" y="427"/>
                  </a:cubicBezTo>
                  <a:cubicBezTo>
                    <a:pt x="309" y="404"/>
                    <a:pt x="290" y="385"/>
                    <a:pt x="267" y="385"/>
                  </a:cubicBezTo>
                  <a:cubicBezTo>
                    <a:pt x="239" y="385"/>
                    <a:pt x="239" y="385"/>
                    <a:pt x="239" y="385"/>
                  </a:cubicBezTo>
                  <a:cubicBezTo>
                    <a:pt x="239" y="315"/>
                    <a:pt x="239" y="315"/>
                    <a:pt x="239" y="315"/>
                  </a:cubicBezTo>
                  <a:cubicBezTo>
                    <a:pt x="288" y="309"/>
                    <a:pt x="332" y="287"/>
                    <a:pt x="364" y="254"/>
                  </a:cubicBezTo>
                  <a:cubicBezTo>
                    <a:pt x="403" y="215"/>
                    <a:pt x="427" y="162"/>
                    <a:pt x="427" y="103"/>
                  </a:cubicBezTo>
                  <a:cubicBezTo>
                    <a:pt x="427" y="26"/>
                    <a:pt x="427" y="26"/>
                    <a:pt x="427" y="26"/>
                  </a:cubicBezTo>
                  <a:cubicBezTo>
                    <a:pt x="427" y="12"/>
                    <a:pt x="415" y="0"/>
                    <a:pt x="40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24"/>
          <p:cNvGrpSpPr>
            <a:grpSpLocks noChangeAspect="1"/>
          </p:cNvGrpSpPr>
          <p:nvPr/>
        </p:nvGrpSpPr>
        <p:grpSpPr bwMode="auto">
          <a:xfrm>
            <a:off x="4534552" y="3029867"/>
            <a:ext cx="675004" cy="477838"/>
            <a:chOff x="2902" y="2096"/>
            <a:chExt cx="873" cy="618"/>
          </a:xfrm>
        </p:grpSpPr>
        <p:sp>
          <p:nvSpPr>
            <p:cNvPr id="161" name="Freeform 25"/>
            <p:cNvSpPr>
              <a:spLocks noEditPoints="1"/>
            </p:cNvSpPr>
            <p:nvPr/>
          </p:nvSpPr>
          <p:spPr bwMode="auto">
            <a:xfrm>
              <a:off x="3155" y="2096"/>
              <a:ext cx="367" cy="264"/>
            </a:xfrm>
            <a:custGeom>
              <a:avLst/>
              <a:gdLst>
                <a:gd name="T0" fmla="*/ 42 w 299"/>
                <a:gd name="T1" fmla="*/ 220 h 220"/>
                <a:gd name="T2" fmla="*/ 80 w 299"/>
                <a:gd name="T3" fmla="*/ 220 h 220"/>
                <a:gd name="T4" fmla="*/ 111 w 299"/>
                <a:gd name="T5" fmla="*/ 220 h 220"/>
                <a:gd name="T6" fmla="*/ 188 w 299"/>
                <a:gd name="T7" fmla="*/ 220 h 220"/>
                <a:gd name="T8" fmla="*/ 220 w 299"/>
                <a:gd name="T9" fmla="*/ 220 h 220"/>
                <a:gd name="T10" fmla="*/ 258 w 299"/>
                <a:gd name="T11" fmla="*/ 220 h 220"/>
                <a:gd name="T12" fmla="*/ 299 w 299"/>
                <a:gd name="T13" fmla="*/ 172 h 220"/>
                <a:gd name="T14" fmla="*/ 299 w 299"/>
                <a:gd name="T15" fmla="*/ 169 h 220"/>
                <a:gd name="T16" fmla="*/ 299 w 299"/>
                <a:gd name="T17" fmla="*/ 151 h 220"/>
                <a:gd name="T18" fmla="*/ 299 w 299"/>
                <a:gd name="T19" fmla="*/ 47 h 220"/>
                <a:gd name="T20" fmla="*/ 258 w 299"/>
                <a:gd name="T21" fmla="*/ 0 h 220"/>
                <a:gd name="T22" fmla="*/ 42 w 299"/>
                <a:gd name="T23" fmla="*/ 0 h 220"/>
                <a:gd name="T24" fmla="*/ 0 w 299"/>
                <a:gd name="T25" fmla="*/ 47 h 220"/>
                <a:gd name="T26" fmla="*/ 0 w 299"/>
                <a:gd name="T27" fmla="*/ 151 h 220"/>
                <a:gd name="T28" fmla="*/ 0 w 299"/>
                <a:gd name="T29" fmla="*/ 169 h 220"/>
                <a:gd name="T30" fmla="*/ 0 w 299"/>
                <a:gd name="T31" fmla="*/ 172 h 220"/>
                <a:gd name="T32" fmla="*/ 42 w 299"/>
                <a:gd name="T33" fmla="*/ 220 h 220"/>
                <a:gd name="T34" fmla="*/ 35 w 299"/>
                <a:gd name="T35" fmla="*/ 59 h 220"/>
                <a:gd name="T36" fmla="*/ 51 w 299"/>
                <a:gd name="T37" fmla="*/ 41 h 220"/>
                <a:gd name="T38" fmla="*/ 248 w 299"/>
                <a:gd name="T39" fmla="*/ 41 h 220"/>
                <a:gd name="T40" fmla="*/ 264 w 299"/>
                <a:gd name="T41" fmla="*/ 59 h 220"/>
                <a:gd name="T42" fmla="*/ 264 w 299"/>
                <a:gd name="T43" fmla="*/ 181 h 220"/>
                <a:gd name="T44" fmla="*/ 35 w 299"/>
                <a:gd name="T45" fmla="*/ 181 h 220"/>
                <a:gd name="T46" fmla="*/ 35 w 299"/>
                <a:gd name="T47" fmla="*/ 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20">
                  <a:moveTo>
                    <a:pt x="42" y="220"/>
                  </a:moveTo>
                  <a:cubicBezTo>
                    <a:pt x="80" y="220"/>
                    <a:pt x="80" y="220"/>
                    <a:pt x="80" y="220"/>
                  </a:cubicBezTo>
                  <a:cubicBezTo>
                    <a:pt x="111" y="220"/>
                    <a:pt x="111" y="220"/>
                    <a:pt x="111" y="220"/>
                  </a:cubicBezTo>
                  <a:cubicBezTo>
                    <a:pt x="188" y="220"/>
                    <a:pt x="188" y="220"/>
                    <a:pt x="188" y="220"/>
                  </a:cubicBezTo>
                  <a:cubicBezTo>
                    <a:pt x="220" y="220"/>
                    <a:pt x="220" y="220"/>
                    <a:pt x="220" y="220"/>
                  </a:cubicBezTo>
                  <a:cubicBezTo>
                    <a:pt x="258" y="220"/>
                    <a:pt x="258" y="220"/>
                    <a:pt x="258" y="220"/>
                  </a:cubicBezTo>
                  <a:cubicBezTo>
                    <a:pt x="281" y="220"/>
                    <a:pt x="299" y="198"/>
                    <a:pt x="299" y="172"/>
                  </a:cubicBezTo>
                  <a:cubicBezTo>
                    <a:pt x="299" y="169"/>
                    <a:pt x="299" y="169"/>
                    <a:pt x="299" y="169"/>
                  </a:cubicBezTo>
                  <a:cubicBezTo>
                    <a:pt x="299" y="151"/>
                    <a:pt x="299" y="151"/>
                    <a:pt x="299" y="151"/>
                  </a:cubicBezTo>
                  <a:cubicBezTo>
                    <a:pt x="299" y="47"/>
                    <a:pt x="299" y="47"/>
                    <a:pt x="299" y="47"/>
                  </a:cubicBezTo>
                  <a:cubicBezTo>
                    <a:pt x="299" y="21"/>
                    <a:pt x="281" y="0"/>
                    <a:pt x="258" y="0"/>
                  </a:cubicBezTo>
                  <a:cubicBezTo>
                    <a:pt x="42" y="0"/>
                    <a:pt x="42" y="0"/>
                    <a:pt x="42" y="0"/>
                  </a:cubicBezTo>
                  <a:cubicBezTo>
                    <a:pt x="19" y="0"/>
                    <a:pt x="0" y="21"/>
                    <a:pt x="0" y="47"/>
                  </a:cubicBezTo>
                  <a:cubicBezTo>
                    <a:pt x="0" y="151"/>
                    <a:pt x="0" y="151"/>
                    <a:pt x="0" y="151"/>
                  </a:cubicBezTo>
                  <a:cubicBezTo>
                    <a:pt x="0" y="169"/>
                    <a:pt x="0" y="169"/>
                    <a:pt x="0" y="169"/>
                  </a:cubicBezTo>
                  <a:cubicBezTo>
                    <a:pt x="0" y="172"/>
                    <a:pt x="0" y="172"/>
                    <a:pt x="0" y="172"/>
                  </a:cubicBezTo>
                  <a:cubicBezTo>
                    <a:pt x="0" y="198"/>
                    <a:pt x="19" y="220"/>
                    <a:pt x="42" y="220"/>
                  </a:cubicBezTo>
                  <a:close/>
                  <a:moveTo>
                    <a:pt x="35" y="59"/>
                  </a:moveTo>
                  <a:cubicBezTo>
                    <a:pt x="35" y="49"/>
                    <a:pt x="42" y="41"/>
                    <a:pt x="51" y="41"/>
                  </a:cubicBezTo>
                  <a:cubicBezTo>
                    <a:pt x="248" y="41"/>
                    <a:pt x="248" y="41"/>
                    <a:pt x="248" y="41"/>
                  </a:cubicBezTo>
                  <a:cubicBezTo>
                    <a:pt x="257" y="41"/>
                    <a:pt x="264" y="49"/>
                    <a:pt x="264" y="59"/>
                  </a:cubicBezTo>
                  <a:cubicBezTo>
                    <a:pt x="264" y="181"/>
                    <a:pt x="264" y="181"/>
                    <a:pt x="264" y="181"/>
                  </a:cubicBezTo>
                  <a:cubicBezTo>
                    <a:pt x="35" y="181"/>
                    <a:pt x="35" y="181"/>
                    <a:pt x="35" y="181"/>
                  </a:cubicBezTo>
                  <a:lnTo>
                    <a:pt x="35" y="59"/>
                  </a:ln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6"/>
            <p:cNvSpPr>
              <a:spLocks/>
            </p:cNvSpPr>
            <p:nvPr/>
          </p:nvSpPr>
          <p:spPr bwMode="auto">
            <a:xfrm>
              <a:off x="2902" y="2206"/>
              <a:ext cx="873" cy="233"/>
            </a:xfrm>
            <a:custGeom>
              <a:avLst/>
              <a:gdLst>
                <a:gd name="T0" fmla="*/ 711 w 711"/>
                <a:gd name="T1" fmla="*/ 126 h 194"/>
                <a:gd name="T2" fmla="*/ 711 w 711"/>
                <a:gd name="T3" fmla="*/ 44 h 194"/>
                <a:gd name="T4" fmla="*/ 666 w 711"/>
                <a:gd name="T5" fmla="*/ 0 h 194"/>
                <a:gd name="T6" fmla="*/ 45 w 711"/>
                <a:gd name="T7" fmla="*/ 0 h 194"/>
                <a:gd name="T8" fmla="*/ 0 w 711"/>
                <a:gd name="T9" fmla="*/ 44 h 194"/>
                <a:gd name="T10" fmla="*/ 0 w 711"/>
                <a:gd name="T11" fmla="*/ 126 h 194"/>
                <a:gd name="T12" fmla="*/ 351 w 711"/>
                <a:gd name="T13" fmla="*/ 194 h 194"/>
                <a:gd name="T14" fmla="*/ 711 w 711"/>
                <a:gd name="T15" fmla="*/ 126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1" h="194">
                  <a:moveTo>
                    <a:pt x="711" y="126"/>
                  </a:moveTo>
                  <a:cubicBezTo>
                    <a:pt x="711" y="44"/>
                    <a:pt x="711" y="44"/>
                    <a:pt x="711" y="44"/>
                  </a:cubicBezTo>
                  <a:cubicBezTo>
                    <a:pt x="711" y="20"/>
                    <a:pt x="691" y="0"/>
                    <a:pt x="666" y="0"/>
                  </a:cubicBezTo>
                  <a:cubicBezTo>
                    <a:pt x="45" y="0"/>
                    <a:pt x="45" y="0"/>
                    <a:pt x="45" y="0"/>
                  </a:cubicBezTo>
                  <a:cubicBezTo>
                    <a:pt x="20" y="0"/>
                    <a:pt x="0" y="20"/>
                    <a:pt x="0" y="44"/>
                  </a:cubicBezTo>
                  <a:cubicBezTo>
                    <a:pt x="0" y="126"/>
                    <a:pt x="0" y="126"/>
                    <a:pt x="0" y="126"/>
                  </a:cubicBezTo>
                  <a:cubicBezTo>
                    <a:pt x="351" y="194"/>
                    <a:pt x="351" y="194"/>
                    <a:pt x="351" y="194"/>
                  </a:cubicBezTo>
                  <a:lnTo>
                    <a:pt x="711" y="126"/>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p:cNvSpPr>
            <p:nvPr/>
          </p:nvSpPr>
          <p:spPr bwMode="auto">
            <a:xfrm>
              <a:off x="2902" y="2397"/>
              <a:ext cx="873" cy="317"/>
            </a:xfrm>
            <a:custGeom>
              <a:avLst/>
              <a:gdLst>
                <a:gd name="T0" fmla="*/ 0 w 711"/>
                <a:gd name="T1" fmla="*/ 0 h 264"/>
                <a:gd name="T2" fmla="*/ 0 w 711"/>
                <a:gd name="T3" fmla="*/ 219 h 264"/>
                <a:gd name="T4" fmla="*/ 45 w 711"/>
                <a:gd name="T5" fmla="*/ 264 h 264"/>
                <a:gd name="T6" fmla="*/ 666 w 711"/>
                <a:gd name="T7" fmla="*/ 264 h 264"/>
                <a:gd name="T8" fmla="*/ 711 w 711"/>
                <a:gd name="T9" fmla="*/ 219 h 264"/>
                <a:gd name="T10" fmla="*/ 711 w 711"/>
                <a:gd name="T11" fmla="*/ 0 h 264"/>
                <a:gd name="T12" fmla="*/ 352 w 711"/>
                <a:gd name="T13" fmla="*/ 68 h 264"/>
                <a:gd name="T14" fmla="*/ 0 w 711"/>
                <a:gd name="T15" fmla="*/ 0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1" h="264">
                  <a:moveTo>
                    <a:pt x="0" y="0"/>
                  </a:moveTo>
                  <a:cubicBezTo>
                    <a:pt x="0" y="219"/>
                    <a:pt x="0" y="219"/>
                    <a:pt x="0" y="219"/>
                  </a:cubicBezTo>
                  <a:cubicBezTo>
                    <a:pt x="0" y="244"/>
                    <a:pt x="20" y="264"/>
                    <a:pt x="45" y="264"/>
                  </a:cubicBezTo>
                  <a:cubicBezTo>
                    <a:pt x="666" y="264"/>
                    <a:pt x="666" y="264"/>
                    <a:pt x="666" y="264"/>
                  </a:cubicBezTo>
                  <a:cubicBezTo>
                    <a:pt x="691" y="264"/>
                    <a:pt x="711" y="244"/>
                    <a:pt x="711" y="219"/>
                  </a:cubicBezTo>
                  <a:cubicBezTo>
                    <a:pt x="711" y="0"/>
                    <a:pt x="711" y="0"/>
                    <a:pt x="711" y="0"/>
                  </a:cubicBezTo>
                  <a:cubicBezTo>
                    <a:pt x="352" y="68"/>
                    <a:pt x="352" y="68"/>
                    <a:pt x="352" y="68"/>
                  </a:cubicBezTo>
                  <a:lnTo>
                    <a:pt x="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8"/>
            <p:cNvSpPr>
              <a:spLocks/>
            </p:cNvSpPr>
            <p:nvPr/>
          </p:nvSpPr>
          <p:spPr bwMode="auto">
            <a:xfrm>
              <a:off x="3296" y="2401"/>
              <a:ext cx="75" cy="99"/>
            </a:xfrm>
            <a:custGeom>
              <a:avLst/>
              <a:gdLst>
                <a:gd name="T0" fmla="*/ 45 w 61"/>
                <a:gd name="T1" fmla="*/ 83 h 83"/>
                <a:gd name="T2" fmla="*/ 15 w 61"/>
                <a:gd name="T3" fmla="*/ 83 h 83"/>
                <a:gd name="T4" fmla="*/ 0 w 61"/>
                <a:gd name="T5" fmla="*/ 68 h 83"/>
                <a:gd name="T6" fmla="*/ 0 w 61"/>
                <a:gd name="T7" fmla="*/ 15 h 83"/>
                <a:gd name="T8" fmla="*/ 15 w 61"/>
                <a:gd name="T9" fmla="*/ 0 h 83"/>
                <a:gd name="T10" fmla="*/ 45 w 61"/>
                <a:gd name="T11" fmla="*/ 0 h 83"/>
                <a:gd name="T12" fmla="*/ 61 w 61"/>
                <a:gd name="T13" fmla="*/ 15 h 83"/>
                <a:gd name="T14" fmla="*/ 61 w 61"/>
                <a:gd name="T15" fmla="*/ 68 h 83"/>
                <a:gd name="T16" fmla="*/ 45 w 61"/>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3">
                  <a:moveTo>
                    <a:pt x="45" y="83"/>
                  </a:moveTo>
                  <a:cubicBezTo>
                    <a:pt x="15" y="83"/>
                    <a:pt x="15" y="83"/>
                    <a:pt x="15" y="83"/>
                  </a:cubicBezTo>
                  <a:cubicBezTo>
                    <a:pt x="7" y="83"/>
                    <a:pt x="0" y="76"/>
                    <a:pt x="0" y="68"/>
                  </a:cubicBezTo>
                  <a:cubicBezTo>
                    <a:pt x="0" y="15"/>
                    <a:pt x="0" y="15"/>
                    <a:pt x="0" y="15"/>
                  </a:cubicBezTo>
                  <a:cubicBezTo>
                    <a:pt x="0" y="7"/>
                    <a:pt x="7" y="0"/>
                    <a:pt x="15" y="0"/>
                  </a:cubicBezTo>
                  <a:cubicBezTo>
                    <a:pt x="45" y="0"/>
                    <a:pt x="45" y="0"/>
                    <a:pt x="45" y="0"/>
                  </a:cubicBezTo>
                  <a:cubicBezTo>
                    <a:pt x="54" y="0"/>
                    <a:pt x="61" y="7"/>
                    <a:pt x="61" y="15"/>
                  </a:cubicBezTo>
                  <a:cubicBezTo>
                    <a:pt x="61" y="68"/>
                    <a:pt x="61" y="68"/>
                    <a:pt x="61" y="68"/>
                  </a:cubicBezTo>
                  <a:cubicBezTo>
                    <a:pt x="61" y="76"/>
                    <a:pt x="54" y="83"/>
                    <a:pt x="45" y="8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7" name="Group 31"/>
          <p:cNvGrpSpPr>
            <a:grpSpLocks noChangeAspect="1"/>
          </p:cNvGrpSpPr>
          <p:nvPr/>
        </p:nvGrpSpPr>
        <p:grpSpPr bwMode="auto">
          <a:xfrm>
            <a:off x="5453063" y="2900363"/>
            <a:ext cx="812800" cy="776287"/>
            <a:chOff x="3435" y="1827"/>
            <a:chExt cx="512" cy="489"/>
          </a:xfrm>
        </p:grpSpPr>
        <p:sp>
          <p:nvSpPr>
            <p:cNvPr id="169" name="Oval 32"/>
            <p:cNvSpPr>
              <a:spLocks noChangeArrowheads="1"/>
            </p:cNvSpPr>
            <p:nvPr/>
          </p:nvSpPr>
          <p:spPr bwMode="auto">
            <a:xfrm>
              <a:off x="3435" y="1835"/>
              <a:ext cx="492" cy="4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3"/>
            <p:cNvSpPr>
              <a:spLocks/>
            </p:cNvSpPr>
            <p:nvPr/>
          </p:nvSpPr>
          <p:spPr bwMode="auto">
            <a:xfrm>
              <a:off x="3517" y="1913"/>
              <a:ext cx="329" cy="325"/>
            </a:xfrm>
            <a:custGeom>
              <a:avLst/>
              <a:gdLst>
                <a:gd name="T0" fmla="*/ 48 w 675"/>
                <a:gd name="T1" fmla="*/ 341 h 683"/>
                <a:gd name="T2" fmla="*/ 96 w 675"/>
                <a:gd name="T3" fmla="*/ 341 h 683"/>
                <a:gd name="T4" fmla="*/ 115 w 675"/>
                <a:gd name="T5" fmla="*/ 245 h 683"/>
                <a:gd name="T6" fmla="*/ 202 w 675"/>
                <a:gd name="T7" fmla="*/ 137 h 683"/>
                <a:gd name="T8" fmla="*/ 337 w 675"/>
                <a:gd name="T9" fmla="*/ 96 h 683"/>
                <a:gd name="T10" fmla="*/ 431 w 675"/>
                <a:gd name="T11" fmla="*/ 115 h 683"/>
                <a:gd name="T12" fmla="*/ 538 w 675"/>
                <a:gd name="T13" fmla="*/ 204 h 683"/>
                <a:gd name="T14" fmla="*/ 579 w 675"/>
                <a:gd name="T15" fmla="*/ 341 h 683"/>
                <a:gd name="T16" fmla="*/ 560 w 675"/>
                <a:gd name="T17" fmla="*/ 437 h 683"/>
                <a:gd name="T18" fmla="*/ 472 w 675"/>
                <a:gd name="T19" fmla="*/ 545 h 683"/>
                <a:gd name="T20" fmla="*/ 337 w 675"/>
                <a:gd name="T21" fmla="*/ 587 h 683"/>
                <a:gd name="T22" fmla="*/ 243 w 675"/>
                <a:gd name="T23" fmla="*/ 568 h 683"/>
                <a:gd name="T24" fmla="*/ 137 w 675"/>
                <a:gd name="T25" fmla="*/ 479 h 683"/>
                <a:gd name="T26" fmla="*/ 96 w 675"/>
                <a:gd name="T27" fmla="*/ 341 h 683"/>
                <a:gd name="T28" fmla="*/ 48 w 675"/>
                <a:gd name="T29" fmla="*/ 341 h 683"/>
                <a:gd name="T30" fmla="*/ 0 w 675"/>
                <a:gd name="T31" fmla="*/ 341 h 683"/>
                <a:gd name="T32" fmla="*/ 26 w 675"/>
                <a:gd name="T33" fmla="*/ 474 h 683"/>
                <a:gd name="T34" fmla="*/ 148 w 675"/>
                <a:gd name="T35" fmla="*/ 624 h 683"/>
                <a:gd name="T36" fmla="*/ 337 w 675"/>
                <a:gd name="T37" fmla="*/ 683 h 683"/>
                <a:gd name="T38" fmla="*/ 469 w 675"/>
                <a:gd name="T39" fmla="*/ 656 h 683"/>
                <a:gd name="T40" fmla="*/ 618 w 675"/>
                <a:gd name="T41" fmla="*/ 532 h 683"/>
                <a:gd name="T42" fmla="*/ 675 w 675"/>
                <a:gd name="T43" fmla="*/ 341 h 683"/>
                <a:gd name="T44" fmla="*/ 649 w 675"/>
                <a:gd name="T45" fmla="*/ 208 h 683"/>
                <a:gd name="T46" fmla="*/ 527 w 675"/>
                <a:gd name="T47" fmla="*/ 58 h 683"/>
                <a:gd name="T48" fmla="*/ 337 w 675"/>
                <a:gd name="T49" fmla="*/ 0 h 683"/>
                <a:gd name="T50" fmla="*/ 206 w 675"/>
                <a:gd name="T51" fmla="*/ 27 h 683"/>
                <a:gd name="T52" fmla="*/ 57 w 675"/>
                <a:gd name="T53" fmla="*/ 150 h 683"/>
                <a:gd name="T54" fmla="*/ 0 w 675"/>
                <a:gd name="T55" fmla="*/ 341 h 683"/>
                <a:gd name="T56" fmla="*/ 48 w 675"/>
                <a:gd name="T57" fmla="*/ 34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5" h="683">
                  <a:moveTo>
                    <a:pt x="48" y="341"/>
                  </a:moveTo>
                  <a:cubicBezTo>
                    <a:pt x="96" y="341"/>
                    <a:pt x="96" y="341"/>
                    <a:pt x="96" y="341"/>
                  </a:cubicBezTo>
                  <a:cubicBezTo>
                    <a:pt x="96" y="307"/>
                    <a:pt x="102" y="275"/>
                    <a:pt x="115" y="245"/>
                  </a:cubicBezTo>
                  <a:cubicBezTo>
                    <a:pt x="133" y="201"/>
                    <a:pt x="164" y="164"/>
                    <a:pt x="202" y="137"/>
                  </a:cubicBezTo>
                  <a:cubicBezTo>
                    <a:pt x="241" y="111"/>
                    <a:pt x="287" y="96"/>
                    <a:pt x="337" y="96"/>
                  </a:cubicBezTo>
                  <a:cubicBezTo>
                    <a:pt x="371" y="96"/>
                    <a:pt x="402" y="102"/>
                    <a:pt x="431" y="115"/>
                  </a:cubicBezTo>
                  <a:cubicBezTo>
                    <a:pt x="475" y="133"/>
                    <a:pt x="512" y="164"/>
                    <a:pt x="538" y="204"/>
                  </a:cubicBezTo>
                  <a:cubicBezTo>
                    <a:pt x="564" y="243"/>
                    <a:pt x="579" y="290"/>
                    <a:pt x="579" y="341"/>
                  </a:cubicBezTo>
                  <a:cubicBezTo>
                    <a:pt x="579" y="375"/>
                    <a:pt x="572" y="408"/>
                    <a:pt x="560" y="437"/>
                  </a:cubicBezTo>
                  <a:cubicBezTo>
                    <a:pt x="542" y="481"/>
                    <a:pt x="511" y="519"/>
                    <a:pt x="472" y="545"/>
                  </a:cubicBezTo>
                  <a:cubicBezTo>
                    <a:pt x="434" y="572"/>
                    <a:pt x="388" y="587"/>
                    <a:pt x="337" y="587"/>
                  </a:cubicBezTo>
                  <a:cubicBezTo>
                    <a:pt x="304" y="587"/>
                    <a:pt x="272" y="580"/>
                    <a:pt x="243" y="568"/>
                  </a:cubicBezTo>
                  <a:cubicBezTo>
                    <a:pt x="200" y="549"/>
                    <a:pt x="163" y="518"/>
                    <a:pt x="137" y="479"/>
                  </a:cubicBezTo>
                  <a:cubicBezTo>
                    <a:pt x="111" y="440"/>
                    <a:pt x="96" y="392"/>
                    <a:pt x="96" y="341"/>
                  </a:cubicBezTo>
                  <a:cubicBezTo>
                    <a:pt x="48" y="341"/>
                    <a:pt x="48" y="341"/>
                    <a:pt x="48" y="341"/>
                  </a:cubicBezTo>
                  <a:cubicBezTo>
                    <a:pt x="0" y="341"/>
                    <a:pt x="0" y="341"/>
                    <a:pt x="0" y="341"/>
                  </a:cubicBezTo>
                  <a:cubicBezTo>
                    <a:pt x="0" y="388"/>
                    <a:pt x="9" y="433"/>
                    <a:pt x="26" y="474"/>
                  </a:cubicBezTo>
                  <a:cubicBezTo>
                    <a:pt x="52" y="535"/>
                    <a:pt x="94" y="587"/>
                    <a:pt x="148" y="624"/>
                  </a:cubicBezTo>
                  <a:cubicBezTo>
                    <a:pt x="202" y="661"/>
                    <a:pt x="267" y="683"/>
                    <a:pt x="337" y="683"/>
                  </a:cubicBezTo>
                  <a:cubicBezTo>
                    <a:pt x="384" y="683"/>
                    <a:pt x="429" y="673"/>
                    <a:pt x="469" y="656"/>
                  </a:cubicBezTo>
                  <a:cubicBezTo>
                    <a:pt x="530" y="630"/>
                    <a:pt x="581" y="587"/>
                    <a:pt x="618" y="532"/>
                  </a:cubicBezTo>
                  <a:cubicBezTo>
                    <a:pt x="654" y="478"/>
                    <a:pt x="675" y="412"/>
                    <a:pt x="675" y="341"/>
                  </a:cubicBezTo>
                  <a:cubicBezTo>
                    <a:pt x="675" y="294"/>
                    <a:pt x="666" y="249"/>
                    <a:pt x="649" y="208"/>
                  </a:cubicBezTo>
                  <a:cubicBezTo>
                    <a:pt x="623" y="147"/>
                    <a:pt x="580" y="95"/>
                    <a:pt x="527" y="58"/>
                  </a:cubicBezTo>
                  <a:cubicBezTo>
                    <a:pt x="473" y="21"/>
                    <a:pt x="407" y="0"/>
                    <a:pt x="337" y="0"/>
                  </a:cubicBezTo>
                  <a:cubicBezTo>
                    <a:pt x="291" y="0"/>
                    <a:pt x="246" y="9"/>
                    <a:pt x="206" y="27"/>
                  </a:cubicBezTo>
                  <a:cubicBezTo>
                    <a:pt x="145" y="53"/>
                    <a:pt x="93" y="96"/>
                    <a:pt x="57" y="150"/>
                  </a:cubicBezTo>
                  <a:cubicBezTo>
                    <a:pt x="21" y="205"/>
                    <a:pt x="0" y="271"/>
                    <a:pt x="0" y="341"/>
                  </a:cubicBezTo>
                  <a:cubicBezTo>
                    <a:pt x="48" y="341"/>
                    <a:pt x="48" y="341"/>
                    <a:pt x="48" y="34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34"/>
            <p:cNvSpPr>
              <a:spLocks noChangeArrowheads="1"/>
            </p:cNvSpPr>
            <p:nvPr/>
          </p:nvSpPr>
          <p:spPr bwMode="auto">
            <a:xfrm>
              <a:off x="3633" y="2028"/>
              <a:ext cx="97" cy="95"/>
            </a:xfrm>
            <a:prstGeom prst="ellipse">
              <a:avLst/>
            </a:pr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5"/>
            <p:cNvSpPr>
              <a:spLocks/>
            </p:cNvSpPr>
            <p:nvPr/>
          </p:nvSpPr>
          <p:spPr bwMode="auto">
            <a:xfrm>
              <a:off x="3851" y="2249"/>
              <a:ext cx="1" cy="0"/>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0" y="1"/>
                    <a:pt x="1" y="0"/>
                    <a:pt x="1" y="0"/>
                  </a:cubicBezTo>
                </a:path>
              </a:pathLst>
            </a:custGeom>
            <a:solidFill>
              <a:srgbClr val="406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6"/>
            <p:cNvSpPr>
              <a:spLocks noEditPoints="1"/>
            </p:cNvSpPr>
            <p:nvPr/>
          </p:nvSpPr>
          <p:spPr bwMode="auto">
            <a:xfrm>
              <a:off x="3710" y="2101"/>
              <a:ext cx="163" cy="148"/>
            </a:xfrm>
            <a:custGeom>
              <a:avLst/>
              <a:gdLst>
                <a:gd name="T0" fmla="*/ 208 w 333"/>
                <a:gd name="T1" fmla="*/ 155 h 312"/>
                <a:gd name="T2" fmla="*/ 171 w 333"/>
                <a:gd name="T3" fmla="*/ 197 h 312"/>
                <a:gd name="T4" fmla="*/ 289 w 333"/>
                <a:gd name="T5" fmla="*/ 312 h 312"/>
                <a:gd name="T6" fmla="*/ 290 w 333"/>
                <a:gd name="T7" fmla="*/ 311 h 312"/>
                <a:gd name="T8" fmla="*/ 333 w 333"/>
                <a:gd name="T9" fmla="*/ 261 h 312"/>
                <a:gd name="T10" fmla="*/ 208 w 333"/>
                <a:gd name="T11" fmla="*/ 155 h 312"/>
                <a:gd name="T12" fmla="*/ 25 w 333"/>
                <a:gd name="T13" fmla="*/ 0 h 312"/>
                <a:gd name="T14" fmla="*/ 0 w 333"/>
                <a:gd name="T15" fmla="*/ 28 h 312"/>
                <a:gd name="T16" fmla="*/ 103 w 333"/>
                <a:gd name="T17" fmla="*/ 129 h 312"/>
                <a:gd name="T18" fmla="*/ 135 w 333"/>
                <a:gd name="T19" fmla="*/ 93 h 312"/>
                <a:gd name="T20" fmla="*/ 25 w 333"/>
                <a:gd name="T2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312">
                  <a:moveTo>
                    <a:pt x="208" y="155"/>
                  </a:moveTo>
                  <a:cubicBezTo>
                    <a:pt x="197" y="170"/>
                    <a:pt x="185" y="184"/>
                    <a:pt x="171" y="197"/>
                  </a:cubicBezTo>
                  <a:cubicBezTo>
                    <a:pt x="289" y="312"/>
                    <a:pt x="289" y="312"/>
                    <a:pt x="289" y="312"/>
                  </a:cubicBezTo>
                  <a:cubicBezTo>
                    <a:pt x="289" y="312"/>
                    <a:pt x="290" y="311"/>
                    <a:pt x="290" y="311"/>
                  </a:cubicBezTo>
                  <a:cubicBezTo>
                    <a:pt x="307" y="294"/>
                    <a:pt x="320" y="278"/>
                    <a:pt x="333" y="261"/>
                  </a:cubicBezTo>
                  <a:cubicBezTo>
                    <a:pt x="208" y="155"/>
                    <a:pt x="208" y="155"/>
                    <a:pt x="208" y="155"/>
                  </a:cubicBezTo>
                  <a:moveTo>
                    <a:pt x="25" y="0"/>
                  </a:moveTo>
                  <a:cubicBezTo>
                    <a:pt x="19" y="11"/>
                    <a:pt x="10" y="20"/>
                    <a:pt x="0" y="28"/>
                  </a:cubicBezTo>
                  <a:cubicBezTo>
                    <a:pt x="103" y="129"/>
                    <a:pt x="103" y="129"/>
                    <a:pt x="103" y="129"/>
                  </a:cubicBezTo>
                  <a:cubicBezTo>
                    <a:pt x="115" y="118"/>
                    <a:pt x="125" y="106"/>
                    <a:pt x="135" y="93"/>
                  </a:cubicBezTo>
                  <a:cubicBezTo>
                    <a:pt x="25" y="0"/>
                    <a:pt x="25" y="0"/>
                    <a:pt x="25" y="0"/>
                  </a:cubicBezTo>
                </a:path>
              </a:pathLst>
            </a:custGeom>
            <a:solidFill>
              <a:srgbClr val="003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7"/>
            <p:cNvSpPr>
              <a:spLocks/>
            </p:cNvSpPr>
            <p:nvPr/>
          </p:nvSpPr>
          <p:spPr bwMode="auto">
            <a:xfrm>
              <a:off x="3761" y="2145"/>
              <a:ext cx="51" cy="49"/>
            </a:xfrm>
            <a:custGeom>
              <a:avLst/>
              <a:gdLst>
                <a:gd name="T0" fmla="*/ 32 w 105"/>
                <a:gd name="T1" fmla="*/ 0 h 104"/>
                <a:gd name="T2" fmla="*/ 0 w 105"/>
                <a:gd name="T3" fmla="*/ 36 h 104"/>
                <a:gd name="T4" fmla="*/ 68 w 105"/>
                <a:gd name="T5" fmla="*/ 104 h 104"/>
                <a:gd name="T6" fmla="*/ 105 w 105"/>
                <a:gd name="T7" fmla="*/ 62 h 104"/>
                <a:gd name="T8" fmla="*/ 32 w 105"/>
                <a:gd name="T9" fmla="*/ 0 h 104"/>
              </a:gdLst>
              <a:ahLst/>
              <a:cxnLst>
                <a:cxn ang="0">
                  <a:pos x="T0" y="T1"/>
                </a:cxn>
                <a:cxn ang="0">
                  <a:pos x="T2" y="T3"/>
                </a:cxn>
                <a:cxn ang="0">
                  <a:pos x="T4" y="T5"/>
                </a:cxn>
                <a:cxn ang="0">
                  <a:pos x="T6" y="T7"/>
                </a:cxn>
                <a:cxn ang="0">
                  <a:pos x="T8" y="T9"/>
                </a:cxn>
              </a:cxnLst>
              <a:rect l="0" t="0" r="r" b="b"/>
              <a:pathLst>
                <a:path w="105" h="104">
                  <a:moveTo>
                    <a:pt x="32" y="0"/>
                  </a:moveTo>
                  <a:cubicBezTo>
                    <a:pt x="22" y="13"/>
                    <a:pt x="12" y="25"/>
                    <a:pt x="0" y="36"/>
                  </a:cubicBezTo>
                  <a:cubicBezTo>
                    <a:pt x="68" y="104"/>
                    <a:pt x="68" y="104"/>
                    <a:pt x="68" y="104"/>
                  </a:cubicBezTo>
                  <a:cubicBezTo>
                    <a:pt x="82" y="91"/>
                    <a:pt x="94" y="77"/>
                    <a:pt x="105" y="62"/>
                  </a:cubicBezTo>
                  <a:cubicBezTo>
                    <a:pt x="32" y="0"/>
                    <a:pt x="32" y="0"/>
                    <a:pt x="32" y="0"/>
                  </a:cubicBezTo>
                </a:path>
              </a:pathLst>
            </a:custGeom>
            <a:solidFill>
              <a:srgbClr val="005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38"/>
            <p:cNvSpPr>
              <a:spLocks/>
            </p:cNvSpPr>
            <p:nvPr/>
          </p:nvSpPr>
          <p:spPr bwMode="auto">
            <a:xfrm>
              <a:off x="3675" y="2077"/>
              <a:ext cx="48" cy="37"/>
            </a:xfrm>
            <a:custGeom>
              <a:avLst/>
              <a:gdLst>
                <a:gd name="T0" fmla="*/ 38 w 97"/>
                <a:gd name="T1" fmla="*/ 0 h 78"/>
                <a:gd name="T2" fmla="*/ 0 w 97"/>
                <a:gd name="T3" fmla="*/ 8 h 78"/>
                <a:gd name="T4" fmla="*/ 72 w 97"/>
                <a:gd name="T5" fmla="*/ 78 h 78"/>
                <a:gd name="T6" fmla="*/ 97 w 97"/>
                <a:gd name="T7" fmla="*/ 50 h 78"/>
                <a:gd name="T8" fmla="*/ 38 w 97"/>
                <a:gd name="T9" fmla="*/ 0 h 78"/>
              </a:gdLst>
              <a:ahLst/>
              <a:cxnLst>
                <a:cxn ang="0">
                  <a:pos x="T0" y="T1"/>
                </a:cxn>
                <a:cxn ang="0">
                  <a:pos x="T2" y="T3"/>
                </a:cxn>
                <a:cxn ang="0">
                  <a:pos x="T4" y="T5"/>
                </a:cxn>
                <a:cxn ang="0">
                  <a:pos x="T6" y="T7"/>
                </a:cxn>
                <a:cxn ang="0">
                  <a:pos x="T8" y="T9"/>
                </a:cxn>
              </a:cxnLst>
              <a:rect l="0" t="0" r="r" b="b"/>
              <a:pathLst>
                <a:path w="97" h="78">
                  <a:moveTo>
                    <a:pt x="38" y="0"/>
                  </a:moveTo>
                  <a:cubicBezTo>
                    <a:pt x="0" y="8"/>
                    <a:pt x="0" y="8"/>
                    <a:pt x="0" y="8"/>
                  </a:cubicBezTo>
                  <a:cubicBezTo>
                    <a:pt x="72" y="78"/>
                    <a:pt x="72" y="78"/>
                    <a:pt x="72" y="78"/>
                  </a:cubicBezTo>
                  <a:cubicBezTo>
                    <a:pt x="82" y="70"/>
                    <a:pt x="91" y="61"/>
                    <a:pt x="97" y="50"/>
                  </a:cubicBezTo>
                  <a:cubicBezTo>
                    <a:pt x="38" y="0"/>
                    <a:pt x="38" y="0"/>
                    <a:pt x="38" y="0"/>
                  </a:cubicBezTo>
                </a:path>
              </a:pathLst>
            </a:custGeom>
            <a:solidFill>
              <a:srgbClr val="005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9"/>
            <p:cNvSpPr>
              <a:spLocks/>
            </p:cNvSpPr>
            <p:nvPr/>
          </p:nvSpPr>
          <p:spPr bwMode="auto">
            <a:xfrm>
              <a:off x="3849" y="1867"/>
              <a:ext cx="98" cy="73"/>
            </a:xfrm>
            <a:custGeom>
              <a:avLst/>
              <a:gdLst>
                <a:gd name="T0" fmla="*/ 19 w 98"/>
                <a:gd name="T1" fmla="*/ 73 h 73"/>
                <a:gd name="T2" fmla="*/ 0 w 98"/>
                <a:gd name="T3" fmla="*/ 63 h 73"/>
                <a:gd name="T4" fmla="*/ 65 w 98"/>
                <a:gd name="T5" fmla="*/ 0 h 73"/>
                <a:gd name="T6" fmla="*/ 98 w 98"/>
                <a:gd name="T7" fmla="*/ 10 h 73"/>
                <a:gd name="T8" fmla="*/ 19 w 98"/>
                <a:gd name="T9" fmla="*/ 73 h 73"/>
              </a:gdLst>
              <a:ahLst/>
              <a:cxnLst>
                <a:cxn ang="0">
                  <a:pos x="T0" y="T1"/>
                </a:cxn>
                <a:cxn ang="0">
                  <a:pos x="T2" y="T3"/>
                </a:cxn>
                <a:cxn ang="0">
                  <a:pos x="T4" y="T5"/>
                </a:cxn>
                <a:cxn ang="0">
                  <a:pos x="T6" y="T7"/>
                </a:cxn>
                <a:cxn ang="0">
                  <a:pos x="T8" y="T9"/>
                </a:cxn>
              </a:cxnLst>
              <a:rect l="0" t="0" r="r" b="b"/>
              <a:pathLst>
                <a:path w="98" h="73">
                  <a:moveTo>
                    <a:pt x="19" y="73"/>
                  </a:moveTo>
                  <a:lnTo>
                    <a:pt x="0" y="63"/>
                  </a:lnTo>
                  <a:lnTo>
                    <a:pt x="65" y="0"/>
                  </a:lnTo>
                  <a:lnTo>
                    <a:pt x="98" y="10"/>
                  </a:lnTo>
                  <a:lnTo>
                    <a:pt x="19" y="7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
            <p:cNvSpPr>
              <a:spLocks/>
            </p:cNvSpPr>
            <p:nvPr/>
          </p:nvSpPr>
          <p:spPr bwMode="auto">
            <a:xfrm>
              <a:off x="3823" y="1827"/>
              <a:ext cx="73" cy="87"/>
            </a:xfrm>
            <a:custGeom>
              <a:avLst/>
              <a:gdLst>
                <a:gd name="T0" fmla="*/ 60 w 73"/>
                <a:gd name="T1" fmla="*/ 0 h 87"/>
                <a:gd name="T2" fmla="*/ 73 w 73"/>
                <a:gd name="T3" fmla="*/ 26 h 87"/>
                <a:gd name="T4" fmla="*/ 10 w 73"/>
                <a:gd name="T5" fmla="*/ 87 h 87"/>
                <a:gd name="T6" fmla="*/ 0 w 73"/>
                <a:gd name="T7" fmla="*/ 67 h 87"/>
                <a:gd name="T8" fmla="*/ 60 w 73"/>
                <a:gd name="T9" fmla="*/ 0 h 87"/>
              </a:gdLst>
              <a:ahLst/>
              <a:cxnLst>
                <a:cxn ang="0">
                  <a:pos x="T0" y="T1"/>
                </a:cxn>
                <a:cxn ang="0">
                  <a:pos x="T2" y="T3"/>
                </a:cxn>
                <a:cxn ang="0">
                  <a:pos x="T4" y="T5"/>
                </a:cxn>
                <a:cxn ang="0">
                  <a:pos x="T6" y="T7"/>
                </a:cxn>
                <a:cxn ang="0">
                  <a:pos x="T8" y="T9"/>
                </a:cxn>
              </a:cxnLst>
              <a:rect l="0" t="0" r="r" b="b"/>
              <a:pathLst>
                <a:path w="73" h="87">
                  <a:moveTo>
                    <a:pt x="60" y="0"/>
                  </a:moveTo>
                  <a:lnTo>
                    <a:pt x="73" y="26"/>
                  </a:lnTo>
                  <a:lnTo>
                    <a:pt x="10" y="87"/>
                  </a:lnTo>
                  <a:lnTo>
                    <a:pt x="0" y="67"/>
                  </a:lnTo>
                  <a:lnTo>
                    <a:pt x="6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
            <p:cNvSpPr>
              <a:spLocks/>
            </p:cNvSpPr>
            <p:nvPr/>
          </p:nvSpPr>
          <p:spPr bwMode="auto">
            <a:xfrm>
              <a:off x="3672" y="1847"/>
              <a:ext cx="246" cy="240"/>
            </a:xfrm>
            <a:custGeom>
              <a:avLst/>
              <a:gdLst>
                <a:gd name="T0" fmla="*/ 10 w 503"/>
                <a:gd name="T1" fmla="*/ 494 h 504"/>
                <a:gd name="T2" fmla="*/ 10 w 503"/>
                <a:gd name="T3" fmla="*/ 494 h 504"/>
                <a:gd name="T4" fmla="*/ 40 w 503"/>
                <a:gd name="T5" fmla="*/ 494 h 504"/>
                <a:gd name="T6" fmla="*/ 494 w 503"/>
                <a:gd name="T7" fmla="*/ 44 h 504"/>
                <a:gd name="T8" fmla="*/ 494 w 503"/>
                <a:gd name="T9" fmla="*/ 10 h 504"/>
                <a:gd name="T10" fmla="*/ 459 w 503"/>
                <a:gd name="T11" fmla="*/ 10 h 504"/>
                <a:gd name="T12" fmla="*/ 14 w 503"/>
                <a:gd name="T13" fmla="*/ 463 h 504"/>
                <a:gd name="T14" fmla="*/ 10 w 503"/>
                <a:gd name="T15" fmla="*/ 494 h 5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504">
                  <a:moveTo>
                    <a:pt x="10" y="494"/>
                  </a:moveTo>
                  <a:cubicBezTo>
                    <a:pt x="10" y="494"/>
                    <a:pt x="10" y="494"/>
                    <a:pt x="10" y="494"/>
                  </a:cubicBezTo>
                  <a:cubicBezTo>
                    <a:pt x="19" y="504"/>
                    <a:pt x="31" y="504"/>
                    <a:pt x="40" y="494"/>
                  </a:cubicBezTo>
                  <a:cubicBezTo>
                    <a:pt x="494" y="44"/>
                    <a:pt x="494" y="44"/>
                    <a:pt x="494" y="44"/>
                  </a:cubicBezTo>
                  <a:cubicBezTo>
                    <a:pt x="503" y="35"/>
                    <a:pt x="503" y="19"/>
                    <a:pt x="494" y="10"/>
                  </a:cubicBezTo>
                  <a:cubicBezTo>
                    <a:pt x="484" y="0"/>
                    <a:pt x="469" y="0"/>
                    <a:pt x="459" y="10"/>
                  </a:cubicBezTo>
                  <a:cubicBezTo>
                    <a:pt x="14" y="463"/>
                    <a:pt x="14" y="463"/>
                    <a:pt x="14" y="463"/>
                  </a:cubicBezTo>
                  <a:cubicBezTo>
                    <a:pt x="4" y="473"/>
                    <a:pt x="0" y="484"/>
                    <a:pt x="10" y="49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44"/>
          <p:cNvGrpSpPr>
            <a:grpSpLocks noChangeAspect="1"/>
          </p:cNvGrpSpPr>
          <p:nvPr/>
        </p:nvGrpSpPr>
        <p:grpSpPr bwMode="auto">
          <a:xfrm>
            <a:off x="6665913" y="2920998"/>
            <a:ext cx="619131" cy="595215"/>
            <a:chOff x="4199" y="1840"/>
            <a:chExt cx="466" cy="448"/>
          </a:xfrm>
        </p:grpSpPr>
        <p:sp>
          <p:nvSpPr>
            <p:cNvPr id="185" name="Freeform 45"/>
            <p:cNvSpPr>
              <a:spLocks/>
            </p:cNvSpPr>
            <p:nvPr/>
          </p:nvSpPr>
          <p:spPr bwMode="auto">
            <a:xfrm>
              <a:off x="4199" y="1840"/>
              <a:ext cx="466" cy="448"/>
            </a:xfrm>
            <a:custGeom>
              <a:avLst/>
              <a:gdLst>
                <a:gd name="T0" fmla="*/ 671 w 671"/>
                <a:gd name="T1" fmla="*/ 248 h 661"/>
                <a:gd name="T2" fmla="*/ 349 w 671"/>
                <a:gd name="T3" fmla="*/ 7 h 661"/>
                <a:gd name="T4" fmla="*/ 322 w 671"/>
                <a:gd name="T5" fmla="*/ 7 h 661"/>
                <a:gd name="T6" fmla="*/ 0 w 671"/>
                <a:gd name="T7" fmla="*/ 246 h 661"/>
                <a:gd name="T8" fmla="*/ 0 w 671"/>
                <a:gd name="T9" fmla="*/ 246 h 661"/>
                <a:gd name="T10" fmla="*/ 0 w 671"/>
                <a:gd name="T11" fmla="*/ 627 h 661"/>
                <a:gd name="T12" fmla="*/ 34 w 671"/>
                <a:gd name="T13" fmla="*/ 660 h 661"/>
                <a:gd name="T14" fmla="*/ 637 w 671"/>
                <a:gd name="T15" fmla="*/ 661 h 661"/>
                <a:gd name="T16" fmla="*/ 671 w 671"/>
                <a:gd name="T17" fmla="*/ 627 h 661"/>
                <a:gd name="T18" fmla="*/ 671 w 671"/>
                <a:gd name="T19" fmla="*/ 24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661">
                  <a:moveTo>
                    <a:pt x="671" y="248"/>
                  </a:moveTo>
                  <a:cubicBezTo>
                    <a:pt x="349" y="7"/>
                    <a:pt x="349" y="7"/>
                    <a:pt x="349" y="7"/>
                  </a:cubicBezTo>
                  <a:cubicBezTo>
                    <a:pt x="341" y="0"/>
                    <a:pt x="330" y="0"/>
                    <a:pt x="322" y="7"/>
                  </a:cubicBezTo>
                  <a:cubicBezTo>
                    <a:pt x="0" y="246"/>
                    <a:pt x="0" y="246"/>
                    <a:pt x="0" y="246"/>
                  </a:cubicBezTo>
                  <a:cubicBezTo>
                    <a:pt x="0" y="246"/>
                    <a:pt x="0" y="246"/>
                    <a:pt x="0" y="246"/>
                  </a:cubicBezTo>
                  <a:cubicBezTo>
                    <a:pt x="0" y="627"/>
                    <a:pt x="0" y="627"/>
                    <a:pt x="0" y="627"/>
                  </a:cubicBezTo>
                  <a:cubicBezTo>
                    <a:pt x="0" y="645"/>
                    <a:pt x="15" y="660"/>
                    <a:pt x="34" y="660"/>
                  </a:cubicBezTo>
                  <a:cubicBezTo>
                    <a:pt x="637" y="661"/>
                    <a:pt x="637" y="661"/>
                    <a:pt x="637" y="661"/>
                  </a:cubicBezTo>
                  <a:cubicBezTo>
                    <a:pt x="656" y="661"/>
                    <a:pt x="671" y="645"/>
                    <a:pt x="671" y="627"/>
                  </a:cubicBezTo>
                  <a:cubicBezTo>
                    <a:pt x="671" y="248"/>
                    <a:pt x="671" y="248"/>
                    <a:pt x="671" y="24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6"/>
            <p:cNvSpPr>
              <a:spLocks/>
            </p:cNvSpPr>
            <p:nvPr/>
          </p:nvSpPr>
          <p:spPr bwMode="auto">
            <a:xfrm>
              <a:off x="4273" y="1880"/>
              <a:ext cx="311" cy="376"/>
            </a:xfrm>
            <a:custGeom>
              <a:avLst/>
              <a:gdLst>
                <a:gd name="T0" fmla="*/ 411 w 448"/>
                <a:gd name="T1" fmla="*/ 0 h 555"/>
                <a:gd name="T2" fmla="*/ 311 w 448"/>
                <a:gd name="T3" fmla="*/ 0 h 555"/>
                <a:gd name="T4" fmla="*/ 137 w 448"/>
                <a:gd name="T5" fmla="*/ 0 h 555"/>
                <a:gd name="T6" fmla="*/ 37 w 448"/>
                <a:gd name="T7" fmla="*/ 0 h 555"/>
                <a:gd name="T8" fmla="*/ 0 w 448"/>
                <a:gd name="T9" fmla="*/ 37 h 555"/>
                <a:gd name="T10" fmla="*/ 0 w 448"/>
                <a:gd name="T11" fmla="*/ 139 h 555"/>
                <a:gd name="T12" fmla="*/ 0 w 448"/>
                <a:gd name="T13" fmla="*/ 518 h 555"/>
                <a:gd name="T14" fmla="*/ 37 w 448"/>
                <a:gd name="T15" fmla="*/ 555 h 555"/>
                <a:gd name="T16" fmla="*/ 411 w 448"/>
                <a:gd name="T17" fmla="*/ 555 h 555"/>
                <a:gd name="T18" fmla="*/ 448 w 448"/>
                <a:gd name="T19" fmla="*/ 518 h 555"/>
                <a:gd name="T20" fmla="*/ 448 w 448"/>
                <a:gd name="T21" fmla="*/ 139 h 555"/>
                <a:gd name="T22" fmla="*/ 448 w 448"/>
                <a:gd name="T23" fmla="*/ 37 h 555"/>
                <a:gd name="T24" fmla="*/ 411 w 448"/>
                <a:gd name="T25"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55">
                  <a:moveTo>
                    <a:pt x="411" y="0"/>
                  </a:moveTo>
                  <a:cubicBezTo>
                    <a:pt x="311" y="0"/>
                    <a:pt x="311" y="0"/>
                    <a:pt x="311" y="0"/>
                  </a:cubicBezTo>
                  <a:cubicBezTo>
                    <a:pt x="137" y="0"/>
                    <a:pt x="137" y="0"/>
                    <a:pt x="137" y="0"/>
                  </a:cubicBezTo>
                  <a:cubicBezTo>
                    <a:pt x="37" y="0"/>
                    <a:pt x="37" y="0"/>
                    <a:pt x="37" y="0"/>
                  </a:cubicBezTo>
                  <a:cubicBezTo>
                    <a:pt x="17" y="0"/>
                    <a:pt x="0" y="16"/>
                    <a:pt x="0" y="37"/>
                  </a:cubicBezTo>
                  <a:cubicBezTo>
                    <a:pt x="0" y="139"/>
                    <a:pt x="0" y="139"/>
                    <a:pt x="0" y="139"/>
                  </a:cubicBezTo>
                  <a:cubicBezTo>
                    <a:pt x="0" y="518"/>
                    <a:pt x="0" y="518"/>
                    <a:pt x="0" y="518"/>
                  </a:cubicBezTo>
                  <a:cubicBezTo>
                    <a:pt x="0" y="538"/>
                    <a:pt x="17" y="555"/>
                    <a:pt x="37" y="555"/>
                  </a:cubicBezTo>
                  <a:cubicBezTo>
                    <a:pt x="411" y="555"/>
                    <a:pt x="411" y="555"/>
                    <a:pt x="411" y="555"/>
                  </a:cubicBezTo>
                  <a:cubicBezTo>
                    <a:pt x="431" y="555"/>
                    <a:pt x="448" y="538"/>
                    <a:pt x="448" y="518"/>
                  </a:cubicBezTo>
                  <a:cubicBezTo>
                    <a:pt x="448" y="139"/>
                    <a:pt x="448" y="139"/>
                    <a:pt x="448" y="139"/>
                  </a:cubicBezTo>
                  <a:cubicBezTo>
                    <a:pt x="448" y="37"/>
                    <a:pt x="448" y="37"/>
                    <a:pt x="448" y="37"/>
                  </a:cubicBezTo>
                  <a:cubicBezTo>
                    <a:pt x="448" y="16"/>
                    <a:pt x="431" y="0"/>
                    <a:pt x="411" y="0"/>
                  </a:cubicBez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7"/>
            <p:cNvSpPr>
              <a:spLocks/>
            </p:cNvSpPr>
            <p:nvPr/>
          </p:nvSpPr>
          <p:spPr bwMode="auto">
            <a:xfrm>
              <a:off x="4317" y="1949"/>
              <a:ext cx="138" cy="27"/>
            </a:xfrm>
            <a:custGeom>
              <a:avLst/>
              <a:gdLst>
                <a:gd name="T0" fmla="*/ 21 w 199"/>
                <a:gd name="T1" fmla="*/ 41 h 41"/>
                <a:gd name="T2" fmla="*/ 178 w 199"/>
                <a:gd name="T3" fmla="*/ 41 h 41"/>
                <a:gd name="T4" fmla="*/ 199 w 199"/>
                <a:gd name="T5" fmla="*/ 20 h 41"/>
                <a:gd name="T6" fmla="*/ 178 w 199"/>
                <a:gd name="T7" fmla="*/ 0 h 41"/>
                <a:gd name="T8" fmla="*/ 21 w 199"/>
                <a:gd name="T9" fmla="*/ 0 h 41"/>
                <a:gd name="T10" fmla="*/ 0 w 199"/>
                <a:gd name="T11" fmla="*/ 20 h 41"/>
                <a:gd name="T12" fmla="*/ 21 w 19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99" h="41">
                  <a:moveTo>
                    <a:pt x="21" y="41"/>
                  </a:moveTo>
                  <a:cubicBezTo>
                    <a:pt x="178" y="41"/>
                    <a:pt x="178" y="41"/>
                    <a:pt x="178" y="41"/>
                  </a:cubicBezTo>
                  <a:cubicBezTo>
                    <a:pt x="190" y="41"/>
                    <a:pt x="199" y="32"/>
                    <a:pt x="199" y="20"/>
                  </a:cubicBezTo>
                  <a:cubicBezTo>
                    <a:pt x="199" y="9"/>
                    <a:pt x="190" y="0"/>
                    <a:pt x="178" y="0"/>
                  </a:cubicBezTo>
                  <a:cubicBezTo>
                    <a:pt x="21" y="0"/>
                    <a:pt x="21" y="0"/>
                    <a:pt x="21" y="0"/>
                  </a:cubicBezTo>
                  <a:cubicBezTo>
                    <a:pt x="9" y="0"/>
                    <a:pt x="0" y="9"/>
                    <a:pt x="0" y="20"/>
                  </a:cubicBezTo>
                  <a:cubicBezTo>
                    <a:pt x="0" y="32"/>
                    <a:pt x="9" y="41"/>
                    <a:pt x="21" y="4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8"/>
            <p:cNvSpPr>
              <a:spLocks/>
            </p:cNvSpPr>
            <p:nvPr/>
          </p:nvSpPr>
          <p:spPr bwMode="auto">
            <a:xfrm>
              <a:off x="4317" y="2018"/>
              <a:ext cx="221" cy="28"/>
            </a:xfrm>
            <a:custGeom>
              <a:avLst/>
              <a:gdLst>
                <a:gd name="T0" fmla="*/ 21 w 319"/>
                <a:gd name="T1" fmla="*/ 41 h 41"/>
                <a:gd name="T2" fmla="*/ 299 w 319"/>
                <a:gd name="T3" fmla="*/ 41 h 41"/>
                <a:gd name="T4" fmla="*/ 319 w 319"/>
                <a:gd name="T5" fmla="*/ 20 h 41"/>
                <a:gd name="T6" fmla="*/ 299 w 319"/>
                <a:gd name="T7" fmla="*/ 0 h 41"/>
                <a:gd name="T8" fmla="*/ 21 w 319"/>
                <a:gd name="T9" fmla="*/ 0 h 41"/>
                <a:gd name="T10" fmla="*/ 0 w 319"/>
                <a:gd name="T11" fmla="*/ 20 h 41"/>
                <a:gd name="T12" fmla="*/ 21 w 31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9" h="41">
                  <a:moveTo>
                    <a:pt x="21" y="41"/>
                  </a:moveTo>
                  <a:cubicBezTo>
                    <a:pt x="299" y="41"/>
                    <a:pt x="299" y="41"/>
                    <a:pt x="299" y="41"/>
                  </a:cubicBezTo>
                  <a:cubicBezTo>
                    <a:pt x="310" y="41"/>
                    <a:pt x="319" y="32"/>
                    <a:pt x="319" y="20"/>
                  </a:cubicBezTo>
                  <a:cubicBezTo>
                    <a:pt x="319" y="9"/>
                    <a:pt x="310" y="0"/>
                    <a:pt x="299" y="0"/>
                  </a:cubicBezTo>
                  <a:cubicBezTo>
                    <a:pt x="21" y="0"/>
                    <a:pt x="21" y="0"/>
                    <a:pt x="21" y="0"/>
                  </a:cubicBezTo>
                  <a:cubicBezTo>
                    <a:pt x="9" y="0"/>
                    <a:pt x="0" y="9"/>
                    <a:pt x="0" y="20"/>
                  </a:cubicBezTo>
                  <a:cubicBezTo>
                    <a:pt x="0" y="32"/>
                    <a:pt x="9" y="41"/>
                    <a:pt x="21" y="4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9"/>
            <p:cNvSpPr>
              <a:spLocks/>
            </p:cNvSpPr>
            <p:nvPr/>
          </p:nvSpPr>
          <p:spPr bwMode="auto">
            <a:xfrm>
              <a:off x="4317" y="2087"/>
              <a:ext cx="221" cy="28"/>
            </a:xfrm>
            <a:custGeom>
              <a:avLst/>
              <a:gdLst>
                <a:gd name="T0" fmla="*/ 21 w 319"/>
                <a:gd name="T1" fmla="*/ 41 h 41"/>
                <a:gd name="T2" fmla="*/ 299 w 319"/>
                <a:gd name="T3" fmla="*/ 41 h 41"/>
                <a:gd name="T4" fmla="*/ 319 w 319"/>
                <a:gd name="T5" fmla="*/ 21 h 41"/>
                <a:gd name="T6" fmla="*/ 299 w 319"/>
                <a:gd name="T7" fmla="*/ 0 h 41"/>
                <a:gd name="T8" fmla="*/ 21 w 319"/>
                <a:gd name="T9" fmla="*/ 0 h 41"/>
                <a:gd name="T10" fmla="*/ 0 w 319"/>
                <a:gd name="T11" fmla="*/ 21 h 41"/>
                <a:gd name="T12" fmla="*/ 21 w 31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9" h="41">
                  <a:moveTo>
                    <a:pt x="21" y="41"/>
                  </a:moveTo>
                  <a:cubicBezTo>
                    <a:pt x="299" y="41"/>
                    <a:pt x="299" y="41"/>
                    <a:pt x="299" y="41"/>
                  </a:cubicBezTo>
                  <a:cubicBezTo>
                    <a:pt x="310" y="41"/>
                    <a:pt x="319" y="32"/>
                    <a:pt x="319" y="21"/>
                  </a:cubicBezTo>
                  <a:cubicBezTo>
                    <a:pt x="319" y="9"/>
                    <a:pt x="310" y="0"/>
                    <a:pt x="299" y="0"/>
                  </a:cubicBezTo>
                  <a:cubicBezTo>
                    <a:pt x="21" y="0"/>
                    <a:pt x="21" y="0"/>
                    <a:pt x="21" y="0"/>
                  </a:cubicBezTo>
                  <a:cubicBezTo>
                    <a:pt x="9" y="0"/>
                    <a:pt x="0" y="9"/>
                    <a:pt x="0" y="21"/>
                  </a:cubicBezTo>
                  <a:cubicBezTo>
                    <a:pt x="0" y="32"/>
                    <a:pt x="9" y="41"/>
                    <a:pt x="21" y="4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0"/>
            <p:cNvSpPr>
              <a:spLocks/>
            </p:cNvSpPr>
            <p:nvPr/>
          </p:nvSpPr>
          <p:spPr bwMode="auto">
            <a:xfrm>
              <a:off x="4317" y="2156"/>
              <a:ext cx="67" cy="28"/>
            </a:xfrm>
            <a:custGeom>
              <a:avLst/>
              <a:gdLst>
                <a:gd name="T0" fmla="*/ 21 w 97"/>
                <a:gd name="T1" fmla="*/ 41 h 41"/>
                <a:gd name="T2" fmla="*/ 76 w 97"/>
                <a:gd name="T3" fmla="*/ 41 h 41"/>
                <a:gd name="T4" fmla="*/ 97 w 97"/>
                <a:gd name="T5" fmla="*/ 21 h 41"/>
                <a:gd name="T6" fmla="*/ 76 w 97"/>
                <a:gd name="T7" fmla="*/ 0 h 41"/>
                <a:gd name="T8" fmla="*/ 21 w 97"/>
                <a:gd name="T9" fmla="*/ 0 h 41"/>
                <a:gd name="T10" fmla="*/ 0 w 97"/>
                <a:gd name="T11" fmla="*/ 21 h 41"/>
                <a:gd name="T12" fmla="*/ 21 w 97"/>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97" h="41">
                  <a:moveTo>
                    <a:pt x="21" y="41"/>
                  </a:moveTo>
                  <a:cubicBezTo>
                    <a:pt x="76" y="41"/>
                    <a:pt x="76" y="41"/>
                    <a:pt x="76" y="41"/>
                  </a:cubicBezTo>
                  <a:cubicBezTo>
                    <a:pt x="88" y="41"/>
                    <a:pt x="97" y="32"/>
                    <a:pt x="97" y="21"/>
                  </a:cubicBezTo>
                  <a:cubicBezTo>
                    <a:pt x="97" y="9"/>
                    <a:pt x="88" y="0"/>
                    <a:pt x="76" y="0"/>
                  </a:cubicBezTo>
                  <a:cubicBezTo>
                    <a:pt x="21" y="0"/>
                    <a:pt x="21" y="0"/>
                    <a:pt x="21" y="0"/>
                  </a:cubicBezTo>
                  <a:cubicBezTo>
                    <a:pt x="9" y="0"/>
                    <a:pt x="0" y="9"/>
                    <a:pt x="0" y="21"/>
                  </a:cubicBezTo>
                  <a:cubicBezTo>
                    <a:pt x="0" y="32"/>
                    <a:pt x="9" y="41"/>
                    <a:pt x="21" y="41"/>
                  </a:cubicBezTo>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1"/>
            <p:cNvSpPr>
              <a:spLocks/>
            </p:cNvSpPr>
            <p:nvPr/>
          </p:nvSpPr>
          <p:spPr bwMode="auto">
            <a:xfrm>
              <a:off x="4199" y="2007"/>
              <a:ext cx="466" cy="281"/>
            </a:xfrm>
            <a:custGeom>
              <a:avLst/>
              <a:gdLst>
                <a:gd name="T0" fmla="*/ 307 w 671"/>
                <a:gd name="T1" fmla="*/ 197 h 415"/>
                <a:gd name="T2" fmla="*/ 0 w 671"/>
                <a:gd name="T3" fmla="*/ 0 h 415"/>
                <a:gd name="T4" fmla="*/ 0 w 671"/>
                <a:gd name="T5" fmla="*/ 382 h 415"/>
                <a:gd name="T6" fmla="*/ 33 w 671"/>
                <a:gd name="T7" fmla="*/ 414 h 415"/>
                <a:gd name="T8" fmla="*/ 638 w 671"/>
                <a:gd name="T9" fmla="*/ 415 h 415"/>
                <a:gd name="T10" fmla="*/ 671 w 671"/>
                <a:gd name="T11" fmla="*/ 382 h 415"/>
                <a:gd name="T12" fmla="*/ 671 w 671"/>
                <a:gd name="T13" fmla="*/ 2 h 415"/>
                <a:gd name="T14" fmla="*/ 352 w 671"/>
                <a:gd name="T15" fmla="*/ 197 h 415"/>
                <a:gd name="T16" fmla="*/ 307 w 671"/>
                <a:gd name="T17" fmla="*/ 19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415">
                  <a:moveTo>
                    <a:pt x="307" y="197"/>
                  </a:moveTo>
                  <a:cubicBezTo>
                    <a:pt x="0" y="0"/>
                    <a:pt x="0" y="0"/>
                    <a:pt x="0" y="0"/>
                  </a:cubicBezTo>
                  <a:cubicBezTo>
                    <a:pt x="0" y="382"/>
                    <a:pt x="0" y="382"/>
                    <a:pt x="0" y="382"/>
                  </a:cubicBezTo>
                  <a:cubicBezTo>
                    <a:pt x="0" y="400"/>
                    <a:pt x="15" y="414"/>
                    <a:pt x="33" y="414"/>
                  </a:cubicBezTo>
                  <a:cubicBezTo>
                    <a:pt x="638" y="415"/>
                    <a:pt x="638" y="415"/>
                    <a:pt x="638" y="415"/>
                  </a:cubicBezTo>
                  <a:cubicBezTo>
                    <a:pt x="656" y="415"/>
                    <a:pt x="671" y="400"/>
                    <a:pt x="671" y="382"/>
                  </a:cubicBezTo>
                  <a:cubicBezTo>
                    <a:pt x="671" y="2"/>
                    <a:pt x="671" y="2"/>
                    <a:pt x="671" y="2"/>
                  </a:cubicBezTo>
                  <a:cubicBezTo>
                    <a:pt x="352" y="197"/>
                    <a:pt x="352" y="197"/>
                    <a:pt x="352" y="197"/>
                  </a:cubicBezTo>
                  <a:cubicBezTo>
                    <a:pt x="338" y="206"/>
                    <a:pt x="321" y="206"/>
                    <a:pt x="307" y="1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a:grpSpLocks noChangeAspect="1"/>
          </p:cNvGrpSpPr>
          <p:nvPr/>
        </p:nvGrpSpPr>
        <p:grpSpPr bwMode="auto">
          <a:xfrm>
            <a:off x="554038" y="3822161"/>
            <a:ext cx="823183" cy="785493"/>
            <a:chOff x="349" y="1985"/>
            <a:chExt cx="961" cy="917"/>
          </a:xfrm>
        </p:grpSpPr>
        <p:sp>
          <p:nvSpPr>
            <p:cNvPr id="14" name="Freeform 5"/>
            <p:cNvSpPr>
              <a:spLocks/>
            </p:cNvSpPr>
            <p:nvPr/>
          </p:nvSpPr>
          <p:spPr bwMode="auto">
            <a:xfrm>
              <a:off x="417" y="2661"/>
              <a:ext cx="133" cy="152"/>
            </a:xfrm>
            <a:custGeom>
              <a:avLst/>
              <a:gdLst>
                <a:gd name="T0" fmla="*/ 109 w 109"/>
                <a:gd name="T1" fmla="*/ 21 h 127"/>
                <a:gd name="T2" fmla="*/ 88 w 109"/>
                <a:gd name="T3" fmla="*/ 0 h 127"/>
                <a:gd name="T4" fmla="*/ 21 w 109"/>
                <a:gd name="T5" fmla="*/ 0 h 127"/>
                <a:gd name="T6" fmla="*/ 0 w 109"/>
                <a:gd name="T7" fmla="*/ 21 h 127"/>
                <a:gd name="T8" fmla="*/ 0 w 109"/>
                <a:gd name="T9" fmla="*/ 127 h 127"/>
                <a:gd name="T10" fmla="*/ 109 w 109"/>
                <a:gd name="T11" fmla="*/ 127 h 127"/>
                <a:gd name="T12" fmla="*/ 109 w 109"/>
                <a:gd name="T13" fmla="*/ 21 h 127"/>
              </a:gdLst>
              <a:ahLst/>
              <a:cxnLst>
                <a:cxn ang="0">
                  <a:pos x="T0" y="T1"/>
                </a:cxn>
                <a:cxn ang="0">
                  <a:pos x="T2" y="T3"/>
                </a:cxn>
                <a:cxn ang="0">
                  <a:pos x="T4" y="T5"/>
                </a:cxn>
                <a:cxn ang="0">
                  <a:pos x="T6" y="T7"/>
                </a:cxn>
                <a:cxn ang="0">
                  <a:pos x="T8" y="T9"/>
                </a:cxn>
                <a:cxn ang="0">
                  <a:pos x="T10" y="T11"/>
                </a:cxn>
                <a:cxn ang="0">
                  <a:pos x="T12" y="T13"/>
                </a:cxn>
              </a:cxnLst>
              <a:rect l="0" t="0" r="r" b="b"/>
              <a:pathLst>
                <a:path w="109" h="127">
                  <a:moveTo>
                    <a:pt x="109" y="21"/>
                  </a:moveTo>
                  <a:cubicBezTo>
                    <a:pt x="109" y="9"/>
                    <a:pt x="100" y="0"/>
                    <a:pt x="88" y="0"/>
                  </a:cubicBezTo>
                  <a:cubicBezTo>
                    <a:pt x="21" y="0"/>
                    <a:pt x="21" y="0"/>
                    <a:pt x="21" y="0"/>
                  </a:cubicBezTo>
                  <a:cubicBezTo>
                    <a:pt x="10" y="0"/>
                    <a:pt x="0" y="9"/>
                    <a:pt x="0" y="21"/>
                  </a:cubicBezTo>
                  <a:cubicBezTo>
                    <a:pt x="0" y="127"/>
                    <a:pt x="0" y="127"/>
                    <a:pt x="0" y="127"/>
                  </a:cubicBezTo>
                  <a:cubicBezTo>
                    <a:pt x="109" y="127"/>
                    <a:pt x="109" y="127"/>
                    <a:pt x="109" y="127"/>
                  </a:cubicBezTo>
                  <a:lnTo>
                    <a:pt x="109" y="2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p:cNvSpPr>
            <p:nvPr/>
          </p:nvSpPr>
          <p:spPr bwMode="auto">
            <a:xfrm>
              <a:off x="663" y="2347"/>
              <a:ext cx="119" cy="479"/>
            </a:xfrm>
            <a:custGeom>
              <a:avLst/>
              <a:gdLst>
                <a:gd name="T0" fmla="*/ 83 w 97"/>
                <a:gd name="T1" fmla="*/ 1 h 400"/>
                <a:gd name="T2" fmla="*/ 65 w 97"/>
                <a:gd name="T3" fmla="*/ 14 h 400"/>
                <a:gd name="T4" fmla="*/ 2 w 97"/>
                <a:gd name="T5" fmla="*/ 381 h 400"/>
                <a:gd name="T6" fmla="*/ 14 w 97"/>
                <a:gd name="T7" fmla="*/ 399 h 400"/>
                <a:gd name="T8" fmla="*/ 32 w 97"/>
                <a:gd name="T9" fmla="*/ 386 h 400"/>
                <a:gd name="T10" fmla="*/ 96 w 97"/>
                <a:gd name="T11" fmla="*/ 19 h 400"/>
                <a:gd name="T12" fmla="*/ 83 w 97"/>
                <a:gd name="T13" fmla="*/ 1 h 400"/>
              </a:gdLst>
              <a:ahLst/>
              <a:cxnLst>
                <a:cxn ang="0">
                  <a:pos x="T0" y="T1"/>
                </a:cxn>
                <a:cxn ang="0">
                  <a:pos x="T2" y="T3"/>
                </a:cxn>
                <a:cxn ang="0">
                  <a:pos x="T4" y="T5"/>
                </a:cxn>
                <a:cxn ang="0">
                  <a:pos x="T6" y="T7"/>
                </a:cxn>
                <a:cxn ang="0">
                  <a:pos x="T8" y="T9"/>
                </a:cxn>
                <a:cxn ang="0">
                  <a:pos x="T10" y="T11"/>
                </a:cxn>
                <a:cxn ang="0">
                  <a:pos x="T12" y="T13"/>
                </a:cxn>
              </a:cxnLst>
              <a:rect l="0" t="0" r="r" b="b"/>
              <a:pathLst>
                <a:path w="97" h="400">
                  <a:moveTo>
                    <a:pt x="83" y="1"/>
                  </a:moveTo>
                  <a:cubicBezTo>
                    <a:pt x="75" y="0"/>
                    <a:pt x="67" y="5"/>
                    <a:pt x="65" y="14"/>
                  </a:cubicBezTo>
                  <a:cubicBezTo>
                    <a:pt x="2" y="381"/>
                    <a:pt x="2" y="381"/>
                    <a:pt x="2" y="381"/>
                  </a:cubicBezTo>
                  <a:cubicBezTo>
                    <a:pt x="0" y="389"/>
                    <a:pt x="6" y="397"/>
                    <a:pt x="14" y="399"/>
                  </a:cubicBezTo>
                  <a:cubicBezTo>
                    <a:pt x="23" y="400"/>
                    <a:pt x="31" y="395"/>
                    <a:pt x="32" y="386"/>
                  </a:cubicBezTo>
                  <a:cubicBezTo>
                    <a:pt x="96" y="19"/>
                    <a:pt x="96" y="19"/>
                    <a:pt x="96" y="19"/>
                  </a:cubicBezTo>
                  <a:cubicBezTo>
                    <a:pt x="97" y="10"/>
                    <a:pt x="91" y="2"/>
                    <a:pt x="8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
            <p:cNvSpPr>
              <a:spLocks/>
            </p:cNvSpPr>
            <p:nvPr/>
          </p:nvSpPr>
          <p:spPr bwMode="auto">
            <a:xfrm>
              <a:off x="824" y="2347"/>
              <a:ext cx="119" cy="479"/>
            </a:xfrm>
            <a:custGeom>
              <a:avLst/>
              <a:gdLst>
                <a:gd name="T0" fmla="*/ 95 w 97"/>
                <a:gd name="T1" fmla="*/ 381 h 400"/>
                <a:gd name="T2" fmla="*/ 32 w 97"/>
                <a:gd name="T3" fmla="*/ 14 h 400"/>
                <a:gd name="T4" fmla="*/ 14 w 97"/>
                <a:gd name="T5" fmla="*/ 1 h 400"/>
                <a:gd name="T6" fmla="*/ 2 w 97"/>
                <a:gd name="T7" fmla="*/ 19 h 400"/>
                <a:gd name="T8" fmla="*/ 65 w 97"/>
                <a:gd name="T9" fmla="*/ 386 h 400"/>
                <a:gd name="T10" fmla="*/ 83 w 97"/>
                <a:gd name="T11" fmla="*/ 399 h 400"/>
                <a:gd name="T12" fmla="*/ 95 w 97"/>
                <a:gd name="T13" fmla="*/ 381 h 400"/>
              </a:gdLst>
              <a:ahLst/>
              <a:cxnLst>
                <a:cxn ang="0">
                  <a:pos x="T0" y="T1"/>
                </a:cxn>
                <a:cxn ang="0">
                  <a:pos x="T2" y="T3"/>
                </a:cxn>
                <a:cxn ang="0">
                  <a:pos x="T4" y="T5"/>
                </a:cxn>
                <a:cxn ang="0">
                  <a:pos x="T6" y="T7"/>
                </a:cxn>
                <a:cxn ang="0">
                  <a:pos x="T8" y="T9"/>
                </a:cxn>
                <a:cxn ang="0">
                  <a:pos x="T10" y="T11"/>
                </a:cxn>
                <a:cxn ang="0">
                  <a:pos x="T12" y="T13"/>
                </a:cxn>
              </a:cxnLst>
              <a:rect l="0" t="0" r="r" b="b"/>
              <a:pathLst>
                <a:path w="97" h="400">
                  <a:moveTo>
                    <a:pt x="95" y="381"/>
                  </a:moveTo>
                  <a:cubicBezTo>
                    <a:pt x="32" y="14"/>
                    <a:pt x="32" y="14"/>
                    <a:pt x="32" y="14"/>
                  </a:cubicBezTo>
                  <a:cubicBezTo>
                    <a:pt x="30" y="5"/>
                    <a:pt x="22" y="0"/>
                    <a:pt x="14" y="1"/>
                  </a:cubicBezTo>
                  <a:cubicBezTo>
                    <a:pt x="6" y="2"/>
                    <a:pt x="0" y="10"/>
                    <a:pt x="2" y="19"/>
                  </a:cubicBezTo>
                  <a:cubicBezTo>
                    <a:pt x="65" y="386"/>
                    <a:pt x="65" y="386"/>
                    <a:pt x="65" y="386"/>
                  </a:cubicBezTo>
                  <a:cubicBezTo>
                    <a:pt x="66" y="395"/>
                    <a:pt x="74" y="400"/>
                    <a:pt x="83" y="399"/>
                  </a:cubicBezTo>
                  <a:cubicBezTo>
                    <a:pt x="91" y="397"/>
                    <a:pt x="97" y="389"/>
                    <a:pt x="95" y="3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
            <p:cNvSpPr>
              <a:spLocks/>
            </p:cNvSpPr>
            <p:nvPr/>
          </p:nvSpPr>
          <p:spPr bwMode="auto">
            <a:xfrm>
              <a:off x="741" y="2735"/>
              <a:ext cx="123" cy="36"/>
            </a:xfrm>
            <a:custGeom>
              <a:avLst/>
              <a:gdLst>
                <a:gd name="T0" fmla="*/ 85 w 100"/>
                <a:gd name="T1" fmla="*/ 0 h 30"/>
                <a:gd name="T2" fmla="*/ 15 w 100"/>
                <a:gd name="T3" fmla="*/ 0 h 30"/>
                <a:gd name="T4" fmla="*/ 0 w 100"/>
                <a:gd name="T5" fmla="*/ 15 h 30"/>
                <a:gd name="T6" fmla="*/ 15 w 100"/>
                <a:gd name="T7" fmla="*/ 30 h 30"/>
                <a:gd name="T8" fmla="*/ 85 w 100"/>
                <a:gd name="T9" fmla="*/ 30 h 30"/>
                <a:gd name="T10" fmla="*/ 100 w 100"/>
                <a:gd name="T11" fmla="*/ 15 h 30"/>
                <a:gd name="T12" fmla="*/ 85 w 10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00" h="30">
                  <a:moveTo>
                    <a:pt x="85" y="0"/>
                  </a:moveTo>
                  <a:cubicBezTo>
                    <a:pt x="15" y="0"/>
                    <a:pt x="15" y="0"/>
                    <a:pt x="15" y="0"/>
                  </a:cubicBezTo>
                  <a:cubicBezTo>
                    <a:pt x="7" y="0"/>
                    <a:pt x="0" y="7"/>
                    <a:pt x="0" y="15"/>
                  </a:cubicBezTo>
                  <a:cubicBezTo>
                    <a:pt x="0" y="24"/>
                    <a:pt x="7" y="30"/>
                    <a:pt x="15" y="30"/>
                  </a:cubicBezTo>
                  <a:cubicBezTo>
                    <a:pt x="85" y="30"/>
                    <a:pt x="85" y="30"/>
                    <a:pt x="85" y="30"/>
                  </a:cubicBezTo>
                  <a:cubicBezTo>
                    <a:pt x="93" y="30"/>
                    <a:pt x="100" y="24"/>
                    <a:pt x="100" y="15"/>
                  </a:cubicBezTo>
                  <a:cubicBezTo>
                    <a:pt x="100" y="7"/>
                    <a:pt x="93" y="0"/>
                    <a:pt x="8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
            <p:cNvSpPr>
              <a:spLocks/>
            </p:cNvSpPr>
            <p:nvPr/>
          </p:nvSpPr>
          <p:spPr bwMode="auto">
            <a:xfrm>
              <a:off x="754" y="2668"/>
              <a:ext cx="99" cy="37"/>
            </a:xfrm>
            <a:custGeom>
              <a:avLst/>
              <a:gdLst>
                <a:gd name="T0" fmla="*/ 15 w 81"/>
                <a:gd name="T1" fmla="*/ 0 h 31"/>
                <a:gd name="T2" fmla="*/ 0 w 81"/>
                <a:gd name="T3" fmla="*/ 15 h 31"/>
                <a:gd name="T4" fmla="*/ 0 w 81"/>
                <a:gd name="T5" fmla="*/ 16 h 31"/>
                <a:gd name="T6" fmla="*/ 15 w 81"/>
                <a:gd name="T7" fmla="*/ 31 h 31"/>
                <a:gd name="T8" fmla="*/ 65 w 81"/>
                <a:gd name="T9" fmla="*/ 31 h 31"/>
                <a:gd name="T10" fmla="*/ 81 w 81"/>
                <a:gd name="T11" fmla="*/ 16 h 31"/>
                <a:gd name="T12" fmla="*/ 81 w 81"/>
                <a:gd name="T13" fmla="*/ 15 h 31"/>
                <a:gd name="T14" fmla="*/ 65 w 81"/>
                <a:gd name="T15" fmla="*/ 0 h 31"/>
                <a:gd name="T16" fmla="*/ 15 w 8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1">
                  <a:moveTo>
                    <a:pt x="15" y="0"/>
                  </a:moveTo>
                  <a:cubicBezTo>
                    <a:pt x="6" y="0"/>
                    <a:pt x="0" y="7"/>
                    <a:pt x="0" y="15"/>
                  </a:cubicBezTo>
                  <a:cubicBezTo>
                    <a:pt x="0" y="16"/>
                    <a:pt x="0" y="16"/>
                    <a:pt x="0" y="16"/>
                  </a:cubicBezTo>
                  <a:cubicBezTo>
                    <a:pt x="0" y="24"/>
                    <a:pt x="6" y="31"/>
                    <a:pt x="15" y="31"/>
                  </a:cubicBezTo>
                  <a:cubicBezTo>
                    <a:pt x="65" y="31"/>
                    <a:pt x="65" y="31"/>
                    <a:pt x="65" y="31"/>
                  </a:cubicBezTo>
                  <a:cubicBezTo>
                    <a:pt x="74" y="31"/>
                    <a:pt x="81" y="24"/>
                    <a:pt x="81" y="16"/>
                  </a:cubicBezTo>
                  <a:cubicBezTo>
                    <a:pt x="81" y="15"/>
                    <a:pt x="81" y="15"/>
                    <a:pt x="81" y="15"/>
                  </a:cubicBezTo>
                  <a:cubicBezTo>
                    <a:pt x="81" y="7"/>
                    <a:pt x="74" y="0"/>
                    <a:pt x="65" y="0"/>
                  </a:cubicBez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0"/>
            <p:cNvSpPr>
              <a:spLocks/>
            </p:cNvSpPr>
            <p:nvPr/>
          </p:nvSpPr>
          <p:spPr bwMode="auto">
            <a:xfrm>
              <a:off x="765" y="2601"/>
              <a:ext cx="76" cy="37"/>
            </a:xfrm>
            <a:custGeom>
              <a:avLst/>
              <a:gdLst>
                <a:gd name="T0" fmla="*/ 0 w 62"/>
                <a:gd name="T1" fmla="*/ 15 h 31"/>
                <a:gd name="T2" fmla="*/ 0 w 62"/>
                <a:gd name="T3" fmla="*/ 16 h 31"/>
                <a:gd name="T4" fmla="*/ 16 w 62"/>
                <a:gd name="T5" fmla="*/ 31 h 31"/>
                <a:gd name="T6" fmla="*/ 47 w 62"/>
                <a:gd name="T7" fmla="*/ 31 h 31"/>
                <a:gd name="T8" fmla="*/ 62 w 62"/>
                <a:gd name="T9" fmla="*/ 16 h 31"/>
                <a:gd name="T10" fmla="*/ 62 w 62"/>
                <a:gd name="T11" fmla="*/ 15 h 31"/>
                <a:gd name="T12" fmla="*/ 47 w 62"/>
                <a:gd name="T13" fmla="*/ 0 h 31"/>
                <a:gd name="T14" fmla="*/ 16 w 62"/>
                <a:gd name="T15" fmla="*/ 0 h 31"/>
                <a:gd name="T16" fmla="*/ 0 w 62"/>
                <a:gd name="T17"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1">
                  <a:moveTo>
                    <a:pt x="0" y="15"/>
                  </a:moveTo>
                  <a:cubicBezTo>
                    <a:pt x="0" y="16"/>
                    <a:pt x="0" y="16"/>
                    <a:pt x="0" y="16"/>
                  </a:cubicBezTo>
                  <a:cubicBezTo>
                    <a:pt x="0" y="24"/>
                    <a:pt x="7" y="31"/>
                    <a:pt x="16" y="31"/>
                  </a:cubicBezTo>
                  <a:cubicBezTo>
                    <a:pt x="47" y="31"/>
                    <a:pt x="47" y="31"/>
                    <a:pt x="47" y="31"/>
                  </a:cubicBezTo>
                  <a:cubicBezTo>
                    <a:pt x="55" y="31"/>
                    <a:pt x="62" y="24"/>
                    <a:pt x="62" y="16"/>
                  </a:cubicBezTo>
                  <a:cubicBezTo>
                    <a:pt x="62" y="15"/>
                    <a:pt x="62" y="15"/>
                    <a:pt x="62" y="15"/>
                  </a:cubicBezTo>
                  <a:cubicBezTo>
                    <a:pt x="62" y="7"/>
                    <a:pt x="55" y="0"/>
                    <a:pt x="47" y="0"/>
                  </a:cubicBezTo>
                  <a:cubicBezTo>
                    <a:pt x="16" y="0"/>
                    <a:pt x="16" y="0"/>
                    <a:pt x="16" y="0"/>
                  </a:cubicBezTo>
                  <a:cubicBezTo>
                    <a:pt x="7" y="0"/>
                    <a:pt x="0" y="7"/>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1"/>
            <p:cNvSpPr>
              <a:spLocks/>
            </p:cNvSpPr>
            <p:nvPr/>
          </p:nvSpPr>
          <p:spPr bwMode="auto">
            <a:xfrm>
              <a:off x="381" y="2206"/>
              <a:ext cx="711" cy="455"/>
            </a:xfrm>
            <a:custGeom>
              <a:avLst/>
              <a:gdLst>
                <a:gd name="T0" fmla="*/ 580 w 580"/>
                <a:gd name="T1" fmla="*/ 41 h 380"/>
                <a:gd name="T2" fmla="*/ 563 w 580"/>
                <a:gd name="T3" fmla="*/ 0 h 380"/>
                <a:gd name="T4" fmla="*/ 376 w 580"/>
                <a:gd name="T5" fmla="*/ 77 h 380"/>
                <a:gd name="T6" fmla="*/ 344 w 580"/>
                <a:gd name="T7" fmla="*/ 68 h 380"/>
                <a:gd name="T8" fmla="*/ 283 w 580"/>
                <a:gd name="T9" fmla="*/ 115 h 380"/>
                <a:gd name="T10" fmla="*/ 12 w 580"/>
                <a:gd name="T11" fmla="*/ 226 h 380"/>
                <a:gd name="T12" fmla="*/ 4 w 580"/>
                <a:gd name="T13" fmla="*/ 247 h 380"/>
                <a:gd name="T14" fmla="*/ 9 w 580"/>
                <a:gd name="T15" fmla="*/ 259 h 380"/>
                <a:gd name="T16" fmla="*/ 29 w 580"/>
                <a:gd name="T17" fmla="*/ 267 h 380"/>
                <a:gd name="T18" fmla="*/ 70 w 580"/>
                <a:gd name="T19" fmla="*/ 250 h 380"/>
                <a:gd name="T20" fmla="*/ 70 w 580"/>
                <a:gd name="T21" fmla="*/ 380 h 380"/>
                <a:gd name="T22" fmla="*/ 97 w 580"/>
                <a:gd name="T23" fmla="*/ 380 h 380"/>
                <a:gd name="T24" fmla="*/ 97 w 580"/>
                <a:gd name="T25" fmla="*/ 239 h 380"/>
                <a:gd name="T26" fmla="*/ 289 w 580"/>
                <a:gd name="T27" fmla="*/ 160 h 380"/>
                <a:gd name="T28" fmla="*/ 344 w 580"/>
                <a:gd name="T29" fmla="*/ 193 h 380"/>
                <a:gd name="T30" fmla="*/ 407 w 580"/>
                <a:gd name="T31" fmla="*/ 130 h 380"/>
                <a:gd name="T32" fmla="*/ 404 w 580"/>
                <a:gd name="T33" fmla="*/ 113 h 380"/>
                <a:gd name="T34" fmla="*/ 580 w 580"/>
                <a:gd name="T35" fmla="*/ 4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380">
                  <a:moveTo>
                    <a:pt x="580" y="41"/>
                  </a:moveTo>
                  <a:cubicBezTo>
                    <a:pt x="563" y="0"/>
                    <a:pt x="563" y="0"/>
                    <a:pt x="563" y="0"/>
                  </a:cubicBezTo>
                  <a:cubicBezTo>
                    <a:pt x="376" y="77"/>
                    <a:pt x="376" y="77"/>
                    <a:pt x="376" y="77"/>
                  </a:cubicBezTo>
                  <a:cubicBezTo>
                    <a:pt x="367" y="71"/>
                    <a:pt x="356" y="68"/>
                    <a:pt x="344" y="68"/>
                  </a:cubicBezTo>
                  <a:cubicBezTo>
                    <a:pt x="315" y="68"/>
                    <a:pt x="290" y="88"/>
                    <a:pt x="283" y="115"/>
                  </a:cubicBezTo>
                  <a:cubicBezTo>
                    <a:pt x="12" y="226"/>
                    <a:pt x="12" y="226"/>
                    <a:pt x="12" y="226"/>
                  </a:cubicBezTo>
                  <a:cubicBezTo>
                    <a:pt x="4" y="230"/>
                    <a:pt x="0" y="239"/>
                    <a:pt x="4" y="247"/>
                  </a:cubicBezTo>
                  <a:cubicBezTo>
                    <a:pt x="9" y="259"/>
                    <a:pt x="9" y="259"/>
                    <a:pt x="9" y="259"/>
                  </a:cubicBezTo>
                  <a:cubicBezTo>
                    <a:pt x="12" y="267"/>
                    <a:pt x="21" y="271"/>
                    <a:pt x="29" y="267"/>
                  </a:cubicBezTo>
                  <a:cubicBezTo>
                    <a:pt x="70" y="250"/>
                    <a:pt x="70" y="250"/>
                    <a:pt x="70" y="250"/>
                  </a:cubicBezTo>
                  <a:cubicBezTo>
                    <a:pt x="70" y="380"/>
                    <a:pt x="70" y="380"/>
                    <a:pt x="70" y="380"/>
                  </a:cubicBezTo>
                  <a:cubicBezTo>
                    <a:pt x="97" y="380"/>
                    <a:pt x="97" y="380"/>
                    <a:pt x="97" y="380"/>
                  </a:cubicBezTo>
                  <a:cubicBezTo>
                    <a:pt x="97" y="239"/>
                    <a:pt x="97" y="239"/>
                    <a:pt x="97" y="239"/>
                  </a:cubicBezTo>
                  <a:cubicBezTo>
                    <a:pt x="289" y="160"/>
                    <a:pt x="289" y="160"/>
                    <a:pt x="289" y="160"/>
                  </a:cubicBezTo>
                  <a:cubicBezTo>
                    <a:pt x="300" y="180"/>
                    <a:pt x="320" y="193"/>
                    <a:pt x="344" y="193"/>
                  </a:cubicBezTo>
                  <a:cubicBezTo>
                    <a:pt x="379" y="193"/>
                    <a:pt x="407" y="165"/>
                    <a:pt x="407" y="130"/>
                  </a:cubicBezTo>
                  <a:cubicBezTo>
                    <a:pt x="407" y="124"/>
                    <a:pt x="406" y="119"/>
                    <a:pt x="404" y="113"/>
                  </a:cubicBezTo>
                  <a:lnTo>
                    <a:pt x="580" y="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2"/>
            <p:cNvSpPr>
              <a:spLocks/>
            </p:cNvSpPr>
            <p:nvPr/>
          </p:nvSpPr>
          <p:spPr bwMode="auto">
            <a:xfrm>
              <a:off x="349" y="2473"/>
              <a:ext cx="961" cy="429"/>
            </a:xfrm>
            <a:custGeom>
              <a:avLst/>
              <a:gdLst>
                <a:gd name="T0" fmla="*/ 743 w 784"/>
                <a:gd name="T1" fmla="*/ 276 h 358"/>
                <a:gd name="T2" fmla="*/ 707 w 784"/>
                <a:gd name="T3" fmla="*/ 276 h 358"/>
                <a:gd name="T4" fmla="*/ 707 w 784"/>
                <a:gd name="T5" fmla="*/ 9 h 358"/>
                <a:gd name="T6" fmla="*/ 696 w 784"/>
                <a:gd name="T7" fmla="*/ 0 h 358"/>
                <a:gd name="T8" fmla="*/ 685 w 784"/>
                <a:gd name="T9" fmla="*/ 9 h 358"/>
                <a:gd name="T10" fmla="*/ 685 w 784"/>
                <a:gd name="T11" fmla="*/ 276 h 358"/>
                <a:gd name="T12" fmla="*/ 41 w 784"/>
                <a:gd name="T13" fmla="*/ 276 h 358"/>
                <a:gd name="T14" fmla="*/ 0 w 784"/>
                <a:gd name="T15" fmla="*/ 317 h 358"/>
                <a:gd name="T16" fmla="*/ 0 w 784"/>
                <a:gd name="T17" fmla="*/ 317 h 358"/>
                <a:gd name="T18" fmla="*/ 41 w 784"/>
                <a:gd name="T19" fmla="*/ 358 h 358"/>
                <a:gd name="T20" fmla="*/ 743 w 784"/>
                <a:gd name="T21" fmla="*/ 358 h 358"/>
                <a:gd name="T22" fmla="*/ 784 w 784"/>
                <a:gd name="T23" fmla="*/ 317 h 358"/>
                <a:gd name="T24" fmla="*/ 784 w 784"/>
                <a:gd name="T25" fmla="*/ 317 h 358"/>
                <a:gd name="T26" fmla="*/ 743 w 784"/>
                <a:gd name="T27" fmla="*/ 27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358">
                  <a:moveTo>
                    <a:pt x="743" y="276"/>
                  </a:moveTo>
                  <a:cubicBezTo>
                    <a:pt x="707" y="276"/>
                    <a:pt x="707" y="276"/>
                    <a:pt x="707" y="276"/>
                  </a:cubicBezTo>
                  <a:cubicBezTo>
                    <a:pt x="707" y="9"/>
                    <a:pt x="707" y="9"/>
                    <a:pt x="707" y="9"/>
                  </a:cubicBezTo>
                  <a:cubicBezTo>
                    <a:pt x="707" y="4"/>
                    <a:pt x="702" y="0"/>
                    <a:pt x="696" y="0"/>
                  </a:cubicBezTo>
                  <a:cubicBezTo>
                    <a:pt x="690" y="0"/>
                    <a:pt x="685" y="4"/>
                    <a:pt x="685" y="9"/>
                  </a:cubicBezTo>
                  <a:cubicBezTo>
                    <a:pt x="685" y="276"/>
                    <a:pt x="685" y="276"/>
                    <a:pt x="685" y="276"/>
                  </a:cubicBezTo>
                  <a:cubicBezTo>
                    <a:pt x="41" y="276"/>
                    <a:pt x="41" y="276"/>
                    <a:pt x="41" y="276"/>
                  </a:cubicBezTo>
                  <a:cubicBezTo>
                    <a:pt x="18" y="276"/>
                    <a:pt x="0" y="294"/>
                    <a:pt x="0" y="317"/>
                  </a:cubicBezTo>
                  <a:cubicBezTo>
                    <a:pt x="0" y="317"/>
                    <a:pt x="0" y="317"/>
                    <a:pt x="0" y="317"/>
                  </a:cubicBezTo>
                  <a:cubicBezTo>
                    <a:pt x="0" y="340"/>
                    <a:pt x="18" y="358"/>
                    <a:pt x="41" y="358"/>
                  </a:cubicBezTo>
                  <a:cubicBezTo>
                    <a:pt x="743" y="358"/>
                    <a:pt x="743" y="358"/>
                    <a:pt x="743" y="358"/>
                  </a:cubicBezTo>
                  <a:cubicBezTo>
                    <a:pt x="766" y="358"/>
                    <a:pt x="784" y="340"/>
                    <a:pt x="784" y="317"/>
                  </a:cubicBezTo>
                  <a:cubicBezTo>
                    <a:pt x="784" y="317"/>
                    <a:pt x="784" y="317"/>
                    <a:pt x="784" y="317"/>
                  </a:cubicBezTo>
                  <a:cubicBezTo>
                    <a:pt x="784" y="294"/>
                    <a:pt x="766" y="276"/>
                    <a:pt x="743" y="27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3"/>
            <p:cNvSpPr>
              <a:spLocks/>
            </p:cNvSpPr>
            <p:nvPr/>
          </p:nvSpPr>
          <p:spPr bwMode="auto">
            <a:xfrm>
              <a:off x="1019" y="1985"/>
              <a:ext cx="218" cy="530"/>
            </a:xfrm>
            <a:custGeom>
              <a:avLst/>
              <a:gdLst>
                <a:gd name="T0" fmla="*/ 149 w 178"/>
                <a:gd name="T1" fmla="*/ 442 h 442"/>
                <a:gd name="T2" fmla="*/ 149 w 178"/>
                <a:gd name="T3" fmla="*/ 442 h 442"/>
                <a:gd name="T4" fmla="*/ 178 w 178"/>
                <a:gd name="T5" fmla="*/ 413 h 442"/>
                <a:gd name="T6" fmla="*/ 178 w 178"/>
                <a:gd name="T7" fmla="*/ 208 h 442"/>
                <a:gd name="T8" fmla="*/ 161 w 178"/>
                <a:gd name="T9" fmla="*/ 141 h 442"/>
                <a:gd name="T10" fmla="*/ 97 w 178"/>
                <a:gd name="T11" fmla="*/ 16 h 442"/>
                <a:gd name="T12" fmla="*/ 58 w 178"/>
                <a:gd name="T13" fmla="*/ 15 h 442"/>
                <a:gd name="T14" fmla="*/ 18 w 178"/>
                <a:gd name="T15" fmla="*/ 83 h 442"/>
                <a:gd name="T16" fmla="*/ 13 w 178"/>
                <a:gd name="T17" fmla="*/ 171 h 442"/>
                <a:gd name="T18" fmla="*/ 122 w 178"/>
                <a:gd name="T19" fmla="*/ 425 h 442"/>
                <a:gd name="T20" fmla="*/ 149 w 178"/>
                <a:gd name="T21" fmla="*/ 44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442">
                  <a:moveTo>
                    <a:pt x="149" y="442"/>
                  </a:moveTo>
                  <a:cubicBezTo>
                    <a:pt x="149" y="442"/>
                    <a:pt x="149" y="442"/>
                    <a:pt x="149" y="442"/>
                  </a:cubicBezTo>
                  <a:cubicBezTo>
                    <a:pt x="165" y="442"/>
                    <a:pt x="178" y="429"/>
                    <a:pt x="178" y="413"/>
                  </a:cubicBezTo>
                  <a:cubicBezTo>
                    <a:pt x="178" y="208"/>
                    <a:pt x="178" y="208"/>
                    <a:pt x="178" y="208"/>
                  </a:cubicBezTo>
                  <a:cubicBezTo>
                    <a:pt x="178" y="185"/>
                    <a:pt x="172" y="162"/>
                    <a:pt x="161" y="141"/>
                  </a:cubicBezTo>
                  <a:cubicBezTo>
                    <a:pt x="97" y="16"/>
                    <a:pt x="97" y="16"/>
                    <a:pt x="97" y="16"/>
                  </a:cubicBezTo>
                  <a:cubicBezTo>
                    <a:pt x="89" y="1"/>
                    <a:pt x="67" y="0"/>
                    <a:pt x="58" y="15"/>
                  </a:cubicBezTo>
                  <a:cubicBezTo>
                    <a:pt x="18" y="83"/>
                    <a:pt x="18" y="83"/>
                    <a:pt x="18" y="83"/>
                  </a:cubicBezTo>
                  <a:cubicBezTo>
                    <a:pt x="2" y="110"/>
                    <a:pt x="0" y="142"/>
                    <a:pt x="13" y="171"/>
                  </a:cubicBezTo>
                  <a:cubicBezTo>
                    <a:pt x="122" y="425"/>
                    <a:pt x="122" y="425"/>
                    <a:pt x="122" y="425"/>
                  </a:cubicBezTo>
                  <a:cubicBezTo>
                    <a:pt x="127" y="436"/>
                    <a:pt x="137" y="442"/>
                    <a:pt x="149" y="4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p:cNvGrpSpPr>
            <a:grpSpLocks noChangeAspect="1"/>
          </p:cNvGrpSpPr>
          <p:nvPr/>
        </p:nvGrpSpPr>
        <p:grpSpPr>
          <a:xfrm>
            <a:off x="1676615" y="3814787"/>
            <a:ext cx="624447" cy="782613"/>
            <a:chOff x="1676615" y="3814787"/>
            <a:chExt cx="624447" cy="782613"/>
          </a:xfrm>
        </p:grpSpPr>
        <p:sp>
          <p:nvSpPr>
            <p:cNvPr id="194" name="Freeform 17"/>
            <p:cNvSpPr>
              <a:spLocks/>
            </p:cNvSpPr>
            <p:nvPr/>
          </p:nvSpPr>
          <p:spPr bwMode="auto">
            <a:xfrm>
              <a:off x="1676615" y="3814787"/>
              <a:ext cx="181788" cy="782613"/>
            </a:xfrm>
            <a:custGeom>
              <a:avLst/>
              <a:gdLst>
                <a:gd name="T0" fmla="*/ 102 w 144"/>
                <a:gd name="T1" fmla="*/ 635 h 635"/>
                <a:gd name="T2" fmla="*/ 42 w 144"/>
                <a:gd name="T3" fmla="*/ 635 h 635"/>
                <a:gd name="T4" fmla="*/ 0 w 144"/>
                <a:gd name="T5" fmla="*/ 592 h 635"/>
                <a:gd name="T6" fmla="*/ 0 w 144"/>
                <a:gd name="T7" fmla="*/ 42 h 635"/>
                <a:gd name="T8" fmla="*/ 42 w 144"/>
                <a:gd name="T9" fmla="*/ 0 h 635"/>
                <a:gd name="T10" fmla="*/ 102 w 144"/>
                <a:gd name="T11" fmla="*/ 0 h 635"/>
                <a:gd name="T12" fmla="*/ 144 w 144"/>
                <a:gd name="T13" fmla="*/ 42 h 635"/>
                <a:gd name="T14" fmla="*/ 144 w 144"/>
                <a:gd name="T15" fmla="*/ 592 h 635"/>
                <a:gd name="T16" fmla="*/ 102 w 144"/>
                <a:gd name="T1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35">
                  <a:moveTo>
                    <a:pt x="102" y="635"/>
                  </a:moveTo>
                  <a:cubicBezTo>
                    <a:pt x="42" y="635"/>
                    <a:pt x="42" y="635"/>
                    <a:pt x="42" y="635"/>
                  </a:cubicBezTo>
                  <a:cubicBezTo>
                    <a:pt x="19" y="635"/>
                    <a:pt x="0" y="615"/>
                    <a:pt x="0" y="592"/>
                  </a:cubicBezTo>
                  <a:cubicBezTo>
                    <a:pt x="0" y="42"/>
                    <a:pt x="0" y="42"/>
                    <a:pt x="0" y="42"/>
                  </a:cubicBezTo>
                  <a:cubicBezTo>
                    <a:pt x="0" y="19"/>
                    <a:pt x="19" y="0"/>
                    <a:pt x="42" y="0"/>
                  </a:cubicBezTo>
                  <a:cubicBezTo>
                    <a:pt x="102" y="0"/>
                    <a:pt x="102" y="0"/>
                    <a:pt x="102" y="0"/>
                  </a:cubicBezTo>
                  <a:cubicBezTo>
                    <a:pt x="125" y="0"/>
                    <a:pt x="144" y="19"/>
                    <a:pt x="144" y="42"/>
                  </a:cubicBezTo>
                  <a:cubicBezTo>
                    <a:pt x="144" y="592"/>
                    <a:pt x="144" y="592"/>
                    <a:pt x="144" y="592"/>
                  </a:cubicBezTo>
                  <a:cubicBezTo>
                    <a:pt x="144" y="615"/>
                    <a:pt x="125" y="635"/>
                    <a:pt x="102" y="6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
            <p:cNvSpPr>
              <a:spLocks/>
            </p:cNvSpPr>
            <p:nvPr/>
          </p:nvSpPr>
          <p:spPr bwMode="auto">
            <a:xfrm>
              <a:off x="1745427" y="3911330"/>
              <a:ext cx="45190" cy="517634"/>
            </a:xfrm>
            <a:custGeom>
              <a:avLst/>
              <a:gdLst>
                <a:gd name="T0" fmla="*/ 25 w 36"/>
                <a:gd name="T1" fmla="*/ 420 h 420"/>
                <a:gd name="T2" fmla="*/ 11 w 36"/>
                <a:gd name="T3" fmla="*/ 420 h 420"/>
                <a:gd name="T4" fmla="*/ 0 w 36"/>
                <a:gd name="T5" fmla="*/ 410 h 420"/>
                <a:gd name="T6" fmla="*/ 0 w 36"/>
                <a:gd name="T7" fmla="*/ 10 h 420"/>
                <a:gd name="T8" fmla="*/ 11 w 36"/>
                <a:gd name="T9" fmla="*/ 0 h 420"/>
                <a:gd name="T10" fmla="*/ 25 w 36"/>
                <a:gd name="T11" fmla="*/ 0 h 420"/>
                <a:gd name="T12" fmla="*/ 36 w 36"/>
                <a:gd name="T13" fmla="*/ 10 h 420"/>
                <a:gd name="T14" fmla="*/ 36 w 36"/>
                <a:gd name="T15" fmla="*/ 410 h 420"/>
                <a:gd name="T16" fmla="*/ 25 w 36"/>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20">
                  <a:moveTo>
                    <a:pt x="25" y="420"/>
                  </a:moveTo>
                  <a:cubicBezTo>
                    <a:pt x="11" y="420"/>
                    <a:pt x="11" y="420"/>
                    <a:pt x="11" y="420"/>
                  </a:cubicBezTo>
                  <a:cubicBezTo>
                    <a:pt x="5" y="420"/>
                    <a:pt x="0" y="416"/>
                    <a:pt x="0" y="410"/>
                  </a:cubicBezTo>
                  <a:cubicBezTo>
                    <a:pt x="0" y="10"/>
                    <a:pt x="0" y="10"/>
                    <a:pt x="0" y="10"/>
                  </a:cubicBezTo>
                  <a:cubicBezTo>
                    <a:pt x="0" y="4"/>
                    <a:pt x="5" y="0"/>
                    <a:pt x="11" y="0"/>
                  </a:cubicBezTo>
                  <a:cubicBezTo>
                    <a:pt x="25" y="0"/>
                    <a:pt x="25" y="0"/>
                    <a:pt x="25" y="0"/>
                  </a:cubicBezTo>
                  <a:cubicBezTo>
                    <a:pt x="31" y="0"/>
                    <a:pt x="36" y="4"/>
                    <a:pt x="36" y="10"/>
                  </a:cubicBezTo>
                  <a:cubicBezTo>
                    <a:pt x="36" y="410"/>
                    <a:pt x="36" y="410"/>
                    <a:pt x="36" y="410"/>
                  </a:cubicBezTo>
                  <a:cubicBezTo>
                    <a:pt x="36" y="416"/>
                    <a:pt x="31" y="420"/>
                    <a:pt x="25" y="4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19"/>
            <p:cNvSpPr>
              <a:spLocks noChangeArrowheads="1"/>
            </p:cNvSpPr>
            <p:nvPr/>
          </p:nvSpPr>
          <p:spPr bwMode="auto">
            <a:xfrm>
              <a:off x="1745427" y="4486478"/>
              <a:ext cx="45190" cy="4313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0"/>
            <p:cNvSpPr>
              <a:spLocks/>
            </p:cNvSpPr>
            <p:nvPr/>
          </p:nvSpPr>
          <p:spPr bwMode="auto">
            <a:xfrm>
              <a:off x="1898458" y="3814787"/>
              <a:ext cx="181788" cy="782613"/>
            </a:xfrm>
            <a:custGeom>
              <a:avLst/>
              <a:gdLst>
                <a:gd name="T0" fmla="*/ 102 w 144"/>
                <a:gd name="T1" fmla="*/ 635 h 635"/>
                <a:gd name="T2" fmla="*/ 42 w 144"/>
                <a:gd name="T3" fmla="*/ 635 h 635"/>
                <a:gd name="T4" fmla="*/ 0 w 144"/>
                <a:gd name="T5" fmla="*/ 592 h 635"/>
                <a:gd name="T6" fmla="*/ 0 w 144"/>
                <a:gd name="T7" fmla="*/ 42 h 635"/>
                <a:gd name="T8" fmla="*/ 42 w 144"/>
                <a:gd name="T9" fmla="*/ 0 h 635"/>
                <a:gd name="T10" fmla="*/ 102 w 144"/>
                <a:gd name="T11" fmla="*/ 0 h 635"/>
                <a:gd name="T12" fmla="*/ 144 w 144"/>
                <a:gd name="T13" fmla="*/ 42 h 635"/>
                <a:gd name="T14" fmla="*/ 144 w 144"/>
                <a:gd name="T15" fmla="*/ 592 h 635"/>
                <a:gd name="T16" fmla="*/ 102 w 144"/>
                <a:gd name="T1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35">
                  <a:moveTo>
                    <a:pt x="102" y="635"/>
                  </a:moveTo>
                  <a:cubicBezTo>
                    <a:pt x="42" y="635"/>
                    <a:pt x="42" y="635"/>
                    <a:pt x="42" y="635"/>
                  </a:cubicBezTo>
                  <a:cubicBezTo>
                    <a:pt x="19" y="635"/>
                    <a:pt x="0" y="615"/>
                    <a:pt x="0" y="592"/>
                  </a:cubicBezTo>
                  <a:cubicBezTo>
                    <a:pt x="0" y="42"/>
                    <a:pt x="0" y="42"/>
                    <a:pt x="0" y="42"/>
                  </a:cubicBezTo>
                  <a:cubicBezTo>
                    <a:pt x="0" y="19"/>
                    <a:pt x="19" y="0"/>
                    <a:pt x="42" y="0"/>
                  </a:cubicBezTo>
                  <a:cubicBezTo>
                    <a:pt x="102" y="0"/>
                    <a:pt x="102" y="0"/>
                    <a:pt x="102" y="0"/>
                  </a:cubicBezTo>
                  <a:cubicBezTo>
                    <a:pt x="125" y="0"/>
                    <a:pt x="144" y="19"/>
                    <a:pt x="144" y="42"/>
                  </a:cubicBezTo>
                  <a:cubicBezTo>
                    <a:pt x="144" y="592"/>
                    <a:pt x="144" y="592"/>
                    <a:pt x="144" y="592"/>
                  </a:cubicBezTo>
                  <a:cubicBezTo>
                    <a:pt x="144" y="615"/>
                    <a:pt x="125" y="635"/>
                    <a:pt x="102" y="6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1"/>
            <p:cNvSpPr>
              <a:spLocks/>
            </p:cNvSpPr>
            <p:nvPr/>
          </p:nvSpPr>
          <p:spPr bwMode="auto">
            <a:xfrm>
              <a:off x="1966243" y="3911330"/>
              <a:ext cx="45190" cy="517634"/>
            </a:xfrm>
            <a:custGeom>
              <a:avLst/>
              <a:gdLst>
                <a:gd name="T0" fmla="*/ 25 w 36"/>
                <a:gd name="T1" fmla="*/ 420 h 420"/>
                <a:gd name="T2" fmla="*/ 11 w 36"/>
                <a:gd name="T3" fmla="*/ 420 h 420"/>
                <a:gd name="T4" fmla="*/ 0 w 36"/>
                <a:gd name="T5" fmla="*/ 410 h 420"/>
                <a:gd name="T6" fmla="*/ 0 w 36"/>
                <a:gd name="T7" fmla="*/ 10 h 420"/>
                <a:gd name="T8" fmla="*/ 11 w 36"/>
                <a:gd name="T9" fmla="*/ 0 h 420"/>
                <a:gd name="T10" fmla="*/ 25 w 36"/>
                <a:gd name="T11" fmla="*/ 0 h 420"/>
                <a:gd name="T12" fmla="*/ 36 w 36"/>
                <a:gd name="T13" fmla="*/ 10 h 420"/>
                <a:gd name="T14" fmla="*/ 36 w 36"/>
                <a:gd name="T15" fmla="*/ 410 h 420"/>
                <a:gd name="T16" fmla="*/ 25 w 36"/>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20">
                  <a:moveTo>
                    <a:pt x="25" y="420"/>
                  </a:moveTo>
                  <a:cubicBezTo>
                    <a:pt x="11" y="420"/>
                    <a:pt x="11" y="420"/>
                    <a:pt x="11" y="420"/>
                  </a:cubicBezTo>
                  <a:cubicBezTo>
                    <a:pt x="5" y="420"/>
                    <a:pt x="0" y="416"/>
                    <a:pt x="0" y="410"/>
                  </a:cubicBezTo>
                  <a:cubicBezTo>
                    <a:pt x="0" y="10"/>
                    <a:pt x="0" y="10"/>
                    <a:pt x="0" y="10"/>
                  </a:cubicBezTo>
                  <a:cubicBezTo>
                    <a:pt x="0" y="4"/>
                    <a:pt x="5" y="0"/>
                    <a:pt x="11" y="0"/>
                  </a:cubicBezTo>
                  <a:cubicBezTo>
                    <a:pt x="25" y="0"/>
                    <a:pt x="25" y="0"/>
                    <a:pt x="25" y="0"/>
                  </a:cubicBezTo>
                  <a:cubicBezTo>
                    <a:pt x="31" y="0"/>
                    <a:pt x="36" y="4"/>
                    <a:pt x="36" y="10"/>
                  </a:cubicBezTo>
                  <a:cubicBezTo>
                    <a:pt x="36" y="410"/>
                    <a:pt x="36" y="410"/>
                    <a:pt x="36" y="410"/>
                  </a:cubicBezTo>
                  <a:cubicBezTo>
                    <a:pt x="36" y="416"/>
                    <a:pt x="31" y="420"/>
                    <a:pt x="25" y="4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22"/>
            <p:cNvSpPr>
              <a:spLocks noChangeArrowheads="1"/>
            </p:cNvSpPr>
            <p:nvPr/>
          </p:nvSpPr>
          <p:spPr bwMode="auto">
            <a:xfrm>
              <a:off x="1966243" y="4486478"/>
              <a:ext cx="45190" cy="4313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3"/>
            <p:cNvSpPr>
              <a:spLocks/>
            </p:cNvSpPr>
            <p:nvPr/>
          </p:nvSpPr>
          <p:spPr bwMode="auto">
            <a:xfrm>
              <a:off x="2119274" y="3814787"/>
              <a:ext cx="181788" cy="782613"/>
            </a:xfrm>
            <a:custGeom>
              <a:avLst/>
              <a:gdLst>
                <a:gd name="T0" fmla="*/ 102 w 144"/>
                <a:gd name="T1" fmla="*/ 635 h 635"/>
                <a:gd name="T2" fmla="*/ 42 w 144"/>
                <a:gd name="T3" fmla="*/ 635 h 635"/>
                <a:gd name="T4" fmla="*/ 0 w 144"/>
                <a:gd name="T5" fmla="*/ 592 h 635"/>
                <a:gd name="T6" fmla="*/ 0 w 144"/>
                <a:gd name="T7" fmla="*/ 42 h 635"/>
                <a:gd name="T8" fmla="*/ 42 w 144"/>
                <a:gd name="T9" fmla="*/ 0 h 635"/>
                <a:gd name="T10" fmla="*/ 102 w 144"/>
                <a:gd name="T11" fmla="*/ 0 h 635"/>
                <a:gd name="T12" fmla="*/ 144 w 144"/>
                <a:gd name="T13" fmla="*/ 42 h 635"/>
                <a:gd name="T14" fmla="*/ 144 w 144"/>
                <a:gd name="T15" fmla="*/ 592 h 635"/>
                <a:gd name="T16" fmla="*/ 102 w 144"/>
                <a:gd name="T1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35">
                  <a:moveTo>
                    <a:pt x="102" y="635"/>
                  </a:moveTo>
                  <a:cubicBezTo>
                    <a:pt x="42" y="635"/>
                    <a:pt x="42" y="635"/>
                    <a:pt x="42" y="635"/>
                  </a:cubicBezTo>
                  <a:cubicBezTo>
                    <a:pt x="19" y="635"/>
                    <a:pt x="0" y="615"/>
                    <a:pt x="0" y="592"/>
                  </a:cubicBezTo>
                  <a:cubicBezTo>
                    <a:pt x="0" y="42"/>
                    <a:pt x="0" y="42"/>
                    <a:pt x="0" y="42"/>
                  </a:cubicBezTo>
                  <a:cubicBezTo>
                    <a:pt x="0" y="19"/>
                    <a:pt x="19" y="0"/>
                    <a:pt x="42" y="0"/>
                  </a:cubicBezTo>
                  <a:cubicBezTo>
                    <a:pt x="102" y="0"/>
                    <a:pt x="102" y="0"/>
                    <a:pt x="102" y="0"/>
                  </a:cubicBezTo>
                  <a:cubicBezTo>
                    <a:pt x="125" y="0"/>
                    <a:pt x="144" y="19"/>
                    <a:pt x="144" y="42"/>
                  </a:cubicBezTo>
                  <a:cubicBezTo>
                    <a:pt x="144" y="592"/>
                    <a:pt x="144" y="592"/>
                    <a:pt x="144" y="592"/>
                  </a:cubicBezTo>
                  <a:cubicBezTo>
                    <a:pt x="144" y="615"/>
                    <a:pt x="125" y="635"/>
                    <a:pt x="102" y="6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4"/>
            <p:cNvSpPr>
              <a:spLocks/>
            </p:cNvSpPr>
            <p:nvPr/>
          </p:nvSpPr>
          <p:spPr bwMode="auto">
            <a:xfrm>
              <a:off x="2187059" y="3911330"/>
              <a:ext cx="46217" cy="517634"/>
            </a:xfrm>
            <a:custGeom>
              <a:avLst/>
              <a:gdLst>
                <a:gd name="T0" fmla="*/ 25 w 36"/>
                <a:gd name="T1" fmla="*/ 420 h 420"/>
                <a:gd name="T2" fmla="*/ 11 w 36"/>
                <a:gd name="T3" fmla="*/ 420 h 420"/>
                <a:gd name="T4" fmla="*/ 0 w 36"/>
                <a:gd name="T5" fmla="*/ 410 h 420"/>
                <a:gd name="T6" fmla="*/ 0 w 36"/>
                <a:gd name="T7" fmla="*/ 10 h 420"/>
                <a:gd name="T8" fmla="*/ 11 w 36"/>
                <a:gd name="T9" fmla="*/ 0 h 420"/>
                <a:gd name="T10" fmla="*/ 25 w 36"/>
                <a:gd name="T11" fmla="*/ 0 h 420"/>
                <a:gd name="T12" fmla="*/ 36 w 36"/>
                <a:gd name="T13" fmla="*/ 10 h 420"/>
                <a:gd name="T14" fmla="*/ 36 w 36"/>
                <a:gd name="T15" fmla="*/ 410 h 420"/>
                <a:gd name="T16" fmla="*/ 25 w 36"/>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20">
                  <a:moveTo>
                    <a:pt x="25" y="420"/>
                  </a:moveTo>
                  <a:cubicBezTo>
                    <a:pt x="11" y="420"/>
                    <a:pt x="11" y="420"/>
                    <a:pt x="11" y="420"/>
                  </a:cubicBezTo>
                  <a:cubicBezTo>
                    <a:pt x="5" y="420"/>
                    <a:pt x="0" y="416"/>
                    <a:pt x="0" y="410"/>
                  </a:cubicBezTo>
                  <a:cubicBezTo>
                    <a:pt x="0" y="10"/>
                    <a:pt x="0" y="10"/>
                    <a:pt x="0" y="10"/>
                  </a:cubicBezTo>
                  <a:cubicBezTo>
                    <a:pt x="0" y="4"/>
                    <a:pt x="5" y="0"/>
                    <a:pt x="11" y="0"/>
                  </a:cubicBezTo>
                  <a:cubicBezTo>
                    <a:pt x="25" y="0"/>
                    <a:pt x="25" y="0"/>
                    <a:pt x="25" y="0"/>
                  </a:cubicBezTo>
                  <a:cubicBezTo>
                    <a:pt x="31" y="0"/>
                    <a:pt x="36" y="4"/>
                    <a:pt x="36" y="10"/>
                  </a:cubicBezTo>
                  <a:cubicBezTo>
                    <a:pt x="36" y="410"/>
                    <a:pt x="36" y="410"/>
                    <a:pt x="36" y="410"/>
                  </a:cubicBezTo>
                  <a:cubicBezTo>
                    <a:pt x="36" y="416"/>
                    <a:pt x="31" y="420"/>
                    <a:pt x="25" y="4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25"/>
            <p:cNvSpPr>
              <a:spLocks noChangeArrowheads="1"/>
            </p:cNvSpPr>
            <p:nvPr/>
          </p:nvSpPr>
          <p:spPr bwMode="auto">
            <a:xfrm>
              <a:off x="2187059" y="4486478"/>
              <a:ext cx="46217" cy="4313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6" name="Group 28"/>
          <p:cNvGrpSpPr>
            <a:grpSpLocks noChangeAspect="1"/>
          </p:cNvGrpSpPr>
          <p:nvPr/>
        </p:nvGrpSpPr>
        <p:grpSpPr bwMode="auto">
          <a:xfrm>
            <a:off x="4295453" y="3835096"/>
            <a:ext cx="681646" cy="756257"/>
            <a:chOff x="2409" y="1098"/>
            <a:chExt cx="941" cy="1044"/>
          </a:xfrm>
        </p:grpSpPr>
        <p:sp>
          <p:nvSpPr>
            <p:cNvPr id="209" name="Freeform 29"/>
            <p:cNvSpPr>
              <a:spLocks/>
            </p:cNvSpPr>
            <p:nvPr/>
          </p:nvSpPr>
          <p:spPr bwMode="auto">
            <a:xfrm>
              <a:off x="2409" y="1507"/>
              <a:ext cx="217" cy="285"/>
            </a:xfrm>
            <a:custGeom>
              <a:avLst/>
              <a:gdLst>
                <a:gd name="T0" fmla="*/ 132 w 177"/>
                <a:gd name="T1" fmla="*/ 238 h 238"/>
                <a:gd name="T2" fmla="*/ 45 w 177"/>
                <a:gd name="T3" fmla="*/ 238 h 238"/>
                <a:gd name="T4" fmla="*/ 0 w 177"/>
                <a:gd name="T5" fmla="*/ 192 h 238"/>
                <a:gd name="T6" fmla="*/ 0 w 177"/>
                <a:gd name="T7" fmla="*/ 45 h 238"/>
                <a:gd name="T8" fmla="*/ 45 w 177"/>
                <a:gd name="T9" fmla="*/ 0 h 238"/>
                <a:gd name="T10" fmla="*/ 132 w 177"/>
                <a:gd name="T11" fmla="*/ 0 h 238"/>
                <a:gd name="T12" fmla="*/ 177 w 177"/>
                <a:gd name="T13" fmla="*/ 45 h 238"/>
                <a:gd name="T14" fmla="*/ 177 w 177"/>
                <a:gd name="T15" fmla="*/ 192 h 238"/>
                <a:gd name="T16" fmla="*/ 132 w 177"/>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38">
                  <a:moveTo>
                    <a:pt x="132" y="238"/>
                  </a:moveTo>
                  <a:cubicBezTo>
                    <a:pt x="45" y="238"/>
                    <a:pt x="45" y="238"/>
                    <a:pt x="45" y="238"/>
                  </a:cubicBezTo>
                  <a:cubicBezTo>
                    <a:pt x="20" y="238"/>
                    <a:pt x="0" y="217"/>
                    <a:pt x="0" y="192"/>
                  </a:cubicBezTo>
                  <a:cubicBezTo>
                    <a:pt x="0" y="45"/>
                    <a:pt x="0" y="45"/>
                    <a:pt x="0" y="45"/>
                  </a:cubicBezTo>
                  <a:cubicBezTo>
                    <a:pt x="0" y="20"/>
                    <a:pt x="20" y="0"/>
                    <a:pt x="45" y="0"/>
                  </a:cubicBezTo>
                  <a:cubicBezTo>
                    <a:pt x="132" y="0"/>
                    <a:pt x="132" y="0"/>
                    <a:pt x="132" y="0"/>
                  </a:cubicBezTo>
                  <a:cubicBezTo>
                    <a:pt x="157" y="0"/>
                    <a:pt x="177" y="20"/>
                    <a:pt x="177" y="45"/>
                  </a:cubicBezTo>
                  <a:cubicBezTo>
                    <a:pt x="177" y="192"/>
                    <a:pt x="177" y="192"/>
                    <a:pt x="177" y="192"/>
                  </a:cubicBezTo>
                  <a:cubicBezTo>
                    <a:pt x="177" y="217"/>
                    <a:pt x="157" y="238"/>
                    <a:pt x="132" y="23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30"/>
            <p:cNvSpPr>
              <a:spLocks noChangeArrowheads="1"/>
            </p:cNvSpPr>
            <p:nvPr/>
          </p:nvSpPr>
          <p:spPr bwMode="auto">
            <a:xfrm>
              <a:off x="2452" y="1327"/>
              <a:ext cx="131" cy="128"/>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1"/>
            <p:cNvSpPr>
              <a:spLocks/>
            </p:cNvSpPr>
            <p:nvPr/>
          </p:nvSpPr>
          <p:spPr bwMode="auto">
            <a:xfrm>
              <a:off x="3132" y="1507"/>
              <a:ext cx="218" cy="285"/>
            </a:xfrm>
            <a:custGeom>
              <a:avLst/>
              <a:gdLst>
                <a:gd name="T0" fmla="*/ 133 w 178"/>
                <a:gd name="T1" fmla="*/ 238 h 238"/>
                <a:gd name="T2" fmla="*/ 46 w 178"/>
                <a:gd name="T3" fmla="*/ 238 h 238"/>
                <a:gd name="T4" fmla="*/ 0 w 178"/>
                <a:gd name="T5" fmla="*/ 192 h 238"/>
                <a:gd name="T6" fmla="*/ 0 w 178"/>
                <a:gd name="T7" fmla="*/ 45 h 238"/>
                <a:gd name="T8" fmla="*/ 46 w 178"/>
                <a:gd name="T9" fmla="*/ 0 h 238"/>
                <a:gd name="T10" fmla="*/ 133 w 178"/>
                <a:gd name="T11" fmla="*/ 0 h 238"/>
                <a:gd name="T12" fmla="*/ 178 w 178"/>
                <a:gd name="T13" fmla="*/ 45 h 238"/>
                <a:gd name="T14" fmla="*/ 178 w 178"/>
                <a:gd name="T15" fmla="*/ 192 h 238"/>
                <a:gd name="T16" fmla="*/ 133 w 178"/>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38">
                  <a:moveTo>
                    <a:pt x="133" y="238"/>
                  </a:moveTo>
                  <a:cubicBezTo>
                    <a:pt x="46" y="238"/>
                    <a:pt x="46" y="238"/>
                    <a:pt x="46" y="238"/>
                  </a:cubicBezTo>
                  <a:cubicBezTo>
                    <a:pt x="21" y="238"/>
                    <a:pt x="0" y="217"/>
                    <a:pt x="0" y="192"/>
                  </a:cubicBezTo>
                  <a:cubicBezTo>
                    <a:pt x="0" y="45"/>
                    <a:pt x="0" y="45"/>
                    <a:pt x="0" y="45"/>
                  </a:cubicBezTo>
                  <a:cubicBezTo>
                    <a:pt x="0" y="20"/>
                    <a:pt x="21" y="0"/>
                    <a:pt x="46" y="0"/>
                  </a:cubicBezTo>
                  <a:cubicBezTo>
                    <a:pt x="133" y="0"/>
                    <a:pt x="133" y="0"/>
                    <a:pt x="133" y="0"/>
                  </a:cubicBezTo>
                  <a:cubicBezTo>
                    <a:pt x="158" y="0"/>
                    <a:pt x="178" y="20"/>
                    <a:pt x="178" y="45"/>
                  </a:cubicBezTo>
                  <a:cubicBezTo>
                    <a:pt x="178" y="192"/>
                    <a:pt x="178" y="192"/>
                    <a:pt x="178" y="192"/>
                  </a:cubicBezTo>
                  <a:cubicBezTo>
                    <a:pt x="178" y="217"/>
                    <a:pt x="158" y="238"/>
                    <a:pt x="133" y="23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32"/>
            <p:cNvSpPr>
              <a:spLocks noChangeArrowheads="1"/>
            </p:cNvSpPr>
            <p:nvPr/>
          </p:nvSpPr>
          <p:spPr bwMode="auto">
            <a:xfrm>
              <a:off x="3176" y="1327"/>
              <a:ext cx="131" cy="12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3"/>
            <p:cNvSpPr>
              <a:spLocks/>
            </p:cNvSpPr>
            <p:nvPr/>
          </p:nvSpPr>
          <p:spPr bwMode="auto">
            <a:xfrm>
              <a:off x="2771" y="1279"/>
              <a:ext cx="217" cy="284"/>
            </a:xfrm>
            <a:custGeom>
              <a:avLst/>
              <a:gdLst>
                <a:gd name="T0" fmla="*/ 132 w 177"/>
                <a:gd name="T1" fmla="*/ 237 h 237"/>
                <a:gd name="T2" fmla="*/ 45 w 177"/>
                <a:gd name="T3" fmla="*/ 237 h 237"/>
                <a:gd name="T4" fmla="*/ 0 w 177"/>
                <a:gd name="T5" fmla="*/ 192 h 237"/>
                <a:gd name="T6" fmla="*/ 0 w 177"/>
                <a:gd name="T7" fmla="*/ 45 h 237"/>
                <a:gd name="T8" fmla="*/ 45 w 177"/>
                <a:gd name="T9" fmla="*/ 0 h 237"/>
                <a:gd name="T10" fmla="*/ 132 w 177"/>
                <a:gd name="T11" fmla="*/ 0 h 237"/>
                <a:gd name="T12" fmla="*/ 177 w 177"/>
                <a:gd name="T13" fmla="*/ 45 h 237"/>
                <a:gd name="T14" fmla="*/ 177 w 177"/>
                <a:gd name="T15" fmla="*/ 192 h 237"/>
                <a:gd name="T16" fmla="*/ 132 w 177"/>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37">
                  <a:moveTo>
                    <a:pt x="132" y="237"/>
                  </a:moveTo>
                  <a:cubicBezTo>
                    <a:pt x="45" y="237"/>
                    <a:pt x="45" y="237"/>
                    <a:pt x="45" y="237"/>
                  </a:cubicBezTo>
                  <a:cubicBezTo>
                    <a:pt x="20" y="237"/>
                    <a:pt x="0" y="217"/>
                    <a:pt x="0" y="192"/>
                  </a:cubicBezTo>
                  <a:cubicBezTo>
                    <a:pt x="0" y="45"/>
                    <a:pt x="0" y="45"/>
                    <a:pt x="0" y="45"/>
                  </a:cubicBezTo>
                  <a:cubicBezTo>
                    <a:pt x="0" y="20"/>
                    <a:pt x="20" y="0"/>
                    <a:pt x="45" y="0"/>
                  </a:cubicBezTo>
                  <a:cubicBezTo>
                    <a:pt x="132" y="0"/>
                    <a:pt x="132" y="0"/>
                    <a:pt x="132" y="0"/>
                  </a:cubicBezTo>
                  <a:cubicBezTo>
                    <a:pt x="157" y="0"/>
                    <a:pt x="177" y="20"/>
                    <a:pt x="177" y="45"/>
                  </a:cubicBezTo>
                  <a:cubicBezTo>
                    <a:pt x="177" y="192"/>
                    <a:pt x="177" y="192"/>
                    <a:pt x="177" y="192"/>
                  </a:cubicBezTo>
                  <a:cubicBezTo>
                    <a:pt x="177" y="217"/>
                    <a:pt x="157" y="237"/>
                    <a:pt x="132" y="2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34"/>
            <p:cNvSpPr>
              <a:spLocks noChangeArrowheads="1"/>
            </p:cNvSpPr>
            <p:nvPr/>
          </p:nvSpPr>
          <p:spPr bwMode="auto">
            <a:xfrm>
              <a:off x="2814" y="1098"/>
              <a:ext cx="131"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5"/>
            <p:cNvSpPr>
              <a:spLocks/>
            </p:cNvSpPr>
            <p:nvPr/>
          </p:nvSpPr>
          <p:spPr bwMode="auto">
            <a:xfrm>
              <a:off x="2771" y="1858"/>
              <a:ext cx="217" cy="284"/>
            </a:xfrm>
            <a:custGeom>
              <a:avLst/>
              <a:gdLst>
                <a:gd name="T0" fmla="*/ 132 w 177"/>
                <a:gd name="T1" fmla="*/ 237 h 237"/>
                <a:gd name="T2" fmla="*/ 45 w 177"/>
                <a:gd name="T3" fmla="*/ 237 h 237"/>
                <a:gd name="T4" fmla="*/ 0 w 177"/>
                <a:gd name="T5" fmla="*/ 192 h 237"/>
                <a:gd name="T6" fmla="*/ 0 w 177"/>
                <a:gd name="T7" fmla="*/ 45 h 237"/>
                <a:gd name="T8" fmla="*/ 45 w 177"/>
                <a:gd name="T9" fmla="*/ 0 h 237"/>
                <a:gd name="T10" fmla="*/ 132 w 177"/>
                <a:gd name="T11" fmla="*/ 0 h 237"/>
                <a:gd name="T12" fmla="*/ 177 w 177"/>
                <a:gd name="T13" fmla="*/ 45 h 237"/>
                <a:gd name="T14" fmla="*/ 177 w 177"/>
                <a:gd name="T15" fmla="*/ 192 h 237"/>
                <a:gd name="T16" fmla="*/ 132 w 177"/>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37">
                  <a:moveTo>
                    <a:pt x="132" y="237"/>
                  </a:moveTo>
                  <a:cubicBezTo>
                    <a:pt x="45" y="237"/>
                    <a:pt x="45" y="237"/>
                    <a:pt x="45" y="237"/>
                  </a:cubicBezTo>
                  <a:cubicBezTo>
                    <a:pt x="20" y="237"/>
                    <a:pt x="0" y="217"/>
                    <a:pt x="0" y="192"/>
                  </a:cubicBezTo>
                  <a:cubicBezTo>
                    <a:pt x="0" y="45"/>
                    <a:pt x="0" y="45"/>
                    <a:pt x="0" y="45"/>
                  </a:cubicBezTo>
                  <a:cubicBezTo>
                    <a:pt x="0" y="20"/>
                    <a:pt x="20" y="0"/>
                    <a:pt x="45" y="0"/>
                  </a:cubicBezTo>
                  <a:cubicBezTo>
                    <a:pt x="132" y="0"/>
                    <a:pt x="132" y="0"/>
                    <a:pt x="132" y="0"/>
                  </a:cubicBezTo>
                  <a:cubicBezTo>
                    <a:pt x="157" y="0"/>
                    <a:pt x="177" y="20"/>
                    <a:pt x="177" y="45"/>
                  </a:cubicBezTo>
                  <a:cubicBezTo>
                    <a:pt x="177" y="192"/>
                    <a:pt x="177" y="192"/>
                    <a:pt x="177" y="192"/>
                  </a:cubicBezTo>
                  <a:cubicBezTo>
                    <a:pt x="177" y="217"/>
                    <a:pt x="157" y="237"/>
                    <a:pt x="132" y="2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36"/>
            <p:cNvSpPr>
              <a:spLocks noChangeArrowheads="1"/>
            </p:cNvSpPr>
            <p:nvPr/>
          </p:nvSpPr>
          <p:spPr bwMode="auto">
            <a:xfrm>
              <a:off x="2814" y="1677"/>
              <a:ext cx="131" cy="1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7"/>
            <p:cNvSpPr>
              <a:spLocks/>
            </p:cNvSpPr>
            <p:nvPr/>
          </p:nvSpPr>
          <p:spPr bwMode="auto">
            <a:xfrm>
              <a:off x="2713" y="1392"/>
              <a:ext cx="33" cy="33"/>
            </a:xfrm>
            <a:custGeom>
              <a:avLst/>
              <a:gdLst>
                <a:gd name="T0" fmla="*/ 22 w 27"/>
                <a:gd name="T1" fmla="*/ 5 h 27"/>
                <a:gd name="T2" fmla="*/ 22 w 27"/>
                <a:gd name="T3" fmla="*/ 23 h 27"/>
                <a:gd name="T4" fmla="*/ 5 w 27"/>
                <a:gd name="T5" fmla="*/ 23 h 27"/>
                <a:gd name="T6" fmla="*/ 5 w 27"/>
                <a:gd name="T7" fmla="*/ 5 h 27"/>
                <a:gd name="T8" fmla="*/ 22 w 27"/>
                <a:gd name="T9" fmla="*/ 5 h 27"/>
              </a:gdLst>
              <a:ahLst/>
              <a:cxnLst>
                <a:cxn ang="0">
                  <a:pos x="T0" y="T1"/>
                </a:cxn>
                <a:cxn ang="0">
                  <a:pos x="T2" y="T3"/>
                </a:cxn>
                <a:cxn ang="0">
                  <a:pos x="T4" y="T5"/>
                </a:cxn>
                <a:cxn ang="0">
                  <a:pos x="T6" y="T7"/>
                </a:cxn>
                <a:cxn ang="0">
                  <a:pos x="T8" y="T9"/>
                </a:cxn>
              </a:cxnLst>
              <a:rect l="0" t="0" r="r" b="b"/>
              <a:pathLst>
                <a:path w="27" h="27">
                  <a:moveTo>
                    <a:pt x="22" y="5"/>
                  </a:moveTo>
                  <a:cubicBezTo>
                    <a:pt x="27" y="10"/>
                    <a:pt x="27" y="18"/>
                    <a:pt x="22" y="23"/>
                  </a:cubicBezTo>
                  <a:cubicBezTo>
                    <a:pt x="18" y="27"/>
                    <a:pt x="10" y="27"/>
                    <a:pt x="5" y="23"/>
                  </a:cubicBezTo>
                  <a:cubicBezTo>
                    <a:pt x="0" y="18"/>
                    <a:pt x="0" y="10"/>
                    <a:pt x="5" y="5"/>
                  </a:cubicBezTo>
                  <a:cubicBezTo>
                    <a:pt x="10" y="0"/>
                    <a:pt x="18" y="0"/>
                    <a:pt x="22"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8"/>
            <p:cNvSpPr>
              <a:spLocks/>
            </p:cNvSpPr>
            <p:nvPr/>
          </p:nvSpPr>
          <p:spPr bwMode="auto">
            <a:xfrm>
              <a:off x="2661" y="1422"/>
              <a:ext cx="33" cy="34"/>
            </a:xfrm>
            <a:custGeom>
              <a:avLst/>
              <a:gdLst>
                <a:gd name="T0" fmla="*/ 22 w 27"/>
                <a:gd name="T1" fmla="*/ 5 h 28"/>
                <a:gd name="T2" fmla="*/ 22 w 27"/>
                <a:gd name="T3" fmla="*/ 23 h 28"/>
                <a:gd name="T4" fmla="*/ 5 w 27"/>
                <a:gd name="T5" fmla="*/ 23 h 28"/>
                <a:gd name="T6" fmla="*/ 5 w 27"/>
                <a:gd name="T7" fmla="*/ 5 h 28"/>
                <a:gd name="T8" fmla="*/ 22 w 27"/>
                <a:gd name="T9" fmla="*/ 5 h 28"/>
              </a:gdLst>
              <a:ahLst/>
              <a:cxnLst>
                <a:cxn ang="0">
                  <a:pos x="T0" y="T1"/>
                </a:cxn>
                <a:cxn ang="0">
                  <a:pos x="T2" y="T3"/>
                </a:cxn>
                <a:cxn ang="0">
                  <a:pos x="T4" y="T5"/>
                </a:cxn>
                <a:cxn ang="0">
                  <a:pos x="T6" y="T7"/>
                </a:cxn>
                <a:cxn ang="0">
                  <a:pos x="T8" y="T9"/>
                </a:cxn>
              </a:cxnLst>
              <a:rect l="0" t="0" r="r" b="b"/>
              <a:pathLst>
                <a:path w="27" h="28">
                  <a:moveTo>
                    <a:pt x="22" y="5"/>
                  </a:moveTo>
                  <a:cubicBezTo>
                    <a:pt x="27" y="10"/>
                    <a:pt x="27" y="18"/>
                    <a:pt x="22" y="23"/>
                  </a:cubicBezTo>
                  <a:cubicBezTo>
                    <a:pt x="18" y="28"/>
                    <a:pt x="10" y="28"/>
                    <a:pt x="5" y="23"/>
                  </a:cubicBezTo>
                  <a:cubicBezTo>
                    <a:pt x="0" y="18"/>
                    <a:pt x="0" y="10"/>
                    <a:pt x="5" y="5"/>
                  </a:cubicBezTo>
                  <a:cubicBezTo>
                    <a:pt x="10" y="0"/>
                    <a:pt x="18" y="0"/>
                    <a:pt x="22"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9"/>
            <p:cNvSpPr>
              <a:spLocks/>
            </p:cNvSpPr>
            <p:nvPr/>
          </p:nvSpPr>
          <p:spPr bwMode="auto">
            <a:xfrm>
              <a:off x="2630" y="1474"/>
              <a:ext cx="33" cy="33"/>
            </a:xfrm>
            <a:custGeom>
              <a:avLst/>
              <a:gdLst>
                <a:gd name="T0" fmla="*/ 22 w 27"/>
                <a:gd name="T1" fmla="*/ 5 h 28"/>
                <a:gd name="T2" fmla="*/ 22 w 27"/>
                <a:gd name="T3" fmla="*/ 23 h 28"/>
                <a:gd name="T4" fmla="*/ 5 w 27"/>
                <a:gd name="T5" fmla="*/ 23 h 28"/>
                <a:gd name="T6" fmla="*/ 5 w 27"/>
                <a:gd name="T7" fmla="*/ 5 h 28"/>
                <a:gd name="T8" fmla="*/ 22 w 27"/>
                <a:gd name="T9" fmla="*/ 5 h 28"/>
              </a:gdLst>
              <a:ahLst/>
              <a:cxnLst>
                <a:cxn ang="0">
                  <a:pos x="T0" y="T1"/>
                </a:cxn>
                <a:cxn ang="0">
                  <a:pos x="T2" y="T3"/>
                </a:cxn>
                <a:cxn ang="0">
                  <a:pos x="T4" y="T5"/>
                </a:cxn>
                <a:cxn ang="0">
                  <a:pos x="T6" y="T7"/>
                </a:cxn>
                <a:cxn ang="0">
                  <a:pos x="T8" y="T9"/>
                </a:cxn>
              </a:cxnLst>
              <a:rect l="0" t="0" r="r" b="b"/>
              <a:pathLst>
                <a:path w="27" h="28">
                  <a:moveTo>
                    <a:pt x="22" y="5"/>
                  </a:moveTo>
                  <a:cubicBezTo>
                    <a:pt x="27" y="10"/>
                    <a:pt x="27" y="18"/>
                    <a:pt x="22" y="23"/>
                  </a:cubicBezTo>
                  <a:cubicBezTo>
                    <a:pt x="17" y="28"/>
                    <a:pt x="9" y="28"/>
                    <a:pt x="5" y="23"/>
                  </a:cubicBezTo>
                  <a:cubicBezTo>
                    <a:pt x="0" y="18"/>
                    <a:pt x="0" y="10"/>
                    <a:pt x="5" y="5"/>
                  </a:cubicBezTo>
                  <a:cubicBezTo>
                    <a:pt x="9" y="0"/>
                    <a:pt x="17" y="0"/>
                    <a:pt x="22"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0"/>
            <p:cNvSpPr>
              <a:spLocks/>
            </p:cNvSpPr>
            <p:nvPr/>
          </p:nvSpPr>
          <p:spPr bwMode="auto">
            <a:xfrm>
              <a:off x="3011" y="1392"/>
              <a:ext cx="35" cy="33"/>
            </a:xfrm>
            <a:custGeom>
              <a:avLst/>
              <a:gdLst>
                <a:gd name="T0" fmla="*/ 5 w 28"/>
                <a:gd name="T1" fmla="*/ 5 h 27"/>
                <a:gd name="T2" fmla="*/ 5 w 28"/>
                <a:gd name="T3" fmla="*/ 23 h 27"/>
                <a:gd name="T4" fmla="*/ 23 w 28"/>
                <a:gd name="T5" fmla="*/ 23 h 27"/>
                <a:gd name="T6" fmla="*/ 23 w 28"/>
                <a:gd name="T7" fmla="*/ 5 h 27"/>
                <a:gd name="T8" fmla="*/ 5 w 28"/>
                <a:gd name="T9" fmla="*/ 5 h 27"/>
              </a:gdLst>
              <a:ahLst/>
              <a:cxnLst>
                <a:cxn ang="0">
                  <a:pos x="T0" y="T1"/>
                </a:cxn>
                <a:cxn ang="0">
                  <a:pos x="T2" y="T3"/>
                </a:cxn>
                <a:cxn ang="0">
                  <a:pos x="T4" y="T5"/>
                </a:cxn>
                <a:cxn ang="0">
                  <a:pos x="T6" y="T7"/>
                </a:cxn>
                <a:cxn ang="0">
                  <a:pos x="T8" y="T9"/>
                </a:cxn>
              </a:cxnLst>
              <a:rect l="0" t="0" r="r" b="b"/>
              <a:pathLst>
                <a:path w="28" h="27">
                  <a:moveTo>
                    <a:pt x="5" y="5"/>
                  </a:moveTo>
                  <a:cubicBezTo>
                    <a:pt x="0" y="10"/>
                    <a:pt x="0" y="18"/>
                    <a:pt x="5" y="23"/>
                  </a:cubicBezTo>
                  <a:cubicBezTo>
                    <a:pt x="10" y="27"/>
                    <a:pt x="18" y="27"/>
                    <a:pt x="23" y="23"/>
                  </a:cubicBezTo>
                  <a:cubicBezTo>
                    <a:pt x="28" y="18"/>
                    <a:pt x="28" y="10"/>
                    <a:pt x="23" y="5"/>
                  </a:cubicBezTo>
                  <a:cubicBezTo>
                    <a:pt x="18" y="0"/>
                    <a:pt x="10" y="0"/>
                    <a:pt x="5"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41"/>
            <p:cNvSpPr>
              <a:spLocks/>
            </p:cNvSpPr>
            <p:nvPr/>
          </p:nvSpPr>
          <p:spPr bwMode="auto">
            <a:xfrm>
              <a:off x="3064" y="1422"/>
              <a:ext cx="34" cy="34"/>
            </a:xfrm>
            <a:custGeom>
              <a:avLst/>
              <a:gdLst>
                <a:gd name="T0" fmla="*/ 5 w 28"/>
                <a:gd name="T1" fmla="*/ 5 h 28"/>
                <a:gd name="T2" fmla="*/ 5 w 28"/>
                <a:gd name="T3" fmla="*/ 23 h 28"/>
                <a:gd name="T4" fmla="*/ 23 w 28"/>
                <a:gd name="T5" fmla="*/ 23 h 28"/>
                <a:gd name="T6" fmla="*/ 23 w 28"/>
                <a:gd name="T7" fmla="*/ 5 h 28"/>
                <a:gd name="T8" fmla="*/ 5 w 28"/>
                <a:gd name="T9" fmla="*/ 5 h 28"/>
              </a:gdLst>
              <a:ahLst/>
              <a:cxnLst>
                <a:cxn ang="0">
                  <a:pos x="T0" y="T1"/>
                </a:cxn>
                <a:cxn ang="0">
                  <a:pos x="T2" y="T3"/>
                </a:cxn>
                <a:cxn ang="0">
                  <a:pos x="T4" y="T5"/>
                </a:cxn>
                <a:cxn ang="0">
                  <a:pos x="T6" y="T7"/>
                </a:cxn>
                <a:cxn ang="0">
                  <a:pos x="T8" y="T9"/>
                </a:cxn>
              </a:cxnLst>
              <a:rect l="0" t="0" r="r" b="b"/>
              <a:pathLst>
                <a:path w="28" h="28">
                  <a:moveTo>
                    <a:pt x="5" y="5"/>
                  </a:moveTo>
                  <a:cubicBezTo>
                    <a:pt x="0" y="10"/>
                    <a:pt x="0" y="18"/>
                    <a:pt x="5" y="23"/>
                  </a:cubicBezTo>
                  <a:cubicBezTo>
                    <a:pt x="10" y="28"/>
                    <a:pt x="18" y="28"/>
                    <a:pt x="23" y="23"/>
                  </a:cubicBezTo>
                  <a:cubicBezTo>
                    <a:pt x="28" y="18"/>
                    <a:pt x="28" y="10"/>
                    <a:pt x="23" y="5"/>
                  </a:cubicBezTo>
                  <a:cubicBezTo>
                    <a:pt x="18" y="0"/>
                    <a:pt x="10" y="0"/>
                    <a:pt x="5"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42"/>
            <p:cNvSpPr>
              <a:spLocks/>
            </p:cNvSpPr>
            <p:nvPr/>
          </p:nvSpPr>
          <p:spPr bwMode="auto">
            <a:xfrm>
              <a:off x="3095" y="1474"/>
              <a:ext cx="34" cy="33"/>
            </a:xfrm>
            <a:custGeom>
              <a:avLst/>
              <a:gdLst>
                <a:gd name="T0" fmla="*/ 5 w 28"/>
                <a:gd name="T1" fmla="*/ 5 h 28"/>
                <a:gd name="T2" fmla="*/ 5 w 28"/>
                <a:gd name="T3" fmla="*/ 23 h 28"/>
                <a:gd name="T4" fmla="*/ 23 w 28"/>
                <a:gd name="T5" fmla="*/ 23 h 28"/>
                <a:gd name="T6" fmla="*/ 23 w 28"/>
                <a:gd name="T7" fmla="*/ 5 h 28"/>
                <a:gd name="T8" fmla="*/ 5 w 28"/>
                <a:gd name="T9" fmla="*/ 5 h 28"/>
              </a:gdLst>
              <a:ahLst/>
              <a:cxnLst>
                <a:cxn ang="0">
                  <a:pos x="T0" y="T1"/>
                </a:cxn>
                <a:cxn ang="0">
                  <a:pos x="T2" y="T3"/>
                </a:cxn>
                <a:cxn ang="0">
                  <a:pos x="T4" y="T5"/>
                </a:cxn>
                <a:cxn ang="0">
                  <a:pos x="T6" y="T7"/>
                </a:cxn>
                <a:cxn ang="0">
                  <a:pos x="T8" y="T9"/>
                </a:cxn>
              </a:cxnLst>
              <a:rect l="0" t="0" r="r" b="b"/>
              <a:pathLst>
                <a:path w="28" h="28">
                  <a:moveTo>
                    <a:pt x="5" y="5"/>
                  </a:moveTo>
                  <a:cubicBezTo>
                    <a:pt x="0" y="10"/>
                    <a:pt x="0" y="18"/>
                    <a:pt x="5" y="23"/>
                  </a:cubicBezTo>
                  <a:cubicBezTo>
                    <a:pt x="10" y="28"/>
                    <a:pt x="18" y="28"/>
                    <a:pt x="23" y="23"/>
                  </a:cubicBezTo>
                  <a:cubicBezTo>
                    <a:pt x="28" y="18"/>
                    <a:pt x="28" y="10"/>
                    <a:pt x="23" y="5"/>
                  </a:cubicBezTo>
                  <a:cubicBezTo>
                    <a:pt x="18" y="0"/>
                    <a:pt x="10" y="0"/>
                    <a:pt x="5"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43"/>
            <p:cNvSpPr>
              <a:spLocks/>
            </p:cNvSpPr>
            <p:nvPr/>
          </p:nvSpPr>
          <p:spPr bwMode="auto">
            <a:xfrm>
              <a:off x="2713" y="1872"/>
              <a:ext cx="33" cy="33"/>
            </a:xfrm>
            <a:custGeom>
              <a:avLst/>
              <a:gdLst>
                <a:gd name="T0" fmla="*/ 22 w 27"/>
                <a:gd name="T1" fmla="*/ 23 h 28"/>
                <a:gd name="T2" fmla="*/ 22 w 27"/>
                <a:gd name="T3" fmla="*/ 5 h 28"/>
                <a:gd name="T4" fmla="*/ 5 w 27"/>
                <a:gd name="T5" fmla="*/ 5 h 28"/>
                <a:gd name="T6" fmla="*/ 5 w 27"/>
                <a:gd name="T7" fmla="*/ 23 h 28"/>
                <a:gd name="T8" fmla="*/ 22 w 27"/>
                <a:gd name="T9" fmla="*/ 23 h 28"/>
              </a:gdLst>
              <a:ahLst/>
              <a:cxnLst>
                <a:cxn ang="0">
                  <a:pos x="T0" y="T1"/>
                </a:cxn>
                <a:cxn ang="0">
                  <a:pos x="T2" y="T3"/>
                </a:cxn>
                <a:cxn ang="0">
                  <a:pos x="T4" y="T5"/>
                </a:cxn>
                <a:cxn ang="0">
                  <a:pos x="T6" y="T7"/>
                </a:cxn>
                <a:cxn ang="0">
                  <a:pos x="T8" y="T9"/>
                </a:cxn>
              </a:cxnLst>
              <a:rect l="0" t="0" r="r" b="b"/>
              <a:pathLst>
                <a:path w="27" h="28">
                  <a:moveTo>
                    <a:pt x="22" y="23"/>
                  </a:moveTo>
                  <a:cubicBezTo>
                    <a:pt x="27" y="18"/>
                    <a:pt x="27" y="10"/>
                    <a:pt x="22" y="5"/>
                  </a:cubicBezTo>
                  <a:cubicBezTo>
                    <a:pt x="18" y="0"/>
                    <a:pt x="10" y="0"/>
                    <a:pt x="5" y="5"/>
                  </a:cubicBezTo>
                  <a:cubicBezTo>
                    <a:pt x="0" y="10"/>
                    <a:pt x="0" y="18"/>
                    <a:pt x="5" y="23"/>
                  </a:cubicBezTo>
                  <a:cubicBezTo>
                    <a:pt x="10" y="28"/>
                    <a:pt x="18" y="28"/>
                    <a:pt x="22"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44"/>
            <p:cNvSpPr>
              <a:spLocks/>
            </p:cNvSpPr>
            <p:nvPr/>
          </p:nvSpPr>
          <p:spPr bwMode="auto">
            <a:xfrm>
              <a:off x="2661" y="1842"/>
              <a:ext cx="33" cy="33"/>
            </a:xfrm>
            <a:custGeom>
              <a:avLst/>
              <a:gdLst>
                <a:gd name="T0" fmla="*/ 22 w 27"/>
                <a:gd name="T1" fmla="*/ 23 h 28"/>
                <a:gd name="T2" fmla="*/ 22 w 27"/>
                <a:gd name="T3" fmla="*/ 5 h 28"/>
                <a:gd name="T4" fmla="*/ 5 w 27"/>
                <a:gd name="T5" fmla="*/ 5 h 28"/>
                <a:gd name="T6" fmla="*/ 5 w 27"/>
                <a:gd name="T7" fmla="*/ 23 h 28"/>
                <a:gd name="T8" fmla="*/ 22 w 27"/>
                <a:gd name="T9" fmla="*/ 23 h 28"/>
              </a:gdLst>
              <a:ahLst/>
              <a:cxnLst>
                <a:cxn ang="0">
                  <a:pos x="T0" y="T1"/>
                </a:cxn>
                <a:cxn ang="0">
                  <a:pos x="T2" y="T3"/>
                </a:cxn>
                <a:cxn ang="0">
                  <a:pos x="T4" y="T5"/>
                </a:cxn>
                <a:cxn ang="0">
                  <a:pos x="T6" y="T7"/>
                </a:cxn>
                <a:cxn ang="0">
                  <a:pos x="T8" y="T9"/>
                </a:cxn>
              </a:cxnLst>
              <a:rect l="0" t="0" r="r" b="b"/>
              <a:pathLst>
                <a:path w="27" h="28">
                  <a:moveTo>
                    <a:pt x="22" y="23"/>
                  </a:moveTo>
                  <a:cubicBezTo>
                    <a:pt x="27" y="18"/>
                    <a:pt x="27" y="10"/>
                    <a:pt x="22" y="5"/>
                  </a:cubicBezTo>
                  <a:cubicBezTo>
                    <a:pt x="18" y="0"/>
                    <a:pt x="10" y="0"/>
                    <a:pt x="5" y="5"/>
                  </a:cubicBezTo>
                  <a:cubicBezTo>
                    <a:pt x="0" y="10"/>
                    <a:pt x="0" y="18"/>
                    <a:pt x="5" y="23"/>
                  </a:cubicBezTo>
                  <a:cubicBezTo>
                    <a:pt x="10" y="28"/>
                    <a:pt x="18" y="28"/>
                    <a:pt x="22"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45"/>
            <p:cNvSpPr>
              <a:spLocks/>
            </p:cNvSpPr>
            <p:nvPr/>
          </p:nvSpPr>
          <p:spPr bwMode="auto">
            <a:xfrm>
              <a:off x="2630" y="1790"/>
              <a:ext cx="33" cy="34"/>
            </a:xfrm>
            <a:custGeom>
              <a:avLst/>
              <a:gdLst>
                <a:gd name="T0" fmla="*/ 22 w 27"/>
                <a:gd name="T1" fmla="*/ 23 h 28"/>
                <a:gd name="T2" fmla="*/ 22 w 27"/>
                <a:gd name="T3" fmla="*/ 5 h 28"/>
                <a:gd name="T4" fmla="*/ 5 w 27"/>
                <a:gd name="T5" fmla="*/ 5 h 28"/>
                <a:gd name="T6" fmla="*/ 5 w 27"/>
                <a:gd name="T7" fmla="*/ 23 h 28"/>
                <a:gd name="T8" fmla="*/ 22 w 27"/>
                <a:gd name="T9" fmla="*/ 23 h 28"/>
              </a:gdLst>
              <a:ahLst/>
              <a:cxnLst>
                <a:cxn ang="0">
                  <a:pos x="T0" y="T1"/>
                </a:cxn>
                <a:cxn ang="0">
                  <a:pos x="T2" y="T3"/>
                </a:cxn>
                <a:cxn ang="0">
                  <a:pos x="T4" y="T5"/>
                </a:cxn>
                <a:cxn ang="0">
                  <a:pos x="T6" y="T7"/>
                </a:cxn>
                <a:cxn ang="0">
                  <a:pos x="T8" y="T9"/>
                </a:cxn>
              </a:cxnLst>
              <a:rect l="0" t="0" r="r" b="b"/>
              <a:pathLst>
                <a:path w="27" h="28">
                  <a:moveTo>
                    <a:pt x="22" y="23"/>
                  </a:moveTo>
                  <a:cubicBezTo>
                    <a:pt x="27" y="18"/>
                    <a:pt x="27" y="10"/>
                    <a:pt x="22" y="5"/>
                  </a:cubicBezTo>
                  <a:cubicBezTo>
                    <a:pt x="17" y="0"/>
                    <a:pt x="9" y="0"/>
                    <a:pt x="5" y="5"/>
                  </a:cubicBezTo>
                  <a:cubicBezTo>
                    <a:pt x="0" y="10"/>
                    <a:pt x="0" y="18"/>
                    <a:pt x="5" y="23"/>
                  </a:cubicBezTo>
                  <a:cubicBezTo>
                    <a:pt x="9" y="28"/>
                    <a:pt x="17" y="28"/>
                    <a:pt x="22"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46"/>
            <p:cNvSpPr>
              <a:spLocks/>
            </p:cNvSpPr>
            <p:nvPr/>
          </p:nvSpPr>
          <p:spPr bwMode="auto">
            <a:xfrm>
              <a:off x="3011" y="1872"/>
              <a:ext cx="35" cy="33"/>
            </a:xfrm>
            <a:custGeom>
              <a:avLst/>
              <a:gdLst>
                <a:gd name="T0" fmla="*/ 5 w 28"/>
                <a:gd name="T1" fmla="*/ 23 h 28"/>
                <a:gd name="T2" fmla="*/ 5 w 28"/>
                <a:gd name="T3" fmla="*/ 5 h 28"/>
                <a:gd name="T4" fmla="*/ 23 w 28"/>
                <a:gd name="T5" fmla="*/ 5 h 28"/>
                <a:gd name="T6" fmla="*/ 23 w 28"/>
                <a:gd name="T7" fmla="*/ 23 h 28"/>
                <a:gd name="T8" fmla="*/ 5 w 28"/>
                <a:gd name="T9" fmla="*/ 23 h 28"/>
              </a:gdLst>
              <a:ahLst/>
              <a:cxnLst>
                <a:cxn ang="0">
                  <a:pos x="T0" y="T1"/>
                </a:cxn>
                <a:cxn ang="0">
                  <a:pos x="T2" y="T3"/>
                </a:cxn>
                <a:cxn ang="0">
                  <a:pos x="T4" y="T5"/>
                </a:cxn>
                <a:cxn ang="0">
                  <a:pos x="T6" y="T7"/>
                </a:cxn>
                <a:cxn ang="0">
                  <a:pos x="T8" y="T9"/>
                </a:cxn>
              </a:cxnLst>
              <a:rect l="0" t="0" r="r" b="b"/>
              <a:pathLst>
                <a:path w="28" h="28">
                  <a:moveTo>
                    <a:pt x="5" y="23"/>
                  </a:moveTo>
                  <a:cubicBezTo>
                    <a:pt x="0" y="18"/>
                    <a:pt x="0" y="10"/>
                    <a:pt x="5" y="5"/>
                  </a:cubicBezTo>
                  <a:cubicBezTo>
                    <a:pt x="10" y="0"/>
                    <a:pt x="18" y="0"/>
                    <a:pt x="23" y="5"/>
                  </a:cubicBezTo>
                  <a:cubicBezTo>
                    <a:pt x="28" y="10"/>
                    <a:pt x="28" y="18"/>
                    <a:pt x="23" y="23"/>
                  </a:cubicBezTo>
                  <a:cubicBezTo>
                    <a:pt x="18" y="28"/>
                    <a:pt x="10" y="28"/>
                    <a:pt x="5"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47"/>
            <p:cNvSpPr>
              <a:spLocks/>
            </p:cNvSpPr>
            <p:nvPr/>
          </p:nvSpPr>
          <p:spPr bwMode="auto">
            <a:xfrm>
              <a:off x="3064" y="1842"/>
              <a:ext cx="34" cy="33"/>
            </a:xfrm>
            <a:custGeom>
              <a:avLst/>
              <a:gdLst>
                <a:gd name="T0" fmla="*/ 5 w 28"/>
                <a:gd name="T1" fmla="*/ 23 h 28"/>
                <a:gd name="T2" fmla="*/ 5 w 28"/>
                <a:gd name="T3" fmla="*/ 5 h 28"/>
                <a:gd name="T4" fmla="*/ 23 w 28"/>
                <a:gd name="T5" fmla="*/ 5 h 28"/>
                <a:gd name="T6" fmla="*/ 23 w 28"/>
                <a:gd name="T7" fmla="*/ 23 h 28"/>
                <a:gd name="T8" fmla="*/ 5 w 28"/>
                <a:gd name="T9" fmla="*/ 23 h 28"/>
              </a:gdLst>
              <a:ahLst/>
              <a:cxnLst>
                <a:cxn ang="0">
                  <a:pos x="T0" y="T1"/>
                </a:cxn>
                <a:cxn ang="0">
                  <a:pos x="T2" y="T3"/>
                </a:cxn>
                <a:cxn ang="0">
                  <a:pos x="T4" y="T5"/>
                </a:cxn>
                <a:cxn ang="0">
                  <a:pos x="T6" y="T7"/>
                </a:cxn>
                <a:cxn ang="0">
                  <a:pos x="T8" y="T9"/>
                </a:cxn>
              </a:cxnLst>
              <a:rect l="0" t="0" r="r" b="b"/>
              <a:pathLst>
                <a:path w="28" h="28">
                  <a:moveTo>
                    <a:pt x="5" y="23"/>
                  </a:moveTo>
                  <a:cubicBezTo>
                    <a:pt x="0" y="18"/>
                    <a:pt x="0" y="10"/>
                    <a:pt x="5" y="5"/>
                  </a:cubicBezTo>
                  <a:cubicBezTo>
                    <a:pt x="10" y="0"/>
                    <a:pt x="18" y="0"/>
                    <a:pt x="23" y="5"/>
                  </a:cubicBezTo>
                  <a:cubicBezTo>
                    <a:pt x="28" y="10"/>
                    <a:pt x="28" y="18"/>
                    <a:pt x="23" y="23"/>
                  </a:cubicBezTo>
                  <a:cubicBezTo>
                    <a:pt x="18" y="28"/>
                    <a:pt x="10" y="28"/>
                    <a:pt x="5"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48"/>
            <p:cNvSpPr>
              <a:spLocks/>
            </p:cNvSpPr>
            <p:nvPr/>
          </p:nvSpPr>
          <p:spPr bwMode="auto">
            <a:xfrm>
              <a:off x="3095" y="1790"/>
              <a:ext cx="34" cy="34"/>
            </a:xfrm>
            <a:custGeom>
              <a:avLst/>
              <a:gdLst>
                <a:gd name="T0" fmla="*/ 5 w 28"/>
                <a:gd name="T1" fmla="*/ 23 h 28"/>
                <a:gd name="T2" fmla="*/ 5 w 28"/>
                <a:gd name="T3" fmla="*/ 5 h 28"/>
                <a:gd name="T4" fmla="*/ 23 w 28"/>
                <a:gd name="T5" fmla="*/ 5 h 28"/>
                <a:gd name="T6" fmla="*/ 23 w 28"/>
                <a:gd name="T7" fmla="*/ 23 h 28"/>
                <a:gd name="T8" fmla="*/ 5 w 28"/>
                <a:gd name="T9" fmla="*/ 23 h 28"/>
              </a:gdLst>
              <a:ahLst/>
              <a:cxnLst>
                <a:cxn ang="0">
                  <a:pos x="T0" y="T1"/>
                </a:cxn>
                <a:cxn ang="0">
                  <a:pos x="T2" y="T3"/>
                </a:cxn>
                <a:cxn ang="0">
                  <a:pos x="T4" y="T5"/>
                </a:cxn>
                <a:cxn ang="0">
                  <a:pos x="T6" y="T7"/>
                </a:cxn>
                <a:cxn ang="0">
                  <a:pos x="T8" y="T9"/>
                </a:cxn>
              </a:cxnLst>
              <a:rect l="0" t="0" r="r" b="b"/>
              <a:pathLst>
                <a:path w="28" h="28">
                  <a:moveTo>
                    <a:pt x="5" y="23"/>
                  </a:moveTo>
                  <a:cubicBezTo>
                    <a:pt x="0" y="18"/>
                    <a:pt x="0" y="10"/>
                    <a:pt x="5" y="5"/>
                  </a:cubicBezTo>
                  <a:cubicBezTo>
                    <a:pt x="10" y="0"/>
                    <a:pt x="18" y="0"/>
                    <a:pt x="23" y="5"/>
                  </a:cubicBezTo>
                  <a:cubicBezTo>
                    <a:pt x="28" y="10"/>
                    <a:pt x="28" y="18"/>
                    <a:pt x="23" y="23"/>
                  </a:cubicBezTo>
                  <a:cubicBezTo>
                    <a:pt x="18" y="28"/>
                    <a:pt x="10" y="28"/>
                    <a:pt x="5"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0" name="Group 51"/>
          <p:cNvGrpSpPr>
            <a:grpSpLocks noChangeAspect="1"/>
          </p:cNvGrpSpPr>
          <p:nvPr/>
        </p:nvGrpSpPr>
        <p:grpSpPr bwMode="auto">
          <a:xfrm>
            <a:off x="5249863" y="3851275"/>
            <a:ext cx="720725" cy="788988"/>
            <a:chOff x="3307" y="2426"/>
            <a:chExt cx="454" cy="497"/>
          </a:xfrm>
        </p:grpSpPr>
        <p:sp>
          <p:nvSpPr>
            <p:cNvPr id="232" name="Freeform 52"/>
            <p:cNvSpPr>
              <a:spLocks noEditPoints="1"/>
            </p:cNvSpPr>
            <p:nvPr/>
          </p:nvSpPr>
          <p:spPr bwMode="auto">
            <a:xfrm>
              <a:off x="3533" y="2922"/>
              <a:ext cx="26" cy="1"/>
            </a:xfrm>
            <a:custGeom>
              <a:avLst/>
              <a:gdLst>
                <a:gd name="T0" fmla="*/ 3 w 192"/>
                <a:gd name="T1" fmla="*/ 9 h 9"/>
                <a:gd name="T2" fmla="*/ 7 w 192"/>
                <a:gd name="T3" fmla="*/ 9 h 9"/>
                <a:gd name="T4" fmla="*/ 10 w 192"/>
                <a:gd name="T5" fmla="*/ 9 h 9"/>
                <a:gd name="T6" fmla="*/ 13 w 192"/>
                <a:gd name="T7" fmla="*/ 9 h 9"/>
                <a:gd name="T8" fmla="*/ 16 w 192"/>
                <a:gd name="T9" fmla="*/ 9 h 9"/>
                <a:gd name="T10" fmla="*/ 19 w 192"/>
                <a:gd name="T11" fmla="*/ 9 h 9"/>
                <a:gd name="T12" fmla="*/ 23 w 192"/>
                <a:gd name="T13" fmla="*/ 9 h 9"/>
                <a:gd name="T14" fmla="*/ 26 w 192"/>
                <a:gd name="T15" fmla="*/ 9 h 9"/>
                <a:gd name="T16" fmla="*/ 29 w 192"/>
                <a:gd name="T17" fmla="*/ 9 h 9"/>
                <a:gd name="T18" fmla="*/ 32 w 192"/>
                <a:gd name="T19" fmla="*/ 9 h 9"/>
                <a:gd name="T20" fmla="*/ 36 w 192"/>
                <a:gd name="T21" fmla="*/ 9 h 9"/>
                <a:gd name="T22" fmla="*/ 39 w 192"/>
                <a:gd name="T23" fmla="*/ 9 h 9"/>
                <a:gd name="T24" fmla="*/ 42 w 192"/>
                <a:gd name="T25" fmla="*/ 9 h 9"/>
                <a:gd name="T26" fmla="*/ 45 w 192"/>
                <a:gd name="T27" fmla="*/ 8 h 9"/>
                <a:gd name="T28" fmla="*/ 49 w 192"/>
                <a:gd name="T29" fmla="*/ 8 h 9"/>
                <a:gd name="T30" fmla="*/ 52 w 192"/>
                <a:gd name="T31" fmla="*/ 8 h 9"/>
                <a:gd name="T32" fmla="*/ 55 w 192"/>
                <a:gd name="T33" fmla="*/ 8 h 9"/>
                <a:gd name="T34" fmla="*/ 58 w 192"/>
                <a:gd name="T35" fmla="*/ 8 h 9"/>
                <a:gd name="T36" fmla="*/ 61 w 192"/>
                <a:gd name="T37" fmla="*/ 8 h 9"/>
                <a:gd name="T38" fmla="*/ 65 w 192"/>
                <a:gd name="T39" fmla="*/ 8 h 9"/>
                <a:gd name="T40" fmla="*/ 68 w 192"/>
                <a:gd name="T41" fmla="*/ 8 h 9"/>
                <a:gd name="T42" fmla="*/ 71 w 192"/>
                <a:gd name="T43" fmla="*/ 8 h 9"/>
                <a:gd name="T44" fmla="*/ 74 w 192"/>
                <a:gd name="T45" fmla="*/ 8 h 9"/>
                <a:gd name="T46" fmla="*/ 78 w 192"/>
                <a:gd name="T47" fmla="*/ 8 h 9"/>
                <a:gd name="T48" fmla="*/ 81 w 192"/>
                <a:gd name="T49" fmla="*/ 7 h 9"/>
                <a:gd name="T50" fmla="*/ 89 w 192"/>
                <a:gd name="T51" fmla="*/ 7 h 9"/>
                <a:gd name="T52" fmla="*/ 92 w 192"/>
                <a:gd name="T53" fmla="*/ 7 h 9"/>
                <a:gd name="T54" fmla="*/ 95 w 192"/>
                <a:gd name="T55" fmla="*/ 7 h 9"/>
                <a:gd name="T56" fmla="*/ 98 w 192"/>
                <a:gd name="T57" fmla="*/ 7 h 9"/>
                <a:gd name="T58" fmla="*/ 102 w 192"/>
                <a:gd name="T59" fmla="*/ 6 h 9"/>
                <a:gd name="T60" fmla="*/ 105 w 192"/>
                <a:gd name="T61" fmla="*/ 6 h 9"/>
                <a:gd name="T62" fmla="*/ 108 w 192"/>
                <a:gd name="T63" fmla="*/ 6 h 9"/>
                <a:gd name="T64" fmla="*/ 111 w 192"/>
                <a:gd name="T65" fmla="*/ 6 h 9"/>
                <a:gd name="T66" fmla="*/ 114 w 192"/>
                <a:gd name="T67" fmla="*/ 6 h 9"/>
                <a:gd name="T68" fmla="*/ 118 w 192"/>
                <a:gd name="T69" fmla="*/ 6 h 9"/>
                <a:gd name="T70" fmla="*/ 121 w 192"/>
                <a:gd name="T71" fmla="*/ 5 h 9"/>
                <a:gd name="T72" fmla="*/ 124 w 192"/>
                <a:gd name="T73" fmla="*/ 5 h 9"/>
                <a:gd name="T74" fmla="*/ 127 w 192"/>
                <a:gd name="T75" fmla="*/ 5 h 9"/>
                <a:gd name="T76" fmla="*/ 130 w 192"/>
                <a:gd name="T77" fmla="*/ 5 h 9"/>
                <a:gd name="T78" fmla="*/ 133 w 192"/>
                <a:gd name="T79" fmla="*/ 5 h 9"/>
                <a:gd name="T80" fmla="*/ 136 w 192"/>
                <a:gd name="T81" fmla="*/ 5 h 9"/>
                <a:gd name="T82" fmla="*/ 139 w 192"/>
                <a:gd name="T83" fmla="*/ 4 h 9"/>
                <a:gd name="T84" fmla="*/ 143 w 192"/>
                <a:gd name="T85" fmla="*/ 4 h 9"/>
                <a:gd name="T86" fmla="*/ 146 w 192"/>
                <a:gd name="T8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9">
                  <a:moveTo>
                    <a:pt x="3" y="9"/>
                  </a:moveTo>
                  <a:cubicBezTo>
                    <a:pt x="2" y="9"/>
                    <a:pt x="1" y="9"/>
                    <a:pt x="0" y="9"/>
                  </a:cubicBezTo>
                  <a:cubicBezTo>
                    <a:pt x="1" y="9"/>
                    <a:pt x="2" y="9"/>
                    <a:pt x="3" y="9"/>
                  </a:cubicBezTo>
                  <a:moveTo>
                    <a:pt x="7" y="9"/>
                  </a:moveTo>
                  <a:cubicBezTo>
                    <a:pt x="6" y="9"/>
                    <a:pt x="5" y="9"/>
                    <a:pt x="5" y="9"/>
                  </a:cubicBezTo>
                  <a:cubicBezTo>
                    <a:pt x="5" y="9"/>
                    <a:pt x="6" y="9"/>
                    <a:pt x="7" y="9"/>
                  </a:cubicBezTo>
                  <a:moveTo>
                    <a:pt x="10" y="9"/>
                  </a:moveTo>
                  <a:cubicBezTo>
                    <a:pt x="9" y="9"/>
                    <a:pt x="9" y="9"/>
                    <a:pt x="8" y="9"/>
                  </a:cubicBezTo>
                  <a:cubicBezTo>
                    <a:pt x="8" y="9"/>
                    <a:pt x="9" y="9"/>
                    <a:pt x="10" y="9"/>
                  </a:cubicBezTo>
                  <a:moveTo>
                    <a:pt x="13" y="9"/>
                  </a:moveTo>
                  <a:cubicBezTo>
                    <a:pt x="12" y="9"/>
                    <a:pt x="12" y="9"/>
                    <a:pt x="11" y="9"/>
                  </a:cubicBezTo>
                  <a:cubicBezTo>
                    <a:pt x="12" y="9"/>
                    <a:pt x="12" y="9"/>
                    <a:pt x="13" y="9"/>
                  </a:cubicBezTo>
                  <a:moveTo>
                    <a:pt x="16" y="9"/>
                  </a:moveTo>
                  <a:cubicBezTo>
                    <a:pt x="16" y="9"/>
                    <a:pt x="15" y="9"/>
                    <a:pt x="14" y="9"/>
                  </a:cubicBezTo>
                  <a:cubicBezTo>
                    <a:pt x="15" y="9"/>
                    <a:pt x="16" y="9"/>
                    <a:pt x="16" y="9"/>
                  </a:cubicBezTo>
                  <a:moveTo>
                    <a:pt x="19" y="9"/>
                  </a:moveTo>
                  <a:cubicBezTo>
                    <a:pt x="19" y="9"/>
                    <a:pt x="18" y="9"/>
                    <a:pt x="18" y="9"/>
                  </a:cubicBezTo>
                  <a:cubicBezTo>
                    <a:pt x="18" y="9"/>
                    <a:pt x="19" y="9"/>
                    <a:pt x="19" y="9"/>
                  </a:cubicBezTo>
                  <a:moveTo>
                    <a:pt x="23" y="9"/>
                  </a:moveTo>
                  <a:cubicBezTo>
                    <a:pt x="22" y="9"/>
                    <a:pt x="22" y="9"/>
                    <a:pt x="21" y="9"/>
                  </a:cubicBezTo>
                  <a:cubicBezTo>
                    <a:pt x="22" y="9"/>
                    <a:pt x="22" y="9"/>
                    <a:pt x="23" y="9"/>
                  </a:cubicBezTo>
                  <a:moveTo>
                    <a:pt x="26" y="9"/>
                  </a:moveTo>
                  <a:cubicBezTo>
                    <a:pt x="25" y="9"/>
                    <a:pt x="25" y="9"/>
                    <a:pt x="24" y="9"/>
                  </a:cubicBezTo>
                  <a:cubicBezTo>
                    <a:pt x="25" y="9"/>
                    <a:pt x="25" y="9"/>
                    <a:pt x="26" y="9"/>
                  </a:cubicBezTo>
                  <a:moveTo>
                    <a:pt x="29" y="9"/>
                  </a:moveTo>
                  <a:cubicBezTo>
                    <a:pt x="29" y="9"/>
                    <a:pt x="28" y="9"/>
                    <a:pt x="28" y="9"/>
                  </a:cubicBezTo>
                  <a:cubicBezTo>
                    <a:pt x="28" y="9"/>
                    <a:pt x="29" y="9"/>
                    <a:pt x="29" y="9"/>
                  </a:cubicBezTo>
                  <a:moveTo>
                    <a:pt x="32" y="9"/>
                  </a:moveTo>
                  <a:cubicBezTo>
                    <a:pt x="32" y="9"/>
                    <a:pt x="31" y="9"/>
                    <a:pt x="31" y="9"/>
                  </a:cubicBezTo>
                  <a:cubicBezTo>
                    <a:pt x="31" y="9"/>
                    <a:pt x="32" y="9"/>
                    <a:pt x="32" y="9"/>
                  </a:cubicBezTo>
                  <a:moveTo>
                    <a:pt x="36" y="9"/>
                  </a:moveTo>
                  <a:cubicBezTo>
                    <a:pt x="35" y="9"/>
                    <a:pt x="35" y="9"/>
                    <a:pt x="34" y="9"/>
                  </a:cubicBezTo>
                  <a:cubicBezTo>
                    <a:pt x="35" y="9"/>
                    <a:pt x="35" y="9"/>
                    <a:pt x="36" y="9"/>
                  </a:cubicBezTo>
                  <a:moveTo>
                    <a:pt x="39" y="9"/>
                  </a:moveTo>
                  <a:cubicBezTo>
                    <a:pt x="38" y="9"/>
                    <a:pt x="38" y="9"/>
                    <a:pt x="37" y="9"/>
                  </a:cubicBezTo>
                  <a:cubicBezTo>
                    <a:pt x="38" y="9"/>
                    <a:pt x="38" y="9"/>
                    <a:pt x="39" y="9"/>
                  </a:cubicBezTo>
                  <a:moveTo>
                    <a:pt x="42" y="9"/>
                  </a:moveTo>
                  <a:cubicBezTo>
                    <a:pt x="42" y="9"/>
                    <a:pt x="41" y="9"/>
                    <a:pt x="40" y="9"/>
                  </a:cubicBezTo>
                  <a:cubicBezTo>
                    <a:pt x="41" y="9"/>
                    <a:pt x="42" y="9"/>
                    <a:pt x="42" y="9"/>
                  </a:cubicBezTo>
                  <a:moveTo>
                    <a:pt x="45" y="8"/>
                  </a:moveTo>
                  <a:cubicBezTo>
                    <a:pt x="45" y="9"/>
                    <a:pt x="44" y="9"/>
                    <a:pt x="44" y="9"/>
                  </a:cubicBezTo>
                  <a:cubicBezTo>
                    <a:pt x="44" y="9"/>
                    <a:pt x="45" y="9"/>
                    <a:pt x="45" y="8"/>
                  </a:cubicBezTo>
                  <a:moveTo>
                    <a:pt x="49" y="8"/>
                  </a:moveTo>
                  <a:cubicBezTo>
                    <a:pt x="48" y="8"/>
                    <a:pt x="47" y="8"/>
                    <a:pt x="47" y="8"/>
                  </a:cubicBezTo>
                  <a:cubicBezTo>
                    <a:pt x="47" y="8"/>
                    <a:pt x="48" y="8"/>
                    <a:pt x="49" y="8"/>
                  </a:cubicBezTo>
                  <a:moveTo>
                    <a:pt x="52" y="8"/>
                  </a:moveTo>
                  <a:cubicBezTo>
                    <a:pt x="51" y="8"/>
                    <a:pt x="51" y="8"/>
                    <a:pt x="50" y="8"/>
                  </a:cubicBezTo>
                  <a:cubicBezTo>
                    <a:pt x="51" y="8"/>
                    <a:pt x="51" y="8"/>
                    <a:pt x="52" y="8"/>
                  </a:cubicBezTo>
                  <a:moveTo>
                    <a:pt x="55" y="8"/>
                  </a:moveTo>
                  <a:cubicBezTo>
                    <a:pt x="55" y="8"/>
                    <a:pt x="54" y="8"/>
                    <a:pt x="53" y="8"/>
                  </a:cubicBezTo>
                  <a:cubicBezTo>
                    <a:pt x="54" y="8"/>
                    <a:pt x="55" y="8"/>
                    <a:pt x="55" y="8"/>
                  </a:cubicBezTo>
                  <a:moveTo>
                    <a:pt x="58" y="8"/>
                  </a:moveTo>
                  <a:cubicBezTo>
                    <a:pt x="58" y="8"/>
                    <a:pt x="57" y="8"/>
                    <a:pt x="57" y="8"/>
                  </a:cubicBezTo>
                  <a:cubicBezTo>
                    <a:pt x="57" y="8"/>
                    <a:pt x="58" y="8"/>
                    <a:pt x="58" y="8"/>
                  </a:cubicBezTo>
                  <a:moveTo>
                    <a:pt x="61" y="8"/>
                  </a:moveTo>
                  <a:cubicBezTo>
                    <a:pt x="61" y="8"/>
                    <a:pt x="60" y="8"/>
                    <a:pt x="60" y="8"/>
                  </a:cubicBezTo>
                  <a:cubicBezTo>
                    <a:pt x="60" y="8"/>
                    <a:pt x="61" y="8"/>
                    <a:pt x="61" y="8"/>
                  </a:cubicBezTo>
                  <a:moveTo>
                    <a:pt x="65" y="8"/>
                  </a:moveTo>
                  <a:cubicBezTo>
                    <a:pt x="64" y="8"/>
                    <a:pt x="64" y="8"/>
                    <a:pt x="63" y="8"/>
                  </a:cubicBezTo>
                  <a:cubicBezTo>
                    <a:pt x="64" y="8"/>
                    <a:pt x="64" y="8"/>
                    <a:pt x="65" y="8"/>
                  </a:cubicBezTo>
                  <a:moveTo>
                    <a:pt x="68" y="8"/>
                  </a:moveTo>
                  <a:cubicBezTo>
                    <a:pt x="67" y="8"/>
                    <a:pt x="67" y="8"/>
                    <a:pt x="66" y="8"/>
                  </a:cubicBezTo>
                  <a:cubicBezTo>
                    <a:pt x="67" y="8"/>
                    <a:pt x="67" y="8"/>
                    <a:pt x="68" y="8"/>
                  </a:cubicBezTo>
                  <a:moveTo>
                    <a:pt x="71" y="8"/>
                  </a:moveTo>
                  <a:cubicBezTo>
                    <a:pt x="71" y="8"/>
                    <a:pt x="70" y="8"/>
                    <a:pt x="70" y="8"/>
                  </a:cubicBezTo>
                  <a:cubicBezTo>
                    <a:pt x="70" y="8"/>
                    <a:pt x="71" y="8"/>
                    <a:pt x="71" y="8"/>
                  </a:cubicBezTo>
                  <a:moveTo>
                    <a:pt x="74" y="8"/>
                  </a:moveTo>
                  <a:cubicBezTo>
                    <a:pt x="74" y="8"/>
                    <a:pt x="73" y="8"/>
                    <a:pt x="73" y="8"/>
                  </a:cubicBezTo>
                  <a:cubicBezTo>
                    <a:pt x="73" y="8"/>
                    <a:pt x="74" y="8"/>
                    <a:pt x="74" y="8"/>
                  </a:cubicBezTo>
                  <a:moveTo>
                    <a:pt x="78" y="8"/>
                  </a:moveTo>
                  <a:cubicBezTo>
                    <a:pt x="77" y="8"/>
                    <a:pt x="77" y="8"/>
                    <a:pt x="76" y="8"/>
                  </a:cubicBezTo>
                  <a:cubicBezTo>
                    <a:pt x="77" y="8"/>
                    <a:pt x="77" y="8"/>
                    <a:pt x="78" y="8"/>
                  </a:cubicBezTo>
                  <a:moveTo>
                    <a:pt x="81" y="7"/>
                  </a:moveTo>
                  <a:cubicBezTo>
                    <a:pt x="80" y="7"/>
                    <a:pt x="80" y="7"/>
                    <a:pt x="79" y="7"/>
                  </a:cubicBezTo>
                  <a:cubicBezTo>
                    <a:pt x="80" y="7"/>
                    <a:pt x="80" y="7"/>
                    <a:pt x="81" y="7"/>
                  </a:cubicBezTo>
                  <a:moveTo>
                    <a:pt x="89" y="7"/>
                  </a:moveTo>
                  <a:cubicBezTo>
                    <a:pt x="88" y="7"/>
                    <a:pt x="88" y="7"/>
                    <a:pt x="88" y="7"/>
                  </a:cubicBezTo>
                  <a:cubicBezTo>
                    <a:pt x="89" y="7"/>
                    <a:pt x="89" y="7"/>
                    <a:pt x="89" y="7"/>
                  </a:cubicBezTo>
                  <a:moveTo>
                    <a:pt x="92" y="7"/>
                  </a:moveTo>
                  <a:cubicBezTo>
                    <a:pt x="91" y="7"/>
                    <a:pt x="91" y="7"/>
                    <a:pt x="91" y="7"/>
                  </a:cubicBezTo>
                  <a:cubicBezTo>
                    <a:pt x="92" y="7"/>
                    <a:pt x="92" y="7"/>
                    <a:pt x="92" y="7"/>
                  </a:cubicBezTo>
                  <a:moveTo>
                    <a:pt x="95" y="7"/>
                  </a:moveTo>
                  <a:cubicBezTo>
                    <a:pt x="94" y="7"/>
                    <a:pt x="94" y="7"/>
                    <a:pt x="94" y="7"/>
                  </a:cubicBezTo>
                  <a:cubicBezTo>
                    <a:pt x="95" y="7"/>
                    <a:pt x="95" y="7"/>
                    <a:pt x="95" y="7"/>
                  </a:cubicBezTo>
                  <a:moveTo>
                    <a:pt x="98" y="7"/>
                  </a:moveTo>
                  <a:cubicBezTo>
                    <a:pt x="98" y="7"/>
                    <a:pt x="98" y="7"/>
                    <a:pt x="97" y="7"/>
                  </a:cubicBezTo>
                  <a:cubicBezTo>
                    <a:pt x="98" y="7"/>
                    <a:pt x="98" y="7"/>
                    <a:pt x="98" y="7"/>
                  </a:cubicBezTo>
                  <a:moveTo>
                    <a:pt x="102" y="6"/>
                  </a:moveTo>
                  <a:cubicBezTo>
                    <a:pt x="101" y="7"/>
                    <a:pt x="101" y="7"/>
                    <a:pt x="101" y="7"/>
                  </a:cubicBezTo>
                  <a:cubicBezTo>
                    <a:pt x="101" y="7"/>
                    <a:pt x="101" y="7"/>
                    <a:pt x="102" y="6"/>
                  </a:cubicBezTo>
                  <a:moveTo>
                    <a:pt x="105" y="6"/>
                  </a:moveTo>
                  <a:cubicBezTo>
                    <a:pt x="104" y="6"/>
                    <a:pt x="104" y="6"/>
                    <a:pt x="104" y="6"/>
                  </a:cubicBezTo>
                  <a:cubicBezTo>
                    <a:pt x="104" y="6"/>
                    <a:pt x="104" y="6"/>
                    <a:pt x="105" y="6"/>
                  </a:cubicBezTo>
                  <a:moveTo>
                    <a:pt x="108" y="6"/>
                  </a:moveTo>
                  <a:cubicBezTo>
                    <a:pt x="108" y="6"/>
                    <a:pt x="107" y="6"/>
                    <a:pt x="107" y="6"/>
                  </a:cubicBezTo>
                  <a:cubicBezTo>
                    <a:pt x="107" y="6"/>
                    <a:pt x="108" y="6"/>
                    <a:pt x="108" y="6"/>
                  </a:cubicBezTo>
                  <a:moveTo>
                    <a:pt x="111" y="6"/>
                  </a:moveTo>
                  <a:cubicBezTo>
                    <a:pt x="111" y="6"/>
                    <a:pt x="110" y="6"/>
                    <a:pt x="110" y="6"/>
                  </a:cubicBezTo>
                  <a:cubicBezTo>
                    <a:pt x="110" y="6"/>
                    <a:pt x="111" y="6"/>
                    <a:pt x="111" y="6"/>
                  </a:cubicBezTo>
                  <a:moveTo>
                    <a:pt x="114" y="6"/>
                  </a:moveTo>
                  <a:cubicBezTo>
                    <a:pt x="114" y="6"/>
                    <a:pt x="114" y="6"/>
                    <a:pt x="113" y="6"/>
                  </a:cubicBezTo>
                  <a:cubicBezTo>
                    <a:pt x="114" y="6"/>
                    <a:pt x="114" y="6"/>
                    <a:pt x="114" y="6"/>
                  </a:cubicBezTo>
                  <a:moveTo>
                    <a:pt x="118" y="6"/>
                  </a:moveTo>
                  <a:cubicBezTo>
                    <a:pt x="116" y="6"/>
                    <a:pt x="116" y="6"/>
                    <a:pt x="116" y="6"/>
                  </a:cubicBezTo>
                  <a:cubicBezTo>
                    <a:pt x="117" y="6"/>
                    <a:pt x="117" y="6"/>
                    <a:pt x="118" y="6"/>
                  </a:cubicBezTo>
                  <a:moveTo>
                    <a:pt x="121" y="5"/>
                  </a:moveTo>
                  <a:cubicBezTo>
                    <a:pt x="120" y="5"/>
                    <a:pt x="120" y="5"/>
                    <a:pt x="120" y="6"/>
                  </a:cubicBezTo>
                  <a:cubicBezTo>
                    <a:pt x="120" y="5"/>
                    <a:pt x="120" y="5"/>
                    <a:pt x="121" y="5"/>
                  </a:cubicBezTo>
                  <a:moveTo>
                    <a:pt x="124" y="5"/>
                  </a:moveTo>
                  <a:cubicBezTo>
                    <a:pt x="124" y="5"/>
                    <a:pt x="123" y="5"/>
                    <a:pt x="123" y="5"/>
                  </a:cubicBezTo>
                  <a:cubicBezTo>
                    <a:pt x="123" y="5"/>
                    <a:pt x="124" y="5"/>
                    <a:pt x="124" y="5"/>
                  </a:cubicBezTo>
                  <a:moveTo>
                    <a:pt x="127" y="5"/>
                  </a:moveTo>
                  <a:cubicBezTo>
                    <a:pt x="126" y="5"/>
                    <a:pt x="126" y="5"/>
                    <a:pt x="126" y="5"/>
                  </a:cubicBezTo>
                  <a:cubicBezTo>
                    <a:pt x="127" y="5"/>
                    <a:pt x="127" y="5"/>
                    <a:pt x="127" y="5"/>
                  </a:cubicBezTo>
                  <a:moveTo>
                    <a:pt x="130" y="5"/>
                  </a:moveTo>
                  <a:cubicBezTo>
                    <a:pt x="130" y="5"/>
                    <a:pt x="130" y="5"/>
                    <a:pt x="129" y="5"/>
                  </a:cubicBezTo>
                  <a:cubicBezTo>
                    <a:pt x="130" y="5"/>
                    <a:pt x="130" y="5"/>
                    <a:pt x="130" y="5"/>
                  </a:cubicBezTo>
                  <a:moveTo>
                    <a:pt x="133" y="5"/>
                  </a:moveTo>
                  <a:cubicBezTo>
                    <a:pt x="133" y="5"/>
                    <a:pt x="133" y="5"/>
                    <a:pt x="132" y="5"/>
                  </a:cubicBezTo>
                  <a:cubicBezTo>
                    <a:pt x="133" y="5"/>
                    <a:pt x="133" y="5"/>
                    <a:pt x="133" y="5"/>
                  </a:cubicBezTo>
                  <a:moveTo>
                    <a:pt x="136" y="5"/>
                  </a:moveTo>
                  <a:cubicBezTo>
                    <a:pt x="136" y="5"/>
                    <a:pt x="136" y="5"/>
                    <a:pt x="136" y="5"/>
                  </a:cubicBezTo>
                  <a:cubicBezTo>
                    <a:pt x="136" y="5"/>
                    <a:pt x="136" y="5"/>
                    <a:pt x="136" y="5"/>
                  </a:cubicBezTo>
                  <a:moveTo>
                    <a:pt x="139" y="4"/>
                  </a:moveTo>
                  <a:cubicBezTo>
                    <a:pt x="139" y="4"/>
                    <a:pt x="139" y="4"/>
                    <a:pt x="139" y="4"/>
                  </a:cubicBezTo>
                  <a:cubicBezTo>
                    <a:pt x="139" y="4"/>
                    <a:pt x="139" y="4"/>
                    <a:pt x="139" y="4"/>
                  </a:cubicBezTo>
                  <a:moveTo>
                    <a:pt x="143" y="4"/>
                  </a:moveTo>
                  <a:cubicBezTo>
                    <a:pt x="142" y="4"/>
                    <a:pt x="142" y="4"/>
                    <a:pt x="142" y="4"/>
                  </a:cubicBezTo>
                  <a:cubicBezTo>
                    <a:pt x="143" y="4"/>
                    <a:pt x="143" y="4"/>
                    <a:pt x="143" y="4"/>
                  </a:cubicBezTo>
                  <a:moveTo>
                    <a:pt x="146" y="4"/>
                  </a:moveTo>
                  <a:cubicBezTo>
                    <a:pt x="145" y="4"/>
                    <a:pt x="145" y="4"/>
                    <a:pt x="145" y="4"/>
                  </a:cubicBezTo>
                  <a:cubicBezTo>
                    <a:pt x="146" y="4"/>
                    <a:pt x="146" y="4"/>
                    <a:pt x="146" y="4"/>
                  </a:cubicBezTo>
                  <a:moveTo>
                    <a:pt x="192" y="0"/>
                  </a:moveTo>
                  <a:cubicBezTo>
                    <a:pt x="192" y="0"/>
                    <a:pt x="192" y="0"/>
                    <a:pt x="192" y="0"/>
                  </a:cubicBezTo>
                  <a:close/>
                </a:path>
              </a:pathLst>
            </a:custGeom>
            <a:solidFill>
              <a:srgbClr val="80A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53"/>
            <p:cNvSpPr>
              <a:spLocks/>
            </p:cNvSpPr>
            <p:nvPr/>
          </p:nvSpPr>
          <p:spPr bwMode="auto">
            <a:xfrm>
              <a:off x="3441" y="2426"/>
              <a:ext cx="43" cy="140"/>
            </a:xfrm>
            <a:custGeom>
              <a:avLst/>
              <a:gdLst>
                <a:gd name="T0" fmla="*/ 160 w 321"/>
                <a:gd name="T1" fmla="*/ 0 h 1049"/>
                <a:gd name="T2" fmla="*/ 0 w 321"/>
                <a:gd name="T3" fmla="*/ 161 h 1049"/>
                <a:gd name="T4" fmla="*/ 0 w 321"/>
                <a:gd name="T5" fmla="*/ 889 h 1049"/>
                <a:gd name="T6" fmla="*/ 160 w 321"/>
                <a:gd name="T7" fmla="*/ 1049 h 1049"/>
                <a:gd name="T8" fmla="*/ 321 w 321"/>
                <a:gd name="T9" fmla="*/ 889 h 1049"/>
                <a:gd name="T10" fmla="*/ 321 w 321"/>
                <a:gd name="T11" fmla="*/ 161 h 1049"/>
                <a:gd name="T12" fmla="*/ 160 w 321"/>
                <a:gd name="T13" fmla="*/ 0 h 1049"/>
              </a:gdLst>
              <a:ahLst/>
              <a:cxnLst>
                <a:cxn ang="0">
                  <a:pos x="T0" y="T1"/>
                </a:cxn>
                <a:cxn ang="0">
                  <a:pos x="T2" y="T3"/>
                </a:cxn>
                <a:cxn ang="0">
                  <a:pos x="T4" y="T5"/>
                </a:cxn>
                <a:cxn ang="0">
                  <a:pos x="T6" y="T7"/>
                </a:cxn>
                <a:cxn ang="0">
                  <a:pos x="T8" y="T9"/>
                </a:cxn>
                <a:cxn ang="0">
                  <a:pos x="T10" y="T11"/>
                </a:cxn>
                <a:cxn ang="0">
                  <a:pos x="T12" y="T13"/>
                </a:cxn>
              </a:cxnLst>
              <a:rect l="0" t="0" r="r" b="b"/>
              <a:pathLst>
                <a:path w="321" h="1049">
                  <a:moveTo>
                    <a:pt x="160" y="0"/>
                  </a:moveTo>
                  <a:cubicBezTo>
                    <a:pt x="71" y="0"/>
                    <a:pt x="0" y="72"/>
                    <a:pt x="0" y="161"/>
                  </a:cubicBezTo>
                  <a:cubicBezTo>
                    <a:pt x="0" y="889"/>
                    <a:pt x="0" y="889"/>
                    <a:pt x="0" y="889"/>
                  </a:cubicBezTo>
                  <a:cubicBezTo>
                    <a:pt x="0" y="978"/>
                    <a:pt x="71" y="1049"/>
                    <a:pt x="160" y="1049"/>
                  </a:cubicBezTo>
                  <a:cubicBezTo>
                    <a:pt x="249" y="1049"/>
                    <a:pt x="321" y="978"/>
                    <a:pt x="321" y="889"/>
                  </a:cubicBezTo>
                  <a:cubicBezTo>
                    <a:pt x="321" y="161"/>
                    <a:pt x="321" y="161"/>
                    <a:pt x="321" y="161"/>
                  </a:cubicBezTo>
                  <a:cubicBezTo>
                    <a:pt x="321" y="72"/>
                    <a:pt x="249" y="0"/>
                    <a:pt x="16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54"/>
            <p:cNvSpPr>
              <a:spLocks noEditPoints="1"/>
            </p:cNvSpPr>
            <p:nvPr/>
          </p:nvSpPr>
          <p:spPr bwMode="auto">
            <a:xfrm>
              <a:off x="3496" y="2426"/>
              <a:ext cx="130" cy="140"/>
            </a:xfrm>
            <a:custGeom>
              <a:avLst/>
              <a:gdLst>
                <a:gd name="T0" fmla="*/ 846 w 961"/>
                <a:gd name="T1" fmla="*/ 0 h 1049"/>
                <a:gd name="T2" fmla="*/ 116 w 961"/>
                <a:gd name="T3" fmla="*/ 0 h 1049"/>
                <a:gd name="T4" fmla="*/ 0 w 961"/>
                <a:gd name="T5" fmla="*/ 116 h 1049"/>
                <a:gd name="T6" fmla="*/ 0 w 961"/>
                <a:gd name="T7" fmla="*/ 934 h 1049"/>
                <a:gd name="T8" fmla="*/ 116 w 961"/>
                <a:gd name="T9" fmla="*/ 1049 h 1049"/>
                <a:gd name="T10" fmla="*/ 846 w 961"/>
                <a:gd name="T11" fmla="*/ 1049 h 1049"/>
                <a:gd name="T12" fmla="*/ 961 w 961"/>
                <a:gd name="T13" fmla="*/ 934 h 1049"/>
                <a:gd name="T14" fmla="*/ 961 w 961"/>
                <a:gd name="T15" fmla="*/ 116 h 1049"/>
                <a:gd name="T16" fmla="*/ 846 w 961"/>
                <a:gd name="T17" fmla="*/ 0 h 1049"/>
                <a:gd name="T18" fmla="*/ 257 w 961"/>
                <a:gd name="T19" fmla="*/ 914 h 1049"/>
                <a:gd name="T20" fmla="*/ 195 w 961"/>
                <a:gd name="T21" fmla="*/ 852 h 1049"/>
                <a:gd name="T22" fmla="*/ 257 w 961"/>
                <a:gd name="T23" fmla="*/ 790 h 1049"/>
                <a:gd name="T24" fmla="*/ 319 w 961"/>
                <a:gd name="T25" fmla="*/ 852 h 1049"/>
                <a:gd name="T26" fmla="*/ 257 w 961"/>
                <a:gd name="T27" fmla="*/ 914 h 1049"/>
                <a:gd name="T28" fmla="*/ 257 w 961"/>
                <a:gd name="T29" fmla="*/ 714 h 1049"/>
                <a:gd name="T30" fmla="*/ 195 w 961"/>
                <a:gd name="T31" fmla="*/ 652 h 1049"/>
                <a:gd name="T32" fmla="*/ 257 w 961"/>
                <a:gd name="T33" fmla="*/ 590 h 1049"/>
                <a:gd name="T34" fmla="*/ 319 w 961"/>
                <a:gd name="T35" fmla="*/ 652 h 1049"/>
                <a:gd name="T36" fmla="*/ 257 w 961"/>
                <a:gd name="T37" fmla="*/ 714 h 1049"/>
                <a:gd name="T38" fmla="*/ 257 w 961"/>
                <a:gd name="T39" fmla="*/ 514 h 1049"/>
                <a:gd name="T40" fmla="*/ 195 w 961"/>
                <a:gd name="T41" fmla="*/ 452 h 1049"/>
                <a:gd name="T42" fmla="*/ 257 w 961"/>
                <a:gd name="T43" fmla="*/ 390 h 1049"/>
                <a:gd name="T44" fmla="*/ 319 w 961"/>
                <a:gd name="T45" fmla="*/ 452 h 1049"/>
                <a:gd name="T46" fmla="*/ 257 w 961"/>
                <a:gd name="T47" fmla="*/ 514 h 1049"/>
                <a:gd name="T48" fmla="*/ 481 w 961"/>
                <a:gd name="T49" fmla="*/ 914 h 1049"/>
                <a:gd name="T50" fmla="*/ 419 w 961"/>
                <a:gd name="T51" fmla="*/ 852 h 1049"/>
                <a:gd name="T52" fmla="*/ 481 w 961"/>
                <a:gd name="T53" fmla="*/ 790 h 1049"/>
                <a:gd name="T54" fmla="*/ 543 w 961"/>
                <a:gd name="T55" fmla="*/ 852 h 1049"/>
                <a:gd name="T56" fmla="*/ 481 w 961"/>
                <a:gd name="T57" fmla="*/ 914 h 1049"/>
                <a:gd name="T58" fmla="*/ 481 w 961"/>
                <a:gd name="T59" fmla="*/ 714 h 1049"/>
                <a:gd name="T60" fmla="*/ 419 w 961"/>
                <a:gd name="T61" fmla="*/ 652 h 1049"/>
                <a:gd name="T62" fmla="*/ 481 w 961"/>
                <a:gd name="T63" fmla="*/ 590 h 1049"/>
                <a:gd name="T64" fmla="*/ 543 w 961"/>
                <a:gd name="T65" fmla="*/ 652 h 1049"/>
                <a:gd name="T66" fmla="*/ 481 w 961"/>
                <a:gd name="T67" fmla="*/ 714 h 1049"/>
                <a:gd name="T68" fmla="*/ 481 w 961"/>
                <a:gd name="T69" fmla="*/ 514 h 1049"/>
                <a:gd name="T70" fmla="*/ 419 w 961"/>
                <a:gd name="T71" fmla="*/ 452 h 1049"/>
                <a:gd name="T72" fmla="*/ 481 w 961"/>
                <a:gd name="T73" fmla="*/ 390 h 1049"/>
                <a:gd name="T74" fmla="*/ 543 w 961"/>
                <a:gd name="T75" fmla="*/ 452 h 1049"/>
                <a:gd name="T76" fmla="*/ 481 w 961"/>
                <a:gd name="T77" fmla="*/ 514 h 1049"/>
                <a:gd name="T78" fmla="*/ 704 w 961"/>
                <a:gd name="T79" fmla="*/ 914 h 1049"/>
                <a:gd name="T80" fmla="*/ 642 w 961"/>
                <a:gd name="T81" fmla="*/ 852 h 1049"/>
                <a:gd name="T82" fmla="*/ 704 w 961"/>
                <a:gd name="T83" fmla="*/ 790 h 1049"/>
                <a:gd name="T84" fmla="*/ 767 w 961"/>
                <a:gd name="T85" fmla="*/ 852 h 1049"/>
                <a:gd name="T86" fmla="*/ 704 w 961"/>
                <a:gd name="T87" fmla="*/ 914 h 1049"/>
                <a:gd name="T88" fmla="*/ 704 w 961"/>
                <a:gd name="T89" fmla="*/ 714 h 1049"/>
                <a:gd name="T90" fmla="*/ 642 w 961"/>
                <a:gd name="T91" fmla="*/ 652 h 1049"/>
                <a:gd name="T92" fmla="*/ 704 w 961"/>
                <a:gd name="T93" fmla="*/ 590 h 1049"/>
                <a:gd name="T94" fmla="*/ 767 w 961"/>
                <a:gd name="T95" fmla="*/ 652 h 1049"/>
                <a:gd name="T96" fmla="*/ 704 w 961"/>
                <a:gd name="T97" fmla="*/ 714 h 1049"/>
                <a:gd name="T98" fmla="*/ 704 w 961"/>
                <a:gd name="T99" fmla="*/ 514 h 1049"/>
                <a:gd name="T100" fmla="*/ 642 w 961"/>
                <a:gd name="T101" fmla="*/ 452 h 1049"/>
                <a:gd name="T102" fmla="*/ 704 w 961"/>
                <a:gd name="T103" fmla="*/ 390 h 1049"/>
                <a:gd name="T104" fmla="*/ 767 w 961"/>
                <a:gd name="T105" fmla="*/ 452 h 1049"/>
                <a:gd name="T106" fmla="*/ 704 w 961"/>
                <a:gd name="T107" fmla="*/ 514 h 1049"/>
                <a:gd name="T108" fmla="*/ 777 w 961"/>
                <a:gd name="T109" fmla="*/ 251 h 1049"/>
                <a:gd name="T110" fmla="*/ 184 w 961"/>
                <a:gd name="T111" fmla="*/ 251 h 1049"/>
                <a:gd name="T112" fmla="*/ 108 w 961"/>
                <a:gd name="T113" fmla="*/ 175 h 1049"/>
                <a:gd name="T114" fmla="*/ 184 w 961"/>
                <a:gd name="T115" fmla="*/ 99 h 1049"/>
                <a:gd name="T116" fmla="*/ 777 w 961"/>
                <a:gd name="T117" fmla="*/ 99 h 1049"/>
                <a:gd name="T118" fmla="*/ 853 w 961"/>
                <a:gd name="T119" fmla="*/ 175 h 1049"/>
                <a:gd name="T120" fmla="*/ 777 w 961"/>
                <a:gd name="T121" fmla="*/ 25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1" h="1049">
                  <a:moveTo>
                    <a:pt x="846" y="0"/>
                  </a:moveTo>
                  <a:cubicBezTo>
                    <a:pt x="116" y="0"/>
                    <a:pt x="116" y="0"/>
                    <a:pt x="116" y="0"/>
                  </a:cubicBezTo>
                  <a:cubicBezTo>
                    <a:pt x="52" y="0"/>
                    <a:pt x="0" y="52"/>
                    <a:pt x="0" y="116"/>
                  </a:cubicBezTo>
                  <a:cubicBezTo>
                    <a:pt x="0" y="934"/>
                    <a:pt x="0" y="934"/>
                    <a:pt x="0" y="934"/>
                  </a:cubicBezTo>
                  <a:cubicBezTo>
                    <a:pt x="0" y="997"/>
                    <a:pt x="52" y="1049"/>
                    <a:pt x="116" y="1049"/>
                  </a:cubicBezTo>
                  <a:cubicBezTo>
                    <a:pt x="846" y="1049"/>
                    <a:pt x="846" y="1049"/>
                    <a:pt x="846" y="1049"/>
                  </a:cubicBezTo>
                  <a:cubicBezTo>
                    <a:pt x="909" y="1049"/>
                    <a:pt x="961" y="997"/>
                    <a:pt x="961" y="934"/>
                  </a:cubicBezTo>
                  <a:cubicBezTo>
                    <a:pt x="961" y="116"/>
                    <a:pt x="961" y="116"/>
                    <a:pt x="961" y="116"/>
                  </a:cubicBezTo>
                  <a:cubicBezTo>
                    <a:pt x="961" y="52"/>
                    <a:pt x="909" y="0"/>
                    <a:pt x="846" y="0"/>
                  </a:cubicBezTo>
                  <a:close/>
                  <a:moveTo>
                    <a:pt x="257" y="914"/>
                  </a:moveTo>
                  <a:cubicBezTo>
                    <a:pt x="223" y="914"/>
                    <a:pt x="195" y="886"/>
                    <a:pt x="195" y="852"/>
                  </a:cubicBezTo>
                  <a:cubicBezTo>
                    <a:pt x="195" y="817"/>
                    <a:pt x="223" y="790"/>
                    <a:pt x="257" y="790"/>
                  </a:cubicBezTo>
                  <a:cubicBezTo>
                    <a:pt x="291" y="790"/>
                    <a:pt x="319" y="817"/>
                    <a:pt x="319" y="852"/>
                  </a:cubicBezTo>
                  <a:cubicBezTo>
                    <a:pt x="319" y="886"/>
                    <a:pt x="291" y="914"/>
                    <a:pt x="257" y="914"/>
                  </a:cubicBezTo>
                  <a:close/>
                  <a:moveTo>
                    <a:pt x="257" y="714"/>
                  </a:moveTo>
                  <a:cubicBezTo>
                    <a:pt x="223" y="714"/>
                    <a:pt x="195" y="686"/>
                    <a:pt x="195" y="652"/>
                  </a:cubicBezTo>
                  <a:cubicBezTo>
                    <a:pt x="195" y="618"/>
                    <a:pt x="223" y="590"/>
                    <a:pt x="257" y="590"/>
                  </a:cubicBezTo>
                  <a:cubicBezTo>
                    <a:pt x="291" y="590"/>
                    <a:pt x="319" y="618"/>
                    <a:pt x="319" y="652"/>
                  </a:cubicBezTo>
                  <a:cubicBezTo>
                    <a:pt x="319" y="686"/>
                    <a:pt x="291" y="714"/>
                    <a:pt x="257" y="714"/>
                  </a:cubicBezTo>
                  <a:close/>
                  <a:moveTo>
                    <a:pt x="257" y="514"/>
                  </a:moveTo>
                  <a:cubicBezTo>
                    <a:pt x="223" y="514"/>
                    <a:pt x="195" y="486"/>
                    <a:pt x="195" y="452"/>
                  </a:cubicBezTo>
                  <a:cubicBezTo>
                    <a:pt x="195" y="418"/>
                    <a:pt x="223" y="390"/>
                    <a:pt x="257" y="390"/>
                  </a:cubicBezTo>
                  <a:cubicBezTo>
                    <a:pt x="291" y="390"/>
                    <a:pt x="319" y="418"/>
                    <a:pt x="319" y="452"/>
                  </a:cubicBezTo>
                  <a:cubicBezTo>
                    <a:pt x="319" y="486"/>
                    <a:pt x="291" y="514"/>
                    <a:pt x="257" y="514"/>
                  </a:cubicBezTo>
                  <a:close/>
                  <a:moveTo>
                    <a:pt x="481" y="914"/>
                  </a:moveTo>
                  <a:cubicBezTo>
                    <a:pt x="446" y="914"/>
                    <a:pt x="419" y="886"/>
                    <a:pt x="419" y="852"/>
                  </a:cubicBezTo>
                  <a:cubicBezTo>
                    <a:pt x="419" y="817"/>
                    <a:pt x="446" y="790"/>
                    <a:pt x="481" y="790"/>
                  </a:cubicBezTo>
                  <a:cubicBezTo>
                    <a:pt x="515" y="790"/>
                    <a:pt x="543" y="817"/>
                    <a:pt x="543" y="852"/>
                  </a:cubicBezTo>
                  <a:cubicBezTo>
                    <a:pt x="543" y="886"/>
                    <a:pt x="515" y="914"/>
                    <a:pt x="481" y="914"/>
                  </a:cubicBezTo>
                  <a:close/>
                  <a:moveTo>
                    <a:pt x="481" y="714"/>
                  </a:moveTo>
                  <a:cubicBezTo>
                    <a:pt x="446" y="714"/>
                    <a:pt x="419" y="686"/>
                    <a:pt x="419" y="652"/>
                  </a:cubicBezTo>
                  <a:cubicBezTo>
                    <a:pt x="419" y="618"/>
                    <a:pt x="446" y="590"/>
                    <a:pt x="481" y="590"/>
                  </a:cubicBezTo>
                  <a:cubicBezTo>
                    <a:pt x="515" y="590"/>
                    <a:pt x="543" y="618"/>
                    <a:pt x="543" y="652"/>
                  </a:cubicBezTo>
                  <a:cubicBezTo>
                    <a:pt x="543" y="686"/>
                    <a:pt x="515" y="714"/>
                    <a:pt x="481" y="714"/>
                  </a:cubicBezTo>
                  <a:close/>
                  <a:moveTo>
                    <a:pt x="481" y="514"/>
                  </a:moveTo>
                  <a:cubicBezTo>
                    <a:pt x="446" y="514"/>
                    <a:pt x="419" y="486"/>
                    <a:pt x="419" y="452"/>
                  </a:cubicBezTo>
                  <a:cubicBezTo>
                    <a:pt x="419" y="418"/>
                    <a:pt x="446" y="390"/>
                    <a:pt x="481" y="390"/>
                  </a:cubicBezTo>
                  <a:cubicBezTo>
                    <a:pt x="515" y="390"/>
                    <a:pt x="543" y="418"/>
                    <a:pt x="543" y="452"/>
                  </a:cubicBezTo>
                  <a:cubicBezTo>
                    <a:pt x="543" y="486"/>
                    <a:pt x="515" y="514"/>
                    <a:pt x="481" y="514"/>
                  </a:cubicBezTo>
                  <a:close/>
                  <a:moveTo>
                    <a:pt x="704" y="914"/>
                  </a:moveTo>
                  <a:cubicBezTo>
                    <a:pt x="670" y="914"/>
                    <a:pt x="642" y="886"/>
                    <a:pt x="642" y="852"/>
                  </a:cubicBezTo>
                  <a:cubicBezTo>
                    <a:pt x="642" y="817"/>
                    <a:pt x="670" y="790"/>
                    <a:pt x="704" y="790"/>
                  </a:cubicBezTo>
                  <a:cubicBezTo>
                    <a:pt x="739" y="790"/>
                    <a:pt x="767" y="817"/>
                    <a:pt x="767" y="852"/>
                  </a:cubicBezTo>
                  <a:cubicBezTo>
                    <a:pt x="767" y="886"/>
                    <a:pt x="739" y="914"/>
                    <a:pt x="704" y="914"/>
                  </a:cubicBezTo>
                  <a:close/>
                  <a:moveTo>
                    <a:pt x="704" y="714"/>
                  </a:moveTo>
                  <a:cubicBezTo>
                    <a:pt x="670" y="714"/>
                    <a:pt x="642" y="686"/>
                    <a:pt x="642" y="652"/>
                  </a:cubicBezTo>
                  <a:cubicBezTo>
                    <a:pt x="642" y="618"/>
                    <a:pt x="670" y="590"/>
                    <a:pt x="704" y="590"/>
                  </a:cubicBezTo>
                  <a:cubicBezTo>
                    <a:pt x="739" y="590"/>
                    <a:pt x="767" y="618"/>
                    <a:pt x="767" y="652"/>
                  </a:cubicBezTo>
                  <a:cubicBezTo>
                    <a:pt x="767" y="686"/>
                    <a:pt x="739" y="714"/>
                    <a:pt x="704" y="714"/>
                  </a:cubicBezTo>
                  <a:close/>
                  <a:moveTo>
                    <a:pt x="704" y="514"/>
                  </a:moveTo>
                  <a:cubicBezTo>
                    <a:pt x="670" y="514"/>
                    <a:pt x="642" y="486"/>
                    <a:pt x="642" y="452"/>
                  </a:cubicBezTo>
                  <a:cubicBezTo>
                    <a:pt x="642" y="418"/>
                    <a:pt x="670" y="390"/>
                    <a:pt x="704" y="390"/>
                  </a:cubicBezTo>
                  <a:cubicBezTo>
                    <a:pt x="739" y="390"/>
                    <a:pt x="767" y="418"/>
                    <a:pt x="767" y="452"/>
                  </a:cubicBezTo>
                  <a:cubicBezTo>
                    <a:pt x="767" y="486"/>
                    <a:pt x="739" y="514"/>
                    <a:pt x="704" y="514"/>
                  </a:cubicBezTo>
                  <a:close/>
                  <a:moveTo>
                    <a:pt x="777" y="251"/>
                  </a:moveTo>
                  <a:cubicBezTo>
                    <a:pt x="184" y="251"/>
                    <a:pt x="184" y="251"/>
                    <a:pt x="184" y="251"/>
                  </a:cubicBezTo>
                  <a:cubicBezTo>
                    <a:pt x="142" y="251"/>
                    <a:pt x="108" y="217"/>
                    <a:pt x="108" y="175"/>
                  </a:cubicBezTo>
                  <a:cubicBezTo>
                    <a:pt x="108" y="133"/>
                    <a:pt x="142" y="99"/>
                    <a:pt x="184" y="99"/>
                  </a:cubicBezTo>
                  <a:cubicBezTo>
                    <a:pt x="777" y="99"/>
                    <a:pt x="777" y="99"/>
                    <a:pt x="777" y="99"/>
                  </a:cubicBezTo>
                  <a:cubicBezTo>
                    <a:pt x="819" y="99"/>
                    <a:pt x="853" y="133"/>
                    <a:pt x="853" y="175"/>
                  </a:cubicBezTo>
                  <a:cubicBezTo>
                    <a:pt x="853" y="217"/>
                    <a:pt x="819" y="251"/>
                    <a:pt x="777" y="2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55"/>
            <p:cNvSpPr>
              <a:spLocks noEditPoints="1"/>
            </p:cNvSpPr>
            <p:nvPr/>
          </p:nvSpPr>
          <p:spPr bwMode="auto">
            <a:xfrm>
              <a:off x="3624" y="2556"/>
              <a:ext cx="137" cy="165"/>
            </a:xfrm>
            <a:custGeom>
              <a:avLst/>
              <a:gdLst>
                <a:gd name="T0" fmla="*/ 895 w 1005"/>
                <a:gd name="T1" fmla="*/ 0 h 1243"/>
                <a:gd name="T2" fmla="*/ 869 w 1005"/>
                <a:gd name="T3" fmla="*/ 3 h 1243"/>
                <a:gd name="T4" fmla="*/ 369 w 1005"/>
                <a:gd name="T5" fmla="*/ 83 h 1243"/>
                <a:gd name="T6" fmla="*/ 191 w 1005"/>
                <a:gd name="T7" fmla="*/ 289 h 1243"/>
                <a:gd name="T8" fmla="*/ 325 w 1005"/>
                <a:gd name="T9" fmla="*/ 483 h 1243"/>
                <a:gd name="T10" fmla="*/ 117 w 1005"/>
                <a:gd name="T11" fmla="*/ 1133 h 1243"/>
                <a:gd name="T12" fmla="*/ 55 w 1005"/>
                <a:gd name="T13" fmla="*/ 1133 h 1243"/>
                <a:gd name="T14" fmla="*/ 0 w 1005"/>
                <a:gd name="T15" fmla="*/ 1188 h 1243"/>
                <a:gd name="T16" fmla="*/ 55 w 1005"/>
                <a:gd name="T17" fmla="*/ 1243 h 1243"/>
                <a:gd name="T18" fmla="*/ 492 w 1005"/>
                <a:gd name="T19" fmla="*/ 1243 h 1243"/>
                <a:gd name="T20" fmla="*/ 547 w 1005"/>
                <a:gd name="T21" fmla="*/ 1188 h 1243"/>
                <a:gd name="T22" fmla="*/ 492 w 1005"/>
                <a:gd name="T23" fmla="*/ 1133 h 1243"/>
                <a:gd name="T24" fmla="*/ 421 w 1005"/>
                <a:gd name="T25" fmla="*/ 1133 h 1243"/>
                <a:gd name="T26" fmla="*/ 509 w 1005"/>
                <a:gd name="T27" fmla="*/ 857 h 1243"/>
                <a:gd name="T28" fmla="*/ 547 w 1005"/>
                <a:gd name="T29" fmla="*/ 794 h 1243"/>
                <a:gd name="T30" fmla="*/ 615 w 1005"/>
                <a:gd name="T31" fmla="*/ 692 h 1243"/>
                <a:gd name="T32" fmla="*/ 599 w 1005"/>
                <a:gd name="T33" fmla="*/ 635 h 1243"/>
                <a:gd name="T34" fmla="*/ 577 w 1005"/>
                <a:gd name="T35" fmla="*/ 583 h 1243"/>
                <a:gd name="T36" fmla="*/ 605 w 1005"/>
                <a:gd name="T37" fmla="*/ 528 h 1243"/>
                <a:gd name="T38" fmla="*/ 882 w 1005"/>
                <a:gd name="T39" fmla="*/ 564 h 1243"/>
                <a:gd name="T40" fmla="*/ 895 w 1005"/>
                <a:gd name="T41" fmla="*/ 565 h 1243"/>
                <a:gd name="T42" fmla="*/ 1005 w 1005"/>
                <a:gd name="T43" fmla="*/ 454 h 1243"/>
                <a:gd name="T44" fmla="*/ 1005 w 1005"/>
                <a:gd name="T45" fmla="*/ 111 h 1243"/>
                <a:gd name="T46" fmla="*/ 895 w 1005"/>
                <a:gd name="T47" fmla="*/ 0 h 1243"/>
                <a:gd name="T48" fmla="*/ 420 w 1005"/>
                <a:gd name="T49" fmla="*/ 191 h 1243"/>
                <a:gd name="T50" fmla="*/ 517 w 1005"/>
                <a:gd name="T51" fmla="*/ 289 h 1243"/>
                <a:gd name="T52" fmla="*/ 420 w 1005"/>
                <a:gd name="T53" fmla="*/ 386 h 1243"/>
                <a:gd name="T54" fmla="*/ 322 w 1005"/>
                <a:gd name="T55" fmla="*/ 289 h 1243"/>
                <a:gd name="T56" fmla="*/ 420 w 1005"/>
                <a:gd name="T57" fmla="*/ 191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5" h="1243">
                  <a:moveTo>
                    <a:pt x="895" y="0"/>
                  </a:moveTo>
                  <a:cubicBezTo>
                    <a:pt x="886" y="0"/>
                    <a:pt x="877" y="1"/>
                    <a:pt x="869" y="3"/>
                  </a:cubicBezTo>
                  <a:cubicBezTo>
                    <a:pt x="861" y="5"/>
                    <a:pt x="369" y="83"/>
                    <a:pt x="369" y="83"/>
                  </a:cubicBezTo>
                  <a:cubicBezTo>
                    <a:pt x="268" y="98"/>
                    <a:pt x="191" y="184"/>
                    <a:pt x="191" y="289"/>
                  </a:cubicBezTo>
                  <a:cubicBezTo>
                    <a:pt x="191" y="378"/>
                    <a:pt x="247" y="454"/>
                    <a:pt x="325" y="483"/>
                  </a:cubicBezTo>
                  <a:cubicBezTo>
                    <a:pt x="117" y="1133"/>
                    <a:pt x="117" y="1133"/>
                    <a:pt x="117" y="1133"/>
                  </a:cubicBezTo>
                  <a:cubicBezTo>
                    <a:pt x="55" y="1133"/>
                    <a:pt x="55" y="1133"/>
                    <a:pt x="55" y="1133"/>
                  </a:cubicBezTo>
                  <a:cubicBezTo>
                    <a:pt x="25" y="1133"/>
                    <a:pt x="0" y="1158"/>
                    <a:pt x="0" y="1188"/>
                  </a:cubicBezTo>
                  <a:cubicBezTo>
                    <a:pt x="0" y="1219"/>
                    <a:pt x="25" y="1243"/>
                    <a:pt x="55" y="1243"/>
                  </a:cubicBezTo>
                  <a:cubicBezTo>
                    <a:pt x="492" y="1243"/>
                    <a:pt x="492" y="1243"/>
                    <a:pt x="492" y="1243"/>
                  </a:cubicBezTo>
                  <a:cubicBezTo>
                    <a:pt x="522" y="1243"/>
                    <a:pt x="547" y="1219"/>
                    <a:pt x="547" y="1188"/>
                  </a:cubicBezTo>
                  <a:cubicBezTo>
                    <a:pt x="547" y="1158"/>
                    <a:pt x="522" y="1133"/>
                    <a:pt x="492" y="1133"/>
                  </a:cubicBezTo>
                  <a:cubicBezTo>
                    <a:pt x="421" y="1133"/>
                    <a:pt x="421" y="1133"/>
                    <a:pt x="421" y="1133"/>
                  </a:cubicBezTo>
                  <a:cubicBezTo>
                    <a:pt x="509" y="857"/>
                    <a:pt x="509" y="857"/>
                    <a:pt x="509" y="857"/>
                  </a:cubicBezTo>
                  <a:cubicBezTo>
                    <a:pt x="516" y="839"/>
                    <a:pt x="517" y="806"/>
                    <a:pt x="547" y="794"/>
                  </a:cubicBezTo>
                  <a:cubicBezTo>
                    <a:pt x="586" y="777"/>
                    <a:pt x="615" y="738"/>
                    <a:pt x="615" y="692"/>
                  </a:cubicBezTo>
                  <a:cubicBezTo>
                    <a:pt x="615" y="671"/>
                    <a:pt x="611" y="654"/>
                    <a:pt x="599" y="635"/>
                  </a:cubicBezTo>
                  <a:cubicBezTo>
                    <a:pt x="586" y="615"/>
                    <a:pt x="576" y="604"/>
                    <a:pt x="577" y="583"/>
                  </a:cubicBezTo>
                  <a:cubicBezTo>
                    <a:pt x="577" y="560"/>
                    <a:pt x="588" y="540"/>
                    <a:pt x="605" y="528"/>
                  </a:cubicBezTo>
                  <a:cubicBezTo>
                    <a:pt x="736" y="546"/>
                    <a:pt x="875" y="564"/>
                    <a:pt x="882" y="564"/>
                  </a:cubicBezTo>
                  <a:cubicBezTo>
                    <a:pt x="886" y="564"/>
                    <a:pt x="891" y="565"/>
                    <a:pt x="895" y="565"/>
                  </a:cubicBezTo>
                  <a:cubicBezTo>
                    <a:pt x="956" y="565"/>
                    <a:pt x="1005" y="515"/>
                    <a:pt x="1005" y="454"/>
                  </a:cubicBezTo>
                  <a:cubicBezTo>
                    <a:pt x="1005" y="111"/>
                    <a:pt x="1005" y="111"/>
                    <a:pt x="1005" y="111"/>
                  </a:cubicBezTo>
                  <a:cubicBezTo>
                    <a:pt x="1005" y="50"/>
                    <a:pt x="956" y="0"/>
                    <a:pt x="895" y="0"/>
                  </a:cubicBezTo>
                  <a:close/>
                  <a:moveTo>
                    <a:pt x="420" y="191"/>
                  </a:moveTo>
                  <a:cubicBezTo>
                    <a:pt x="474" y="191"/>
                    <a:pt x="517" y="235"/>
                    <a:pt x="517" y="289"/>
                  </a:cubicBezTo>
                  <a:cubicBezTo>
                    <a:pt x="517" y="343"/>
                    <a:pt x="474" y="386"/>
                    <a:pt x="420" y="386"/>
                  </a:cubicBezTo>
                  <a:cubicBezTo>
                    <a:pt x="366" y="386"/>
                    <a:pt x="322" y="343"/>
                    <a:pt x="322" y="289"/>
                  </a:cubicBezTo>
                  <a:cubicBezTo>
                    <a:pt x="322" y="235"/>
                    <a:pt x="366" y="191"/>
                    <a:pt x="420" y="19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56"/>
            <p:cNvSpPr>
              <a:spLocks/>
            </p:cNvSpPr>
            <p:nvPr/>
          </p:nvSpPr>
          <p:spPr bwMode="auto">
            <a:xfrm>
              <a:off x="3477" y="2873"/>
              <a:ext cx="113" cy="12"/>
            </a:xfrm>
            <a:custGeom>
              <a:avLst/>
              <a:gdLst>
                <a:gd name="T0" fmla="*/ 784 w 830"/>
                <a:gd name="T1" fmla="*/ 0 h 93"/>
                <a:gd name="T2" fmla="*/ 46 w 830"/>
                <a:gd name="T3" fmla="*/ 0 h 93"/>
                <a:gd name="T4" fmla="*/ 0 w 830"/>
                <a:gd name="T5" fmla="*/ 47 h 93"/>
                <a:gd name="T6" fmla="*/ 46 w 830"/>
                <a:gd name="T7" fmla="*/ 93 h 93"/>
                <a:gd name="T8" fmla="*/ 784 w 830"/>
                <a:gd name="T9" fmla="*/ 93 h 93"/>
                <a:gd name="T10" fmla="*/ 830 w 830"/>
                <a:gd name="T11" fmla="*/ 47 h 93"/>
                <a:gd name="T12" fmla="*/ 784 w 830"/>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830" h="93">
                  <a:moveTo>
                    <a:pt x="784" y="0"/>
                  </a:moveTo>
                  <a:cubicBezTo>
                    <a:pt x="46" y="0"/>
                    <a:pt x="46" y="0"/>
                    <a:pt x="46" y="0"/>
                  </a:cubicBezTo>
                  <a:cubicBezTo>
                    <a:pt x="20" y="0"/>
                    <a:pt x="0" y="21"/>
                    <a:pt x="0" y="47"/>
                  </a:cubicBezTo>
                  <a:cubicBezTo>
                    <a:pt x="0" y="72"/>
                    <a:pt x="20" y="93"/>
                    <a:pt x="46" y="93"/>
                  </a:cubicBezTo>
                  <a:cubicBezTo>
                    <a:pt x="784" y="93"/>
                    <a:pt x="784" y="93"/>
                    <a:pt x="784" y="93"/>
                  </a:cubicBezTo>
                  <a:cubicBezTo>
                    <a:pt x="809" y="93"/>
                    <a:pt x="830" y="72"/>
                    <a:pt x="830" y="47"/>
                  </a:cubicBezTo>
                  <a:cubicBezTo>
                    <a:pt x="830" y="21"/>
                    <a:pt x="809" y="0"/>
                    <a:pt x="78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57"/>
            <p:cNvSpPr>
              <a:spLocks noEditPoints="1"/>
            </p:cNvSpPr>
            <p:nvPr/>
          </p:nvSpPr>
          <p:spPr bwMode="auto">
            <a:xfrm>
              <a:off x="3425" y="2741"/>
              <a:ext cx="216" cy="119"/>
            </a:xfrm>
            <a:custGeom>
              <a:avLst/>
              <a:gdLst>
                <a:gd name="T0" fmla="*/ 1476 w 1584"/>
                <a:gd name="T1" fmla="*/ 0 h 897"/>
                <a:gd name="T2" fmla="*/ 108 w 1584"/>
                <a:gd name="T3" fmla="*/ 0 h 897"/>
                <a:gd name="T4" fmla="*/ 0 w 1584"/>
                <a:gd name="T5" fmla="*/ 109 h 897"/>
                <a:gd name="T6" fmla="*/ 0 w 1584"/>
                <a:gd name="T7" fmla="*/ 788 h 897"/>
                <a:gd name="T8" fmla="*/ 108 w 1584"/>
                <a:gd name="T9" fmla="*/ 897 h 897"/>
                <a:gd name="T10" fmla="*/ 1476 w 1584"/>
                <a:gd name="T11" fmla="*/ 897 h 897"/>
                <a:gd name="T12" fmla="*/ 1584 w 1584"/>
                <a:gd name="T13" fmla="*/ 788 h 897"/>
                <a:gd name="T14" fmla="*/ 1584 w 1584"/>
                <a:gd name="T15" fmla="*/ 109 h 897"/>
                <a:gd name="T16" fmla="*/ 1476 w 1584"/>
                <a:gd name="T17" fmla="*/ 0 h 897"/>
                <a:gd name="T18" fmla="*/ 1487 w 1584"/>
                <a:gd name="T19" fmla="*/ 770 h 897"/>
                <a:gd name="T20" fmla="*/ 1453 w 1584"/>
                <a:gd name="T21" fmla="*/ 804 h 897"/>
                <a:gd name="T22" fmla="*/ 126 w 1584"/>
                <a:gd name="T23" fmla="*/ 804 h 897"/>
                <a:gd name="T24" fmla="*/ 92 w 1584"/>
                <a:gd name="T25" fmla="*/ 770 h 897"/>
                <a:gd name="T26" fmla="*/ 92 w 1584"/>
                <a:gd name="T27" fmla="*/ 127 h 897"/>
                <a:gd name="T28" fmla="*/ 126 w 1584"/>
                <a:gd name="T29" fmla="*/ 93 h 897"/>
                <a:gd name="T30" fmla="*/ 1453 w 1584"/>
                <a:gd name="T31" fmla="*/ 93 h 897"/>
                <a:gd name="T32" fmla="*/ 1487 w 1584"/>
                <a:gd name="T33" fmla="*/ 127 h 897"/>
                <a:gd name="T34" fmla="*/ 1487 w 1584"/>
                <a:gd name="T35" fmla="*/ 77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4" h="897">
                  <a:moveTo>
                    <a:pt x="1476" y="0"/>
                  </a:moveTo>
                  <a:cubicBezTo>
                    <a:pt x="108" y="0"/>
                    <a:pt x="108" y="0"/>
                    <a:pt x="108" y="0"/>
                  </a:cubicBezTo>
                  <a:cubicBezTo>
                    <a:pt x="48" y="0"/>
                    <a:pt x="0" y="49"/>
                    <a:pt x="0" y="109"/>
                  </a:cubicBezTo>
                  <a:cubicBezTo>
                    <a:pt x="0" y="788"/>
                    <a:pt x="0" y="788"/>
                    <a:pt x="0" y="788"/>
                  </a:cubicBezTo>
                  <a:cubicBezTo>
                    <a:pt x="0" y="848"/>
                    <a:pt x="48" y="897"/>
                    <a:pt x="108" y="897"/>
                  </a:cubicBezTo>
                  <a:cubicBezTo>
                    <a:pt x="1476" y="897"/>
                    <a:pt x="1476" y="897"/>
                    <a:pt x="1476" y="897"/>
                  </a:cubicBezTo>
                  <a:cubicBezTo>
                    <a:pt x="1535" y="897"/>
                    <a:pt x="1584" y="848"/>
                    <a:pt x="1584" y="788"/>
                  </a:cubicBezTo>
                  <a:cubicBezTo>
                    <a:pt x="1584" y="109"/>
                    <a:pt x="1584" y="109"/>
                    <a:pt x="1584" y="109"/>
                  </a:cubicBezTo>
                  <a:cubicBezTo>
                    <a:pt x="1584" y="49"/>
                    <a:pt x="1535" y="0"/>
                    <a:pt x="1476" y="0"/>
                  </a:cubicBezTo>
                  <a:close/>
                  <a:moveTo>
                    <a:pt x="1487" y="770"/>
                  </a:moveTo>
                  <a:cubicBezTo>
                    <a:pt x="1487" y="788"/>
                    <a:pt x="1472" y="804"/>
                    <a:pt x="1453" y="804"/>
                  </a:cubicBezTo>
                  <a:cubicBezTo>
                    <a:pt x="126" y="804"/>
                    <a:pt x="126" y="804"/>
                    <a:pt x="126" y="804"/>
                  </a:cubicBezTo>
                  <a:cubicBezTo>
                    <a:pt x="107" y="804"/>
                    <a:pt x="92" y="788"/>
                    <a:pt x="92" y="770"/>
                  </a:cubicBezTo>
                  <a:cubicBezTo>
                    <a:pt x="92" y="127"/>
                    <a:pt x="92" y="127"/>
                    <a:pt x="92" y="127"/>
                  </a:cubicBezTo>
                  <a:cubicBezTo>
                    <a:pt x="92" y="109"/>
                    <a:pt x="107" y="93"/>
                    <a:pt x="126" y="93"/>
                  </a:cubicBezTo>
                  <a:cubicBezTo>
                    <a:pt x="1453" y="93"/>
                    <a:pt x="1453" y="93"/>
                    <a:pt x="1453" y="93"/>
                  </a:cubicBezTo>
                  <a:cubicBezTo>
                    <a:pt x="1472" y="93"/>
                    <a:pt x="1487" y="109"/>
                    <a:pt x="1487" y="127"/>
                  </a:cubicBezTo>
                  <a:lnTo>
                    <a:pt x="1487" y="77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58"/>
            <p:cNvSpPr>
              <a:spLocks noEditPoints="1"/>
            </p:cNvSpPr>
            <p:nvPr/>
          </p:nvSpPr>
          <p:spPr bwMode="auto">
            <a:xfrm>
              <a:off x="3307" y="2593"/>
              <a:ext cx="160" cy="122"/>
            </a:xfrm>
            <a:custGeom>
              <a:avLst/>
              <a:gdLst>
                <a:gd name="T0" fmla="*/ 1022 w 1178"/>
                <a:gd name="T1" fmla="*/ 0 h 914"/>
                <a:gd name="T2" fmla="*/ 156 w 1178"/>
                <a:gd name="T3" fmla="*/ 0 h 914"/>
                <a:gd name="T4" fmla="*/ 0 w 1178"/>
                <a:gd name="T5" fmla="*/ 157 h 914"/>
                <a:gd name="T6" fmla="*/ 0 w 1178"/>
                <a:gd name="T7" fmla="*/ 757 h 914"/>
                <a:gd name="T8" fmla="*/ 156 w 1178"/>
                <a:gd name="T9" fmla="*/ 914 h 914"/>
                <a:gd name="T10" fmla="*/ 1022 w 1178"/>
                <a:gd name="T11" fmla="*/ 914 h 914"/>
                <a:gd name="T12" fmla="*/ 1178 w 1178"/>
                <a:gd name="T13" fmla="*/ 757 h 914"/>
                <a:gd name="T14" fmla="*/ 1178 w 1178"/>
                <a:gd name="T15" fmla="*/ 157 h 914"/>
                <a:gd name="T16" fmla="*/ 1022 w 1178"/>
                <a:gd name="T17" fmla="*/ 0 h 914"/>
                <a:gd name="T18" fmla="*/ 353 w 1178"/>
                <a:gd name="T19" fmla="*/ 793 h 914"/>
                <a:gd name="T20" fmla="*/ 336 w 1178"/>
                <a:gd name="T21" fmla="*/ 803 h 914"/>
                <a:gd name="T22" fmla="*/ 163 w 1178"/>
                <a:gd name="T23" fmla="*/ 708 h 914"/>
                <a:gd name="T24" fmla="*/ 163 w 1178"/>
                <a:gd name="T25" fmla="*/ 688 h 914"/>
                <a:gd name="T26" fmla="*/ 336 w 1178"/>
                <a:gd name="T27" fmla="*/ 593 h 914"/>
                <a:gd name="T28" fmla="*/ 353 w 1178"/>
                <a:gd name="T29" fmla="*/ 603 h 914"/>
                <a:gd name="T30" fmla="*/ 353 w 1178"/>
                <a:gd name="T31" fmla="*/ 793 h 914"/>
                <a:gd name="T32" fmla="*/ 656 w 1178"/>
                <a:gd name="T33" fmla="*/ 708 h 914"/>
                <a:gd name="T34" fmla="*/ 484 w 1178"/>
                <a:gd name="T35" fmla="*/ 803 h 914"/>
                <a:gd name="T36" fmla="*/ 467 w 1178"/>
                <a:gd name="T37" fmla="*/ 793 h 914"/>
                <a:gd name="T38" fmla="*/ 467 w 1178"/>
                <a:gd name="T39" fmla="*/ 603 h 914"/>
                <a:gd name="T40" fmla="*/ 484 w 1178"/>
                <a:gd name="T41" fmla="*/ 593 h 914"/>
                <a:gd name="T42" fmla="*/ 656 w 1178"/>
                <a:gd name="T43" fmla="*/ 688 h 914"/>
                <a:gd name="T44" fmla="*/ 656 w 1178"/>
                <a:gd name="T45" fmla="*/ 708 h 914"/>
                <a:gd name="T46" fmla="*/ 963 w 1178"/>
                <a:gd name="T47" fmla="*/ 794 h 914"/>
                <a:gd name="T48" fmla="*/ 867 w 1178"/>
                <a:gd name="T49" fmla="*/ 698 h 914"/>
                <a:gd name="T50" fmla="*/ 963 w 1178"/>
                <a:gd name="T51" fmla="*/ 602 h 914"/>
                <a:gd name="T52" fmla="*/ 1059 w 1178"/>
                <a:gd name="T53" fmla="*/ 698 h 914"/>
                <a:gd name="T54" fmla="*/ 963 w 1178"/>
                <a:gd name="T55" fmla="*/ 794 h 914"/>
                <a:gd name="T56" fmla="*/ 1059 w 1178"/>
                <a:gd name="T57" fmla="*/ 493 h 914"/>
                <a:gd name="T58" fmla="*/ 119 w 1178"/>
                <a:gd name="T59" fmla="*/ 493 h 914"/>
                <a:gd name="T60" fmla="*/ 119 w 1178"/>
                <a:gd name="T61" fmla="*/ 130 h 914"/>
                <a:gd name="T62" fmla="*/ 1059 w 1178"/>
                <a:gd name="T63" fmla="*/ 130 h 914"/>
                <a:gd name="T64" fmla="*/ 1059 w 1178"/>
                <a:gd name="T65" fmla="*/ 493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8" h="914">
                  <a:moveTo>
                    <a:pt x="1022" y="0"/>
                  </a:moveTo>
                  <a:cubicBezTo>
                    <a:pt x="156" y="0"/>
                    <a:pt x="156" y="0"/>
                    <a:pt x="156" y="0"/>
                  </a:cubicBezTo>
                  <a:cubicBezTo>
                    <a:pt x="70" y="0"/>
                    <a:pt x="0" y="71"/>
                    <a:pt x="0" y="157"/>
                  </a:cubicBezTo>
                  <a:cubicBezTo>
                    <a:pt x="0" y="757"/>
                    <a:pt x="0" y="757"/>
                    <a:pt x="0" y="757"/>
                  </a:cubicBezTo>
                  <a:cubicBezTo>
                    <a:pt x="0" y="843"/>
                    <a:pt x="70" y="914"/>
                    <a:pt x="156" y="914"/>
                  </a:cubicBezTo>
                  <a:cubicBezTo>
                    <a:pt x="1022" y="914"/>
                    <a:pt x="1022" y="914"/>
                    <a:pt x="1022" y="914"/>
                  </a:cubicBezTo>
                  <a:cubicBezTo>
                    <a:pt x="1108" y="914"/>
                    <a:pt x="1178" y="843"/>
                    <a:pt x="1178" y="757"/>
                  </a:cubicBezTo>
                  <a:cubicBezTo>
                    <a:pt x="1178" y="157"/>
                    <a:pt x="1178" y="157"/>
                    <a:pt x="1178" y="157"/>
                  </a:cubicBezTo>
                  <a:cubicBezTo>
                    <a:pt x="1178" y="71"/>
                    <a:pt x="1108" y="0"/>
                    <a:pt x="1022" y="0"/>
                  </a:cubicBezTo>
                  <a:close/>
                  <a:moveTo>
                    <a:pt x="353" y="793"/>
                  </a:moveTo>
                  <a:cubicBezTo>
                    <a:pt x="353" y="802"/>
                    <a:pt x="343" y="808"/>
                    <a:pt x="336" y="803"/>
                  </a:cubicBezTo>
                  <a:cubicBezTo>
                    <a:pt x="163" y="708"/>
                    <a:pt x="163" y="708"/>
                    <a:pt x="163" y="708"/>
                  </a:cubicBezTo>
                  <a:cubicBezTo>
                    <a:pt x="155" y="704"/>
                    <a:pt x="155" y="692"/>
                    <a:pt x="163" y="688"/>
                  </a:cubicBezTo>
                  <a:cubicBezTo>
                    <a:pt x="336" y="593"/>
                    <a:pt x="336" y="593"/>
                    <a:pt x="336" y="593"/>
                  </a:cubicBezTo>
                  <a:cubicBezTo>
                    <a:pt x="343" y="588"/>
                    <a:pt x="353" y="594"/>
                    <a:pt x="353" y="603"/>
                  </a:cubicBezTo>
                  <a:lnTo>
                    <a:pt x="353" y="793"/>
                  </a:lnTo>
                  <a:close/>
                  <a:moveTo>
                    <a:pt x="656" y="708"/>
                  </a:moveTo>
                  <a:cubicBezTo>
                    <a:pt x="484" y="803"/>
                    <a:pt x="484" y="803"/>
                    <a:pt x="484" y="803"/>
                  </a:cubicBezTo>
                  <a:cubicBezTo>
                    <a:pt x="476" y="808"/>
                    <a:pt x="467" y="802"/>
                    <a:pt x="467" y="793"/>
                  </a:cubicBezTo>
                  <a:cubicBezTo>
                    <a:pt x="467" y="603"/>
                    <a:pt x="467" y="603"/>
                    <a:pt x="467" y="603"/>
                  </a:cubicBezTo>
                  <a:cubicBezTo>
                    <a:pt x="467" y="594"/>
                    <a:pt x="476" y="588"/>
                    <a:pt x="484" y="593"/>
                  </a:cubicBezTo>
                  <a:cubicBezTo>
                    <a:pt x="656" y="688"/>
                    <a:pt x="656" y="688"/>
                    <a:pt x="656" y="688"/>
                  </a:cubicBezTo>
                  <a:cubicBezTo>
                    <a:pt x="664" y="692"/>
                    <a:pt x="664" y="704"/>
                    <a:pt x="656" y="708"/>
                  </a:cubicBezTo>
                  <a:close/>
                  <a:moveTo>
                    <a:pt x="963" y="794"/>
                  </a:moveTo>
                  <a:cubicBezTo>
                    <a:pt x="910" y="794"/>
                    <a:pt x="867" y="751"/>
                    <a:pt x="867" y="698"/>
                  </a:cubicBezTo>
                  <a:cubicBezTo>
                    <a:pt x="867" y="645"/>
                    <a:pt x="910" y="602"/>
                    <a:pt x="963" y="602"/>
                  </a:cubicBezTo>
                  <a:cubicBezTo>
                    <a:pt x="1016" y="602"/>
                    <a:pt x="1059" y="645"/>
                    <a:pt x="1059" y="698"/>
                  </a:cubicBezTo>
                  <a:cubicBezTo>
                    <a:pt x="1059" y="751"/>
                    <a:pt x="1016" y="794"/>
                    <a:pt x="963" y="794"/>
                  </a:cubicBezTo>
                  <a:close/>
                  <a:moveTo>
                    <a:pt x="1059" y="493"/>
                  </a:moveTo>
                  <a:cubicBezTo>
                    <a:pt x="119" y="493"/>
                    <a:pt x="119" y="493"/>
                    <a:pt x="119" y="493"/>
                  </a:cubicBezTo>
                  <a:cubicBezTo>
                    <a:pt x="119" y="130"/>
                    <a:pt x="119" y="130"/>
                    <a:pt x="119" y="130"/>
                  </a:cubicBezTo>
                  <a:cubicBezTo>
                    <a:pt x="1059" y="130"/>
                    <a:pt x="1059" y="130"/>
                    <a:pt x="1059" y="130"/>
                  </a:cubicBezTo>
                  <a:lnTo>
                    <a:pt x="1059" y="49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59"/>
            <p:cNvSpPr>
              <a:spLocks/>
            </p:cNvSpPr>
            <p:nvPr/>
          </p:nvSpPr>
          <p:spPr bwMode="auto">
            <a:xfrm>
              <a:off x="3451" y="2770"/>
              <a:ext cx="76" cy="12"/>
            </a:xfrm>
            <a:custGeom>
              <a:avLst/>
              <a:gdLst>
                <a:gd name="T0" fmla="*/ 512 w 558"/>
                <a:gd name="T1" fmla="*/ 92 h 92"/>
                <a:gd name="T2" fmla="*/ 46 w 558"/>
                <a:gd name="T3" fmla="*/ 92 h 92"/>
                <a:gd name="T4" fmla="*/ 0 w 558"/>
                <a:gd name="T5" fmla="*/ 46 h 92"/>
                <a:gd name="T6" fmla="*/ 0 w 558"/>
                <a:gd name="T7" fmla="*/ 46 h 92"/>
                <a:gd name="T8" fmla="*/ 46 w 558"/>
                <a:gd name="T9" fmla="*/ 0 h 92"/>
                <a:gd name="T10" fmla="*/ 512 w 558"/>
                <a:gd name="T11" fmla="*/ 0 h 92"/>
                <a:gd name="T12" fmla="*/ 558 w 558"/>
                <a:gd name="T13" fmla="*/ 46 h 92"/>
                <a:gd name="T14" fmla="*/ 558 w 558"/>
                <a:gd name="T15" fmla="*/ 46 h 92"/>
                <a:gd name="T16" fmla="*/ 512 w 558"/>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92">
                  <a:moveTo>
                    <a:pt x="512" y="92"/>
                  </a:moveTo>
                  <a:cubicBezTo>
                    <a:pt x="46" y="92"/>
                    <a:pt x="46" y="92"/>
                    <a:pt x="46" y="92"/>
                  </a:cubicBezTo>
                  <a:cubicBezTo>
                    <a:pt x="21" y="92"/>
                    <a:pt x="0" y="71"/>
                    <a:pt x="0" y="46"/>
                  </a:cubicBezTo>
                  <a:cubicBezTo>
                    <a:pt x="0" y="46"/>
                    <a:pt x="0" y="46"/>
                    <a:pt x="0" y="46"/>
                  </a:cubicBezTo>
                  <a:cubicBezTo>
                    <a:pt x="0" y="20"/>
                    <a:pt x="21" y="0"/>
                    <a:pt x="46" y="0"/>
                  </a:cubicBezTo>
                  <a:cubicBezTo>
                    <a:pt x="512" y="0"/>
                    <a:pt x="512" y="0"/>
                    <a:pt x="512" y="0"/>
                  </a:cubicBezTo>
                  <a:cubicBezTo>
                    <a:pt x="538" y="0"/>
                    <a:pt x="558" y="20"/>
                    <a:pt x="558" y="46"/>
                  </a:cubicBezTo>
                  <a:cubicBezTo>
                    <a:pt x="558" y="46"/>
                    <a:pt x="558" y="46"/>
                    <a:pt x="558" y="46"/>
                  </a:cubicBezTo>
                  <a:cubicBezTo>
                    <a:pt x="558" y="71"/>
                    <a:pt x="538" y="92"/>
                    <a:pt x="512" y="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60"/>
            <p:cNvSpPr>
              <a:spLocks/>
            </p:cNvSpPr>
            <p:nvPr/>
          </p:nvSpPr>
          <p:spPr bwMode="auto">
            <a:xfrm>
              <a:off x="3451" y="2819"/>
              <a:ext cx="43" cy="12"/>
            </a:xfrm>
            <a:custGeom>
              <a:avLst/>
              <a:gdLst>
                <a:gd name="T0" fmla="*/ 272 w 319"/>
                <a:gd name="T1" fmla="*/ 92 h 92"/>
                <a:gd name="T2" fmla="*/ 46 w 319"/>
                <a:gd name="T3" fmla="*/ 92 h 92"/>
                <a:gd name="T4" fmla="*/ 0 w 319"/>
                <a:gd name="T5" fmla="*/ 46 h 92"/>
                <a:gd name="T6" fmla="*/ 0 w 319"/>
                <a:gd name="T7" fmla="*/ 46 h 92"/>
                <a:gd name="T8" fmla="*/ 46 w 319"/>
                <a:gd name="T9" fmla="*/ 0 h 92"/>
                <a:gd name="T10" fmla="*/ 272 w 319"/>
                <a:gd name="T11" fmla="*/ 0 h 92"/>
                <a:gd name="T12" fmla="*/ 319 w 319"/>
                <a:gd name="T13" fmla="*/ 46 h 92"/>
                <a:gd name="T14" fmla="*/ 319 w 319"/>
                <a:gd name="T15" fmla="*/ 46 h 92"/>
                <a:gd name="T16" fmla="*/ 272 w 319"/>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92">
                  <a:moveTo>
                    <a:pt x="272" y="92"/>
                  </a:moveTo>
                  <a:cubicBezTo>
                    <a:pt x="46" y="92"/>
                    <a:pt x="46" y="92"/>
                    <a:pt x="46" y="92"/>
                  </a:cubicBezTo>
                  <a:cubicBezTo>
                    <a:pt x="21" y="92"/>
                    <a:pt x="0" y="72"/>
                    <a:pt x="0" y="46"/>
                  </a:cubicBezTo>
                  <a:cubicBezTo>
                    <a:pt x="0" y="46"/>
                    <a:pt x="0" y="46"/>
                    <a:pt x="0" y="46"/>
                  </a:cubicBezTo>
                  <a:cubicBezTo>
                    <a:pt x="0" y="21"/>
                    <a:pt x="21" y="0"/>
                    <a:pt x="46" y="0"/>
                  </a:cubicBezTo>
                  <a:cubicBezTo>
                    <a:pt x="272" y="0"/>
                    <a:pt x="272" y="0"/>
                    <a:pt x="272" y="0"/>
                  </a:cubicBezTo>
                  <a:cubicBezTo>
                    <a:pt x="298" y="0"/>
                    <a:pt x="319" y="21"/>
                    <a:pt x="319" y="46"/>
                  </a:cubicBezTo>
                  <a:cubicBezTo>
                    <a:pt x="319" y="46"/>
                    <a:pt x="319" y="46"/>
                    <a:pt x="319" y="46"/>
                  </a:cubicBezTo>
                  <a:cubicBezTo>
                    <a:pt x="319" y="72"/>
                    <a:pt x="298" y="92"/>
                    <a:pt x="272" y="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61"/>
            <p:cNvSpPr>
              <a:spLocks/>
            </p:cNvSpPr>
            <p:nvPr/>
          </p:nvSpPr>
          <p:spPr bwMode="auto">
            <a:xfrm>
              <a:off x="3451" y="2794"/>
              <a:ext cx="76" cy="13"/>
            </a:xfrm>
            <a:custGeom>
              <a:avLst/>
              <a:gdLst>
                <a:gd name="T0" fmla="*/ 512 w 558"/>
                <a:gd name="T1" fmla="*/ 93 h 93"/>
                <a:gd name="T2" fmla="*/ 46 w 558"/>
                <a:gd name="T3" fmla="*/ 93 h 93"/>
                <a:gd name="T4" fmla="*/ 0 w 558"/>
                <a:gd name="T5" fmla="*/ 47 h 93"/>
                <a:gd name="T6" fmla="*/ 0 w 558"/>
                <a:gd name="T7" fmla="*/ 47 h 93"/>
                <a:gd name="T8" fmla="*/ 46 w 558"/>
                <a:gd name="T9" fmla="*/ 0 h 93"/>
                <a:gd name="T10" fmla="*/ 512 w 558"/>
                <a:gd name="T11" fmla="*/ 0 h 93"/>
                <a:gd name="T12" fmla="*/ 558 w 558"/>
                <a:gd name="T13" fmla="*/ 47 h 93"/>
                <a:gd name="T14" fmla="*/ 558 w 558"/>
                <a:gd name="T15" fmla="*/ 47 h 93"/>
                <a:gd name="T16" fmla="*/ 512 w 558"/>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93">
                  <a:moveTo>
                    <a:pt x="512" y="93"/>
                  </a:moveTo>
                  <a:cubicBezTo>
                    <a:pt x="46" y="93"/>
                    <a:pt x="46" y="93"/>
                    <a:pt x="46" y="93"/>
                  </a:cubicBezTo>
                  <a:cubicBezTo>
                    <a:pt x="21" y="93"/>
                    <a:pt x="0" y="72"/>
                    <a:pt x="0" y="47"/>
                  </a:cubicBezTo>
                  <a:cubicBezTo>
                    <a:pt x="0" y="47"/>
                    <a:pt x="0" y="47"/>
                    <a:pt x="0" y="47"/>
                  </a:cubicBezTo>
                  <a:cubicBezTo>
                    <a:pt x="0" y="21"/>
                    <a:pt x="21" y="0"/>
                    <a:pt x="46" y="0"/>
                  </a:cubicBezTo>
                  <a:cubicBezTo>
                    <a:pt x="512" y="0"/>
                    <a:pt x="512" y="0"/>
                    <a:pt x="512" y="0"/>
                  </a:cubicBezTo>
                  <a:cubicBezTo>
                    <a:pt x="538" y="0"/>
                    <a:pt x="558" y="21"/>
                    <a:pt x="558" y="47"/>
                  </a:cubicBezTo>
                  <a:cubicBezTo>
                    <a:pt x="558" y="47"/>
                    <a:pt x="558" y="47"/>
                    <a:pt x="558" y="47"/>
                  </a:cubicBezTo>
                  <a:cubicBezTo>
                    <a:pt x="558" y="72"/>
                    <a:pt x="538" y="93"/>
                    <a:pt x="512" y="9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64"/>
          <p:cNvGrpSpPr>
            <a:grpSpLocks noChangeAspect="1"/>
          </p:cNvGrpSpPr>
          <p:nvPr/>
        </p:nvGrpSpPr>
        <p:grpSpPr bwMode="auto">
          <a:xfrm>
            <a:off x="3503613" y="3816350"/>
            <a:ext cx="479425" cy="781050"/>
            <a:chOff x="2207" y="2404"/>
            <a:chExt cx="302" cy="492"/>
          </a:xfrm>
        </p:grpSpPr>
        <p:sp>
          <p:nvSpPr>
            <p:cNvPr id="246" name="Freeform 65"/>
            <p:cNvSpPr>
              <a:spLocks/>
            </p:cNvSpPr>
            <p:nvPr/>
          </p:nvSpPr>
          <p:spPr bwMode="auto">
            <a:xfrm>
              <a:off x="2245" y="2404"/>
              <a:ext cx="47" cy="98"/>
            </a:xfrm>
            <a:custGeom>
              <a:avLst/>
              <a:gdLst>
                <a:gd name="T0" fmla="*/ 292 w 296"/>
                <a:gd name="T1" fmla="*/ 514 h 631"/>
                <a:gd name="T2" fmla="*/ 203 w 296"/>
                <a:gd name="T3" fmla="*/ 631 h 631"/>
                <a:gd name="T4" fmla="*/ 93 w 296"/>
                <a:gd name="T5" fmla="*/ 631 h 631"/>
                <a:gd name="T6" fmla="*/ 4 w 296"/>
                <a:gd name="T7" fmla="*/ 514 h 631"/>
                <a:gd name="T8" fmla="*/ 26 w 296"/>
                <a:gd name="T9" fmla="*/ 78 h 631"/>
                <a:gd name="T10" fmla="*/ 105 w 296"/>
                <a:gd name="T11" fmla="*/ 0 h 631"/>
                <a:gd name="T12" fmla="*/ 191 w 296"/>
                <a:gd name="T13" fmla="*/ 0 h 631"/>
                <a:gd name="T14" fmla="*/ 270 w 296"/>
                <a:gd name="T15" fmla="*/ 78 h 631"/>
                <a:gd name="T16" fmla="*/ 292 w 296"/>
                <a:gd name="T17" fmla="*/ 51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31">
                  <a:moveTo>
                    <a:pt x="292" y="514"/>
                  </a:moveTo>
                  <a:cubicBezTo>
                    <a:pt x="296" y="577"/>
                    <a:pt x="256" y="631"/>
                    <a:pt x="203" y="631"/>
                  </a:cubicBezTo>
                  <a:cubicBezTo>
                    <a:pt x="93" y="631"/>
                    <a:pt x="93" y="631"/>
                    <a:pt x="93" y="631"/>
                  </a:cubicBezTo>
                  <a:cubicBezTo>
                    <a:pt x="40" y="631"/>
                    <a:pt x="0" y="577"/>
                    <a:pt x="4" y="514"/>
                  </a:cubicBezTo>
                  <a:cubicBezTo>
                    <a:pt x="26" y="78"/>
                    <a:pt x="26" y="78"/>
                    <a:pt x="26" y="78"/>
                  </a:cubicBezTo>
                  <a:cubicBezTo>
                    <a:pt x="28" y="34"/>
                    <a:pt x="64" y="0"/>
                    <a:pt x="105" y="0"/>
                  </a:cubicBezTo>
                  <a:cubicBezTo>
                    <a:pt x="191" y="0"/>
                    <a:pt x="191" y="0"/>
                    <a:pt x="191" y="0"/>
                  </a:cubicBezTo>
                  <a:cubicBezTo>
                    <a:pt x="232" y="0"/>
                    <a:pt x="268" y="34"/>
                    <a:pt x="270" y="78"/>
                  </a:cubicBezTo>
                  <a:lnTo>
                    <a:pt x="292" y="51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66"/>
            <p:cNvSpPr>
              <a:spLocks/>
            </p:cNvSpPr>
            <p:nvPr/>
          </p:nvSpPr>
          <p:spPr bwMode="auto">
            <a:xfrm>
              <a:off x="2423" y="2404"/>
              <a:ext cx="47" cy="98"/>
            </a:xfrm>
            <a:custGeom>
              <a:avLst/>
              <a:gdLst>
                <a:gd name="T0" fmla="*/ 292 w 296"/>
                <a:gd name="T1" fmla="*/ 514 h 631"/>
                <a:gd name="T2" fmla="*/ 203 w 296"/>
                <a:gd name="T3" fmla="*/ 631 h 631"/>
                <a:gd name="T4" fmla="*/ 93 w 296"/>
                <a:gd name="T5" fmla="*/ 631 h 631"/>
                <a:gd name="T6" fmla="*/ 4 w 296"/>
                <a:gd name="T7" fmla="*/ 514 h 631"/>
                <a:gd name="T8" fmla="*/ 26 w 296"/>
                <a:gd name="T9" fmla="*/ 78 h 631"/>
                <a:gd name="T10" fmla="*/ 105 w 296"/>
                <a:gd name="T11" fmla="*/ 0 h 631"/>
                <a:gd name="T12" fmla="*/ 191 w 296"/>
                <a:gd name="T13" fmla="*/ 0 h 631"/>
                <a:gd name="T14" fmla="*/ 270 w 296"/>
                <a:gd name="T15" fmla="*/ 78 h 631"/>
                <a:gd name="T16" fmla="*/ 292 w 296"/>
                <a:gd name="T17" fmla="*/ 51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31">
                  <a:moveTo>
                    <a:pt x="292" y="514"/>
                  </a:moveTo>
                  <a:cubicBezTo>
                    <a:pt x="296" y="577"/>
                    <a:pt x="256" y="631"/>
                    <a:pt x="203" y="631"/>
                  </a:cubicBezTo>
                  <a:cubicBezTo>
                    <a:pt x="93" y="631"/>
                    <a:pt x="93" y="631"/>
                    <a:pt x="93" y="631"/>
                  </a:cubicBezTo>
                  <a:cubicBezTo>
                    <a:pt x="40" y="631"/>
                    <a:pt x="0" y="577"/>
                    <a:pt x="4" y="514"/>
                  </a:cubicBezTo>
                  <a:cubicBezTo>
                    <a:pt x="26" y="78"/>
                    <a:pt x="26" y="78"/>
                    <a:pt x="26" y="78"/>
                  </a:cubicBezTo>
                  <a:cubicBezTo>
                    <a:pt x="28" y="34"/>
                    <a:pt x="64" y="0"/>
                    <a:pt x="105" y="0"/>
                  </a:cubicBezTo>
                  <a:cubicBezTo>
                    <a:pt x="191" y="0"/>
                    <a:pt x="191" y="0"/>
                    <a:pt x="191" y="0"/>
                  </a:cubicBezTo>
                  <a:cubicBezTo>
                    <a:pt x="232" y="0"/>
                    <a:pt x="268" y="34"/>
                    <a:pt x="270" y="78"/>
                  </a:cubicBezTo>
                  <a:lnTo>
                    <a:pt x="292" y="51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67"/>
            <p:cNvSpPr>
              <a:spLocks/>
            </p:cNvSpPr>
            <p:nvPr/>
          </p:nvSpPr>
          <p:spPr bwMode="auto">
            <a:xfrm>
              <a:off x="2245" y="2799"/>
              <a:ext cx="47" cy="97"/>
            </a:xfrm>
            <a:custGeom>
              <a:avLst/>
              <a:gdLst>
                <a:gd name="T0" fmla="*/ 292 w 296"/>
                <a:gd name="T1" fmla="*/ 117 h 630"/>
                <a:gd name="T2" fmla="*/ 203 w 296"/>
                <a:gd name="T3" fmla="*/ 0 h 630"/>
                <a:gd name="T4" fmla="*/ 93 w 296"/>
                <a:gd name="T5" fmla="*/ 0 h 630"/>
                <a:gd name="T6" fmla="*/ 4 w 296"/>
                <a:gd name="T7" fmla="*/ 117 h 630"/>
                <a:gd name="T8" fmla="*/ 26 w 296"/>
                <a:gd name="T9" fmla="*/ 553 h 630"/>
                <a:gd name="T10" fmla="*/ 105 w 296"/>
                <a:gd name="T11" fmla="*/ 630 h 630"/>
                <a:gd name="T12" fmla="*/ 191 w 296"/>
                <a:gd name="T13" fmla="*/ 630 h 630"/>
                <a:gd name="T14" fmla="*/ 270 w 296"/>
                <a:gd name="T15" fmla="*/ 553 h 630"/>
                <a:gd name="T16" fmla="*/ 292 w 296"/>
                <a:gd name="T17" fmla="*/ 11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30">
                  <a:moveTo>
                    <a:pt x="292" y="117"/>
                  </a:moveTo>
                  <a:cubicBezTo>
                    <a:pt x="296" y="53"/>
                    <a:pt x="256" y="0"/>
                    <a:pt x="203" y="0"/>
                  </a:cubicBezTo>
                  <a:cubicBezTo>
                    <a:pt x="93" y="0"/>
                    <a:pt x="93" y="0"/>
                    <a:pt x="93" y="0"/>
                  </a:cubicBezTo>
                  <a:cubicBezTo>
                    <a:pt x="40" y="0"/>
                    <a:pt x="0" y="53"/>
                    <a:pt x="4" y="117"/>
                  </a:cubicBezTo>
                  <a:cubicBezTo>
                    <a:pt x="26" y="553"/>
                    <a:pt x="26" y="553"/>
                    <a:pt x="26" y="553"/>
                  </a:cubicBezTo>
                  <a:cubicBezTo>
                    <a:pt x="28" y="596"/>
                    <a:pt x="64" y="630"/>
                    <a:pt x="105" y="630"/>
                  </a:cubicBezTo>
                  <a:cubicBezTo>
                    <a:pt x="191" y="630"/>
                    <a:pt x="191" y="630"/>
                    <a:pt x="191" y="630"/>
                  </a:cubicBezTo>
                  <a:cubicBezTo>
                    <a:pt x="232" y="630"/>
                    <a:pt x="268" y="596"/>
                    <a:pt x="270" y="553"/>
                  </a:cubicBezTo>
                  <a:lnTo>
                    <a:pt x="292" y="11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68"/>
            <p:cNvSpPr>
              <a:spLocks/>
            </p:cNvSpPr>
            <p:nvPr/>
          </p:nvSpPr>
          <p:spPr bwMode="auto">
            <a:xfrm>
              <a:off x="2423" y="2799"/>
              <a:ext cx="47" cy="97"/>
            </a:xfrm>
            <a:custGeom>
              <a:avLst/>
              <a:gdLst>
                <a:gd name="T0" fmla="*/ 292 w 296"/>
                <a:gd name="T1" fmla="*/ 117 h 630"/>
                <a:gd name="T2" fmla="*/ 203 w 296"/>
                <a:gd name="T3" fmla="*/ 0 h 630"/>
                <a:gd name="T4" fmla="*/ 93 w 296"/>
                <a:gd name="T5" fmla="*/ 0 h 630"/>
                <a:gd name="T6" fmla="*/ 4 w 296"/>
                <a:gd name="T7" fmla="*/ 117 h 630"/>
                <a:gd name="T8" fmla="*/ 26 w 296"/>
                <a:gd name="T9" fmla="*/ 553 h 630"/>
                <a:gd name="T10" fmla="*/ 105 w 296"/>
                <a:gd name="T11" fmla="*/ 630 h 630"/>
                <a:gd name="T12" fmla="*/ 191 w 296"/>
                <a:gd name="T13" fmla="*/ 630 h 630"/>
                <a:gd name="T14" fmla="*/ 270 w 296"/>
                <a:gd name="T15" fmla="*/ 553 h 630"/>
                <a:gd name="T16" fmla="*/ 292 w 296"/>
                <a:gd name="T17" fmla="*/ 11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30">
                  <a:moveTo>
                    <a:pt x="292" y="117"/>
                  </a:moveTo>
                  <a:cubicBezTo>
                    <a:pt x="296" y="53"/>
                    <a:pt x="256" y="0"/>
                    <a:pt x="203" y="0"/>
                  </a:cubicBezTo>
                  <a:cubicBezTo>
                    <a:pt x="93" y="0"/>
                    <a:pt x="93" y="0"/>
                    <a:pt x="93" y="0"/>
                  </a:cubicBezTo>
                  <a:cubicBezTo>
                    <a:pt x="40" y="0"/>
                    <a:pt x="0" y="53"/>
                    <a:pt x="4" y="117"/>
                  </a:cubicBezTo>
                  <a:cubicBezTo>
                    <a:pt x="26" y="553"/>
                    <a:pt x="26" y="553"/>
                    <a:pt x="26" y="553"/>
                  </a:cubicBezTo>
                  <a:cubicBezTo>
                    <a:pt x="28" y="596"/>
                    <a:pt x="64" y="630"/>
                    <a:pt x="105" y="630"/>
                  </a:cubicBezTo>
                  <a:cubicBezTo>
                    <a:pt x="191" y="630"/>
                    <a:pt x="191" y="630"/>
                    <a:pt x="191" y="630"/>
                  </a:cubicBezTo>
                  <a:cubicBezTo>
                    <a:pt x="232" y="630"/>
                    <a:pt x="268" y="596"/>
                    <a:pt x="270" y="553"/>
                  </a:cubicBezTo>
                  <a:lnTo>
                    <a:pt x="292" y="11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69"/>
            <p:cNvSpPr>
              <a:spLocks/>
            </p:cNvSpPr>
            <p:nvPr/>
          </p:nvSpPr>
          <p:spPr bwMode="auto">
            <a:xfrm>
              <a:off x="2207" y="2485"/>
              <a:ext cx="302" cy="334"/>
            </a:xfrm>
            <a:custGeom>
              <a:avLst/>
              <a:gdLst>
                <a:gd name="T0" fmla="*/ 1768 w 1910"/>
                <a:gd name="T1" fmla="*/ 2163 h 2163"/>
                <a:gd name="T2" fmla="*/ 142 w 1910"/>
                <a:gd name="T3" fmla="*/ 2163 h 2163"/>
                <a:gd name="T4" fmla="*/ 0 w 1910"/>
                <a:gd name="T5" fmla="*/ 2021 h 2163"/>
                <a:gd name="T6" fmla="*/ 0 w 1910"/>
                <a:gd name="T7" fmla="*/ 142 h 2163"/>
                <a:gd name="T8" fmla="*/ 142 w 1910"/>
                <a:gd name="T9" fmla="*/ 0 h 2163"/>
                <a:gd name="T10" fmla="*/ 1768 w 1910"/>
                <a:gd name="T11" fmla="*/ 0 h 2163"/>
                <a:gd name="T12" fmla="*/ 1910 w 1910"/>
                <a:gd name="T13" fmla="*/ 142 h 2163"/>
                <a:gd name="T14" fmla="*/ 1910 w 1910"/>
                <a:gd name="T15" fmla="*/ 2021 h 2163"/>
                <a:gd name="T16" fmla="*/ 1768 w 1910"/>
                <a:gd name="T17" fmla="*/ 2163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0" h="2163">
                  <a:moveTo>
                    <a:pt x="1768" y="2163"/>
                  </a:moveTo>
                  <a:cubicBezTo>
                    <a:pt x="142" y="2163"/>
                    <a:pt x="142" y="2163"/>
                    <a:pt x="142" y="2163"/>
                  </a:cubicBezTo>
                  <a:cubicBezTo>
                    <a:pt x="63" y="2163"/>
                    <a:pt x="0" y="2100"/>
                    <a:pt x="0" y="2021"/>
                  </a:cubicBezTo>
                  <a:cubicBezTo>
                    <a:pt x="0" y="142"/>
                    <a:pt x="0" y="142"/>
                    <a:pt x="0" y="142"/>
                  </a:cubicBezTo>
                  <a:cubicBezTo>
                    <a:pt x="0" y="63"/>
                    <a:pt x="63" y="0"/>
                    <a:pt x="142" y="0"/>
                  </a:cubicBezTo>
                  <a:cubicBezTo>
                    <a:pt x="1768" y="0"/>
                    <a:pt x="1768" y="0"/>
                    <a:pt x="1768" y="0"/>
                  </a:cubicBezTo>
                  <a:cubicBezTo>
                    <a:pt x="1846" y="0"/>
                    <a:pt x="1910" y="63"/>
                    <a:pt x="1910" y="142"/>
                  </a:cubicBezTo>
                  <a:cubicBezTo>
                    <a:pt x="1910" y="2021"/>
                    <a:pt x="1910" y="2021"/>
                    <a:pt x="1910" y="2021"/>
                  </a:cubicBezTo>
                  <a:cubicBezTo>
                    <a:pt x="1910" y="2100"/>
                    <a:pt x="1846" y="2163"/>
                    <a:pt x="1768" y="21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70"/>
            <p:cNvSpPr>
              <a:spLocks/>
            </p:cNvSpPr>
            <p:nvPr/>
          </p:nvSpPr>
          <p:spPr bwMode="auto">
            <a:xfrm>
              <a:off x="2299" y="2505"/>
              <a:ext cx="117" cy="295"/>
            </a:xfrm>
            <a:custGeom>
              <a:avLst/>
              <a:gdLst>
                <a:gd name="T0" fmla="*/ 596 w 738"/>
                <a:gd name="T1" fmla="*/ 1909 h 1909"/>
                <a:gd name="T2" fmla="*/ 141 w 738"/>
                <a:gd name="T3" fmla="*/ 1909 h 1909"/>
                <a:gd name="T4" fmla="*/ 0 w 738"/>
                <a:gd name="T5" fmla="*/ 1767 h 1909"/>
                <a:gd name="T6" fmla="*/ 0 w 738"/>
                <a:gd name="T7" fmla="*/ 142 h 1909"/>
                <a:gd name="T8" fmla="*/ 141 w 738"/>
                <a:gd name="T9" fmla="*/ 0 h 1909"/>
                <a:gd name="T10" fmla="*/ 596 w 738"/>
                <a:gd name="T11" fmla="*/ 0 h 1909"/>
                <a:gd name="T12" fmla="*/ 738 w 738"/>
                <a:gd name="T13" fmla="*/ 142 h 1909"/>
                <a:gd name="T14" fmla="*/ 738 w 738"/>
                <a:gd name="T15" fmla="*/ 1767 h 1909"/>
                <a:gd name="T16" fmla="*/ 596 w 738"/>
                <a:gd name="T17" fmla="*/ 1909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8" h="1909">
                  <a:moveTo>
                    <a:pt x="596" y="1909"/>
                  </a:moveTo>
                  <a:cubicBezTo>
                    <a:pt x="141" y="1909"/>
                    <a:pt x="141" y="1909"/>
                    <a:pt x="141" y="1909"/>
                  </a:cubicBezTo>
                  <a:cubicBezTo>
                    <a:pt x="63" y="1909"/>
                    <a:pt x="0" y="1845"/>
                    <a:pt x="0" y="1767"/>
                  </a:cubicBezTo>
                  <a:cubicBezTo>
                    <a:pt x="0" y="142"/>
                    <a:pt x="0" y="142"/>
                    <a:pt x="0" y="142"/>
                  </a:cubicBezTo>
                  <a:cubicBezTo>
                    <a:pt x="0" y="64"/>
                    <a:pt x="63" y="0"/>
                    <a:pt x="141" y="0"/>
                  </a:cubicBezTo>
                  <a:cubicBezTo>
                    <a:pt x="596" y="0"/>
                    <a:pt x="596" y="0"/>
                    <a:pt x="596" y="0"/>
                  </a:cubicBezTo>
                  <a:cubicBezTo>
                    <a:pt x="674" y="0"/>
                    <a:pt x="738" y="64"/>
                    <a:pt x="738" y="142"/>
                  </a:cubicBezTo>
                  <a:cubicBezTo>
                    <a:pt x="738" y="1767"/>
                    <a:pt x="738" y="1767"/>
                    <a:pt x="738" y="1767"/>
                  </a:cubicBezTo>
                  <a:cubicBezTo>
                    <a:pt x="738" y="1845"/>
                    <a:pt x="674" y="1909"/>
                    <a:pt x="596" y="1909"/>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73"/>
          <p:cNvGrpSpPr>
            <a:grpSpLocks noChangeAspect="1"/>
          </p:cNvGrpSpPr>
          <p:nvPr/>
        </p:nvGrpSpPr>
        <p:grpSpPr bwMode="auto">
          <a:xfrm>
            <a:off x="2628902" y="3827463"/>
            <a:ext cx="565151" cy="763587"/>
            <a:chOff x="1656" y="2411"/>
            <a:chExt cx="356" cy="481"/>
          </a:xfrm>
        </p:grpSpPr>
        <p:sp>
          <p:nvSpPr>
            <p:cNvPr id="255" name="Freeform 74"/>
            <p:cNvSpPr>
              <a:spLocks/>
            </p:cNvSpPr>
            <p:nvPr/>
          </p:nvSpPr>
          <p:spPr bwMode="auto">
            <a:xfrm>
              <a:off x="1819" y="2411"/>
              <a:ext cx="193" cy="173"/>
            </a:xfrm>
            <a:custGeom>
              <a:avLst/>
              <a:gdLst>
                <a:gd name="T0" fmla="*/ 1516 w 1700"/>
                <a:gd name="T1" fmla="*/ 1540 h 1569"/>
                <a:gd name="T2" fmla="*/ 1481 w 1700"/>
                <a:gd name="T3" fmla="*/ 1465 h 1569"/>
                <a:gd name="T4" fmla="*/ 1053 w 1700"/>
                <a:gd name="T5" fmla="*/ 569 h 1569"/>
                <a:gd name="T6" fmla="*/ 117 w 1700"/>
                <a:gd name="T7" fmla="*/ 238 h 1569"/>
                <a:gd name="T8" fmla="*/ 3 w 1700"/>
                <a:gd name="T9" fmla="*/ 135 h 1569"/>
                <a:gd name="T10" fmla="*/ 106 w 1700"/>
                <a:gd name="T11" fmla="*/ 21 h 1569"/>
                <a:gd name="T12" fmla="*/ 1198 w 1700"/>
                <a:gd name="T13" fmla="*/ 407 h 1569"/>
                <a:gd name="T14" fmla="*/ 1697 w 1700"/>
                <a:gd name="T15" fmla="*/ 1453 h 1569"/>
                <a:gd name="T16" fmla="*/ 1595 w 1700"/>
                <a:gd name="T17" fmla="*/ 1567 h 1569"/>
                <a:gd name="T18" fmla="*/ 1516 w 1700"/>
                <a:gd name="T19" fmla="*/ 1540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0" h="1569">
                  <a:moveTo>
                    <a:pt x="1516" y="1540"/>
                  </a:moveTo>
                  <a:cubicBezTo>
                    <a:pt x="1496" y="1521"/>
                    <a:pt x="1482" y="1495"/>
                    <a:pt x="1481" y="1465"/>
                  </a:cubicBezTo>
                  <a:cubicBezTo>
                    <a:pt x="1462" y="1119"/>
                    <a:pt x="1310" y="801"/>
                    <a:pt x="1053" y="569"/>
                  </a:cubicBezTo>
                  <a:cubicBezTo>
                    <a:pt x="795" y="337"/>
                    <a:pt x="463" y="220"/>
                    <a:pt x="117" y="238"/>
                  </a:cubicBezTo>
                  <a:cubicBezTo>
                    <a:pt x="57" y="241"/>
                    <a:pt x="6" y="195"/>
                    <a:pt x="3" y="135"/>
                  </a:cubicBezTo>
                  <a:cubicBezTo>
                    <a:pt x="0" y="75"/>
                    <a:pt x="46" y="24"/>
                    <a:pt x="106" y="21"/>
                  </a:cubicBezTo>
                  <a:cubicBezTo>
                    <a:pt x="510" y="0"/>
                    <a:pt x="898" y="137"/>
                    <a:pt x="1198" y="407"/>
                  </a:cubicBezTo>
                  <a:cubicBezTo>
                    <a:pt x="1499" y="678"/>
                    <a:pt x="1676" y="1049"/>
                    <a:pt x="1697" y="1453"/>
                  </a:cubicBezTo>
                  <a:cubicBezTo>
                    <a:pt x="1700" y="1513"/>
                    <a:pt x="1654" y="1564"/>
                    <a:pt x="1595" y="1567"/>
                  </a:cubicBezTo>
                  <a:cubicBezTo>
                    <a:pt x="1565" y="1569"/>
                    <a:pt x="1537" y="1558"/>
                    <a:pt x="1516" y="15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75"/>
            <p:cNvSpPr>
              <a:spLocks/>
            </p:cNvSpPr>
            <p:nvPr/>
          </p:nvSpPr>
          <p:spPr bwMode="auto">
            <a:xfrm>
              <a:off x="1821" y="2460"/>
              <a:ext cx="141" cy="127"/>
            </a:xfrm>
            <a:custGeom>
              <a:avLst/>
              <a:gdLst>
                <a:gd name="T0" fmla="*/ 1054 w 1239"/>
                <a:gd name="T1" fmla="*/ 1118 h 1147"/>
                <a:gd name="T2" fmla="*/ 1019 w 1239"/>
                <a:gd name="T3" fmla="*/ 1043 h 1147"/>
                <a:gd name="T4" fmla="*/ 736 w 1239"/>
                <a:gd name="T5" fmla="*/ 451 h 1147"/>
                <a:gd name="T6" fmla="*/ 117 w 1239"/>
                <a:gd name="T7" fmla="*/ 232 h 1147"/>
                <a:gd name="T8" fmla="*/ 3 w 1239"/>
                <a:gd name="T9" fmla="*/ 129 h 1147"/>
                <a:gd name="T10" fmla="*/ 106 w 1239"/>
                <a:gd name="T11" fmla="*/ 15 h 1147"/>
                <a:gd name="T12" fmla="*/ 881 w 1239"/>
                <a:gd name="T13" fmla="*/ 289 h 1147"/>
                <a:gd name="T14" fmla="*/ 1235 w 1239"/>
                <a:gd name="T15" fmla="*/ 1031 h 1147"/>
                <a:gd name="T16" fmla="*/ 1133 w 1239"/>
                <a:gd name="T17" fmla="*/ 1145 h 1147"/>
                <a:gd name="T18" fmla="*/ 1054 w 1239"/>
                <a:gd name="T19" fmla="*/ 1118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 h="1147">
                  <a:moveTo>
                    <a:pt x="1054" y="1118"/>
                  </a:moveTo>
                  <a:cubicBezTo>
                    <a:pt x="1034" y="1099"/>
                    <a:pt x="1020" y="1073"/>
                    <a:pt x="1019" y="1043"/>
                  </a:cubicBezTo>
                  <a:cubicBezTo>
                    <a:pt x="1006" y="814"/>
                    <a:pt x="906" y="604"/>
                    <a:pt x="736" y="451"/>
                  </a:cubicBezTo>
                  <a:cubicBezTo>
                    <a:pt x="566" y="297"/>
                    <a:pt x="346" y="220"/>
                    <a:pt x="117" y="232"/>
                  </a:cubicBezTo>
                  <a:cubicBezTo>
                    <a:pt x="57" y="235"/>
                    <a:pt x="6" y="189"/>
                    <a:pt x="3" y="129"/>
                  </a:cubicBezTo>
                  <a:cubicBezTo>
                    <a:pt x="0" y="69"/>
                    <a:pt x="46" y="18"/>
                    <a:pt x="106" y="15"/>
                  </a:cubicBezTo>
                  <a:cubicBezTo>
                    <a:pt x="392" y="0"/>
                    <a:pt x="668" y="97"/>
                    <a:pt x="881" y="289"/>
                  </a:cubicBezTo>
                  <a:cubicBezTo>
                    <a:pt x="1094" y="481"/>
                    <a:pt x="1220" y="745"/>
                    <a:pt x="1235" y="1031"/>
                  </a:cubicBezTo>
                  <a:cubicBezTo>
                    <a:pt x="1239" y="1091"/>
                    <a:pt x="1193" y="1142"/>
                    <a:pt x="1133" y="1145"/>
                  </a:cubicBezTo>
                  <a:cubicBezTo>
                    <a:pt x="1103" y="1147"/>
                    <a:pt x="1075" y="1136"/>
                    <a:pt x="1054" y="11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76"/>
            <p:cNvSpPr>
              <a:spLocks/>
            </p:cNvSpPr>
            <p:nvPr/>
          </p:nvSpPr>
          <p:spPr bwMode="auto">
            <a:xfrm>
              <a:off x="1824" y="2508"/>
              <a:ext cx="88" cy="81"/>
            </a:xfrm>
            <a:custGeom>
              <a:avLst/>
              <a:gdLst>
                <a:gd name="T0" fmla="*/ 595 w 779"/>
                <a:gd name="T1" fmla="*/ 708 h 737"/>
                <a:gd name="T2" fmla="*/ 559 w 779"/>
                <a:gd name="T3" fmla="*/ 633 h 737"/>
                <a:gd name="T4" fmla="*/ 117 w 779"/>
                <a:gd name="T5" fmla="*/ 235 h 737"/>
                <a:gd name="T6" fmla="*/ 3 w 779"/>
                <a:gd name="T7" fmla="*/ 133 h 737"/>
                <a:gd name="T8" fmla="*/ 106 w 779"/>
                <a:gd name="T9" fmla="*/ 19 h 737"/>
                <a:gd name="T10" fmla="*/ 776 w 779"/>
                <a:gd name="T11" fmla="*/ 621 h 737"/>
                <a:gd name="T12" fmla="*/ 673 w 779"/>
                <a:gd name="T13" fmla="*/ 735 h 737"/>
                <a:gd name="T14" fmla="*/ 595 w 779"/>
                <a:gd name="T15" fmla="*/ 708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9" h="737">
                  <a:moveTo>
                    <a:pt x="595" y="708"/>
                  </a:moveTo>
                  <a:cubicBezTo>
                    <a:pt x="574" y="689"/>
                    <a:pt x="560" y="663"/>
                    <a:pt x="559" y="633"/>
                  </a:cubicBezTo>
                  <a:cubicBezTo>
                    <a:pt x="547" y="402"/>
                    <a:pt x="349" y="223"/>
                    <a:pt x="117" y="235"/>
                  </a:cubicBezTo>
                  <a:cubicBezTo>
                    <a:pt x="57" y="239"/>
                    <a:pt x="6" y="193"/>
                    <a:pt x="3" y="133"/>
                  </a:cubicBezTo>
                  <a:cubicBezTo>
                    <a:pt x="0" y="73"/>
                    <a:pt x="46" y="22"/>
                    <a:pt x="106" y="19"/>
                  </a:cubicBezTo>
                  <a:cubicBezTo>
                    <a:pt x="457" y="0"/>
                    <a:pt x="757" y="271"/>
                    <a:pt x="776" y="621"/>
                  </a:cubicBezTo>
                  <a:cubicBezTo>
                    <a:pt x="779" y="681"/>
                    <a:pt x="733" y="732"/>
                    <a:pt x="673" y="735"/>
                  </a:cubicBezTo>
                  <a:cubicBezTo>
                    <a:pt x="643" y="737"/>
                    <a:pt x="615" y="726"/>
                    <a:pt x="595" y="70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77"/>
            <p:cNvSpPr>
              <a:spLocks/>
            </p:cNvSpPr>
            <p:nvPr/>
          </p:nvSpPr>
          <p:spPr bwMode="auto">
            <a:xfrm>
              <a:off x="1794" y="2565"/>
              <a:ext cx="62" cy="59"/>
            </a:xfrm>
            <a:custGeom>
              <a:avLst/>
              <a:gdLst>
                <a:gd name="T0" fmla="*/ 118 w 547"/>
                <a:gd name="T1" fmla="*/ 536 h 536"/>
                <a:gd name="T2" fmla="*/ 42 w 547"/>
                <a:gd name="T3" fmla="*/ 505 h 536"/>
                <a:gd name="T4" fmla="*/ 42 w 547"/>
                <a:gd name="T5" fmla="*/ 352 h 536"/>
                <a:gd name="T6" fmla="*/ 352 w 547"/>
                <a:gd name="T7" fmla="*/ 42 h 536"/>
                <a:gd name="T8" fmla="*/ 505 w 547"/>
                <a:gd name="T9" fmla="*/ 42 h 536"/>
                <a:gd name="T10" fmla="*/ 505 w 547"/>
                <a:gd name="T11" fmla="*/ 194 h 536"/>
                <a:gd name="T12" fmla="*/ 195 w 547"/>
                <a:gd name="T13" fmla="*/ 505 h 536"/>
                <a:gd name="T14" fmla="*/ 118 w 547"/>
                <a:gd name="T15" fmla="*/ 536 h 5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536">
                  <a:moveTo>
                    <a:pt x="118" y="536"/>
                  </a:moveTo>
                  <a:cubicBezTo>
                    <a:pt x="91" y="536"/>
                    <a:pt x="63" y="526"/>
                    <a:pt x="42" y="505"/>
                  </a:cubicBezTo>
                  <a:cubicBezTo>
                    <a:pt x="0" y="463"/>
                    <a:pt x="0" y="394"/>
                    <a:pt x="42" y="352"/>
                  </a:cubicBezTo>
                  <a:cubicBezTo>
                    <a:pt x="352" y="42"/>
                    <a:pt x="352" y="42"/>
                    <a:pt x="352" y="42"/>
                  </a:cubicBezTo>
                  <a:cubicBezTo>
                    <a:pt x="394" y="0"/>
                    <a:pt x="463" y="0"/>
                    <a:pt x="505" y="42"/>
                  </a:cubicBezTo>
                  <a:cubicBezTo>
                    <a:pt x="547" y="84"/>
                    <a:pt x="547" y="152"/>
                    <a:pt x="505" y="194"/>
                  </a:cubicBezTo>
                  <a:cubicBezTo>
                    <a:pt x="195" y="505"/>
                    <a:pt x="195" y="505"/>
                    <a:pt x="195" y="505"/>
                  </a:cubicBezTo>
                  <a:cubicBezTo>
                    <a:pt x="173" y="526"/>
                    <a:pt x="146" y="536"/>
                    <a:pt x="118" y="536"/>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78"/>
            <p:cNvSpPr>
              <a:spLocks/>
            </p:cNvSpPr>
            <p:nvPr/>
          </p:nvSpPr>
          <p:spPr bwMode="auto">
            <a:xfrm>
              <a:off x="1672" y="2686"/>
              <a:ext cx="153" cy="206"/>
            </a:xfrm>
            <a:custGeom>
              <a:avLst/>
              <a:gdLst>
                <a:gd name="T0" fmla="*/ 1348 w 1354"/>
                <a:gd name="T1" fmla="*/ 1796 h 1865"/>
                <a:gd name="T2" fmla="*/ 1350 w 1354"/>
                <a:gd name="T3" fmla="*/ 1787 h 1865"/>
                <a:gd name="T4" fmla="*/ 1352 w 1354"/>
                <a:gd name="T5" fmla="*/ 1777 h 1865"/>
                <a:gd name="T6" fmla="*/ 1353 w 1354"/>
                <a:gd name="T7" fmla="*/ 1767 h 1865"/>
                <a:gd name="T8" fmla="*/ 1353 w 1354"/>
                <a:gd name="T9" fmla="*/ 1756 h 1865"/>
                <a:gd name="T10" fmla="*/ 1353 w 1354"/>
                <a:gd name="T11" fmla="*/ 1747 h 1865"/>
                <a:gd name="T12" fmla="*/ 1352 w 1354"/>
                <a:gd name="T13" fmla="*/ 1735 h 1865"/>
                <a:gd name="T14" fmla="*/ 1350 w 1354"/>
                <a:gd name="T15" fmla="*/ 1726 h 1865"/>
                <a:gd name="T16" fmla="*/ 1347 w 1354"/>
                <a:gd name="T17" fmla="*/ 1715 h 1865"/>
                <a:gd name="T18" fmla="*/ 755 w 1354"/>
                <a:gd name="T19" fmla="*/ 63 h 1865"/>
                <a:gd name="T20" fmla="*/ 598 w 1354"/>
                <a:gd name="T21" fmla="*/ 63 h 1865"/>
                <a:gd name="T22" fmla="*/ 7 w 1354"/>
                <a:gd name="T23" fmla="*/ 1715 h 1865"/>
                <a:gd name="T24" fmla="*/ 4 w 1354"/>
                <a:gd name="T25" fmla="*/ 1726 h 1865"/>
                <a:gd name="T26" fmla="*/ 2 w 1354"/>
                <a:gd name="T27" fmla="*/ 1735 h 1865"/>
                <a:gd name="T28" fmla="*/ 1 w 1354"/>
                <a:gd name="T29" fmla="*/ 1747 h 1865"/>
                <a:gd name="T30" fmla="*/ 0 w 1354"/>
                <a:gd name="T31" fmla="*/ 1756 h 1865"/>
                <a:gd name="T32" fmla="*/ 0 w 1354"/>
                <a:gd name="T33" fmla="*/ 1767 h 1865"/>
                <a:gd name="T34" fmla="*/ 2 w 1354"/>
                <a:gd name="T35" fmla="*/ 1777 h 1865"/>
                <a:gd name="T36" fmla="*/ 3 w 1354"/>
                <a:gd name="T37" fmla="*/ 1787 h 1865"/>
                <a:gd name="T38" fmla="*/ 6 w 1354"/>
                <a:gd name="T39" fmla="*/ 1796 h 1865"/>
                <a:gd name="T40" fmla="*/ 9 w 1354"/>
                <a:gd name="T41" fmla="*/ 1806 h 1865"/>
                <a:gd name="T42" fmla="*/ 14 w 1354"/>
                <a:gd name="T43" fmla="*/ 1816 h 1865"/>
                <a:gd name="T44" fmla="*/ 15 w 1354"/>
                <a:gd name="T45" fmla="*/ 1818 h 1865"/>
                <a:gd name="T46" fmla="*/ 20 w 1354"/>
                <a:gd name="T47" fmla="*/ 1826 h 1865"/>
                <a:gd name="T48" fmla="*/ 25 w 1354"/>
                <a:gd name="T49" fmla="*/ 1833 h 1865"/>
                <a:gd name="T50" fmla="*/ 32 w 1354"/>
                <a:gd name="T51" fmla="*/ 1841 h 1865"/>
                <a:gd name="T52" fmla="*/ 38 w 1354"/>
                <a:gd name="T53" fmla="*/ 1846 h 1865"/>
                <a:gd name="T54" fmla="*/ 46 w 1354"/>
                <a:gd name="T55" fmla="*/ 1852 h 1865"/>
                <a:gd name="T56" fmla="*/ 52 w 1354"/>
                <a:gd name="T57" fmla="*/ 1856 h 1865"/>
                <a:gd name="T58" fmla="*/ 61 w 1354"/>
                <a:gd name="T59" fmla="*/ 1860 h 1865"/>
                <a:gd name="T60" fmla="*/ 69 w 1354"/>
                <a:gd name="T61" fmla="*/ 1863 h 1865"/>
                <a:gd name="T62" fmla="*/ 77 w 1354"/>
                <a:gd name="T63" fmla="*/ 1864 h 1865"/>
                <a:gd name="T64" fmla="*/ 86 w 1354"/>
                <a:gd name="T65" fmla="*/ 1865 h 1865"/>
                <a:gd name="T66" fmla="*/ 1275 w 1354"/>
                <a:gd name="T67" fmla="*/ 1865 h 1865"/>
                <a:gd name="T68" fmla="*/ 1284 w 1354"/>
                <a:gd name="T69" fmla="*/ 1863 h 1865"/>
                <a:gd name="T70" fmla="*/ 1291 w 1354"/>
                <a:gd name="T71" fmla="*/ 1861 h 1865"/>
                <a:gd name="T72" fmla="*/ 1299 w 1354"/>
                <a:gd name="T73" fmla="*/ 1857 h 1865"/>
                <a:gd name="T74" fmla="*/ 1306 w 1354"/>
                <a:gd name="T75" fmla="*/ 1854 h 1865"/>
                <a:gd name="T76" fmla="*/ 1314 w 1354"/>
                <a:gd name="T77" fmla="*/ 1848 h 1865"/>
                <a:gd name="T78" fmla="*/ 1322 w 1354"/>
                <a:gd name="T79" fmla="*/ 1841 h 1865"/>
                <a:gd name="T80" fmla="*/ 1328 w 1354"/>
                <a:gd name="T81" fmla="*/ 1834 h 1865"/>
                <a:gd name="T82" fmla="*/ 1329 w 1354"/>
                <a:gd name="T83" fmla="*/ 1833 h 1865"/>
                <a:gd name="T84" fmla="*/ 1335 w 1354"/>
                <a:gd name="T85" fmla="*/ 1824 h 1865"/>
                <a:gd name="T86" fmla="*/ 1340 w 1354"/>
                <a:gd name="T87" fmla="*/ 1816 h 1865"/>
                <a:gd name="T88" fmla="*/ 1343 w 1354"/>
                <a:gd name="T89" fmla="*/ 1809 h 1865"/>
                <a:gd name="T90" fmla="*/ 1347 w 1354"/>
                <a:gd name="T91" fmla="*/ 1799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54" h="1865">
                  <a:moveTo>
                    <a:pt x="1347" y="1799"/>
                  </a:moveTo>
                  <a:cubicBezTo>
                    <a:pt x="1347" y="1798"/>
                    <a:pt x="1347" y="1797"/>
                    <a:pt x="1348" y="1796"/>
                  </a:cubicBezTo>
                  <a:cubicBezTo>
                    <a:pt x="1348" y="1794"/>
                    <a:pt x="1349" y="1792"/>
                    <a:pt x="1350" y="1790"/>
                  </a:cubicBezTo>
                  <a:cubicBezTo>
                    <a:pt x="1350" y="1789"/>
                    <a:pt x="1350" y="1788"/>
                    <a:pt x="1350" y="1787"/>
                  </a:cubicBezTo>
                  <a:cubicBezTo>
                    <a:pt x="1351" y="1784"/>
                    <a:pt x="1351" y="1781"/>
                    <a:pt x="1352" y="1778"/>
                  </a:cubicBezTo>
                  <a:cubicBezTo>
                    <a:pt x="1352" y="1778"/>
                    <a:pt x="1352" y="1777"/>
                    <a:pt x="1352" y="1777"/>
                  </a:cubicBezTo>
                  <a:cubicBezTo>
                    <a:pt x="1352" y="1774"/>
                    <a:pt x="1353" y="1772"/>
                    <a:pt x="1353" y="1769"/>
                  </a:cubicBezTo>
                  <a:cubicBezTo>
                    <a:pt x="1353" y="1768"/>
                    <a:pt x="1353" y="1768"/>
                    <a:pt x="1353" y="1767"/>
                  </a:cubicBezTo>
                  <a:cubicBezTo>
                    <a:pt x="1353" y="1764"/>
                    <a:pt x="1354" y="1761"/>
                    <a:pt x="1354" y="1758"/>
                  </a:cubicBezTo>
                  <a:cubicBezTo>
                    <a:pt x="1354" y="1757"/>
                    <a:pt x="1354" y="1757"/>
                    <a:pt x="1353" y="1756"/>
                  </a:cubicBezTo>
                  <a:cubicBezTo>
                    <a:pt x="1353" y="1754"/>
                    <a:pt x="1353" y="1751"/>
                    <a:pt x="1353" y="1748"/>
                  </a:cubicBezTo>
                  <a:cubicBezTo>
                    <a:pt x="1353" y="1748"/>
                    <a:pt x="1353" y="1747"/>
                    <a:pt x="1353" y="1747"/>
                  </a:cubicBezTo>
                  <a:cubicBezTo>
                    <a:pt x="1353" y="1744"/>
                    <a:pt x="1353" y="1741"/>
                    <a:pt x="1352" y="1738"/>
                  </a:cubicBezTo>
                  <a:cubicBezTo>
                    <a:pt x="1352" y="1737"/>
                    <a:pt x="1352" y="1736"/>
                    <a:pt x="1352" y="1735"/>
                  </a:cubicBezTo>
                  <a:cubicBezTo>
                    <a:pt x="1351" y="1733"/>
                    <a:pt x="1351" y="1731"/>
                    <a:pt x="1350" y="1728"/>
                  </a:cubicBezTo>
                  <a:cubicBezTo>
                    <a:pt x="1350" y="1728"/>
                    <a:pt x="1350" y="1727"/>
                    <a:pt x="1350" y="1726"/>
                  </a:cubicBezTo>
                  <a:cubicBezTo>
                    <a:pt x="1349" y="1724"/>
                    <a:pt x="1348" y="1721"/>
                    <a:pt x="1348" y="1718"/>
                  </a:cubicBezTo>
                  <a:cubicBezTo>
                    <a:pt x="1347" y="1717"/>
                    <a:pt x="1347" y="1716"/>
                    <a:pt x="1347" y="1715"/>
                  </a:cubicBezTo>
                  <a:cubicBezTo>
                    <a:pt x="1346" y="1715"/>
                    <a:pt x="1346" y="1714"/>
                    <a:pt x="1346" y="1714"/>
                  </a:cubicBezTo>
                  <a:cubicBezTo>
                    <a:pt x="755" y="63"/>
                    <a:pt x="755" y="63"/>
                    <a:pt x="755" y="63"/>
                  </a:cubicBezTo>
                  <a:cubicBezTo>
                    <a:pt x="742" y="25"/>
                    <a:pt x="711" y="0"/>
                    <a:pt x="677" y="0"/>
                  </a:cubicBezTo>
                  <a:cubicBezTo>
                    <a:pt x="643" y="0"/>
                    <a:pt x="612" y="25"/>
                    <a:pt x="598" y="63"/>
                  </a:cubicBezTo>
                  <a:cubicBezTo>
                    <a:pt x="8" y="1714"/>
                    <a:pt x="8" y="1714"/>
                    <a:pt x="8" y="1714"/>
                  </a:cubicBezTo>
                  <a:cubicBezTo>
                    <a:pt x="7" y="1714"/>
                    <a:pt x="7" y="1715"/>
                    <a:pt x="7" y="1715"/>
                  </a:cubicBezTo>
                  <a:cubicBezTo>
                    <a:pt x="7" y="1716"/>
                    <a:pt x="6" y="1717"/>
                    <a:pt x="6" y="1718"/>
                  </a:cubicBezTo>
                  <a:cubicBezTo>
                    <a:pt x="5" y="1721"/>
                    <a:pt x="4" y="1724"/>
                    <a:pt x="4" y="1726"/>
                  </a:cubicBezTo>
                  <a:cubicBezTo>
                    <a:pt x="4" y="1727"/>
                    <a:pt x="4" y="1728"/>
                    <a:pt x="3" y="1728"/>
                  </a:cubicBezTo>
                  <a:cubicBezTo>
                    <a:pt x="3" y="1731"/>
                    <a:pt x="2" y="1733"/>
                    <a:pt x="2" y="1735"/>
                  </a:cubicBezTo>
                  <a:cubicBezTo>
                    <a:pt x="2" y="1736"/>
                    <a:pt x="2" y="1737"/>
                    <a:pt x="2" y="1738"/>
                  </a:cubicBezTo>
                  <a:cubicBezTo>
                    <a:pt x="1" y="1741"/>
                    <a:pt x="1" y="1744"/>
                    <a:pt x="1" y="1747"/>
                  </a:cubicBezTo>
                  <a:cubicBezTo>
                    <a:pt x="1" y="1747"/>
                    <a:pt x="1" y="1748"/>
                    <a:pt x="0" y="1748"/>
                  </a:cubicBezTo>
                  <a:cubicBezTo>
                    <a:pt x="0" y="1751"/>
                    <a:pt x="0" y="1754"/>
                    <a:pt x="0" y="1756"/>
                  </a:cubicBezTo>
                  <a:cubicBezTo>
                    <a:pt x="0" y="1757"/>
                    <a:pt x="0" y="1757"/>
                    <a:pt x="0" y="1758"/>
                  </a:cubicBezTo>
                  <a:cubicBezTo>
                    <a:pt x="0" y="1761"/>
                    <a:pt x="0" y="1764"/>
                    <a:pt x="0" y="1767"/>
                  </a:cubicBezTo>
                  <a:cubicBezTo>
                    <a:pt x="1" y="1768"/>
                    <a:pt x="1" y="1768"/>
                    <a:pt x="1" y="1769"/>
                  </a:cubicBezTo>
                  <a:cubicBezTo>
                    <a:pt x="1" y="1772"/>
                    <a:pt x="1" y="1774"/>
                    <a:pt x="2" y="1777"/>
                  </a:cubicBezTo>
                  <a:cubicBezTo>
                    <a:pt x="2" y="1777"/>
                    <a:pt x="2" y="1778"/>
                    <a:pt x="2" y="1778"/>
                  </a:cubicBezTo>
                  <a:cubicBezTo>
                    <a:pt x="2" y="1781"/>
                    <a:pt x="3" y="1784"/>
                    <a:pt x="3" y="1787"/>
                  </a:cubicBezTo>
                  <a:cubicBezTo>
                    <a:pt x="4" y="1788"/>
                    <a:pt x="4" y="1789"/>
                    <a:pt x="4" y="1790"/>
                  </a:cubicBezTo>
                  <a:cubicBezTo>
                    <a:pt x="5" y="1792"/>
                    <a:pt x="5" y="1794"/>
                    <a:pt x="6" y="1796"/>
                  </a:cubicBezTo>
                  <a:cubicBezTo>
                    <a:pt x="6" y="1797"/>
                    <a:pt x="7" y="1798"/>
                    <a:pt x="7" y="1799"/>
                  </a:cubicBezTo>
                  <a:cubicBezTo>
                    <a:pt x="8" y="1801"/>
                    <a:pt x="9" y="1804"/>
                    <a:pt x="9" y="1806"/>
                  </a:cubicBezTo>
                  <a:cubicBezTo>
                    <a:pt x="10" y="1807"/>
                    <a:pt x="10" y="1808"/>
                    <a:pt x="11" y="1809"/>
                  </a:cubicBezTo>
                  <a:cubicBezTo>
                    <a:pt x="12" y="1811"/>
                    <a:pt x="13" y="1814"/>
                    <a:pt x="14" y="1816"/>
                  </a:cubicBezTo>
                  <a:cubicBezTo>
                    <a:pt x="14" y="1816"/>
                    <a:pt x="14" y="1816"/>
                    <a:pt x="14" y="1816"/>
                  </a:cubicBezTo>
                  <a:cubicBezTo>
                    <a:pt x="14" y="1817"/>
                    <a:pt x="15" y="1817"/>
                    <a:pt x="15" y="1818"/>
                  </a:cubicBezTo>
                  <a:cubicBezTo>
                    <a:pt x="16" y="1820"/>
                    <a:pt x="17" y="1822"/>
                    <a:pt x="19" y="1824"/>
                  </a:cubicBezTo>
                  <a:cubicBezTo>
                    <a:pt x="19" y="1825"/>
                    <a:pt x="19" y="1825"/>
                    <a:pt x="20" y="1826"/>
                  </a:cubicBezTo>
                  <a:cubicBezTo>
                    <a:pt x="21" y="1828"/>
                    <a:pt x="23" y="1831"/>
                    <a:pt x="25" y="1833"/>
                  </a:cubicBezTo>
                  <a:cubicBezTo>
                    <a:pt x="25" y="1833"/>
                    <a:pt x="25" y="1833"/>
                    <a:pt x="25" y="1833"/>
                  </a:cubicBezTo>
                  <a:cubicBezTo>
                    <a:pt x="26" y="1834"/>
                    <a:pt x="26" y="1834"/>
                    <a:pt x="26" y="1834"/>
                  </a:cubicBezTo>
                  <a:cubicBezTo>
                    <a:pt x="28" y="1836"/>
                    <a:pt x="30" y="1839"/>
                    <a:pt x="32" y="1841"/>
                  </a:cubicBezTo>
                  <a:cubicBezTo>
                    <a:pt x="32" y="1841"/>
                    <a:pt x="32" y="1841"/>
                    <a:pt x="32" y="1841"/>
                  </a:cubicBezTo>
                  <a:cubicBezTo>
                    <a:pt x="34" y="1843"/>
                    <a:pt x="36" y="1845"/>
                    <a:pt x="38" y="1846"/>
                  </a:cubicBezTo>
                  <a:cubicBezTo>
                    <a:pt x="38" y="1847"/>
                    <a:pt x="39" y="1847"/>
                    <a:pt x="40" y="1848"/>
                  </a:cubicBezTo>
                  <a:cubicBezTo>
                    <a:pt x="42" y="1849"/>
                    <a:pt x="44" y="1851"/>
                    <a:pt x="46" y="1852"/>
                  </a:cubicBezTo>
                  <a:cubicBezTo>
                    <a:pt x="46" y="1853"/>
                    <a:pt x="47" y="1853"/>
                    <a:pt x="48" y="1854"/>
                  </a:cubicBezTo>
                  <a:cubicBezTo>
                    <a:pt x="49" y="1855"/>
                    <a:pt x="51" y="1855"/>
                    <a:pt x="52" y="1856"/>
                  </a:cubicBezTo>
                  <a:cubicBezTo>
                    <a:pt x="53" y="1857"/>
                    <a:pt x="54" y="1857"/>
                    <a:pt x="54" y="1857"/>
                  </a:cubicBezTo>
                  <a:cubicBezTo>
                    <a:pt x="57" y="1858"/>
                    <a:pt x="59" y="1859"/>
                    <a:pt x="61" y="1860"/>
                  </a:cubicBezTo>
                  <a:cubicBezTo>
                    <a:pt x="62" y="1860"/>
                    <a:pt x="62" y="1861"/>
                    <a:pt x="63" y="1861"/>
                  </a:cubicBezTo>
                  <a:cubicBezTo>
                    <a:pt x="65" y="1862"/>
                    <a:pt x="67" y="1862"/>
                    <a:pt x="69" y="1863"/>
                  </a:cubicBezTo>
                  <a:cubicBezTo>
                    <a:pt x="70" y="1863"/>
                    <a:pt x="70" y="1863"/>
                    <a:pt x="70" y="1863"/>
                  </a:cubicBezTo>
                  <a:cubicBezTo>
                    <a:pt x="72" y="1864"/>
                    <a:pt x="75" y="1864"/>
                    <a:pt x="77" y="1864"/>
                  </a:cubicBezTo>
                  <a:cubicBezTo>
                    <a:pt x="78" y="1864"/>
                    <a:pt x="78" y="1865"/>
                    <a:pt x="79" y="1865"/>
                  </a:cubicBezTo>
                  <a:cubicBezTo>
                    <a:pt x="81" y="1865"/>
                    <a:pt x="84" y="1865"/>
                    <a:pt x="86" y="1865"/>
                  </a:cubicBezTo>
                  <a:cubicBezTo>
                    <a:pt x="1267" y="1865"/>
                    <a:pt x="1267" y="1865"/>
                    <a:pt x="1267" y="1865"/>
                  </a:cubicBezTo>
                  <a:cubicBezTo>
                    <a:pt x="1270" y="1865"/>
                    <a:pt x="1272" y="1865"/>
                    <a:pt x="1275" y="1865"/>
                  </a:cubicBezTo>
                  <a:cubicBezTo>
                    <a:pt x="1275" y="1865"/>
                    <a:pt x="1276" y="1864"/>
                    <a:pt x="1277" y="1864"/>
                  </a:cubicBezTo>
                  <a:cubicBezTo>
                    <a:pt x="1279" y="1864"/>
                    <a:pt x="1281" y="1864"/>
                    <a:pt x="1284" y="1863"/>
                  </a:cubicBezTo>
                  <a:cubicBezTo>
                    <a:pt x="1285" y="1863"/>
                    <a:pt x="1285" y="1863"/>
                    <a:pt x="1285" y="1863"/>
                  </a:cubicBezTo>
                  <a:cubicBezTo>
                    <a:pt x="1287" y="1862"/>
                    <a:pt x="1289" y="1862"/>
                    <a:pt x="1291" y="1861"/>
                  </a:cubicBezTo>
                  <a:cubicBezTo>
                    <a:pt x="1291" y="1861"/>
                    <a:pt x="1292" y="1860"/>
                    <a:pt x="1293" y="1860"/>
                  </a:cubicBezTo>
                  <a:cubicBezTo>
                    <a:pt x="1295" y="1859"/>
                    <a:pt x="1297" y="1858"/>
                    <a:pt x="1299" y="1857"/>
                  </a:cubicBezTo>
                  <a:cubicBezTo>
                    <a:pt x="1300" y="1857"/>
                    <a:pt x="1301" y="1857"/>
                    <a:pt x="1301" y="1856"/>
                  </a:cubicBezTo>
                  <a:cubicBezTo>
                    <a:pt x="1303" y="1855"/>
                    <a:pt x="1304" y="1855"/>
                    <a:pt x="1306" y="1854"/>
                  </a:cubicBezTo>
                  <a:cubicBezTo>
                    <a:pt x="1307" y="1853"/>
                    <a:pt x="1307" y="1853"/>
                    <a:pt x="1308" y="1852"/>
                  </a:cubicBezTo>
                  <a:cubicBezTo>
                    <a:pt x="1310" y="1851"/>
                    <a:pt x="1312" y="1849"/>
                    <a:pt x="1314" y="1848"/>
                  </a:cubicBezTo>
                  <a:cubicBezTo>
                    <a:pt x="1315" y="1847"/>
                    <a:pt x="1315" y="1847"/>
                    <a:pt x="1316" y="1846"/>
                  </a:cubicBezTo>
                  <a:cubicBezTo>
                    <a:pt x="1318" y="1845"/>
                    <a:pt x="1320" y="1843"/>
                    <a:pt x="1322" y="1841"/>
                  </a:cubicBezTo>
                  <a:cubicBezTo>
                    <a:pt x="1322" y="1841"/>
                    <a:pt x="1322" y="1841"/>
                    <a:pt x="1322" y="1841"/>
                  </a:cubicBezTo>
                  <a:cubicBezTo>
                    <a:pt x="1324" y="1839"/>
                    <a:pt x="1326" y="1836"/>
                    <a:pt x="1328" y="1834"/>
                  </a:cubicBezTo>
                  <a:cubicBezTo>
                    <a:pt x="1328" y="1833"/>
                    <a:pt x="1328" y="1833"/>
                    <a:pt x="1328" y="1833"/>
                  </a:cubicBezTo>
                  <a:cubicBezTo>
                    <a:pt x="1329" y="1833"/>
                    <a:pt x="1329" y="1833"/>
                    <a:pt x="1329" y="1833"/>
                  </a:cubicBezTo>
                  <a:cubicBezTo>
                    <a:pt x="1330" y="1831"/>
                    <a:pt x="1332" y="1828"/>
                    <a:pt x="1334" y="1826"/>
                  </a:cubicBezTo>
                  <a:cubicBezTo>
                    <a:pt x="1334" y="1825"/>
                    <a:pt x="1335" y="1825"/>
                    <a:pt x="1335" y="1824"/>
                  </a:cubicBezTo>
                  <a:cubicBezTo>
                    <a:pt x="1336" y="1822"/>
                    <a:pt x="1337" y="1820"/>
                    <a:pt x="1339" y="1818"/>
                  </a:cubicBezTo>
                  <a:cubicBezTo>
                    <a:pt x="1339" y="1817"/>
                    <a:pt x="1339" y="1817"/>
                    <a:pt x="1340" y="1816"/>
                  </a:cubicBezTo>
                  <a:cubicBezTo>
                    <a:pt x="1340" y="1816"/>
                    <a:pt x="1340" y="1816"/>
                    <a:pt x="1340" y="1816"/>
                  </a:cubicBezTo>
                  <a:cubicBezTo>
                    <a:pt x="1341" y="1814"/>
                    <a:pt x="1342" y="1811"/>
                    <a:pt x="1343" y="1809"/>
                  </a:cubicBezTo>
                  <a:cubicBezTo>
                    <a:pt x="1343" y="1808"/>
                    <a:pt x="1344" y="1807"/>
                    <a:pt x="1344" y="1806"/>
                  </a:cubicBezTo>
                  <a:cubicBezTo>
                    <a:pt x="1345" y="1804"/>
                    <a:pt x="1346" y="1801"/>
                    <a:pt x="1347" y="1799"/>
                  </a:cubicBez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79"/>
            <p:cNvSpPr>
              <a:spLocks noChangeArrowheads="1"/>
            </p:cNvSpPr>
            <p:nvPr/>
          </p:nvSpPr>
          <p:spPr bwMode="auto">
            <a:xfrm>
              <a:off x="1717" y="2667"/>
              <a:ext cx="64" cy="63"/>
            </a:xfrm>
            <a:prstGeom prst="ellipse">
              <a:avLst/>
            </a:pr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80"/>
            <p:cNvSpPr>
              <a:spLocks/>
            </p:cNvSpPr>
            <p:nvPr/>
          </p:nvSpPr>
          <p:spPr bwMode="auto">
            <a:xfrm>
              <a:off x="1656" y="2461"/>
              <a:ext cx="306" cy="293"/>
            </a:xfrm>
            <a:custGeom>
              <a:avLst/>
              <a:gdLst>
                <a:gd name="T0" fmla="*/ 2662 w 2694"/>
                <a:gd name="T1" fmla="*/ 2210 h 2652"/>
                <a:gd name="T2" fmla="*/ 2647 w 2694"/>
                <a:gd name="T3" fmla="*/ 2315 h 2652"/>
                <a:gd name="T4" fmla="*/ 641 w 2694"/>
                <a:gd name="T5" fmla="*/ 2006 h 2652"/>
                <a:gd name="T6" fmla="*/ 307 w 2694"/>
                <a:gd name="T7" fmla="*/ 49 h 2652"/>
                <a:gd name="T8" fmla="*/ 411 w 2694"/>
                <a:gd name="T9" fmla="*/ 31 h 2652"/>
                <a:gd name="T10" fmla="*/ 2662 w 2694"/>
                <a:gd name="T11" fmla="*/ 2210 h 2652"/>
              </a:gdLst>
              <a:ahLst/>
              <a:cxnLst>
                <a:cxn ang="0">
                  <a:pos x="T0" y="T1"/>
                </a:cxn>
                <a:cxn ang="0">
                  <a:pos x="T2" y="T3"/>
                </a:cxn>
                <a:cxn ang="0">
                  <a:pos x="T4" y="T5"/>
                </a:cxn>
                <a:cxn ang="0">
                  <a:pos x="T6" y="T7"/>
                </a:cxn>
                <a:cxn ang="0">
                  <a:pos x="T8" y="T9"/>
                </a:cxn>
                <a:cxn ang="0">
                  <a:pos x="T10" y="T11"/>
                </a:cxn>
              </a:cxnLst>
              <a:rect l="0" t="0" r="r" b="b"/>
              <a:pathLst>
                <a:path w="2694" h="2652">
                  <a:moveTo>
                    <a:pt x="2662" y="2210"/>
                  </a:moveTo>
                  <a:cubicBezTo>
                    <a:pt x="2694" y="2241"/>
                    <a:pt x="2686" y="2295"/>
                    <a:pt x="2647" y="2315"/>
                  </a:cubicBezTo>
                  <a:cubicBezTo>
                    <a:pt x="2000" y="2652"/>
                    <a:pt x="1184" y="2549"/>
                    <a:pt x="641" y="2006"/>
                  </a:cubicBezTo>
                  <a:cubicBezTo>
                    <a:pt x="111" y="1477"/>
                    <a:pt x="0" y="688"/>
                    <a:pt x="307" y="49"/>
                  </a:cubicBezTo>
                  <a:cubicBezTo>
                    <a:pt x="326" y="9"/>
                    <a:pt x="380" y="0"/>
                    <a:pt x="411" y="31"/>
                  </a:cubicBezTo>
                  <a:lnTo>
                    <a:pt x="2662" y="2210"/>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5" name="Group 83"/>
          <p:cNvGrpSpPr>
            <a:grpSpLocks noChangeAspect="1"/>
          </p:cNvGrpSpPr>
          <p:nvPr/>
        </p:nvGrpSpPr>
        <p:grpSpPr bwMode="auto">
          <a:xfrm>
            <a:off x="6296025" y="3851275"/>
            <a:ext cx="1050925" cy="760413"/>
            <a:chOff x="3966" y="2426"/>
            <a:chExt cx="662" cy="479"/>
          </a:xfrm>
        </p:grpSpPr>
        <p:sp>
          <p:nvSpPr>
            <p:cNvPr id="297" name="Freeform 84"/>
            <p:cNvSpPr>
              <a:spLocks/>
            </p:cNvSpPr>
            <p:nvPr/>
          </p:nvSpPr>
          <p:spPr bwMode="auto">
            <a:xfrm>
              <a:off x="3966" y="2426"/>
              <a:ext cx="662" cy="479"/>
            </a:xfrm>
            <a:custGeom>
              <a:avLst/>
              <a:gdLst>
                <a:gd name="T0" fmla="*/ 2783 w 2898"/>
                <a:gd name="T1" fmla="*/ 1522 h 2153"/>
                <a:gd name="T2" fmla="*/ 933 w 2898"/>
                <a:gd name="T3" fmla="*/ 1522 h 2153"/>
                <a:gd name="T4" fmla="*/ 933 w 2898"/>
                <a:gd name="T5" fmla="*/ 69 h 2153"/>
                <a:gd name="T6" fmla="*/ 864 w 2898"/>
                <a:gd name="T7" fmla="*/ 0 h 2153"/>
                <a:gd name="T8" fmla="*/ 795 w 2898"/>
                <a:gd name="T9" fmla="*/ 69 h 2153"/>
                <a:gd name="T10" fmla="*/ 795 w 2898"/>
                <a:gd name="T11" fmla="*/ 1522 h 2153"/>
                <a:gd name="T12" fmla="*/ 362 w 2898"/>
                <a:gd name="T13" fmla="*/ 1522 h 2153"/>
                <a:gd name="T14" fmla="*/ 362 w 2898"/>
                <a:gd name="T15" fmla="*/ 312 h 2153"/>
                <a:gd name="T16" fmla="*/ 293 w 2898"/>
                <a:gd name="T17" fmla="*/ 243 h 2153"/>
                <a:gd name="T18" fmla="*/ 224 w 2898"/>
                <a:gd name="T19" fmla="*/ 312 h 2153"/>
                <a:gd name="T20" fmla="*/ 224 w 2898"/>
                <a:gd name="T21" fmla="*/ 1522 h 2153"/>
                <a:gd name="T22" fmla="*/ 115 w 2898"/>
                <a:gd name="T23" fmla="*/ 1522 h 2153"/>
                <a:gd name="T24" fmla="*/ 0 w 2898"/>
                <a:gd name="T25" fmla="*/ 1637 h 2153"/>
                <a:gd name="T26" fmla="*/ 0 w 2898"/>
                <a:gd name="T27" fmla="*/ 2038 h 2153"/>
                <a:gd name="T28" fmla="*/ 115 w 2898"/>
                <a:gd name="T29" fmla="*/ 2153 h 2153"/>
                <a:gd name="T30" fmla="*/ 2783 w 2898"/>
                <a:gd name="T31" fmla="*/ 2153 h 2153"/>
                <a:gd name="T32" fmla="*/ 2898 w 2898"/>
                <a:gd name="T33" fmla="*/ 2038 h 2153"/>
                <a:gd name="T34" fmla="*/ 2898 w 2898"/>
                <a:gd name="T35" fmla="*/ 1637 h 2153"/>
                <a:gd name="T36" fmla="*/ 2783 w 2898"/>
                <a:gd name="T37" fmla="*/ 1522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98" h="2153">
                  <a:moveTo>
                    <a:pt x="2783" y="1522"/>
                  </a:moveTo>
                  <a:cubicBezTo>
                    <a:pt x="933" y="1522"/>
                    <a:pt x="933" y="1522"/>
                    <a:pt x="933" y="1522"/>
                  </a:cubicBezTo>
                  <a:cubicBezTo>
                    <a:pt x="933" y="69"/>
                    <a:pt x="933" y="69"/>
                    <a:pt x="933" y="69"/>
                  </a:cubicBezTo>
                  <a:cubicBezTo>
                    <a:pt x="933" y="31"/>
                    <a:pt x="902" y="0"/>
                    <a:pt x="864" y="0"/>
                  </a:cubicBezTo>
                  <a:cubicBezTo>
                    <a:pt x="826" y="0"/>
                    <a:pt x="795" y="31"/>
                    <a:pt x="795" y="69"/>
                  </a:cubicBezTo>
                  <a:cubicBezTo>
                    <a:pt x="795" y="1522"/>
                    <a:pt x="795" y="1522"/>
                    <a:pt x="795" y="1522"/>
                  </a:cubicBezTo>
                  <a:cubicBezTo>
                    <a:pt x="362" y="1522"/>
                    <a:pt x="362" y="1522"/>
                    <a:pt x="362" y="1522"/>
                  </a:cubicBezTo>
                  <a:cubicBezTo>
                    <a:pt x="362" y="312"/>
                    <a:pt x="362" y="312"/>
                    <a:pt x="362" y="312"/>
                  </a:cubicBezTo>
                  <a:cubicBezTo>
                    <a:pt x="362" y="274"/>
                    <a:pt x="331" y="243"/>
                    <a:pt x="293" y="243"/>
                  </a:cubicBezTo>
                  <a:cubicBezTo>
                    <a:pt x="255" y="243"/>
                    <a:pt x="224" y="274"/>
                    <a:pt x="224" y="312"/>
                  </a:cubicBezTo>
                  <a:cubicBezTo>
                    <a:pt x="224" y="1522"/>
                    <a:pt x="224" y="1522"/>
                    <a:pt x="224" y="1522"/>
                  </a:cubicBezTo>
                  <a:cubicBezTo>
                    <a:pt x="115" y="1522"/>
                    <a:pt x="115" y="1522"/>
                    <a:pt x="115" y="1522"/>
                  </a:cubicBezTo>
                  <a:cubicBezTo>
                    <a:pt x="51" y="1522"/>
                    <a:pt x="0" y="1573"/>
                    <a:pt x="0" y="1637"/>
                  </a:cubicBezTo>
                  <a:cubicBezTo>
                    <a:pt x="0" y="2038"/>
                    <a:pt x="0" y="2038"/>
                    <a:pt x="0" y="2038"/>
                  </a:cubicBezTo>
                  <a:cubicBezTo>
                    <a:pt x="0" y="2101"/>
                    <a:pt x="51" y="2153"/>
                    <a:pt x="115" y="2153"/>
                  </a:cubicBezTo>
                  <a:cubicBezTo>
                    <a:pt x="2783" y="2153"/>
                    <a:pt x="2783" y="2153"/>
                    <a:pt x="2783" y="2153"/>
                  </a:cubicBezTo>
                  <a:cubicBezTo>
                    <a:pt x="2847" y="2153"/>
                    <a:pt x="2898" y="2101"/>
                    <a:pt x="2898" y="2038"/>
                  </a:cubicBezTo>
                  <a:cubicBezTo>
                    <a:pt x="2898" y="1637"/>
                    <a:pt x="2898" y="1637"/>
                    <a:pt x="2898" y="1637"/>
                  </a:cubicBezTo>
                  <a:cubicBezTo>
                    <a:pt x="2898" y="1573"/>
                    <a:pt x="2847" y="1522"/>
                    <a:pt x="2783" y="15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85"/>
            <p:cNvSpPr>
              <a:spLocks noChangeArrowheads="1"/>
            </p:cNvSpPr>
            <p:nvPr/>
          </p:nvSpPr>
          <p:spPr bwMode="auto">
            <a:xfrm>
              <a:off x="4497" y="2795"/>
              <a:ext cx="83" cy="8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86"/>
            <p:cNvSpPr>
              <a:spLocks/>
            </p:cNvSpPr>
            <p:nvPr/>
          </p:nvSpPr>
          <p:spPr bwMode="auto">
            <a:xfrm>
              <a:off x="4094" y="2795"/>
              <a:ext cx="13" cy="81"/>
            </a:xfrm>
            <a:custGeom>
              <a:avLst/>
              <a:gdLst>
                <a:gd name="T0" fmla="*/ 0 w 57"/>
                <a:gd name="T1" fmla="*/ 28 h 364"/>
                <a:gd name="T2" fmla="*/ 28 w 57"/>
                <a:gd name="T3" fmla="*/ 0 h 364"/>
                <a:gd name="T4" fmla="*/ 57 w 57"/>
                <a:gd name="T5" fmla="*/ 28 h 364"/>
                <a:gd name="T6" fmla="*/ 57 w 57"/>
                <a:gd name="T7" fmla="*/ 335 h 364"/>
                <a:gd name="T8" fmla="*/ 28 w 57"/>
                <a:gd name="T9" fmla="*/ 364 h 364"/>
                <a:gd name="T10" fmla="*/ 0 w 57"/>
                <a:gd name="T11" fmla="*/ 335 h 364"/>
                <a:gd name="T12" fmla="*/ 0 w 57"/>
                <a:gd name="T13" fmla="*/ 28 h 364"/>
              </a:gdLst>
              <a:ahLst/>
              <a:cxnLst>
                <a:cxn ang="0">
                  <a:pos x="T0" y="T1"/>
                </a:cxn>
                <a:cxn ang="0">
                  <a:pos x="T2" y="T3"/>
                </a:cxn>
                <a:cxn ang="0">
                  <a:pos x="T4" y="T5"/>
                </a:cxn>
                <a:cxn ang="0">
                  <a:pos x="T6" y="T7"/>
                </a:cxn>
                <a:cxn ang="0">
                  <a:pos x="T8" y="T9"/>
                </a:cxn>
                <a:cxn ang="0">
                  <a:pos x="T10" y="T11"/>
                </a:cxn>
                <a:cxn ang="0">
                  <a:pos x="T12" y="T13"/>
                </a:cxn>
              </a:cxnLst>
              <a:rect l="0" t="0" r="r" b="b"/>
              <a:pathLst>
                <a:path w="57" h="364">
                  <a:moveTo>
                    <a:pt x="0" y="28"/>
                  </a:moveTo>
                  <a:cubicBezTo>
                    <a:pt x="0" y="13"/>
                    <a:pt x="13" y="0"/>
                    <a:pt x="28" y="0"/>
                  </a:cubicBezTo>
                  <a:cubicBezTo>
                    <a:pt x="44" y="0"/>
                    <a:pt x="57" y="13"/>
                    <a:pt x="57" y="28"/>
                  </a:cubicBezTo>
                  <a:cubicBezTo>
                    <a:pt x="57" y="335"/>
                    <a:pt x="57" y="335"/>
                    <a:pt x="57" y="335"/>
                  </a:cubicBezTo>
                  <a:cubicBezTo>
                    <a:pt x="57" y="351"/>
                    <a:pt x="44" y="364"/>
                    <a:pt x="28" y="364"/>
                  </a:cubicBezTo>
                  <a:cubicBezTo>
                    <a:pt x="13" y="364"/>
                    <a:pt x="0" y="351"/>
                    <a:pt x="0" y="335"/>
                  </a:cubicBezTo>
                  <a:lnTo>
                    <a:pt x="0" y="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87"/>
            <p:cNvSpPr>
              <a:spLocks/>
            </p:cNvSpPr>
            <p:nvPr/>
          </p:nvSpPr>
          <p:spPr bwMode="auto">
            <a:xfrm>
              <a:off x="4053" y="2795"/>
              <a:ext cx="13" cy="81"/>
            </a:xfrm>
            <a:custGeom>
              <a:avLst/>
              <a:gdLst>
                <a:gd name="T0" fmla="*/ 0 w 57"/>
                <a:gd name="T1" fmla="*/ 28 h 364"/>
                <a:gd name="T2" fmla="*/ 28 w 57"/>
                <a:gd name="T3" fmla="*/ 0 h 364"/>
                <a:gd name="T4" fmla="*/ 57 w 57"/>
                <a:gd name="T5" fmla="*/ 28 h 364"/>
                <a:gd name="T6" fmla="*/ 57 w 57"/>
                <a:gd name="T7" fmla="*/ 335 h 364"/>
                <a:gd name="T8" fmla="*/ 28 w 57"/>
                <a:gd name="T9" fmla="*/ 364 h 364"/>
                <a:gd name="T10" fmla="*/ 0 w 57"/>
                <a:gd name="T11" fmla="*/ 335 h 364"/>
                <a:gd name="T12" fmla="*/ 0 w 57"/>
                <a:gd name="T13" fmla="*/ 28 h 364"/>
              </a:gdLst>
              <a:ahLst/>
              <a:cxnLst>
                <a:cxn ang="0">
                  <a:pos x="T0" y="T1"/>
                </a:cxn>
                <a:cxn ang="0">
                  <a:pos x="T2" y="T3"/>
                </a:cxn>
                <a:cxn ang="0">
                  <a:pos x="T4" y="T5"/>
                </a:cxn>
                <a:cxn ang="0">
                  <a:pos x="T6" y="T7"/>
                </a:cxn>
                <a:cxn ang="0">
                  <a:pos x="T8" y="T9"/>
                </a:cxn>
                <a:cxn ang="0">
                  <a:pos x="T10" y="T11"/>
                </a:cxn>
                <a:cxn ang="0">
                  <a:pos x="T12" y="T13"/>
                </a:cxn>
              </a:cxnLst>
              <a:rect l="0" t="0" r="r" b="b"/>
              <a:pathLst>
                <a:path w="57" h="364">
                  <a:moveTo>
                    <a:pt x="0" y="28"/>
                  </a:moveTo>
                  <a:cubicBezTo>
                    <a:pt x="0" y="13"/>
                    <a:pt x="12" y="0"/>
                    <a:pt x="28" y="0"/>
                  </a:cubicBezTo>
                  <a:cubicBezTo>
                    <a:pt x="44" y="0"/>
                    <a:pt x="57" y="13"/>
                    <a:pt x="57" y="28"/>
                  </a:cubicBezTo>
                  <a:cubicBezTo>
                    <a:pt x="57" y="335"/>
                    <a:pt x="57" y="335"/>
                    <a:pt x="57" y="335"/>
                  </a:cubicBezTo>
                  <a:cubicBezTo>
                    <a:pt x="57" y="351"/>
                    <a:pt x="44" y="364"/>
                    <a:pt x="28" y="364"/>
                  </a:cubicBezTo>
                  <a:cubicBezTo>
                    <a:pt x="12" y="364"/>
                    <a:pt x="0" y="351"/>
                    <a:pt x="0" y="335"/>
                  </a:cubicBezTo>
                  <a:lnTo>
                    <a:pt x="0" y="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88"/>
            <p:cNvSpPr>
              <a:spLocks/>
            </p:cNvSpPr>
            <p:nvPr/>
          </p:nvSpPr>
          <p:spPr bwMode="auto">
            <a:xfrm>
              <a:off x="4012" y="2795"/>
              <a:ext cx="12" cy="81"/>
            </a:xfrm>
            <a:custGeom>
              <a:avLst/>
              <a:gdLst>
                <a:gd name="T0" fmla="*/ 0 w 56"/>
                <a:gd name="T1" fmla="*/ 28 h 364"/>
                <a:gd name="T2" fmla="*/ 28 w 56"/>
                <a:gd name="T3" fmla="*/ 0 h 364"/>
                <a:gd name="T4" fmla="*/ 56 w 56"/>
                <a:gd name="T5" fmla="*/ 28 h 364"/>
                <a:gd name="T6" fmla="*/ 56 w 56"/>
                <a:gd name="T7" fmla="*/ 335 h 364"/>
                <a:gd name="T8" fmla="*/ 28 w 56"/>
                <a:gd name="T9" fmla="*/ 364 h 364"/>
                <a:gd name="T10" fmla="*/ 0 w 56"/>
                <a:gd name="T11" fmla="*/ 335 h 364"/>
                <a:gd name="T12" fmla="*/ 0 w 56"/>
                <a:gd name="T13" fmla="*/ 28 h 364"/>
              </a:gdLst>
              <a:ahLst/>
              <a:cxnLst>
                <a:cxn ang="0">
                  <a:pos x="T0" y="T1"/>
                </a:cxn>
                <a:cxn ang="0">
                  <a:pos x="T2" y="T3"/>
                </a:cxn>
                <a:cxn ang="0">
                  <a:pos x="T4" y="T5"/>
                </a:cxn>
                <a:cxn ang="0">
                  <a:pos x="T6" y="T7"/>
                </a:cxn>
                <a:cxn ang="0">
                  <a:pos x="T8" y="T9"/>
                </a:cxn>
                <a:cxn ang="0">
                  <a:pos x="T10" y="T11"/>
                </a:cxn>
                <a:cxn ang="0">
                  <a:pos x="T12" y="T13"/>
                </a:cxn>
              </a:cxnLst>
              <a:rect l="0" t="0" r="r" b="b"/>
              <a:pathLst>
                <a:path w="56" h="364">
                  <a:moveTo>
                    <a:pt x="0" y="28"/>
                  </a:moveTo>
                  <a:cubicBezTo>
                    <a:pt x="0" y="13"/>
                    <a:pt x="12" y="0"/>
                    <a:pt x="28" y="0"/>
                  </a:cubicBezTo>
                  <a:cubicBezTo>
                    <a:pt x="44" y="0"/>
                    <a:pt x="56" y="13"/>
                    <a:pt x="56" y="28"/>
                  </a:cubicBezTo>
                  <a:cubicBezTo>
                    <a:pt x="56" y="335"/>
                    <a:pt x="56" y="335"/>
                    <a:pt x="56" y="335"/>
                  </a:cubicBezTo>
                  <a:cubicBezTo>
                    <a:pt x="56" y="351"/>
                    <a:pt x="44" y="364"/>
                    <a:pt x="28" y="364"/>
                  </a:cubicBezTo>
                  <a:cubicBezTo>
                    <a:pt x="12" y="364"/>
                    <a:pt x="0" y="351"/>
                    <a:pt x="0" y="335"/>
                  </a:cubicBezTo>
                  <a:lnTo>
                    <a:pt x="0" y="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89"/>
            <p:cNvSpPr>
              <a:spLocks/>
            </p:cNvSpPr>
            <p:nvPr/>
          </p:nvSpPr>
          <p:spPr bwMode="auto">
            <a:xfrm>
              <a:off x="4248" y="2807"/>
              <a:ext cx="75" cy="56"/>
            </a:xfrm>
            <a:custGeom>
              <a:avLst/>
              <a:gdLst>
                <a:gd name="T0" fmla="*/ 296 w 328"/>
                <a:gd name="T1" fmla="*/ 0 h 252"/>
                <a:gd name="T2" fmla="*/ 32 w 328"/>
                <a:gd name="T3" fmla="*/ 0 h 252"/>
                <a:gd name="T4" fmla="*/ 0 w 328"/>
                <a:gd name="T5" fmla="*/ 32 h 252"/>
                <a:gd name="T6" fmla="*/ 0 w 328"/>
                <a:gd name="T7" fmla="*/ 220 h 252"/>
                <a:gd name="T8" fmla="*/ 32 w 328"/>
                <a:gd name="T9" fmla="*/ 252 h 252"/>
                <a:gd name="T10" fmla="*/ 296 w 328"/>
                <a:gd name="T11" fmla="*/ 252 h 252"/>
                <a:gd name="T12" fmla="*/ 328 w 328"/>
                <a:gd name="T13" fmla="*/ 220 h 252"/>
                <a:gd name="T14" fmla="*/ 328 w 328"/>
                <a:gd name="T15" fmla="*/ 32 h 252"/>
                <a:gd name="T16" fmla="*/ 296 w 32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252">
                  <a:moveTo>
                    <a:pt x="296" y="0"/>
                  </a:moveTo>
                  <a:cubicBezTo>
                    <a:pt x="32" y="0"/>
                    <a:pt x="32" y="0"/>
                    <a:pt x="32" y="0"/>
                  </a:cubicBezTo>
                  <a:cubicBezTo>
                    <a:pt x="15" y="0"/>
                    <a:pt x="0" y="14"/>
                    <a:pt x="0" y="32"/>
                  </a:cubicBezTo>
                  <a:cubicBezTo>
                    <a:pt x="0" y="220"/>
                    <a:pt x="0" y="220"/>
                    <a:pt x="0" y="220"/>
                  </a:cubicBezTo>
                  <a:cubicBezTo>
                    <a:pt x="0" y="238"/>
                    <a:pt x="15" y="252"/>
                    <a:pt x="32" y="252"/>
                  </a:cubicBezTo>
                  <a:cubicBezTo>
                    <a:pt x="296" y="252"/>
                    <a:pt x="296" y="252"/>
                    <a:pt x="296" y="252"/>
                  </a:cubicBezTo>
                  <a:cubicBezTo>
                    <a:pt x="313" y="252"/>
                    <a:pt x="328" y="238"/>
                    <a:pt x="328" y="220"/>
                  </a:cubicBezTo>
                  <a:cubicBezTo>
                    <a:pt x="328" y="32"/>
                    <a:pt x="328" y="32"/>
                    <a:pt x="328" y="32"/>
                  </a:cubicBezTo>
                  <a:cubicBezTo>
                    <a:pt x="328" y="14"/>
                    <a:pt x="313" y="0"/>
                    <a:pt x="296"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90"/>
            <p:cNvSpPr>
              <a:spLocks/>
            </p:cNvSpPr>
            <p:nvPr/>
          </p:nvSpPr>
          <p:spPr bwMode="auto">
            <a:xfrm>
              <a:off x="4144" y="2807"/>
              <a:ext cx="75" cy="56"/>
            </a:xfrm>
            <a:custGeom>
              <a:avLst/>
              <a:gdLst>
                <a:gd name="T0" fmla="*/ 296 w 328"/>
                <a:gd name="T1" fmla="*/ 0 h 252"/>
                <a:gd name="T2" fmla="*/ 32 w 328"/>
                <a:gd name="T3" fmla="*/ 0 h 252"/>
                <a:gd name="T4" fmla="*/ 0 w 328"/>
                <a:gd name="T5" fmla="*/ 32 h 252"/>
                <a:gd name="T6" fmla="*/ 0 w 328"/>
                <a:gd name="T7" fmla="*/ 220 h 252"/>
                <a:gd name="T8" fmla="*/ 32 w 328"/>
                <a:gd name="T9" fmla="*/ 252 h 252"/>
                <a:gd name="T10" fmla="*/ 296 w 328"/>
                <a:gd name="T11" fmla="*/ 252 h 252"/>
                <a:gd name="T12" fmla="*/ 328 w 328"/>
                <a:gd name="T13" fmla="*/ 220 h 252"/>
                <a:gd name="T14" fmla="*/ 328 w 328"/>
                <a:gd name="T15" fmla="*/ 32 h 252"/>
                <a:gd name="T16" fmla="*/ 296 w 32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252">
                  <a:moveTo>
                    <a:pt x="296" y="0"/>
                  </a:moveTo>
                  <a:cubicBezTo>
                    <a:pt x="32" y="0"/>
                    <a:pt x="32" y="0"/>
                    <a:pt x="32" y="0"/>
                  </a:cubicBezTo>
                  <a:cubicBezTo>
                    <a:pt x="15" y="0"/>
                    <a:pt x="0" y="14"/>
                    <a:pt x="0" y="32"/>
                  </a:cubicBezTo>
                  <a:cubicBezTo>
                    <a:pt x="0" y="220"/>
                    <a:pt x="0" y="220"/>
                    <a:pt x="0" y="220"/>
                  </a:cubicBezTo>
                  <a:cubicBezTo>
                    <a:pt x="0" y="238"/>
                    <a:pt x="15" y="252"/>
                    <a:pt x="32" y="252"/>
                  </a:cubicBezTo>
                  <a:cubicBezTo>
                    <a:pt x="296" y="252"/>
                    <a:pt x="296" y="252"/>
                    <a:pt x="296" y="252"/>
                  </a:cubicBezTo>
                  <a:cubicBezTo>
                    <a:pt x="314" y="252"/>
                    <a:pt x="328" y="238"/>
                    <a:pt x="328" y="220"/>
                  </a:cubicBezTo>
                  <a:cubicBezTo>
                    <a:pt x="328" y="32"/>
                    <a:pt x="328" y="32"/>
                    <a:pt x="328" y="32"/>
                  </a:cubicBezTo>
                  <a:cubicBezTo>
                    <a:pt x="328" y="14"/>
                    <a:pt x="314" y="0"/>
                    <a:pt x="296"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91"/>
            <p:cNvSpPr>
              <a:spLocks/>
            </p:cNvSpPr>
            <p:nvPr/>
          </p:nvSpPr>
          <p:spPr bwMode="auto">
            <a:xfrm>
              <a:off x="4385" y="2807"/>
              <a:ext cx="75" cy="56"/>
            </a:xfrm>
            <a:custGeom>
              <a:avLst/>
              <a:gdLst>
                <a:gd name="T0" fmla="*/ 295 w 328"/>
                <a:gd name="T1" fmla="*/ 0 h 252"/>
                <a:gd name="T2" fmla="*/ 32 w 328"/>
                <a:gd name="T3" fmla="*/ 0 h 252"/>
                <a:gd name="T4" fmla="*/ 0 w 328"/>
                <a:gd name="T5" fmla="*/ 32 h 252"/>
                <a:gd name="T6" fmla="*/ 0 w 328"/>
                <a:gd name="T7" fmla="*/ 220 h 252"/>
                <a:gd name="T8" fmla="*/ 32 w 328"/>
                <a:gd name="T9" fmla="*/ 252 h 252"/>
                <a:gd name="T10" fmla="*/ 295 w 328"/>
                <a:gd name="T11" fmla="*/ 252 h 252"/>
                <a:gd name="T12" fmla="*/ 328 w 328"/>
                <a:gd name="T13" fmla="*/ 220 h 252"/>
                <a:gd name="T14" fmla="*/ 328 w 328"/>
                <a:gd name="T15" fmla="*/ 32 h 252"/>
                <a:gd name="T16" fmla="*/ 295 w 32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252">
                  <a:moveTo>
                    <a:pt x="295" y="0"/>
                  </a:moveTo>
                  <a:cubicBezTo>
                    <a:pt x="32" y="0"/>
                    <a:pt x="32" y="0"/>
                    <a:pt x="32" y="0"/>
                  </a:cubicBezTo>
                  <a:cubicBezTo>
                    <a:pt x="14" y="0"/>
                    <a:pt x="0" y="14"/>
                    <a:pt x="0" y="32"/>
                  </a:cubicBezTo>
                  <a:cubicBezTo>
                    <a:pt x="0" y="220"/>
                    <a:pt x="0" y="220"/>
                    <a:pt x="0" y="220"/>
                  </a:cubicBezTo>
                  <a:cubicBezTo>
                    <a:pt x="0" y="238"/>
                    <a:pt x="14" y="252"/>
                    <a:pt x="32" y="252"/>
                  </a:cubicBezTo>
                  <a:cubicBezTo>
                    <a:pt x="295" y="252"/>
                    <a:pt x="295" y="252"/>
                    <a:pt x="295" y="252"/>
                  </a:cubicBezTo>
                  <a:cubicBezTo>
                    <a:pt x="313" y="252"/>
                    <a:pt x="328" y="238"/>
                    <a:pt x="328" y="220"/>
                  </a:cubicBezTo>
                  <a:cubicBezTo>
                    <a:pt x="328" y="32"/>
                    <a:pt x="328" y="32"/>
                    <a:pt x="328" y="32"/>
                  </a:cubicBezTo>
                  <a:cubicBezTo>
                    <a:pt x="328" y="14"/>
                    <a:pt x="313" y="0"/>
                    <a:pt x="295"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9" name="Group 94"/>
          <p:cNvGrpSpPr>
            <a:grpSpLocks noChangeAspect="1"/>
          </p:cNvGrpSpPr>
          <p:nvPr/>
        </p:nvGrpSpPr>
        <p:grpSpPr bwMode="auto">
          <a:xfrm>
            <a:off x="7659688" y="2952750"/>
            <a:ext cx="769937" cy="577850"/>
            <a:chOff x="4825" y="1860"/>
            <a:chExt cx="485" cy="364"/>
          </a:xfrm>
        </p:grpSpPr>
        <p:sp>
          <p:nvSpPr>
            <p:cNvPr id="311" name="Freeform 95"/>
            <p:cNvSpPr>
              <a:spLocks/>
            </p:cNvSpPr>
            <p:nvPr/>
          </p:nvSpPr>
          <p:spPr bwMode="auto">
            <a:xfrm>
              <a:off x="4825" y="1860"/>
              <a:ext cx="114" cy="364"/>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96"/>
            <p:cNvSpPr>
              <a:spLocks noEditPoints="1"/>
            </p:cNvSpPr>
            <p:nvPr/>
          </p:nvSpPr>
          <p:spPr bwMode="auto">
            <a:xfrm>
              <a:off x="4969" y="1860"/>
              <a:ext cx="341" cy="364"/>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97"/>
            <p:cNvSpPr>
              <a:spLocks/>
            </p:cNvSpPr>
            <p:nvPr/>
          </p:nvSpPr>
          <p:spPr bwMode="auto">
            <a:xfrm>
              <a:off x="5007" y="1894"/>
              <a:ext cx="265" cy="53"/>
            </a:xfrm>
            <a:custGeom>
              <a:avLst/>
              <a:gdLst>
                <a:gd name="T0" fmla="*/ 1250 w 1392"/>
                <a:gd name="T1" fmla="*/ 284 h 284"/>
                <a:gd name="T2" fmla="*/ 142 w 1392"/>
                <a:gd name="T3" fmla="*/ 284 h 284"/>
                <a:gd name="T4" fmla="*/ 0 w 1392"/>
                <a:gd name="T5" fmla="*/ 142 h 284"/>
                <a:gd name="T6" fmla="*/ 142 w 1392"/>
                <a:gd name="T7" fmla="*/ 0 h 284"/>
                <a:gd name="T8" fmla="*/ 1250 w 1392"/>
                <a:gd name="T9" fmla="*/ 0 h 284"/>
                <a:gd name="T10" fmla="*/ 1392 w 1392"/>
                <a:gd name="T11" fmla="*/ 142 h 284"/>
                <a:gd name="T12" fmla="*/ 1250 w 1392"/>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1392" h="284">
                  <a:moveTo>
                    <a:pt x="1250" y="284"/>
                  </a:moveTo>
                  <a:cubicBezTo>
                    <a:pt x="142" y="284"/>
                    <a:pt x="142" y="284"/>
                    <a:pt x="142" y="284"/>
                  </a:cubicBezTo>
                  <a:cubicBezTo>
                    <a:pt x="64" y="284"/>
                    <a:pt x="0" y="220"/>
                    <a:pt x="0" y="142"/>
                  </a:cubicBezTo>
                  <a:cubicBezTo>
                    <a:pt x="0" y="64"/>
                    <a:pt x="64" y="0"/>
                    <a:pt x="142" y="0"/>
                  </a:cubicBezTo>
                  <a:cubicBezTo>
                    <a:pt x="1250" y="0"/>
                    <a:pt x="1250" y="0"/>
                    <a:pt x="1250" y="0"/>
                  </a:cubicBezTo>
                  <a:cubicBezTo>
                    <a:pt x="1329" y="0"/>
                    <a:pt x="1392" y="64"/>
                    <a:pt x="1392" y="142"/>
                  </a:cubicBezTo>
                  <a:cubicBezTo>
                    <a:pt x="1392" y="220"/>
                    <a:pt x="1329" y="284"/>
                    <a:pt x="1250" y="28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98"/>
            <p:cNvSpPr>
              <a:spLocks noChangeArrowheads="1"/>
            </p:cNvSpPr>
            <p:nvPr/>
          </p:nvSpPr>
          <p:spPr bwMode="auto">
            <a:xfrm>
              <a:off x="5038" y="213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99"/>
            <p:cNvSpPr>
              <a:spLocks noChangeArrowheads="1"/>
            </p:cNvSpPr>
            <p:nvPr/>
          </p:nvSpPr>
          <p:spPr bwMode="auto">
            <a:xfrm>
              <a:off x="5038" y="206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100"/>
            <p:cNvSpPr>
              <a:spLocks noChangeArrowheads="1"/>
            </p:cNvSpPr>
            <p:nvPr/>
          </p:nvSpPr>
          <p:spPr bwMode="auto">
            <a:xfrm>
              <a:off x="5038" y="1995"/>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101"/>
            <p:cNvSpPr>
              <a:spLocks noChangeArrowheads="1"/>
            </p:cNvSpPr>
            <p:nvPr/>
          </p:nvSpPr>
          <p:spPr bwMode="auto">
            <a:xfrm>
              <a:off x="5117" y="213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102"/>
            <p:cNvSpPr>
              <a:spLocks noChangeArrowheads="1"/>
            </p:cNvSpPr>
            <p:nvPr/>
          </p:nvSpPr>
          <p:spPr bwMode="auto">
            <a:xfrm>
              <a:off x="5117" y="206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103"/>
            <p:cNvSpPr>
              <a:spLocks noChangeArrowheads="1"/>
            </p:cNvSpPr>
            <p:nvPr/>
          </p:nvSpPr>
          <p:spPr bwMode="auto">
            <a:xfrm>
              <a:off x="5117" y="1995"/>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104"/>
            <p:cNvSpPr>
              <a:spLocks noChangeArrowheads="1"/>
            </p:cNvSpPr>
            <p:nvPr/>
          </p:nvSpPr>
          <p:spPr bwMode="auto">
            <a:xfrm>
              <a:off x="5197" y="213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105"/>
            <p:cNvSpPr>
              <a:spLocks noChangeArrowheads="1"/>
            </p:cNvSpPr>
            <p:nvPr/>
          </p:nvSpPr>
          <p:spPr bwMode="auto">
            <a:xfrm>
              <a:off x="5197" y="206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106"/>
            <p:cNvSpPr>
              <a:spLocks noChangeArrowheads="1"/>
            </p:cNvSpPr>
            <p:nvPr/>
          </p:nvSpPr>
          <p:spPr bwMode="auto">
            <a:xfrm>
              <a:off x="5197" y="1995"/>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0" name="Group 124"/>
          <p:cNvGrpSpPr>
            <a:grpSpLocks noChangeAspect="1"/>
          </p:cNvGrpSpPr>
          <p:nvPr/>
        </p:nvGrpSpPr>
        <p:grpSpPr bwMode="auto">
          <a:xfrm>
            <a:off x="7657081" y="4048065"/>
            <a:ext cx="806984" cy="544986"/>
            <a:chOff x="1284" y="543"/>
            <a:chExt cx="3191" cy="2155"/>
          </a:xfrm>
        </p:grpSpPr>
        <p:sp>
          <p:nvSpPr>
            <p:cNvPr id="343" name="Freeform 125"/>
            <p:cNvSpPr>
              <a:spLocks/>
            </p:cNvSpPr>
            <p:nvPr/>
          </p:nvSpPr>
          <p:spPr bwMode="auto">
            <a:xfrm>
              <a:off x="1284" y="543"/>
              <a:ext cx="3191" cy="2155"/>
            </a:xfrm>
            <a:custGeom>
              <a:avLst/>
              <a:gdLst>
                <a:gd name="T0" fmla="*/ 2608 w 2608"/>
                <a:gd name="T1" fmla="*/ 1642 h 1802"/>
                <a:gd name="T2" fmla="*/ 2448 w 2608"/>
                <a:gd name="T3" fmla="*/ 1802 h 1802"/>
                <a:gd name="T4" fmla="*/ 161 w 2608"/>
                <a:gd name="T5" fmla="*/ 1802 h 1802"/>
                <a:gd name="T6" fmla="*/ 0 w 2608"/>
                <a:gd name="T7" fmla="*/ 1642 h 1802"/>
                <a:gd name="T8" fmla="*/ 0 w 2608"/>
                <a:gd name="T9" fmla="*/ 160 h 1802"/>
                <a:gd name="T10" fmla="*/ 161 w 2608"/>
                <a:gd name="T11" fmla="*/ 0 h 1802"/>
                <a:gd name="T12" fmla="*/ 2448 w 2608"/>
                <a:gd name="T13" fmla="*/ 0 h 1802"/>
                <a:gd name="T14" fmla="*/ 2608 w 2608"/>
                <a:gd name="T15" fmla="*/ 160 h 1802"/>
                <a:gd name="T16" fmla="*/ 2608 w 2608"/>
                <a:gd name="T17" fmla="*/ 1642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8" h="1802">
                  <a:moveTo>
                    <a:pt x="2608" y="1642"/>
                  </a:moveTo>
                  <a:cubicBezTo>
                    <a:pt x="2608" y="1730"/>
                    <a:pt x="2536" y="1802"/>
                    <a:pt x="2448" y="1802"/>
                  </a:cubicBezTo>
                  <a:cubicBezTo>
                    <a:pt x="161" y="1802"/>
                    <a:pt x="161" y="1802"/>
                    <a:pt x="161" y="1802"/>
                  </a:cubicBezTo>
                  <a:cubicBezTo>
                    <a:pt x="72" y="1802"/>
                    <a:pt x="0" y="1730"/>
                    <a:pt x="0" y="1642"/>
                  </a:cubicBezTo>
                  <a:cubicBezTo>
                    <a:pt x="0" y="160"/>
                    <a:pt x="0" y="160"/>
                    <a:pt x="0" y="160"/>
                  </a:cubicBezTo>
                  <a:cubicBezTo>
                    <a:pt x="0" y="72"/>
                    <a:pt x="72" y="0"/>
                    <a:pt x="161" y="0"/>
                  </a:cubicBezTo>
                  <a:cubicBezTo>
                    <a:pt x="2448" y="0"/>
                    <a:pt x="2448" y="0"/>
                    <a:pt x="2448" y="0"/>
                  </a:cubicBezTo>
                  <a:cubicBezTo>
                    <a:pt x="2536" y="0"/>
                    <a:pt x="2608" y="72"/>
                    <a:pt x="2608" y="160"/>
                  </a:cubicBezTo>
                  <a:lnTo>
                    <a:pt x="2608" y="1642"/>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26"/>
            <p:cNvSpPr>
              <a:spLocks noEditPoints="1"/>
            </p:cNvSpPr>
            <p:nvPr/>
          </p:nvSpPr>
          <p:spPr bwMode="auto">
            <a:xfrm>
              <a:off x="1440" y="696"/>
              <a:ext cx="2880" cy="1851"/>
            </a:xfrm>
            <a:custGeom>
              <a:avLst/>
              <a:gdLst>
                <a:gd name="T0" fmla="*/ 2199 w 2353"/>
                <a:gd name="T1" fmla="*/ 1548 h 1548"/>
                <a:gd name="T2" fmla="*/ 154 w 2353"/>
                <a:gd name="T3" fmla="*/ 1548 h 1548"/>
                <a:gd name="T4" fmla="*/ 0 w 2353"/>
                <a:gd name="T5" fmla="*/ 1404 h 1548"/>
                <a:gd name="T6" fmla="*/ 0 w 2353"/>
                <a:gd name="T7" fmla="*/ 144 h 1548"/>
                <a:gd name="T8" fmla="*/ 154 w 2353"/>
                <a:gd name="T9" fmla="*/ 0 h 1548"/>
                <a:gd name="T10" fmla="*/ 2199 w 2353"/>
                <a:gd name="T11" fmla="*/ 0 h 1548"/>
                <a:gd name="T12" fmla="*/ 2353 w 2353"/>
                <a:gd name="T13" fmla="*/ 144 h 1548"/>
                <a:gd name="T14" fmla="*/ 2353 w 2353"/>
                <a:gd name="T15" fmla="*/ 1404 h 1548"/>
                <a:gd name="T16" fmla="*/ 2199 w 2353"/>
                <a:gd name="T17" fmla="*/ 1548 h 1548"/>
                <a:gd name="T18" fmla="*/ 154 w 2353"/>
                <a:gd name="T19" fmla="*/ 96 h 1548"/>
                <a:gd name="T20" fmla="*/ 96 w 2353"/>
                <a:gd name="T21" fmla="*/ 144 h 1548"/>
                <a:gd name="T22" fmla="*/ 96 w 2353"/>
                <a:gd name="T23" fmla="*/ 1404 h 1548"/>
                <a:gd name="T24" fmla="*/ 154 w 2353"/>
                <a:gd name="T25" fmla="*/ 1452 h 1548"/>
                <a:gd name="T26" fmla="*/ 2199 w 2353"/>
                <a:gd name="T27" fmla="*/ 1452 h 1548"/>
                <a:gd name="T28" fmla="*/ 2257 w 2353"/>
                <a:gd name="T29" fmla="*/ 1404 h 1548"/>
                <a:gd name="T30" fmla="*/ 2257 w 2353"/>
                <a:gd name="T31" fmla="*/ 144 h 1548"/>
                <a:gd name="T32" fmla="*/ 2199 w 2353"/>
                <a:gd name="T33" fmla="*/ 96 h 1548"/>
                <a:gd name="T34" fmla="*/ 154 w 2353"/>
                <a:gd name="T35" fmla="*/ 96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3" h="1548">
                  <a:moveTo>
                    <a:pt x="2199" y="1548"/>
                  </a:moveTo>
                  <a:cubicBezTo>
                    <a:pt x="154" y="1548"/>
                    <a:pt x="154" y="1548"/>
                    <a:pt x="154" y="1548"/>
                  </a:cubicBezTo>
                  <a:cubicBezTo>
                    <a:pt x="69" y="1548"/>
                    <a:pt x="0" y="1483"/>
                    <a:pt x="0" y="1404"/>
                  </a:cubicBezTo>
                  <a:cubicBezTo>
                    <a:pt x="0" y="144"/>
                    <a:pt x="0" y="144"/>
                    <a:pt x="0" y="144"/>
                  </a:cubicBezTo>
                  <a:cubicBezTo>
                    <a:pt x="0" y="64"/>
                    <a:pt x="69" y="0"/>
                    <a:pt x="154" y="0"/>
                  </a:cubicBezTo>
                  <a:cubicBezTo>
                    <a:pt x="2199" y="0"/>
                    <a:pt x="2199" y="0"/>
                    <a:pt x="2199" y="0"/>
                  </a:cubicBezTo>
                  <a:cubicBezTo>
                    <a:pt x="2284" y="0"/>
                    <a:pt x="2353" y="64"/>
                    <a:pt x="2353" y="144"/>
                  </a:cubicBezTo>
                  <a:cubicBezTo>
                    <a:pt x="2353" y="1404"/>
                    <a:pt x="2353" y="1404"/>
                    <a:pt x="2353" y="1404"/>
                  </a:cubicBezTo>
                  <a:cubicBezTo>
                    <a:pt x="2353" y="1483"/>
                    <a:pt x="2284" y="1548"/>
                    <a:pt x="2199" y="1548"/>
                  </a:cubicBezTo>
                  <a:close/>
                  <a:moveTo>
                    <a:pt x="154" y="96"/>
                  </a:moveTo>
                  <a:cubicBezTo>
                    <a:pt x="122" y="96"/>
                    <a:pt x="96" y="117"/>
                    <a:pt x="96" y="144"/>
                  </a:cubicBezTo>
                  <a:cubicBezTo>
                    <a:pt x="96" y="1404"/>
                    <a:pt x="96" y="1404"/>
                    <a:pt x="96" y="1404"/>
                  </a:cubicBezTo>
                  <a:cubicBezTo>
                    <a:pt x="96" y="1430"/>
                    <a:pt x="122" y="1452"/>
                    <a:pt x="154" y="1452"/>
                  </a:cubicBezTo>
                  <a:cubicBezTo>
                    <a:pt x="2199" y="1452"/>
                    <a:pt x="2199" y="1452"/>
                    <a:pt x="2199" y="1452"/>
                  </a:cubicBezTo>
                  <a:cubicBezTo>
                    <a:pt x="2231" y="1452"/>
                    <a:pt x="2257" y="1430"/>
                    <a:pt x="2257" y="1404"/>
                  </a:cubicBezTo>
                  <a:cubicBezTo>
                    <a:pt x="2257" y="144"/>
                    <a:pt x="2257" y="144"/>
                    <a:pt x="2257" y="144"/>
                  </a:cubicBezTo>
                  <a:cubicBezTo>
                    <a:pt x="2257" y="117"/>
                    <a:pt x="2231" y="96"/>
                    <a:pt x="2199" y="96"/>
                  </a:cubicBezTo>
                  <a:lnTo>
                    <a:pt x="154"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27"/>
            <p:cNvSpPr>
              <a:spLocks/>
            </p:cNvSpPr>
            <p:nvPr/>
          </p:nvSpPr>
          <p:spPr bwMode="auto">
            <a:xfrm>
              <a:off x="1885" y="1432"/>
              <a:ext cx="458" cy="822"/>
            </a:xfrm>
            <a:custGeom>
              <a:avLst/>
              <a:gdLst>
                <a:gd name="T0" fmla="*/ 343 w 375"/>
                <a:gd name="T1" fmla="*/ 678 h 688"/>
                <a:gd name="T2" fmla="*/ 204 w 375"/>
                <a:gd name="T3" fmla="*/ 573 h 688"/>
                <a:gd name="T4" fmla="*/ 170 w 375"/>
                <a:gd name="T5" fmla="*/ 573 h 688"/>
                <a:gd name="T6" fmla="*/ 32 w 375"/>
                <a:gd name="T7" fmla="*/ 678 h 688"/>
                <a:gd name="T8" fmla="*/ 0 w 375"/>
                <a:gd name="T9" fmla="*/ 662 h 688"/>
                <a:gd name="T10" fmla="*/ 0 w 375"/>
                <a:gd name="T11" fmla="*/ 0 h 688"/>
                <a:gd name="T12" fmla="*/ 375 w 375"/>
                <a:gd name="T13" fmla="*/ 0 h 688"/>
                <a:gd name="T14" fmla="*/ 375 w 375"/>
                <a:gd name="T15" fmla="*/ 662 h 688"/>
                <a:gd name="T16" fmla="*/ 343 w 375"/>
                <a:gd name="T17" fmla="*/ 67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688">
                  <a:moveTo>
                    <a:pt x="343" y="678"/>
                  </a:moveTo>
                  <a:cubicBezTo>
                    <a:pt x="204" y="573"/>
                    <a:pt x="204" y="573"/>
                    <a:pt x="204" y="573"/>
                  </a:cubicBezTo>
                  <a:cubicBezTo>
                    <a:pt x="194" y="565"/>
                    <a:pt x="180" y="565"/>
                    <a:pt x="170" y="573"/>
                  </a:cubicBezTo>
                  <a:cubicBezTo>
                    <a:pt x="32" y="678"/>
                    <a:pt x="32" y="678"/>
                    <a:pt x="32" y="678"/>
                  </a:cubicBezTo>
                  <a:cubicBezTo>
                    <a:pt x="19" y="688"/>
                    <a:pt x="0" y="679"/>
                    <a:pt x="0" y="662"/>
                  </a:cubicBezTo>
                  <a:cubicBezTo>
                    <a:pt x="0" y="0"/>
                    <a:pt x="0" y="0"/>
                    <a:pt x="0" y="0"/>
                  </a:cubicBezTo>
                  <a:cubicBezTo>
                    <a:pt x="375" y="0"/>
                    <a:pt x="375" y="0"/>
                    <a:pt x="375" y="0"/>
                  </a:cubicBezTo>
                  <a:cubicBezTo>
                    <a:pt x="375" y="662"/>
                    <a:pt x="375" y="662"/>
                    <a:pt x="375" y="662"/>
                  </a:cubicBezTo>
                  <a:cubicBezTo>
                    <a:pt x="375" y="679"/>
                    <a:pt x="356" y="688"/>
                    <a:pt x="343" y="678"/>
                  </a:cubicBezTo>
                  <a:close/>
                </a:path>
              </a:pathLst>
            </a:custGeom>
            <a:solidFill>
              <a:srgbClr val="80DE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128"/>
            <p:cNvSpPr>
              <a:spLocks noChangeArrowheads="1"/>
            </p:cNvSpPr>
            <p:nvPr/>
          </p:nvSpPr>
          <p:spPr bwMode="auto">
            <a:xfrm>
              <a:off x="1733" y="992"/>
              <a:ext cx="762" cy="745"/>
            </a:xfrm>
            <a:prstGeom prst="ellipse">
              <a:avLst/>
            </a:prstGeom>
            <a:solidFill>
              <a:srgbClr val="005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29"/>
            <p:cNvSpPr>
              <a:spLocks/>
            </p:cNvSpPr>
            <p:nvPr/>
          </p:nvSpPr>
          <p:spPr bwMode="auto">
            <a:xfrm>
              <a:off x="2723" y="1108"/>
              <a:ext cx="1264" cy="205"/>
            </a:xfrm>
            <a:custGeom>
              <a:avLst/>
              <a:gdLst>
                <a:gd name="T0" fmla="*/ 947 w 1033"/>
                <a:gd name="T1" fmla="*/ 172 h 172"/>
                <a:gd name="T2" fmla="*/ 86 w 1033"/>
                <a:gd name="T3" fmla="*/ 172 h 172"/>
                <a:gd name="T4" fmla="*/ 0 w 1033"/>
                <a:gd name="T5" fmla="*/ 86 h 172"/>
                <a:gd name="T6" fmla="*/ 86 w 1033"/>
                <a:gd name="T7" fmla="*/ 0 h 172"/>
                <a:gd name="T8" fmla="*/ 947 w 1033"/>
                <a:gd name="T9" fmla="*/ 0 h 172"/>
                <a:gd name="T10" fmla="*/ 1033 w 1033"/>
                <a:gd name="T11" fmla="*/ 86 h 172"/>
                <a:gd name="T12" fmla="*/ 947 w 103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1033" h="172">
                  <a:moveTo>
                    <a:pt x="947" y="172"/>
                  </a:moveTo>
                  <a:cubicBezTo>
                    <a:pt x="86" y="172"/>
                    <a:pt x="86" y="172"/>
                    <a:pt x="86" y="172"/>
                  </a:cubicBezTo>
                  <a:cubicBezTo>
                    <a:pt x="38" y="172"/>
                    <a:pt x="0" y="133"/>
                    <a:pt x="0" y="86"/>
                  </a:cubicBezTo>
                  <a:cubicBezTo>
                    <a:pt x="0" y="39"/>
                    <a:pt x="38" y="0"/>
                    <a:pt x="86" y="0"/>
                  </a:cubicBezTo>
                  <a:cubicBezTo>
                    <a:pt x="947" y="0"/>
                    <a:pt x="947" y="0"/>
                    <a:pt x="947" y="0"/>
                  </a:cubicBezTo>
                  <a:cubicBezTo>
                    <a:pt x="994" y="0"/>
                    <a:pt x="1033" y="39"/>
                    <a:pt x="1033" y="86"/>
                  </a:cubicBezTo>
                  <a:cubicBezTo>
                    <a:pt x="1033" y="133"/>
                    <a:pt x="994" y="172"/>
                    <a:pt x="94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30"/>
            <p:cNvSpPr>
              <a:spLocks/>
            </p:cNvSpPr>
            <p:nvPr/>
          </p:nvSpPr>
          <p:spPr bwMode="auto">
            <a:xfrm>
              <a:off x="2723" y="1928"/>
              <a:ext cx="721" cy="206"/>
            </a:xfrm>
            <a:custGeom>
              <a:avLst/>
              <a:gdLst>
                <a:gd name="T0" fmla="*/ 503 w 589"/>
                <a:gd name="T1" fmla="*/ 172 h 172"/>
                <a:gd name="T2" fmla="*/ 86 w 589"/>
                <a:gd name="T3" fmla="*/ 172 h 172"/>
                <a:gd name="T4" fmla="*/ 0 w 589"/>
                <a:gd name="T5" fmla="*/ 86 h 172"/>
                <a:gd name="T6" fmla="*/ 86 w 589"/>
                <a:gd name="T7" fmla="*/ 0 h 172"/>
                <a:gd name="T8" fmla="*/ 503 w 589"/>
                <a:gd name="T9" fmla="*/ 0 h 172"/>
                <a:gd name="T10" fmla="*/ 589 w 589"/>
                <a:gd name="T11" fmla="*/ 86 h 172"/>
                <a:gd name="T12" fmla="*/ 503 w 589"/>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589" h="172">
                  <a:moveTo>
                    <a:pt x="503" y="172"/>
                  </a:moveTo>
                  <a:cubicBezTo>
                    <a:pt x="86" y="172"/>
                    <a:pt x="86" y="172"/>
                    <a:pt x="86" y="172"/>
                  </a:cubicBezTo>
                  <a:cubicBezTo>
                    <a:pt x="38" y="172"/>
                    <a:pt x="0" y="133"/>
                    <a:pt x="0" y="86"/>
                  </a:cubicBezTo>
                  <a:cubicBezTo>
                    <a:pt x="0" y="39"/>
                    <a:pt x="38" y="0"/>
                    <a:pt x="86" y="0"/>
                  </a:cubicBezTo>
                  <a:cubicBezTo>
                    <a:pt x="503" y="0"/>
                    <a:pt x="503" y="0"/>
                    <a:pt x="503" y="0"/>
                  </a:cubicBezTo>
                  <a:cubicBezTo>
                    <a:pt x="551" y="0"/>
                    <a:pt x="589" y="39"/>
                    <a:pt x="589" y="86"/>
                  </a:cubicBezTo>
                  <a:cubicBezTo>
                    <a:pt x="589" y="133"/>
                    <a:pt x="551" y="172"/>
                    <a:pt x="503"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31"/>
            <p:cNvSpPr>
              <a:spLocks/>
            </p:cNvSpPr>
            <p:nvPr/>
          </p:nvSpPr>
          <p:spPr bwMode="auto">
            <a:xfrm>
              <a:off x="2723" y="1518"/>
              <a:ext cx="1264" cy="205"/>
            </a:xfrm>
            <a:custGeom>
              <a:avLst/>
              <a:gdLst>
                <a:gd name="T0" fmla="*/ 947 w 1033"/>
                <a:gd name="T1" fmla="*/ 172 h 172"/>
                <a:gd name="T2" fmla="*/ 86 w 1033"/>
                <a:gd name="T3" fmla="*/ 172 h 172"/>
                <a:gd name="T4" fmla="*/ 0 w 1033"/>
                <a:gd name="T5" fmla="*/ 86 h 172"/>
                <a:gd name="T6" fmla="*/ 86 w 1033"/>
                <a:gd name="T7" fmla="*/ 0 h 172"/>
                <a:gd name="T8" fmla="*/ 947 w 1033"/>
                <a:gd name="T9" fmla="*/ 0 h 172"/>
                <a:gd name="T10" fmla="*/ 1033 w 1033"/>
                <a:gd name="T11" fmla="*/ 86 h 172"/>
                <a:gd name="T12" fmla="*/ 947 w 103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1033" h="172">
                  <a:moveTo>
                    <a:pt x="947" y="172"/>
                  </a:moveTo>
                  <a:cubicBezTo>
                    <a:pt x="86" y="172"/>
                    <a:pt x="86" y="172"/>
                    <a:pt x="86" y="172"/>
                  </a:cubicBezTo>
                  <a:cubicBezTo>
                    <a:pt x="38" y="172"/>
                    <a:pt x="0" y="133"/>
                    <a:pt x="0" y="86"/>
                  </a:cubicBezTo>
                  <a:cubicBezTo>
                    <a:pt x="0" y="39"/>
                    <a:pt x="38" y="0"/>
                    <a:pt x="86" y="0"/>
                  </a:cubicBezTo>
                  <a:cubicBezTo>
                    <a:pt x="947" y="0"/>
                    <a:pt x="947" y="0"/>
                    <a:pt x="947" y="0"/>
                  </a:cubicBezTo>
                  <a:cubicBezTo>
                    <a:pt x="994" y="0"/>
                    <a:pt x="1033" y="39"/>
                    <a:pt x="1033" y="86"/>
                  </a:cubicBezTo>
                  <a:cubicBezTo>
                    <a:pt x="1033" y="133"/>
                    <a:pt x="994" y="172"/>
                    <a:pt x="94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5" name="Group 134"/>
          <p:cNvGrpSpPr>
            <a:grpSpLocks noChangeAspect="1"/>
          </p:cNvGrpSpPr>
          <p:nvPr/>
        </p:nvGrpSpPr>
        <p:grpSpPr bwMode="auto">
          <a:xfrm>
            <a:off x="7745413" y="2065339"/>
            <a:ext cx="574675" cy="717551"/>
            <a:chOff x="4879" y="1301"/>
            <a:chExt cx="362" cy="452"/>
          </a:xfrm>
        </p:grpSpPr>
        <p:sp>
          <p:nvSpPr>
            <p:cNvPr id="367" name="Freeform 135"/>
            <p:cNvSpPr>
              <a:spLocks noEditPoints="1"/>
            </p:cNvSpPr>
            <p:nvPr/>
          </p:nvSpPr>
          <p:spPr bwMode="auto">
            <a:xfrm>
              <a:off x="4971" y="1377"/>
              <a:ext cx="178" cy="376"/>
            </a:xfrm>
            <a:custGeom>
              <a:avLst/>
              <a:gdLst>
                <a:gd name="T0" fmla="*/ 770 w 777"/>
                <a:gd name="T1" fmla="*/ 1452 h 1675"/>
                <a:gd name="T2" fmla="*/ 436 w 777"/>
                <a:gd name="T3" fmla="*/ 168 h 1675"/>
                <a:gd name="T4" fmla="*/ 427 w 777"/>
                <a:gd name="T5" fmla="*/ 150 h 1675"/>
                <a:gd name="T6" fmla="*/ 469 w 777"/>
                <a:gd name="T7" fmla="*/ 80 h 1675"/>
                <a:gd name="T8" fmla="*/ 389 w 777"/>
                <a:gd name="T9" fmla="*/ 0 h 1675"/>
                <a:gd name="T10" fmla="*/ 309 w 777"/>
                <a:gd name="T11" fmla="*/ 80 h 1675"/>
                <a:gd name="T12" fmla="*/ 351 w 777"/>
                <a:gd name="T13" fmla="*/ 150 h 1675"/>
                <a:gd name="T14" fmla="*/ 342 w 777"/>
                <a:gd name="T15" fmla="*/ 168 h 1675"/>
                <a:gd name="T16" fmla="*/ 7 w 777"/>
                <a:gd name="T17" fmla="*/ 1452 h 1675"/>
                <a:gd name="T18" fmla="*/ 42 w 777"/>
                <a:gd name="T19" fmla="*/ 1511 h 1675"/>
                <a:gd name="T20" fmla="*/ 101 w 777"/>
                <a:gd name="T21" fmla="*/ 1476 h 1675"/>
                <a:gd name="T22" fmla="*/ 157 w 777"/>
                <a:gd name="T23" fmla="*/ 1262 h 1675"/>
                <a:gd name="T24" fmla="*/ 339 w 777"/>
                <a:gd name="T25" fmla="*/ 1370 h 1675"/>
                <a:gd name="T26" fmla="*/ 339 w 777"/>
                <a:gd name="T27" fmla="*/ 1626 h 1675"/>
                <a:gd name="T28" fmla="*/ 388 w 777"/>
                <a:gd name="T29" fmla="*/ 1675 h 1675"/>
                <a:gd name="T30" fmla="*/ 437 w 777"/>
                <a:gd name="T31" fmla="*/ 1626 h 1675"/>
                <a:gd name="T32" fmla="*/ 437 w 777"/>
                <a:gd name="T33" fmla="*/ 1370 h 1675"/>
                <a:gd name="T34" fmla="*/ 620 w 777"/>
                <a:gd name="T35" fmla="*/ 1262 h 1675"/>
                <a:gd name="T36" fmla="*/ 676 w 777"/>
                <a:gd name="T37" fmla="*/ 1476 h 1675"/>
                <a:gd name="T38" fmla="*/ 723 w 777"/>
                <a:gd name="T39" fmla="*/ 1513 h 1675"/>
                <a:gd name="T40" fmla="*/ 735 w 777"/>
                <a:gd name="T41" fmla="*/ 1511 h 1675"/>
                <a:gd name="T42" fmla="*/ 770 w 777"/>
                <a:gd name="T43" fmla="*/ 1452 h 1675"/>
                <a:gd name="T44" fmla="*/ 339 w 777"/>
                <a:gd name="T45" fmla="*/ 1285 h 1675"/>
                <a:gd name="T46" fmla="*/ 176 w 777"/>
                <a:gd name="T47" fmla="*/ 1189 h 1675"/>
                <a:gd name="T48" fmla="*/ 243 w 777"/>
                <a:gd name="T49" fmla="*/ 934 h 1675"/>
                <a:gd name="T50" fmla="*/ 339 w 777"/>
                <a:gd name="T51" fmla="*/ 991 h 1675"/>
                <a:gd name="T52" fmla="*/ 339 w 777"/>
                <a:gd name="T53" fmla="*/ 1285 h 1675"/>
                <a:gd name="T54" fmla="*/ 339 w 777"/>
                <a:gd name="T55" fmla="*/ 906 h 1675"/>
                <a:gd name="T56" fmla="*/ 262 w 777"/>
                <a:gd name="T57" fmla="*/ 860 h 1675"/>
                <a:gd name="T58" fmla="*/ 339 w 777"/>
                <a:gd name="T59" fmla="*/ 563 h 1675"/>
                <a:gd name="T60" fmla="*/ 339 w 777"/>
                <a:gd name="T61" fmla="*/ 906 h 1675"/>
                <a:gd name="T62" fmla="*/ 437 w 777"/>
                <a:gd name="T63" fmla="*/ 557 h 1675"/>
                <a:gd name="T64" fmla="*/ 516 w 777"/>
                <a:gd name="T65" fmla="*/ 861 h 1675"/>
                <a:gd name="T66" fmla="*/ 437 w 777"/>
                <a:gd name="T67" fmla="*/ 908 h 1675"/>
                <a:gd name="T68" fmla="*/ 437 w 777"/>
                <a:gd name="T69" fmla="*/ 557 h 1675"/>
                <a:gd name="T70" fmla="*/ 437 w 777"/>
                <a:gd name="T71" fmla="*/ 1285 h 1675"/>
                <a:gd name="T72" fmla="*/ 437 w 777"/>
                <a:gd name="T73" fmla="*/ 993 h 1675"/>
                <a:gd name="T74" fmla="*/ 535 w 777"/>
                <a:gd name="T75" fmla="*/ 934 h 1675"/>
                <a:gd name="T76" fmla="*/ 601 w 777"/>
                <a:gd name="T77" fmla="*/ 1188 h 1675"/>
                <a:gd name="T78" fmla="*/ 437 w 777"/>
                <a:gd name="T79" fmla="*/ 1285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7" h="1675">
                  <a:moveTo>
                    <a:pt x="770" y="1452"/>
                  </a:moveTo>
                  <a:cubicBezTo>
                    <a:pt x="436" y="168"/>
                    <a:pt x="436" y="168"/>
                    <a:pt x="436" y="168"/>
                  </a:cubicBezTo>
                  <a:cubicBezTo>
                    <a:pt x="434" y="161"/>
                    <a:pt x="431" y="155"/>
                    <a:pt x="427" y="150"/>
                  </a:cubicBezTo>
                  <a:cubicBezTo>
                    <a:pt x="452" y="136"/>
                    <a:pt x="469" y="110"/>
                    <a:pt x="469" y="80"/>
                  </a:cubicBezTo>
                  <a:cubicBezTo>
                    <a:pt x="469" y="36"/>
                    <a:pt x="433" y="0"/>
                    <a:pt x="389" y="0"/>
                  </a:cubicBezTo>
                  <a:cubicBezTo>
                    <a:pt x="345" y="0"/>
                    <a:pt x="309" y="36"/>
                    <a:pt x="309" y="80"/>
                  </a:cubicBezTo>
                  <a:cubicBezTo>
                    <a:pt x="309" y="110"/>
                    <a:pt x="326" y="136"/>
                    <a:pt x="351" y="150"/>
                  </a:cubicBezTo>
                  <a:cubicBezTo>
                    <a:pt x="346" y="155"/>
                    <a:pt x="343" y="161"/>
                    <a:pt x="342" y="168"/>
                  </a:cubicBezTo>
                  <a:cubicBezTo>
                    <a:pt x="7" y="1452"/>
                    <a:pt x="7" y="1452"/>
                    <a:pt x="7" y="1452"/>
                  </a:cubicBezTo>
                  <a:cubicBezTo>
                    <a:pt x="0" y="1478"/>
                    <a:pt x="16" y="1504"/>
                    <a:pt x="42" y="1511"/>
                  </a:cubicBezTo>
                  <a:cubicBezTo>
                    <a:pt x="68" y="1518"/>
                    <a:pt x="95" y="1502"/>
                    <a:pt x="101" y="1476"/>
                  </a:cubicBezTo>
                  <a:cubicBezTo>
                    <a:pt x="157" y="1262"/>
                    <a:pt x="157" y="1262"/>
                    <a:pt x="157" y="1262"/>
                  </a:cubicBezTo>
                  <a:cubicBezTo>
                    <a:pt x="339" y="1370"/>
                    <a:pt x="339" y="1370"/>
                    <a:pt x="339" y="1370"/>
                  </a:cubicBezTo>
                  <a:cubicBezTo>
                    <a:pt x="339" y="1626"/>
                    <a:pt x="339" y="1626"/>
                    <a:pt x="339" y="1626"/>
                  </a:cubicBezTo>
                  <a:cubicBezTo>
                    <a:pt x="339" y="1653"/>
                    <a:pt x="361" y="1675"/>
                    <a:pt x="388" y="1675"/>
                  </a:cubicBezTo>
                  <a:cubicBezTo>
                    <a:pt x="415" y="1675"/>
                    <a:pt x="437" y="1653"/>
                    <a:pt x="437" y="1626"/>
                  </a:cubicBezTo>
                  <a:cubicBezTo>
                    <a:pt x="437" y="1370"/>
                    <a:pt x="437" y="1370"/>
                    <a:pt x="437" y="1370"/>
                  </a:cubicBezTo>
                  <a:cubicBezTo>
                    <a:pt x="620" y="1262"/>
                    <a:pt x="620" y="1262"/>
                    <a:pt x="620" y="1262"/>
                  </a:cubicBezTo>
                  <a:cubicBezTo>
                    <a:pt x="676" y="1476"/>
                    <a:pt x="676" y="1476"/>
                    <a:pt x="676" y="1476"/>
                  </a:cubicBezTo>
                  <a:cubicBezTo>
                    <a:pt x="682" y="1498"/>
                    <a:pt x="701" y="1513"/>
                    <a:pt x="723" y="1513"/>
                  </a:cubicBezTo>
                  <a:cubicBezTo>
                    <a:pt x="727" y="1513"/>
                    <a:pt x="731" y="1512"/>
                    <a:pt x="735" y="1511"/>
                  </a:cubicBezTo>
                  <a:cubicBezTo>
                    <a:pt x="761" y="1504"/>
                    <a:pt x="777" y="1478"/>
                    <a:pt x="770" y="1452"/>
                  </a:cubicBezTo>
                  <a:close/>
                  <a:moveTo>
                    <a:pt x="339" y="1285"/>
                  </a:moveTo>
                  <a:cubicBezTo>
                    <a:pt x="176" y="1189"/>
                    <a:pt x="176" y="1189"/>
                    <a:pt x="176" y="1189"/>
                  </a:cubicBezTo>
                  <a:cubicBezTo>
                    <a:pt x="243" y="934"/>
                    <a:pt x="243" y="934"/>
                    <a:pt x="243" y="934"/>
                  </a:cubicBezTo>
                  <a:cubicBezTo>
                    <a:pt x="339" y="991"/>
                    <a:pt x="339" y="991"/>
                    <a:pt x="339" y="991"/>
                  </a:cubicBezTo>
                  <a:lnTo>
                    <a:pt x="339" y="1285"/>
                  </a:lnTo>
                  <a:close/>
                  <a:moveTo>
                    <a:pt x="339" y="906"/>
                  </a:moveTo>
                  <a:cubicBezTo>
                    <a:pt x="262" y="860"/>
                    <a:pt x="262" y="860"/>
                    <a:pt x="262" y="860"/>
                  </a:cubicBezTo>
                  <a:cubicBezTo>
                    <a:pt x="339" y="563"/>
                    <a:pt x="339" y="563"/>
                    <a:pt x="339" y="563"/>
                  </a:cubicBezTo>
                  <a:lnTo>
                    <a:pt x="339" y="906"/>
                  </a:lnTo>
                  <a:close/>
                  <a:moveTo>
                    <a:pt x="437" y="557"/>
                  </a:moveTo>
                  <a:cubicBezTo>
                    <a:pt x="516" y="861"/>
                    <a:pt x="516" y="861"/>
                    <a:pt x="516" y="861"/>
                  </a:cubicBezTo>
                  <a:cubicBezTo>
                    <a:pt x="437" y="908"/>
                    <a:pt x="437" y="908"/>
                    <a:pt x="437" y="908"/>
                  </a:cubicBezTo>
                  <a:lnTo>
                    <a:pt x="437" y="557"/>
                  </a:lnTo>
                  <a:close/>
                  <a:moveTo>
                    <a:pt x="437" y="1285"/>
                  </a:moveTo>
                  <a:cubicBezTo>
                    <a:pt x="437" y="993"/>
                    <a:pt x="437" y="993"/>
                    <a:pt x="437" y="993"/>
                  </a:cubicBezTo>
                  <a:cubicBezTo>
                    <a:pt x="535" y="934"/>
                    <a:pt x="535" y="934"/>
                    <a:pt x="535" y="934"/>
                  </a:cubicBezTo>
                  <a:cubicBezTo>
                    <a:pt x="601" y="1188"/>
                    <a:pt x="601" y="1188"/>
                    <a:pt x="601" y="1188"/>
                  </a:cubicBezTo>
                  <a:lnTo>
                    <a:pt x="437" y="128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36"/>
            <p:cNvSpPr>
              <a:spLocks/>
            </p:cNvSpPr>
            <p:nvPr/>
          </p:nvSpPr>
          <p:spPr bwMode="auto">
            <a:xfrm>
              <a:off x="5184" y="1301"/>
              <a:ext cx="57" cy="193"/>
            </a:xfrm>
            <a:custGeom>
              <a:avLst/>
              <a:gdLst>
                <a:gd name="T0" fmla="*/ 6 w 249"/>
                <a:gd name="T1" fmla="*/ 817 h 863"/>
                <a:gd name="T2" fmla="*/ 18 w 249"/>
                <a:gd name="T3" fmla="*/ 787 h 863"/>
                <a:gd name="T4" fmla="*/ 165 w 249"/>
                <a:gd name="T5" fmla="*/ 431 h 863"/>
                <a:gd name="T6" fmla="*/ 17 w 249"/>
                <a:gd name="T7" fmla="*/ 76 h 863"/>
                <a:gd name="T8" fmla="*/ 16 w 249"/>
                <a:gd name="T9" fmla="*/ 16 h 863"/>
                <a:gd name="T10" fmla="*/ 76 w 249"/>
                <a:gd name="T11" fmla="*/ 16 h 863"/>
                <a:gd name="T12" fmla="*/ 249 w 249"/>
                <a:gd name="T13" fmla="*/ 431 h 863"/>
                <a:gd name="T14" fmla="*/ 78 w 249"/>
                <a:gd name="T15" fmla="*/ 846 h 863"/>
                <a:gd name="T16" fmla="*/ 18 w 249"/>
                <a:gd name="T17" fmla="*/ 846 h 863"/>
                <a:gd name="T18" fmla="*/ 6 w 249"/>
                <a:gd name="T19" fmla="*/ 817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863">
                  <a:moveTo>
                    <a:pt x="6" y="817"/>
                  </a:moveTo>
                  <a:cubicBezTo>
                    <a:pt x="6" y="806"/>
                    <a:pt x="10" y="795"/>
                    <a:pt x="18" y="787"/>
                  </a:cubicBezTo>
                  <a:cubicBezTo>
                    <a:pt x="113" y="692"/>
                    <a:pt x="165" y="565"/>
                    <a:pt x="165" y="431"/>
                  </a:cubicBezTo>
                  <a:cubicBezTo>
                    <a:pt x="164" y="297"/>
                    <a:pt x="112" y="171"/>
                    <a:pt x="17" y="76"/>
                  </a:cubicBezTo>
                  <a:cubicBezTo>
                    <a:pt x="0" y="60"/>
                    <a:pt x="0" y="33"/>
                    <a:pt x="16" y="16"/>
                  </a:cubicBezTo>
                  <a:cubicBezTo>
                    <a:pt x="33" y="0"/>
                    <a:pt x="60" y="0"/>
                    <a:pt x="76" y="16"/>
                  </a:cubicBezTo>
                  <a:cubicBezTo>
                    <a:pt x="187" y="127"/>
                    <a:pt x="248" y="274"/>
                    <a:pt x="249" y="431"/>
                  </a:cubicBezTo>
                  <a:cubicBezTo>
                    <a:pt x="249" y="588"/>
                    <a:pt x="188" y="735"/>
                    <a:pt x="78" y="846"/>
                  </a:cubicBezTo>
                  <a:cubicBezTo>
                    <a:pt x="61" y="863"/>
                    <a:pt x="35" y="863"/>
                    <a:pt x="18" y="846"/>
                  </a:cubicBezTo>
                  <a:cubicBezTo>
                    <a:pt x="10" y="838"/>
                    <a:pt x="6" y="827"/>
                    <a:pt x="6" y="8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37"/>
            <p:cNvSpPr>
              <a:spLocks/>
            </p:cNvSpPr>
            <p:nvPr/>
          </p:nvSpPr>
          <p:spPr bwMode="auto">
            <a:xfrm>
              <a:off x="5157" y="1328"/>
              <a:ext cx="45" cy="139"/>
            </a:xfrm>
            <a:custGeom>
              <a:avLst/>
              <a:gdLst>
                <a:gd name="T0" fmla="*/ 5 w 199"/>
                <a:gd name="T1" fmla="*/ 575 h 622"/>
                <a:gd name="T2" fmla="*/ 17 w 199"/>
                <a:gd name="T3" fmla="*/ 546 h 622"/>
                <a:gd name="T4" fmla="*/ 114 w 199"/>
                <a:gd name="T5" fmla="*/ 310 h 622"/>
                <a:gd name="T6" fmla="*/ 16 w 199"/>
                <a:gd name="T7" fmla="*/ 76 h 622"/>
                <a:gd name="T8" fmla="*/ 16 w 199"/>
                <a:gd name="T9" fmla="*/ 16 h 622"/>
                <a:gd name="T10" fmla="*/ 76 w 199"/>
                <a:gd name="T11" fmla="*/ 16 h 622"/>
                <a:gd name="T12" fmla="*/ 198 w 199"/>
                <a:gd name="T13" fmla="*/ 310 h 622"/>
                <a:gd name="T14" fmla="*/ 77 w 199"/>
                <a:gd name="T15" fmla="*/ 605 h 622"/>
                <a:gd name="T16" fmla="*/ 18 w 199"/>
                <a:gd name="T17" fmla="*/ 605 h 622"/>
                <a:gd name="T18" fmla="*/ 5 w 199"/>
                <a:gd name="T19" fmla="*/ 57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622">
                  <a:moveTo>
                    <a:pt x="5" y="575"/>
                  </a:moveTo>
                  <a:cubicBezTo>
                    <a:pt x="5" y="565"/>
                    <a:pt x="9" y="554"/>
                    <a:pt x="17" y="546"/>
                  </a:cubicBezTo>
                  <a:cubicBezTo>
                    <a:pt x="80" y="483"/>
                    <a:pt x="114" y="399"/>
                    <a:pt x="114" y="310"/>
                  </a:cubicBezTo>
                  <a:cubicBezTo>
                    <a:pt x="114" y="222"/>
                    <a:pt x="79" y="138"/>
                    <a:pt x="16" y="76"/>
                  </a:cubicBezTo>
                  <a:cubicBezTo>
                    <a:pt x="0" y="59"/>
                    <a:pt x="0" y="33"/>
                    <a:pt x="16" y="16"/>
                  </a:cubicBezTo>
                  <a:cubicBezTo>
                    <a:pt x="33" y="0"/>
                    <a:pt x="59" y="0"/>
                    <a:pt x="76" y="16"/>
                  </a:cubicBezTo>
                  <a:cubicBezTo>
                    <a:pt x="155" y="94"/>
                    <a:pt x="198" y="199"/>
                    <a:pt x="198" y="310"/>
                  </a:cubicBezTo>
                  <a:cubicBezTo>
                    <a:pt x="199" y="421"/>
                    <a:pt x="156" y="526"/>
                    <a:pt x="77" y="605"/>
                  </a:cubicBezTo>
                  <a:cubicBezTo>
                    <a:pt x="61" y="621"/>
                    <a:pt x="34" y="622"/>
                    <a:pt x="18" y="605"/>
                  </a:cubicBezTo>
                  <a:cubicBezTo>
                    <a:pt x="9" y="597"/>
                    <a:pt x="5" y="586"/>
                    <a:pt x="5" y="57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38"/>
            <p:cNvSpPr>
              <a:spLocks/>
            </p:cNvSpPr>
            <p:nvPr/>
          </p:nvSpPr>
          <p:spPr bwMode="auto">
            <a:xfrm>
              <a:off x="5129" y="1355"/>
              <a:ext cx="40" cy="85"/>
            </a:xfrm>
            <a:custGeom>
              <a:avLst/>
              <a:gdLst>
                <a:gd name="T0" fmla="*/ 5 w 173"/>
                <a:gd name="T1" fmla="*/ 336 h 382"/>
                <a:gd name="T2" fmla="*/ 17 w 173"/>
                <a:gd name="T3" fmla="*/ 306 h 382"/>
                <a:gd name="T4" fmla="*/ 17 w 173"/>
                <a:gd name="T5" fmla="*/ 76 h 382"/>
                <a:gd name="T6" fmla="*/ 17 w 173"/>
                <a:gd name="T7" fmla="*/ 16 h 382"/>
                <a:gd name="T8" fmla="*/ 76 w 173"/>
                <a:gd name="T9" fmla="*/ 16 h 382"/>
                <a:gd name="T10" fmla="*/ 77 w 173"/>
                <a:gd name="T11" fmla="*/ 365 h 382"/>
                <a:gd name="T12" fmla="*/ 17 w 173"/>
                <a:gd name="T13" fmla="*/ 366 h 382"/>
                <a:gd name="T14" fmla="*/ 5 w 173"/>
                <a:gd name="T15" fmla="*/ 336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82">
                  <a:moveTo>
                    <a:pt x="5" y="336"/>
                  </a:moveTo>
                  <a:cubicBezTo>
                    <a:pt x="5" y="325"/>
                    <a:pt x="9" y="314"/>
                    <a:pt x="17" y="306"/>
                  </a:cubicBezTo>
                  <a:cubicBezTo>
                    <a:pt x="81" y="242"/>
                    <a:pt x="80" y="139"/>
                    <a:pt x="17" y="76"/>
                  </a:cubicBezTo>
                  <a:cubicBezTo>
                    <a:pt x="0" y="59"/>
                    <a:pt x="0" y="33"/>
                    <a:pt x="17" y="16"/>
                  </a:cubicBezTo>
                  <a:cubicBezTo>
                    <a:pt x="33" y="0"/>
                    <a:pt x="60" y="0"/>
                    <a:pt x="76" y="16"/>
                  </a:cubicBezTo>
                  <a:cubicBezTo>
                    <a:pt x="173" y="112"/>
                    <a:pt x="173" y="269"/>
                    <a:pt x="77" y="365"/>
                  </a:cubicBezTo>
                  <a:cubicBezTo>
                    <a:pt x="61" y="382"/>
                    <a:pt x="34" y="382"/>
                    <a:pt x="17" y="366"/>
                  </a:cubicBezTo>
                  <a:cubicBezTo>
                    <a:pt x="9" y="357"/>
                    <a:pt x="5" y="347"/>
                    <a:pt x="5" y="3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39"/>
            <p:cNvSpPr>
              <a:spLocks/>
            </p:cNvSpPr>
            <p:nvPr/>
          </p:nvSpPr>
          <p:spPr bwMode="auto">
            <a:xfrm>
              <a:off x="4879" y="1301"/>
              <a:ext cx="57" cy="193"/>
            </a:xfrm>
            <a:custGeom>
              <a:avLst/>
              <a:gdLst>
                <a:gd name="T0" fmla="*/ 243 w 249"/>
                <a:gd name="T1" fmla="*/ 46 h 863"/>
                <a:gd name="T2" fmla="*/ 231 w 249"/>
                <a:gd name="T3" fmla="*/ 76 h 863"/>
                <a:gd name="T4" fmla="*/ 85 w 249"/>
                <a:gd name="T5" fmla="*/ 432 h 863"/>
                <a:gd name="T6" fmla="*/ 233 w 249"/>
                <a:gd name="T7" fmla="*/ 787 h 863"/>
                <a:gd name="T8" fmla="*/ 233 w 249"/>
                <a:gd name="T9" fmla="*/ 846 h 863"/>
                <a:gd name="T10" fmla="*/ 173 w 249"/>
                <a:gd name="T11" fmla="*/ 847 h 863"/>
                <a:gd name="T12" fmla="*/ 1 w 249"/>
                <a:gd name="T13" fmla="*/ 432 h 863"/>
                <a:gd name="T14" fmla="*/ 171 w 249"/>
                <a:gd name="T15" fmla="*/ 17 h 863"/>
                <a:gd name="T16" fmla="*/ 231 w 249"/>
                <a:gd name="T17" fmla="*/ 16 h 863"/>
                <a:gd name="T18" fmla="*/ 243 w 249"/>
                <a:gd name="T19" fmla="*/ 46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863">
                  <a:moveTo>
                    <a:pt x="243" y="46"/>
                  </a:moveTo>
                  <a:cubicBezTo>
                    <a:pt x="243" y="57"/>
                    <a:pt x="239" y="68"/>
                    <a:pt x="231" y="76"/>
                  </a:cubicBezTo>
                  <a:cubicBezTo>
                    <a:pt x="136" y="171"/>
                    <a:pt x="84" y="297"/>
                    <a:pt x="85" y="432"/>
                  </a:cubicBezTo>
                  <a:cubicBezTo>
                    <a:pt x="85" y="566"/>
                    <a:pt x="138" y="692"/>
                    <a:pt x="233" y="787"/>
                  </a:cubicBezTo>
                  <a:cubicBezTo>
                    <a:pt x="249" y="803"/>
                    <a:pt x="249" y="830"/>
                    <a:pt x="233" y="846"/>
                  </a:cubicBezTo>
                  <a:cubicBezTo>
                    <a:pt x="216" y="863"/>
                    <a:pt x="190" y="863"/>
                    <a:pt x="173" y="847"/>
                  </a:cubicBezTo>
                  <a:cubicBezTo>
                    <a:pt x="62" y="736"/>
                    <a:pt x="1" y="589"/>
                    <a:pt x="1" y="432"/>
                  </a:cubicBezTo>
                  <a:cubicBezTo>
                    <a:pt x="0" y="275"/>
                    <a:pt x="61" y="128"/>
                    <a:pt x="171" y="17"/>
                  </a:cubicBezTo>
                  <a:cubicBezTo>
                    <a:pt x="188" y="0"/>
                    <a:pt x="215" y="0"/>
                    <a:pt x="231" y="16"/>
                  </a:cubicBezTo>
                  <a:cubicBezTo>
                    <a:pt x="239" y="25"/>
                    <a:pt x="243" y="35"/>
                    <a:pt x="243"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40"/>
            <p:cNvSpPr>
              <a:spLocks/>
            </p:cNvSpPr>
            <p:nvPr/>
          </p:nvSpPr>
          <p:spPr bwMode="auto">
            <a:xfrm>
              <a:off x="4918" y="1328"/>
              <a:ext cx="45" cy="139"/>
            </a:xfrm>
            <a:custGeom>
              <a:avLst/>
              <a:gdLst>
                <a:gd name="T0" fmla="*/ 193 w 198"/>
                <a:gd name="T1" fmla="*/ 46 h 622"/>
                <a:gd name="T2" fmla="*/ 181 w 198"/>
                <a:gd name="T3" fmla="*/ 76 h 622"/>
                <a:gd name="T4" fmla="*/ 84 w 198"/>
                <a:gd name="T5" fmla="*/ 311 h 622"/>
                <a:gd name="T6" fmla="*/ 182 w 198"/>
                <a:gd name="T7" fmla="*/ 546 h 622"/>
                <a:gd name="T8" fmla="*/ 182 w 198"/>
                <a:gd name="T9" fmla="*/ 606 h 622"/>
                <a:gd name="T10" fmla="*/ 123 w 198"/>
                <a:gd name="T11" fmla="*/ 606 h 622"/>
                <a:gd name="T12" fmla="*/ 0 w 198"/>
                <a:gd name="T13" fmla="*/ 312 h 622"/>
                <a:gd name="T14" fmla="*/ 121 w 198"/>
                <a:gd name="T15" fmla="*/ 17 h 622"/>
                <a:gd name="T16" fmla="*/ 181 w 198"/>
                <a:gd name="T17" fmla="*/ 17 h 622"/>
                <a:gd name="T18" fmla="*/ 193 w 198"/>
                <a:gd name="T19" fmla="*/ 4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622">
                  <a:moveTo>
                    <a:pt x="193" y="46"/>
                  </a:moveTo>
                  <a:cubicBezTo>
                    <a:pt x="193" y="57"/>
                    <a:pt x="189" y="68"/>
                    <a:pt x="181" y="76"/>
                  </a:cubicBezTo>
                  <a:cubicBezTo>
                    <a:pt x="118" y="139"/>
                    <a:pt x="84" y="223"/>
                    <a:pt x="84" y="311"/>
                  </a:cubicBezTo>
                  <a:cubicBezTo>
                    <a:pt x="84" y="400"/>
                    <a:pt x="119" y="484"/>
                    <a:pt x="182" y="546"/>
                  </a:cubicBezTo>
                  <a:cubicBezTo>
                    <a:pt x="198" y="563"/>
                    <a:pt x="198" y="589"/>
                    <a:pt x="182" y="606"/>
                  </a:cubicBezTo>
                  <a:cubicBezTo>
                    <a:pt x="166" y="622"/>
                    <a:pt x="139" y="622"/>
                    <a:pt x="123" y="606"/>
                  </a:cubicBezTo>
                  <a:cubicBezTo>
                    <a:pt x="44" y="527"/>
                    <a:pt x="0" y="423"/>
                    <a:pt x="0" y="312"/>
                  </a:cubicBezTo>
                  <a:cubicBezTo>
                    <a:pt x="0" y="200"/>
                    <a:pt x="43" y="96"/>
                    <a:pt x="121" y="17"/>
                  </a:cubicBezTo>
                  <a:cubicBezTo>
                    <a:pt x="138" y="0"/>
                    <a:pt x="164" y="0"/>
                    <a:pt x="181" y="17"/>
                  </a:cubicBezTo>
                  <a:cubicBezTo>
                    <a:pt x="189" y="25"/>
                    <a:pt x="193" y="36"/>
                    <a:pt x="193"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41"/>
            <p:cNvSpPr>
              <a:spLocks/>
            </p:cNvSpPr>
            <p:nvPr/>
          </p:nvSpPr>
          <p:spPr bwMode="auto">
            <a:xfrm>
              <a:off x="4951" y="1355"/>
              <a:ext cx="40" cy="85"/>
            </a:xfrm>
            <a:custGeom>
              <a:avLst/>
              <a:gdLst>
                <a:gd name="T0" fmla="*/ 168 w 173"/>
                <a:gd name="T1" fmla="*/ 46 h 382"/>
                <a:gd name="T2" fmla="*/ 156 w 173"/>
                <a:gd name="T3" fmla="*/ 76 h 382"/>
                <a:gd name="T4" fmla="*/ 157 w 173"/>
                <a:gd name="T5" fmla="*/ 306 h 382"/>
                <a:gd name="T6" fmla="*/ 157 w 173"/>
                <a:gd name="T7" fmla="*/ 366 h 382"/>
                <a:gd name="T8" fmla="*/ 97 w 173"/>
                <a:gd name="T9" fmla="*/ 366 h 382"/>
                <a:gd name="T10" fmla="*/ 96 w 173"/>
                <a:gd name="T11" fmla="*/ 16 h 382"/>
                <a:gd name="T12" fmla="*/ 156 w 173"/>
                <a:gd name="T13" fmla="*/ 16 h 382"/>
                <a:gd name="T14" fmla="*/ 168 w 173"/>
                <a:gd name="T15" fmla="*/ 46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82">
                  <a:moveTo>
                    <a:pt x="168" y="46"/>
                  </a:moveTo>
                  <a:cubicBezTo>
                    <a:pt x="168" y="57"/>
                    <a:pt x="164" y="68"/>
                    <a:pt x="156" y="76"/>
                  </a:cubicBezTo>
                  <a:cubicBezTo>
                    <a:pt x="93" y="139"/>
                    <a:pt x="93" y="243"/>
                    <a:pt x="157" y="306"/>
                  </a:cubicBezTo>
                  <a:cubicBezTo>
                    <a:pt x="173" y="322"/>
                    <a:pt x="173" y="349"/>
                    <a:pt x="157" y="366"/>
                  </a:cubicBezTo>
                  <a:cubicBezTo>
                    <a:pt x="140" y="382"/>
                    <a:pt x="114" y="382"/>
                    <a:pt x="97" y="366"/>
                  </a:cubicBezTo>
                  <a:cubicBezTo>
                    <a:pt x="1" y="270"/>
                    <a:pt x="0" y="113"/>
                    <a:pt x="96" y="16"/>
                  </a:cubicBezTo>
                  <a:cubicBezTo>
                    <a:pt x="113" y="0"/>
                    <a:pt x="139" y="0"/>
                    <a:pt x="156" y="16"/>
                  </a:cubicBezTo>
                  <a:cubicBezTo>
                    <a:pt x="164" y="24"/>
                    <a:pt x="168" y="35"/>
                    <a:pt x="168"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894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Editable Illustrations</a:t>
            </a:r>
          </a:p>
        </p:txBody>
      </p:sp>
      <p:grpSp>
        <p:nvGrpSpPr>
          <p:cNvPr id="4" name="Group 4"/>
          <p:cNvGrpSpPr>
            <a:grpSpLocks noChangeAspect="1"/>
          </p:cNvGrpSpPr>
          <p:nvPr/>
        </p:nvGrpSpPr>
        <p:grpSpPr bwMode="auto">
          <a:xfrm>
            <a:off x="533400" y="1201738"/>
            <a:ext cx="736600" cy="749300"/>
            <a:chOff x="336" y="757"/>
            <a:chExt cx="464" cy="472"/>
          </a:xfrm>
        </p:grpSpPr>
        <p:sp>
          <p:nvSpPr>
            <p:cNvPr id="6" name="Freeform 5"/>
            <p:cNvSpPr>
              <a:spLocks/>
            </p:cNvSpPr>
            <p:nvPr/>
          </p:nvSpPr>
          <p:spPr bwMode="auto">
            <a:xfrm>
              <a:off x="475" y="757"/>
              <a:ext cx="164" cy="163"/>
            </a:xfrm>
            <a:custGeom>
              <a:avLst/>
              <a:gdLst>
                <a:gd name="T0" fmla="*/ 1126 w 1173"/>
                <a:gd name="T1" fmla="*/ 809 h 1194"/>
                <a:gd name="T2" fmla="*/ 1025 w 1173"/>
                <a:gd name="T3" fmla="*/ 835 h 1194"/>
                <a:gd name="T4" fmla="*/ 663 w 1173"/>
                <a:gd name="T5" fmla="*/ 1047 h 1194"/>
                <a:gd name="T6" fmla="*/ 284 w 1173"/>
                <a:gd name="T7" fmla="*/ 801 h 1194"/>
                <a:gd name="T8" fmla="*/ 526 w 1173"/>
                <a:gd name="T9" fmla="*/ 801 h 1194"/>
                <a:gd name="T10" fmla="*/ 603 w 1173"/>
                <a:gd name="T11" fmla="*/ 724 h 1194"/>
                <a:gd name="T12" fmla="*/ 526 w 1173"/>
                <a:gd name="T13" fmla="*/ 647 h 1194"/>
                <a:gd name="T14" fmla="*/ 240 w 1173"/>
                <a:gd name="T15" fmla="*/ 647 h 1194"/>
                <a:gd name="T16" fmla="*/ 237 w 1173"/>
                <a:gd name="T17" fmla="*/ 597 h 1194"/>
                <a:gd name="T18" fmla="*/ 240 w 1173"/>
                <a:gd name="T19" fmla="*/ 551 h 1194"/>
                <a:gd name="T20" fmla="*/ 597 w 1173"/>
                <a:gd name="T21" fmla="*/ 551 h 1194"/>
                <a:gd name="T22" fmla="*/ 674 w 1173"/>
                <a:gd name="T23" fmla="*/ 475 h 1194"/>
                <a:gd name="T24" fmla="*/ 597 w 1173"/>
                <a:gd name="T25" fmla="*/ 398 h 1194"/>
                <a:gd name="T26" fmla="*/ 282 w 1173"/>
                <a:gd name="T27" fmla="*/ 398 h 1194"/>
                <a:gd name="T28" fmla="*/ 663 w 1173"/>
                <a:gd name="T29" fmla="*/ 148 h 1194"/>
                <a:gd name="T30" fmla="*/ 958 w 1173"/>
                <a:gd name="T31" fmla="*/ 272 h 1194"/>
                <a:gd name="T32" fmla="*/ 1062 w 1173"/>
                <a:gd name="T33" fmla="*/ 273 h 1194"/>
                <a:gd name="T34" fmla="*/ 1062 w 1173"/>
                <a:gd name="T35" fmla="*/ 168 h 1194"/>
                <a:gd name="T36" fmla="*/ 663 w 1173"/>
                <a:gd name="T37" fmla="*/ 0 h 1194"/>
                <a:gd name="T38" fmla="*/ 123 w 1173"/>
                <a:gd name="T39" fmla="*/ 398 h 1194"/>
                <a:gd name="T40" fmla="*/ 80 w 1173"/>
                <a:gd name="T41" fmla="*/ 398 h 1194"/>
                <a:gd name="T42" fmla="*/ 3 w 1173"/>
                <a:gd name="T43" fmla="*/ 475 h 1194"/>
                <a:gd name="T44" fmla="*/ 80 w 1173"/>
                <a:gd name="T45" fmla="*/ 551 h 1194"/>
                <a:gd name="T46" fmla="*/ 92 w 1173"/>
                <a:gd name="T47" fmla="*/ 551 h 1194"/>
                <a:gd name="T48" fmla="*/ 90 w 1173"/>
                <a:gd name="T49" fmla="*/ 597 h 1194"/>
                <a:gd name="T50" fmla="*/ 92 w 1173"/>
                <a:gd name="T51" fmla="*/ 647 h 1194"/>
                <a:gd name="T52" fmla="*/ 77 w 1173"/>
                <a:gd name="T53" fmla="*/ 647 h 1194"/>
                <a:gd name="T54" fmla="*/ 0 w 1173"/>
                <a:gd name="T55" fmla="*/ 724 h 1194"/>
                <a:gd name="T56" fmla="*/ 77 w 1173"/>
                <a:gd name="T57" fmla="*/ 801 h 1194"/>
                <a:gd name="T58" fmla="*/ 124 w 1173"/>
                <a:gd name="T59" fmla="*/ 801 h 1194"/>
                <a:gd name="T60" fmla="*/ 663 w 1173"/>
                <a:gd name="T61" fmla="*/ 1194 h 1194"/>
                <a:gd name="T62" fmla="*/ 948 w 1173"/>
                <a:gd name="T63" fmla="*/ 1116 h 1194"/>
                <a:gd name="T64" fmla="*/ 1152 w 1173"/>
                <a:gd name="T65" fmla="*/ 910 h 1194"/>
                <a:gd name="T66" fmla="*/ 1126 w 1173"/>
                <a:gd name="T67" fmla="*/ 809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73" h="1194">
                  <a:moveTo>
                    <a:pt x="1126" y="809"/>
                  </a:moveTo>
                  <a:cubicBezTo>
                    <a:pt x="1091" y="788"/>
                    <a:pt x="1046" y="800"/>
                    <a:pt x="1025" y="835"/>
                  </a:cubicBezTo>
                  <a:cubicBezTo>
                    <a:pt x="947" y="967"/>
                    <a:pt x="812" y="1047"/>
                    <a:pt x="663" y="1047"/>
                  </a:cubicBezTo>
                  <a:cubicBezTo>
                    <a:pt x="498" y="1047"/>
                    <a:pt x="354" y="946"/>
                    <a:pt x="284" y="801"/>
                  </a:cubicBezTo>
                  <a:cubicBezTo>
                    <a:pt x="526" y="801"/>
                    <a:pt x="526" y="801"/>
                    <a:pt x="526" y="801"/>
                  </a:cubicBezTo>
                  <a:cubicBezTo>
                    <a:pt x="568" y="801"/>
                    <a:pt x="603" y="766"/>
                    <a:pt x="603" y="724"/>
                  </a:cubicBezTo>
                  <a:cubicBezTo>
                    <a:pt x="603" y="681"/>
                    <a:pt x="568" y="647"/>
                    <a:pt x="526" y="647"/>
                  </a:cubicBezTo>
                  <a:cubicBezTo>
                    <a:pt x="240" y="647"/>
                    <a:pt x="240" y="647"/>
                    <a:pt x="240" y="647"/>
                  </a:cubicBezTo>
                  <a:cubicBezTo>
                    <a:pt x="238" y="631"/>
                    <a:pt x="237" y="614"/>
                    <a:pt x="237" y="597"/>
                  </a:cubicBezTo>
                  <a:cubicBezTo>
                    <a:pt x="237" y="582"/>
                    <a:pt x="238" y="566"/>
                    <a:pt x="240" y="551"/>
                  </a:cubicBezTo>
                  <a:cubicBezTo>
                    <a:pt x="597" y="551"/>
                    <a:pt x="597" y="551"/>
                    <a:pt x="597" y="551"/>
                  </a:cubicBezTo>
                  <a:cubicBezTo>
                    <a:pt x="639" y="551"/>
                    <a:pt x="674" y="517"/>
                    <a:pt x="674" y="475"/>
                  </a:cubicBezTo>
                  <a:cubicBezTo>
                    <a:pt x="674" y="432"/>
                    <a:pt x="639" y="398"/>
                    <a:pt x="597" y="398"/>
                  </a:cubicBezTo>
                  <a:cubicBezTo>
                    <a:pt x="282" y="398"/>
                    <a:pt x="282" y="398"/>
                    <a:pt x="282" y="398"/>
                  </a:cubicBezTo>
                  <a:cubicBezTo>
                    <a:pt x="352" y="250"/>
                    <a:pt x="497" y="148"/>
                    <a:pt x="663" y="148"/>
                  </a:cubicBezTo>
                  <a:cubicBezTo>
                    <a:pt x="774" y="148"/>
                    <a:pt x="878" y="192"/>
                    <a:pt x="958" y="272"/>
                  </a:cubicBezTo>
                  <a:cubicBezTo>
                    <a:pt x="986" y="301"/>
                    <a:pt x="1033" y="301"/>
                    <a:pt x="1062" y="273"/>
                  </a:cubicBezTo>
                  <a:cubicBezTo>
                    <a:pt x="1091" y="244"/>
                    <a:pt x="1091" y="197"/>
                    <a:pt x="1062" y="168"/>
                  </a:cubicBezTo>
                  <a:cubicBezTo>
                    <a:pt x="955" y="60"/>
                    <a:pt x="813" y="0"/>
                    <a:pt x="663" y="0"/>
                  </a:cubicBezTo>
                  <a:cubicBezTo>
                    <a:pt x="414" y="0"/>
                    <a:pt x="202" y="166"/>
                    <a:pt x="123" y="398"/>
                  </a:cubicBezTo>
                  <a:cubicBezTo>
                    <a:pt x="80" y="398"/>
                    <a:pt x="80" y="398"/>
                    <a:pt x="80" y="398"/>
                  </a:cubicBezTo>
                  <a:cubicBezTo>
                    <a:pt x="37" y="398"/>
                    <a:pt x="3" y="432"/>
                    <a:pt x="3" y="475"/>
                  </a:cubicBezTo>
                  <a:cubicBezTo>
                    <a:pt x="3" y="517"/>
                    <a:pt x="37" y="551"/>
                    <a:pt x="80" y="551"/>
                  </a:cubicBezTo>
                  <a:cubicBezTo>
                    <a:pt x="92" y="551"/>
                    <a:pt x="92" y="551"/>
                    <a:pt x="92" y="551"/>
                  </a:cubicBezTo>
                  <a:cubicBezTo>
                    <a:pt x="90" y="567"/>
                    <a:pt x="90" y="582"/>
                    <a:pt x="90" y="597"/>
                  </a:cubicBezTo>
                  <a:cubicBezTo>
                    <a:pt x="90" y="614"/>
                    <a:pt x="91" y="630"/>
                    <a:pt x="92" y="647"/>
                  </a:cubicBezTo>
                  <a:cubicBezTo>
                    <a:pt x="77" y="647"/>
                    <a:pt x="77" y="647"/>
                    <a:pt x="77" y="647"/>
                  </a:cubicBezTo>
                  <a:cubicBezTo>
                    <a:pt x="34" y="647"/>
                    <a:pt x="0" y="681"/>
                    <a:pt x="0" y="724"/>
                  </a:cubicBezTo>
                  <a:cubicBezTo>
                    <a:pt x="0" y="766"/>
                    <a:pt x="34" y="801"/>
                    <a:pt x="77" y="801"/>
                  </a:cubicBezTo>
                  <a:cubicBezTo>
                    <a:pt x="124" y="801"/>
                    <a:pt x="124" y="801"/>
                    <a:pt x="124" y="801"/>
                  </a:cubicBezTo>
                  <a:cubicBezTo>
                    <a:pt x="204" y="1030"/>
                    <a:pt x="416" y="1194"/>
                    <a:pt x="663" y="1194"/>
                  </a:cubicBezTo>
                  <a:cubicBezTo>
                    <a:pt x="763" y="1194"/>
                    <a:pt x="862" y="1167"/>
                    <a:pt x="948" y="1116"/>
                  </a:cubicBezTo>
                  <a:cubicBezTo>
                    <a:pt x="1031" y="1066"/>
                    <a:pt x="1102" y="995"/>
                    <a:pt x="1152" y="910"/>
                  </a:cubicBezTo>
                  <a:cubicBezTo>
                    <a:pt x="1173" y="875"/>
                    <a:pt x="1161" y="830"/>
                    <a:pt x="1126" y="80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336" y="901"/>
              <a:ext cx="120" cy="169"/>
            </a:xfrm>
            <a:custGeom>
              <a:avLst/>
              <a:gdLst>
                <a:gd name="T0" fmla="*/ 775 w 853"/>
                <a:gd name="T1" fmla="*/ 1090 h 1242"/>
                <a:gd name="T2" fmla="*/ 314 w 853"/>
                <a:gd name="T3" fmla="*/ 1090 h 1242"/>
                <a:gd name="T4" fmla="*/ 337 w 853"/>
                <a:gd name="T5" fmla="*/ 962 h 1242"/>
                <a:gd name="T6" fmla="*/ 337 w 853"/>
                <a:gd name="T7" fmla="*/ 663 h 1242"/>
                <a:gd name="T8" fmla="*/ 551 w 853"/>
                <a:gd name="T9" fmla="*/ 663 h 1242"/>
                <a:gd name="T10" fmla="*/ 635 w 853"/>
                <a:gd name="T11" fmla="*/ 585 h 1242"/>
                <a:gd name="T12" fmla="*/ 551 w 853"/>
                <a:gd name="T13" fmla="*/ 502 h 1242"/>
                <a:gd name="T14" fmla="*/ 337 w 853"/>
                <a:gd name="T15" fmla="*/ 502 h 1242"/>
                <a:gd name="T16" fmla="*/ 337 w 853"/>
                <a:gd name="T17" fmla="*/ 330 h 1242"/>
                <a:gd name="T18" fmla="*/ 517 w 853"/>
                <a:gd name="T19" fmla="*/ 151 h 1242"/>
                <a:gd name="T20" fmla="*/ 697 w 853"/>
                <a:gd name="T21" fmla="*/ 330 h 1242"/>
                <a:gd name="T22" fmla="*/ 775 w 853"/>
                <a:gd name="T23" fmla="*/ 408 h 1242"/>
                <a:gd name="T24" fmla="*/ 853 w 853"/>
                <a:gd name="T25" fmla="*/ 330 h 1242"/>
                <a:gd name="T26" fmla="*/ 517 w 853"/>
                <a:gd name="T27" fmla="*/ 0 h 1242"/>
                <a:gd name="T28" fmla="*/ 512 w 853"/>
                <a:gd name="T29" fmla="*/ 0 h 1242"/>
                <a:gd name="T30" fmla="*/ 185 w 853"/>
                <a:gd name="T31" fmla="*/ 330 h 1242"/>
                <a:gd name="T32" fmla="*/ 185 w 853"/>
                <a:gd name="T33" fmla="*/ 502 h 1242"/>
                <a:gd name="T34" fmla="*/ 84 w 853"/>
                <a:gd name="T35" fmla="*/ 502 h 1242"/>
                <a:gd name="T36" fmla="*/ 0 w 853"/>
                <a:gd name="T37" fmla="*/ 585 h 1242"/>
                <a:gd name="T38" fmla="*/ 84 w 853"/>
                <a:gd name="T39" fmla="*/ 663 h 1242"/>
                <a:gd name="T40" fmla="*/ 185 w 853"/>
                <a:gd name="T41" fmla="*/ 663 h 1242"/>
                <a:gd name="T42" fmla="*/ 185 w 853"/>
                <a:gd name="T43" fmla="*/ 962 h 1242"/>
                <a:gd name="T44" fmla="*/ 171 w 853"/>
                <a:gd name="T45" fmla="*/ 1045 h 1242"/>
                <a:gd name="T46" fmla="*/ 121 w 853"/>
                <a:gd name="T47" fmla="*/ 1090 h 1242"/>
                <a:gd name="T48" fmla="*/ 98 w 853"/>
                <a:gd name="T49" fmla="*/ 1095 h 1242"/>
                <a:gd name="T50" fmla="*/ 70 w 853"/>
                <a:gd name="T51" fmla="*/ 1113 h 1242"/>
                <a:gd name="T52" fmla="*/ 51 w 853"/>
                <a:gd name="T53" fmla="*/ 1141 h 1242"/>
                <a:gd name="T54" fmla="*/ 51 w 853"/>
                <a:gd name="T55" fmla="*/ 1168 h 1242"/>
                <a:gd name="T56" fmla="*/ 56 w 853"/>
                <a:gd name="T57" fmla="*/ 1191 h 1242"/>
                <a:gd name="T58" fmla="*/ 75 w 853"/>
                <a:gd name="T59" fmla="*/ 1223 h 1242"/>
                <a:gd name="T60" fmla="*/ 102 w 853"/>
                <a:gd name="T61" fmla="*/ 1237 h 1242"/>
                <a:gd name="T62" fmla="*/ 125 w 853"/>
                <a:gd name="T63" fmla="*/ 1242 h 1242"/>
                <a:gd name="T64" fmla="*/ 775 w 853"/>
                <a:gd name="T65" fmla="*/ 1242 h 1242"/>
                <a:gd name="T66" fmla="*/ 849 w 853"/>
                <a:gd name="T67" fmla="*/ 1164 h 1242"/>
                <a:gd name="T68" fmla="*/ 775 w 853"/>
                <a:gd name="T69" fmla="*/ 109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1242">
                  <a:moveTo>
                    <a:pt x="775" y="1090"/>
                  </a:moveTo>
                  <a:cubicBezTo>
                    <a:pt x="775" y="1090"/>
                    <a:pt x="775" y="1090"/>
                    <a:pt x="314" y="1090"/>
                  </a:cubicBezTo>
                  <a:cubicBezTo>
                    <a:pt x="333" y="1035"/>
                    <a:pt x="337" y="985"/>
                    <a:pt x="337" y="962"/>
                  </a:cubicBezTo>
                  <a:cubicBezTo>
                    <a:pt x="337" y="962"/>
                    <a:pt x="337" y="962"/>
                    <a:pt x="337" y="663"/>
                  </a:cubicBezTo>
                  <a:cubicBezTo>
                    <a:pt x="395" y="663"/>
                    <a:pt x="465" y="663"/>
                    <a:pt x="551" y="663"/>
                  </a:cubicBezTo>
                  <a:cubicBezTo>
                    <a:pt x="595" y="663"/>
                    <a:pt x="635" y="629"/>
                    <a:pt x="635" y="585"/>
                  </a:cubicBezTo>
                  <a:cubicBezTo>
                    <a:pt x="635" y="541"/>
                    <a:pt x="595" y="502"/>
                    <a:pt x="551" y="502"/>
                  </a:cubicBezTo>
                  <a:cubicBezTo>
                    <a:pt x="551" y="502"/>
                    <a:pt x="551" y="502"/>
                    <a:pt x="337" y="502"/>
                  </a:cubicBezTo>
                  <a:cubicBezTo>
                    <a:pt x="337" y="451"/>
                    <a:pt x="337" y="393"/>
                    <a:pt x="337" y="330"/>
                  </a:cubicBezTo>
                  <a:cubicBezTo>
                    <a:pt x="337" y="234"/>
                    <a:pt x="416" y="151"/>
                    <a:pt x="517" y="151"/>
                  </a:cubicBezTo>
                  <a:cubicBezTo>
                    <a:pt x="618" y="151"/>
                    <a:pt x="697" y="229"/>
                    <a:pt x="697" y="330"/>
                  </a:cubicBezTo>
                  <a:cubicBezTo>
                    <a:pt x="697" y="371"/>
                    <a:pt x="734" y="408"/>
                    <a:pt x="775" y="408"/>
                  </a:cubicBezTo>
                  <a:cubicBezTo>
                    <a:pt x="817" y="408"/>
                    <a:pt x="853" y="371"/>
                    <a:pt x="853" y="330"/>
                  </a:cubicBezTo>
                  <a:cubicBezTo>
                    <a:pt x="853" y="147"/>
                    <a:pt x="701" y="0"/>
                    <a:pt x="517" y="0"/>
                  </a:cubicBezTo>
                  <a:cubicBezTo>
                    <a:pt x="512" y="0"/>
                    <a:pt x="512" y="0"/>
                    <a:pt x="512" y="0"/>
                  </a:cubicBezTo>
                  <a:cubicBezTo>
                    <a:pt x="333" y="0"/>
                    <a:pt x="185" y="151"/>
                    <a:pt x="185" y="330"/>
                  </a:cubicBezTo>
                  <a:cubicBezTo>
                    <a:pt x="185" y="330"/>
                    <a:pt x="185" y="330"/>
                    <a:pt x="185" y="502"/>
                  </a:cubicBezTo>
                  <a:cubicBezTo>
                    <a:pt x="154" y="502"/>
                    <a:pt x="120" y="502"/>
                    <a:pt x="84" y="502"/>
                  </a:cubicBezTo>
                  <a:cubicBezTo>
                    <a:pt x="40" y="502"/>
                    <a:pt x="0" y="541"/>
                    <a:pt x="0" y="585"/>
                  </a:cubicBezTo>
                  <a:cubicBezTo>
                    <a:pt x="0" y="629"/>
                    <a:pt x="40" y="663"/>
                    <a:pt x="84" y="663"/>
                  </a:cubicBezTo>
                  <a:cubicBezTo>
                    <a:pt x="84" y="663"/>
                    <a:pt x="84" y="663"/>
                    <a:pt x="185" y="663"/>
                  </a:cubicBezTo>
                  <a:cubicBezTo>
                    <a:pt x="185" y="743"/>
                    <a:pt x="185" y="841"/>
                    <a:pt x="185" y="962"/>
                  </a:cubicBezTo>
                  <a:cubicBezTo>
                    <a:pt x="185" y="967"/>
                    <a:pt x="185" y="1008"/>
                    <a:pt x="171" y="1045"/>
                  </a:cubicBezTo>
                  <a:cubicBezTo>
                    <a:pt x="153" y="1086"/>
                    <a:pt x="134" y="1090"/>
                    <a:pt x="121" y="1090"/>
                  </a:cubicBezTo>
                  <a:cubicBezTo>
                    <a:pt x="111" y="1090"/>
                    <a:pt x="107" y="1090"/>
                    <a:pt x="98" y="1095"/>
                  </a:cubicBezTo>
                  <a:cubicBezTo>
                    <a:pt x="88" y="1100"/>
                    <a:pt x="79" y="1104"/>
                    <a:pt x="70" y="1113"/>
                  </a:cubicBezTo>
                  <a:cubicBezTo>
                    <a:pt x="61" y="1123"/>
                    <a:pt x="56" y="1132"/>
                    <a:pt x="51" y="1141"/>
                  </a:cubicBezTo>
                  <a:cubicBezTo>
                    <a:pt x="51" y="1150"/>
                    <a:pt x="47" y="1159"/>
                    <a:pt x="51" y="1168"/>
                  </a:cubicBezTo>
                  <a:cubicBezTo>
                    <a:pt x="51" y="1178"/>
                    <a:pt x="51" y="1182"/>
                    <a:pt x="56" y="1191"/>
                  </a:cubicBezTo>
                  <a:cubicBezTo>
                    <a:pt x="56" y="1205"/>
                    <a:pt x="65" y="1214"/>
                    <a:pt x="75" y="1223"/>
                  </a:cubicBezTo>
                  <a:cubicBezTo>
                    <a:pt x="84" y="1228"/>
                    <a:pt x="93" y="1232"/>
                    <a:pt x="102" y="1237"/>
                  </a:cubicBezTo>
                  <a:cubicBezTo>
                    <a:pt x="107" y="1242"/>
                    <a:pt x="116" y="1242"/>
                    <a:pt x="125" y="1242"/>
                  </a:cubicBezTo>
                  <a:cubicBezTo>
                    <a:pt x="125" y="1242"/>
                    <a:pt x="125" y="1242"/>
                    <a:pt x="775" y="1242"/>
                  </a:cubicBezTo>
                  <a:cubicBezTo>
                    <a:pt x="817" y="1242"/>
                    <a:pt x="849" y="1205"/>
                    <a:pt x="849" y="1164"/>
                  </a:cubicBezTo>
                  <a:cubicBezTo>
                    <a:pt x="849" y="1123"/>
                    <a:pt x="817" y="1090"/>
                    <a:pt x="775" y="109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667" y="913"/>
              <a:ext cx="133" cy="164"/>
            </a:xfrm>
            <a:custGeom>
              <a:avLst/>
              <a:gdLst>
                <a:gd name="T0" fmla="*/ 925 w 948"/>
                <a:gd name="T1" fmla="*/ 142 h 1194"/>
                <a:gd name="T2" fmla="*/ 948 w 948"/>
                <a:gd name="T3" fmla="*/ 87 h 1194"/>
                <a:gd name="T4" fmla="*/ 925 w 948"/>
                <a:gd name="T5" fmla="*/ 31 h 1194"/>
                <a:gd name="T6" fmla="*/ 814 w 948"/>
                <a:gd name="T7" fmla="*/ 31 h 1194"/>
                <a:gd name="T8" fmla="*/ 474 w 948"/>
                <a:gd name="T9" fmla="*/ 371 h 1194"/>
                <a:gd name="T10" fmla="*/ 134 w 948"/>
                <a:gd name="T11" fmla="*/ 31 h 1194"/>
                <a:gd name="T12" fmla="*/ 23 w 948"/>
                <a:gd name="T13" fmla="*/ 31 h 1194"/>
                <a:gd name="T14" fmla="*/ 0 w 948"/>
                <a:gd name="T15" fmla="*/ 87 h 1194"/>
                <a:gd name="T16" fmla="*/ 23 w 948"/>
                <a:gd name="T17" fmla="*/ 142 h 1194"/>
                <a:gd name="T18" fmla="*/ 395 w 948"/>
                <a:gd name="T19" fmla="*/ 515 h 1194"/>
                <a:gd name="T20" fmla="*/ 395 w 948"/>
                <a:gd name="T21" fmla="*/ 561 h 1194"/>
                <a:gd name="T22" fmla="*/ 144 w 948"/>
                <a:gd name="T23" fmla="*/ 561 h 1194"/>
                <a:gd name="T24" fmla="*/ 65 w 948"/>
                <a:gd name="T25" fmla="*/ 639 h 1194"/>
                <a:gd name="T26" fmla="*/ 144 w 948"/>
                <a:gd name="T27" fmla="*/ 718 h 1194"/>
                <a:gd name="T28" fmla="*/ 395 w 948"/>
                <a:gd name="T29" fmla="*/ 718 h 1194"/>
                <a:gd name="T30" fmla="*/ 395 w 948"/>
                <a:gd name="T31" fmla="*/ 809 h 1194"/>
                <a:gd name="T32" fmla="*/ 144 w 948"/>
                <a:gd name="T33" fmla="*/ 809 h 1194"/>
                <a:gd name="T34" fmla="*/ 65 w 948"/>
                <a:gd name="T35" fmla="*/ 887 h 1194"/>
                <a:gd name="T36" fmla="*/ 144 w 948"/>
                <a:gd name="T37" fmla="*/ 966 h 1194"/>
                <a:gd name="T38" fmla="*/ 395 w 948"/>
                <a:gd name="T39" fmla="*/ 966 h 1194"/>
                <a:gd name="T40" fmla="*/ 395 w 948"/>
                <a:gd name="T41" fmla="*/ 1115 h 1194"/>
                <a:gd name="T42" fmla="*/ 474 w 948"/>
                <a:gd name="T43" fmla="*/ 1194 h 1194"/>
                <a:gd name="T44" fmla="*/ 553 w 948"/>
                <a:gd name="T45" fmla="*/ 1115 h 1194"/>
                <a:gd name="T46" fmla="*/ 553 w 948"/>
                <a:gd name="T47" fmla="*/ 966 h 1194"/>
                <a:gd name="T48" fmla="*/ 804 w 948"/>
                <a:gd name="T49" fmla="*/ 966 h 1194"/>
                <a:gd name="T50" fmla="*/ 883 w 948"/>
                <a:gd name="T51" fmla="*/ 887 h 1194"/>
                <a:gd name="T52" fmla="*/ 804 w 948"/>
                <a:gd name="T53" fmla="*/ 809 h 1194"/>
                <a:gd name="T54" fmla="*/ 553 w 948"/>
                <a:gd name="T55" fmla="*/ 809 h 1194"/>
                <a:gd name="T56" fmla="*/ 553 w 948"/>
                <a:gd name="T57" fmla="*/ 718 h 1194"/>
                <a:gd name="T58" fmla="*/ 804 w 948"/>
                <a:gd name="T59" fmla="*/ 718 h 1194"/>
                <a:gd name="T60" fmla="*/ 883 w 948"/>
                <a:gd name="T61" fmla="*/ 639 h 1194"/>
                <a:gd name="T62" fmla="*/ 804 w 948"/>
                <a:gd name="T63" fmla="*/ 561 h 1194"/>
                <a:gd name="T64" fmla="*/ 553 w 948"/>
                <a:gd name="T65" fmla="*/ 561 h 1194"/>
                <a:gd name="T66" fmla="*/ 553 w 948"/>
                <a:gd name="T67" fmla="*/ 515 h 1194"/>
                <a:gd name="T68" fmla="*/ 925 w 948"/>
                <a:gd name="T69" fmla="*/ 142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8" h="1194">
                  <a:moveTo>
                    <a:pt x="925" y="142"/>
                  </a:moveTo>
                  <a:cubicBezTo>
                    <a:pt x="940" y="127"/>
                    <a:pt x="948" y="107"/>
                    <a:pt x="948" y="87"/>
                  </a:cubicBezTo>
                  <a:cubicBezTo>
                    <a:pt x="948" y="66"/>
                    <a:pt x="940" y="46"/>
                    <a:pt x="925" y="31"/>
                  </a:cubicBezTo>
                  <a:cubicBezTo>
                    <a:pt x="894" y="0"/>
                    <a:pt x="845" y="0"/>
                    <a:pt x="814" y="31"/>
                  </a:cubicBezTo>
                  <a:cubicBezTo>
                    <a:pt x="474" y="371"/>
                    <a:pt x="474" y="371"/>
                    <a:pt x="474" y="371"/>
                  </a:cubicBezTo>
                  <a:cubicBezTo>
                    <a:pt x="134" y="31"/>
                    <a:pt x="134" y="31"/>
                    <a:pt x="134" y="31"/>
                  </a:cubicBezTo>
                  <a:cubicBezTo>
                    <a:pt x="103" y="0"/>
                    <a:pt x="54" y="0"/>
                    <a:pt x="23" y="31"/>
                  </a:cubicBezTo>
                  <a:cubicBezTo>
                    <a:pt x="8" y="46"/>
                    <a:pt x="0" y="66"/>
                    <a:pt x="0" y="87"/>
                  </a:cubicBezTo>
                  <a:cubicBezTo>
                    <a:pt x="0" y="107"/>
                    <a:pt x="8" y="127"/>
                    <a:pt x="23" y="142"/>
                  </a:cubicBezTo>
                  <a:cubicBezTo>
                    <a:pt x="395" y="515"/>
                    <a:pt x="395" y="515"/>
                    <a:pt x="395" y="515"/>
                  </a:cubicBezTo>
                  <a:cubicBezTo>
                    <a:pt x="395" y="561"/>
                    <a:pt x="395" y="561"/>
                    <a:pt x="395" y="561"/>
                  </a:cubicBezTo>
                  <a:cubicBezTo>
                    <a:pt x="144" y="561"/>
                    <a:pt x="144" y="561"/>
                    <a:pt x="144" y="561"/>
                  </a:cubicBezTo>
                  <a:cubicBezTo>
                    <a:pt x="100" y="561"/>
                    <a:pt x="65" y="596"/>
                    <a:pt x="65" y="639"/>
                  </a:cubicBezTo>
                  <a:cubicBezTo>
                    <a:pt x="65" y="683"/>
                    <a:pt x="100" y="718"/>
                    <a:pt x="144" y="718"/>
                  </a:cubicBezTo>
                  <a:cubicBezTo>
                    <a:pt x="395" y="718"/>
                    <a:pt x="395" y="718"/>
                    <a:pt x="395" y="718"/>
                  </a:cubicBezTo>
                  <a:cubicBezTo>
                    <a:pt x="395" y="809"/>
                    <a:pt x="395" y="809"/>
                    <a:pt x="395" y="809"/>
                  </a:cubicBezTo>
                  <a:cubicBezTo>
                    <a:pt x="144" y="809"/>
                    <a:pt x="144" y="809"/>
                    <a:pt x="144" y="809"/>
                  </a:cubicBezTo>
                  <a:cubicBezTo>
                    <a:pt x="100" y="809"/>
                    <a:pt x="65" y="844"/>
                    <a:pt x="65" y="887"/>
                  </a:cubicBezTo>
                  <a:cubicBezTo>
                    <a:pt x="65" y="931"/>
                    <a:pt x="100" y="966"/>
                    <a:pt x="144" y="966"/>
                  </a:cubicBezTo>
                  <a:cubicBezTo>
                    <a:pt x="395" y="966"/>
                    <a:pt x="395" y="966"/>
                    <a:pt x="395" y="966"/>
                  </a:cubicBezTo>
                  <a:cubicBezTo>
                    <a:pt x="395" y="1115"/>
                    <a:pt x="395" y="1115"/>
                    <a:pt x="395" y="1115"/>
                  </a:cubicBezTo>
                  <a:cubicBezTo>
                    <a:pt x="395" y="1159"/>
                    <a:pt x="431" y="1194"/>
                    <a:pt x="474" y="1194"/>
                  </a:cubicBezTo>
                  <a:cubicBezTo>
                    <a:pt x="517" y="1194"/>
                    <a:pt x="553" y="1159"/>
                    <a:pt x="553" y="1115"/>
                  </a:cubicBezTo>
                  <a:cubicBezTo>
                    <a:pt x="553" y="966"/>
                    <a:pt x="553" y="966"/>
                    <a:pt x="553" y="966"/>
                  </a:cubicBezTo>
                  <a:cubicBezTo>
                    <a:pt x="804" y="966"/>
                    <a:pt x="804" y="966"/>
                    <a:pt x="804" y="966"/>
                  </a:cubicBezTo>
                  <a:cubicBezTo>
                    <a:pt x="848" y="966"/>
                    <a:pt x="883" y="931"/>
                    <a:pt x="883" y="887"/>
                  </a:cubicBezTo>
                  <a:cubicBezTo>
                    <a:pt x="883" y="844"/>
                    <a:pt x="848" y="809"/>
                    <a:pt x="804" y="809"/>
                  </a:cubicBezTo>
                  <a:cubicBezTo>
                    <a:pt x="553" y="809"/>
                    <a:pt x="553" y="809"/>
                    <a:pt x="553" y="809"/>
                  </a:cubicBezTo>
                  <a:cubicBezTo>
                    <a:pt x="553" y="718"/>
                    <a:pt x="553" y="718"/>
                    <a:pt x="553" y="718"/>
                  </a:cubicBezTo>
                  <a:cubicBezTo>
                    <a:pt x="804" y="718"/>
                    <a:pt x="804" y="718"/>
                    <a:pt x="804" y="718"/>
                  </a:cubicBezTo>
                  <a:cubicBezTo>
                    <a:pt x="848" y="718"/>
                    <a:pt x="883" y="683"/>
                    <a:pt x="883" y="639"/>
                  </a:cubicBezTo>
                  <a:cubicBezTo>
                    <a:pt x="883" y="596"/>
                    <a:pt x="848" y="561"/>
                    <a:pt x="804" y="561"/>
                  </a:cubicBezTo>
                  <a:cubicBezTo>
                    <a:pt x="553" y="561"/>
                    <a:pt x="553" y="561"/>
                    <a:pt x="553" y="561"/>
                  </a:cubicBezTo>
                  <a:cubicBezTo>
                    <a:pt x="553" y="515"/>
                    <a:pt x="553" y="515"/>
                    <a:pt x="553" y="515"/>
                  </a:cubicBezTo>
                  <a:lnTo>
                    <a:pt x="925" y="1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501" y="1030"/>
              <a:ext cx="114" cy="199"/>
            </a:xfrm>
            <a:custGeom>
              <a:avLst/>
              <a:gdLst>
                <a:gd name="T0" fmla="*/ 690 w 812"/>
                <a:gd name="T1" fmla="*/ 714 h 1451"/>
                <a:gd name="T2" fmla="*/ 517 w 812"/>
                <a:gd name="T3" fmla="*/ 641 h 1451"/>
                <a:gd name="T4" fmla="*/ 517 w 812"/>
                <a:gd name="T5" fmla="*/ 394 h 1451"/>
                <a:gd name="T6" fmla="*/ 635 w 812"/>
                <a:gd name="T7" fmla="*/ 438 h 1451"/>
                <a:gd name="T8" fmla="*/ 755 w 812"/>
                <a:gd name="T9" fmla="*/ 401 h 1451"/>
                <a:gd name="T10" fmla="*/ 718 w 812"/>
                <a:gd name="T11" fmla="*/ 280 h 1451"/>
                <a:gd name="T12" fmla="*/ 517 w 812"/>
                <a:gd name="T13" fmla="*/ 210 h 1451"/>
                <a:gd name="T14" fmla="*/ 517 w 812"/>
                <a:gd name="T15" fmla="*/ 89 h 1451"/>
                <a:gd name="T16" fmla="*/ 427 w 812"/>
                <a:gd name="T17" fmla="*/ 0 h 1451"/>
                <a:gd name="T18" fmla="*/ 338 w 812"/>
                <a:gd name="T19" fmla="*/ 89 h 1451"/>
                <a:gd name="T20" fmla="*/ 338 w 812"/>
                <a:gd name="T21" fmla="*/ 200 h 1451"/>
                <a:gd name="T22" fmla="*/ 137 w 812"/>
                <a:gd name="T23" fmla="*/ 293 h 1451"/>
                <a:gd name="T24" fmla="*/ 41 w 812"/>
                <a:gd name="T25" fmla="*/ 502 h 1451"/>
                <a:gd name="T26" fmla="*/ 159 w 812"/>
                <a:gd name="T27" fmla="*/ 722 h 1451"/>
                <a:gd name="T28" fmla="*/ 338 w 812"/>
                <a:gd name="T29" fmla="*/ 792 h 1451"/>
                <a:gd name="T30" fmla="*/ 338 w 812"/>
                <a:gd name="T31" fmla="*/ 1070 h 1451"/>
                <a:gd name="T32" fmla="*/ 152 w 812"/>
                <a:gd name="T33" fmla="*/ 998 h 1451"/>
                <a:gd name="T34" fmla="*/ 28 w 812"/>
                <a:gd name="T35" fmla="*/ 1023 h 1451"/>
                <a:gd name="T36" fmla="*/ 52 w 812"/>
                <a:gd name="T37" fmla="*/ 1147 h 1451"/>
                <a:gd name="T38" fmla="*/ 338 w 812"/>
                <a:gd name="T39" fmla="*/ 1250 h 1451"/>
                <a:gd name="T40" fmla="*/ 338 w 812"/>
                <a:gd name="T41" fmla="*/ 1362 h 1451"/>
                <a:gd name="T42" fmla="*/ 427 w 812"/>
                <a:gd name="T43" fmla="*/ 1451 h 1451"/>
                <a:gd name="T44" fmla="*/ 517 w 812"/>
                <a:gd name="T45" fmla="*/ 1362 h 1451"/>
                <a:gd name="T46" fmla="*/ 517 w 812"/>
                <a:gd name="T47" fmla="*/ 1247 h 1451"/>
                <a:gd name="T48" fmla="*/ 686 w 812"/>
                <a:gd name="T49" fmla="*/ 1180 h 1451"/>
                <a:gd name="T50" fmla="*/ 812 w 812"/>
                <a:gd name="T51" fmla="*/ 946 h 1451"/>
                <a:gd name="T52" fmla="*/ 690 w 812"/>
                <a:gd name="T53" fmla="*/ 714 h 1451"/>
                <a:gd name="T54" fmla="*/ 260 w 812"/>
                <a:gd name="T55" fmla="*/ 574 h 1451"/>
                <a:gd name="T56" fmla="*/ 219 w 812"/>
                <a:gd name="T57" fmla="*/ 502 h 1451"/>
                <a:gd name="T58" fmla="*/ 258 w 812"/>
                <a:gd name="T59" fmla="*/ 425 h 1451"/>
                <a:gd name="T60" fmla="*/ 338 w 812"/>
                <a:gd name="T61" fmla="*/ 382 h 1451"/>
                <a:gd name="T62" fmla="*/ 338 w 812"/>
                <a:gd name="T63" fmla="*/ 608 h 1451"/>
                <a:gd name="T64" fmla="*/ 260 w 812"/>
                <a:gd name="T65" fmla="*/ 574 h 1451"/>
                <a:gd name="T66" fmla="*/ 584 w 812"/>
                <a:gd name="T67" fmla="*/ 1033 h 1451"/>
                <a:gd name="T68" fmla="*/ 517 w 812"/>
                <a:gd name="T69" fmla="*/ 1064 h 1451"/>
                <a:gd name="T70" fmla="*/ 517 w 812"/>
                <a:gd name="T71" fmla="*/ 826 h 1451"/>
                <a:gd name="T72" fmla="*/ 587 w 812"/>
                <a:gd name="T73" fmla="*/ 860 h 1451"/>
                <a:gd name="T74" fmla="*/ 633 w 812"/>
                <a:gd name="T75" fmla="*/ 946 h 1451"/>
                <a:gd name="T76" fmla="*/ 584 w 812"/>
                <a:gd name="T77" fmla="*/ 1033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2" h="1451">
                  <a:moveTo>
                    <a:pt x="690" y="714"/>
                  </a:moveTo>
                  <a:cubicBezTo>
                    <a:pt x="645" y="682"/>
                    <a:pt x="587" y="658"/>
                    <a:pt x="517" y="641"/>
                  </a:cubicBezTo>
                  <a:cubicBezTo>
                    <a:pt x="517" y="394"/>
                    <a:pt x="517" y="394"/>
                    <a:pt x="517" y="394"/>
                  </a:cubicBezTo>
                  <a:cubicBezTo>
                    <a:pt x="585" y="413"/>
                    <a:pt x="633" y="438"/>
                    <a:pt x="635" y="438"/>
                  </a:cubicBezTo>
                  <a:cubicBezTo>
                    <a:pt x="678" y="461"/>
                    <a:pt x="732" y="445"/>
                    <a:pt x="755" y="401"/>
                  </a:cubicBezTo>
                  <a:cubicBezTo>
                    <a:pt x="778" y="358"/>
                    <a:pt x="762" y="304"/>
                    <a:pt x="718" y="280"/>
                  </a:cubicBezTo>
                  <a:cubicBezTo>
                    <a:pt x="714" y="278"/>
                    <a:pt x="630" y="234"/>
                    <a:pt x="517" y="210"/>
                  </a:cubicBezTo>
                  <a:cubicBezTo>
                    <a:pt x="517" y="89"/>
                    <a:pt x="517" y="89"/>
                    <a:pt x="517" y="89"/>
                  </a:cubicBezTo>
                  <a:cubicBezTo>
                    <a:pt x="517" y="40"/>
                    <a:pt x="477" y="0"/>
                    <a:pt x="427" y="0"/>
                  </a:cubicBezTo>
                  <a:cubicBezTo>
                    <a:pt x="378" y="0"/>
                    <a:pt x="338" y="40"/>
                    <a:pt x="338" y="89"/>
                  </a:cubicBezTo>
                  <a:cubicBezTo>
                    <a:pt x="338" y="200"/>
                    <a:pt x="338" y="200"/>
                    <a:pt x="338" y="200"/>
                  </a:cubicBezTo>
                  <a:cubicBezTo>
                    <a:pt x="262" y="212"/>
                    <a:pt x="191" y="244"/>
                    <a:pt x="137" y="293"/>
                  </a:cubicBezTo>
                  <a:cubicBezTo>
                    <a:pt x="75" y="350"/>
                    <a:pt x="41" y="425"/>
                    <a:pt x="41" y="502"/>
                  </a:cubicBezTo>
                  <a:cubicBezTo>
                    <a:pt x="41" y="593"/>
                    <a:pt x="82" y="668"/>
                    <a:pt x="159" y="722"/>
                  </a:cubicBezTo>
                  <a:cubicBezTo>
                    <a:pt x="206" y="754"/>
                    <a:pt x="266" y="777"/>
                    <a:pt x="338" y="792"/>
                  </a:cubicBezTo>
                  <a:cubicBezTo>
                    <a:pt x="338" y="1070"/>
                    <a:pt x="338" y="1070"/>
                    <a:pt x="338" y="1070"/>
                  </a:cubicBezTo>
                  <a:cubicBezTo>
                    <a:pt x="271" y="1058"/>
                    <a:pt x="201" y="1032"/>
                    <a:pt x="152" y="998"/>
                  </a:cubicBezTo>
                  <a:cubicBezTo>
                    <a:pt x="111" y="971"/>
                    <a:pt x="55" y="982"/>
                    <a:pt x="28" y="1023"/>
                  </a:cubicBezTo>
                  <a:cubicBezTo>
                    <a:pt x="0" y="1064"/>
                    <a:pt x="11" y="1119"/>
                    <a:pt x="52" y="1147"/>
                  </a:cubicBezTo>
                  <a:cubicBezTo>
                    <a:pt x="131" y="1199"/>
                    <a:pt x="237" y="1237"/>
                    <a:pt x="338" y="1250"/>
                  </a:cubicBezTo>
                  <a:cubicBezTo>
                    <a:pt x="338" y="1362"/>
                    <a:pt x="338" y="1362"/>
                    <a:pt x="338" y="1362"/>
                  </a:cubicBezTo>
                  <a:cubicBezTo>
                    <a:pt x="338" y="1411"/>
                    <a:pt x="378" y="1451"/>
                    <a:pt x="427" y="1451"/>
                  </a:cubicBezTo>
                  <a:cubicBezTo>
                    <a:pt x="477" y="1451"/>
                    <a:pt x="517" y="1411"/>
                    <a:pt x="517" y="1362"/>
                  </a:cubicBezTo>
                  <a:cubicBezTo>
                    <a:pt x="517" y="1247"/>
                    <a:pt x="517" y="1247"/>
                    <a:pt x="517" y="1247"/>
                  </a:cubicBezTo>
                  <a:cubicBezTo>
                    <a:pt x="582" y="1235"/>
                    <a:pt x="639" y="1213"/>
                    <a:pt x="686" y="1180"/>
                  </a:cubicBezTo>
                  <a:cubicBezTo>
                    <a:pt x="767" y="1124"/>
                    <a:pt x="812" y="1041"/>
                    <a:pt x="812" y="946"/>
                  </a:cubicBezTo>
                  <a:cubicBezTo>
                    <a:pt x="812" y="851"/>
                    <a:pt x="770" y="771"/>
                    <a:pt x="690" y="714"/>
                  </a:cubicBezTo>
                  <a:close/>
                  <a:moveTo>
                    <a:pt x="260" y="574"/>
                  </a:moveTo>
                  <a:cubicBezTo>
                    <a:pt x="232" y="555"/>
                    <a:pt x="219" y="533"/>
                    <a:pt x="219" y="502"/>
                  </a:cubicBezTo>
                  <a:cubicBezTo>
                    <a:pt x="219" y="468"/>
                    <a:pt x="240" y="441"/>
                    <a:pt x="258" y="425"/>
                  </a:cubicBezTo>
                  <a:cubicBezTo>
                    <a:pt x="279" y="405"/>
                    <a:pt x="307" y="390"/>
                    <a:pt x="338" y="382"/>
                  </a:cubicBezTo>
                  <a:cubicBezTo>
                    <a:pt x="338" y="608"/>
                    <a:pt x="338" y="608"/>
                    <a:pt x="338" y="608"/>
                  </a:cubicBezTo>
                  <a:cubicBezTo>
                    <a:pt x="307" y="599"/>
                    <a:pt x="280" y="588"/>
                    <a:pt x="260" y="574"/>
                  </a:cubicBezTo>
                  <a:close/>
                  <a:moveTo>
                    <a:pt x="584" y="1033"/>
                  </a:moveTo>
                  <a:cubicBezTo>
                    <a:pt x="566" y="1046"/>
                    <a:pt x="543" y="1056"/>
                    <a:pt x="517" y="1064"/>
                  </a:cubicBezTo>
                  <a:cubicBezTo>
                    <a:pt x="517" y="826"/>
                    <a:pt x="517" y="826"/>
                    <a:pt x="517" y="826"/>
                  </a:cubicBezTo>
                  <a:cubicBezTo>
                    <a:pt x="545" y="836"/>
                    <a:pt x="569" y="847"/>
                    <a:pt x="587" y="860"/>
                  </a:cubicBezTo>
                  <a:cubicBezTo>
                    <a:pt x="619" y="883"/>
                    <a:pt x="633" y="909"/>
                    <a:pt x="633" y="946"/>
                  </a:cubicBezTo>
                  <a:cubicBezTo>
                    <a:pt x="633" y="982"/>
                    <a:pt x="617" y="1011"/>
                    <a:pt x="584" y="103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0"/>
          <p:cNvSpPr>
            <a:spLocks noChangeAspect="1"/>
          </p:cNvSpPr>
          <p:nvPr/>
        </p:nvSpPr>
        <p:spPr bwMode="auto">
          <a:xfrm>
            <a:off x="2365680" y="1234854"/>
            <a:ext cx="553915" cy="550538"/>
          </a:xfrm>
          <a:custGeom>
            <a:avLst/>
            <a:gdLst>
              <a:gd name="T0" fmla="*/ 1126 w 1173"/>
              <a:gd name="T1" fmla="*/ 809 h 1194"/>
              <a:gd name="T2" fmla="*/ 1025 w 1173"/>
              <a:gd name="T3" fmla="*/ 835 h 1194"/>
              <a:gd name="T4" fmla="*/ 663 w 1173"/>
              <a:gd name="T5" fmla="*/ 1047 h 1194"/>
              <a:gd name="T6" fmla="*/ 284 w 1173"/>
              <a:gd name="T7" fmla="*/ 801 h 1194"/>
              <a:gd name="T8" fmla="*/ 526 w 1173"/>
              <a:gd name="T9" fmla="*/ 801 h 1194"/>
              <a:gd name="T10" fmla="*/ 603 w 1173"/>
              <a:gd name="T11" fmla="*/ 724 h 1194"/>
              <a:gd name="T12" fmla="*/ 526 w 1173"/>
              <a:gd name="T13" fmla="*/ 647 h 1194"/>
              <a:gd name="T14" fmla="*/ 240 w 1173"/>
              <a:gd name="T15" fmla="*/ 647 h 1194"/>
              <a:gd name="T16" fmla="*/ 237 w 1173"/>
              <a:gd name="T17" fmla="*/ 597 h 1194"/>
              <a:gd name="T18" fmla="*/ 240 w 1173"/>
              <a:gd name="T19" fmla="*/ 551 h 1194"/>
              <a:gd name="T20" fmla="*/ 597 w 1173"/>
              <a:gd name="T21" fmla="*/ 551 h 1194"/>
              <a:gd name="T22" fmla="*/ 674 w 1173"/>
              <a:gd name="T23" fmla="*/ 475 h 1194"/>
              <a:gd name="T24" fmla="*/ 597 w 1173"/>
              <a:gd name="T25" fmla="*/ 398 h 1194"/>
              <a:gd name="T26" fmla="*/ 282 w 1173"/>
              <a:gd name="T27" fmla="*/ 398 h 1194"/>
              <a:gd name="T28" fmla="*/ 663 w 1173"/>
              <a:gd name="T29" fmla="*/ 148 h 1194"/>
              <a:gd name="T30" fmla="*/ 958 w 1173"/>
              <a:gd name="T31" fmla="*/ 272 h 1194"/>
              <a:gd name="T32" fmla="*/ 1062 w 1173"/>
              <a:gd name="T33" fmla="*/ 273 h 1194"/>
              <a:gd name="T34" fmla="*/ 1062 w 1173"/>
              <a:gd name="T35" fmla="*/ 168 h 1194"/>
              <a:gd name="T36" fmla="*/ 663 w 1173"/>
              <a:gd name="T37" fmla="*/ 0 h 1194"/>
              <a:gd name="T38" fmla="*/ 123 w 1173"/>
              <a:gd name="T39" fmla="*/ 398 h 1194"/>
              <a:gd name="T40" fmla="*/ 80 w 1173"/>
              <a:gd name="T41" fmla="*/ 398 h 1194"/>
              <a:gd name="T42" fmla="*/ 3 w 1173"/>
              <a:gd name="T43" fmla="*/ 475 h 1194"/>
              <a:gd name="T44" fmla="*/ 80 w 1173"/>
              <a:gd name="T45" fmla="*/ 551 h 1194"/>
              <a:gd name="T46" fmla="*/ 92 w 1173"/>
              <a:gd name="T47" fmla="*/ 551 h 1194"/>
              <a:gd name="T48" fmla="*/ 90 w 1173"/>
              <a:gd name="T49" fmla="*/ 597 h 1194"/>
              <a:gd name="T50" fmla="*/ 92 w 1173"/>
              <a:gd name="T51" fmla="*/ 647 h 1194"/>
              <a:gd name="T52" fmla="*/ 77 w 1173"/>
              <a:gd name="T53" fmla="*/ 647 h 1194"/>
              <a:gd name="T54" fmla="*/ 0 w 1173"/>
              <a:gd name="T55" fmla="*/ 724 h 1194"/>
              <a:gd name="T56" fmla="*/ 77 w 1173"/>
              <a:gd name="T57" fmla="*/ 801 h 1194"/>
              <a:gd name="T58" fmla="*/ 124 w 1173"/>
              <a:gd name="T59" fmla="*/ 801 h 1194"/>
              <a:gd name="T60" fmla="*/ 663 w 1173"/>
              <a:gd name="T61" fmla="*/ 1194 h 1194"/>
              <a:gd name="T62" fmla="*/ 948 w 1173"/>
              <a:gd name="T63" fmla="*/ 1116 h 1194"/>
              <a:gd name="T64" fmla="*/ 1152 w 1173"/>
              <a:gd name="T65" fmla="*/ 910 h 1194"/>
              <a:gd name="T66" fmla="*/ 1126 w 1173"/>
              <a:gd name="T67" fmla="*/ 809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73" h="1194">
                <a:moveTo>
                  <a:pt x="1126" y="809"/>
                </a:moveTo>
                <a:cubicBezTo>
                  <a:pt x="1091" y="788"/>
                  <a:pt x="1046" y="800"/>
                  <a:pt x="1025" y="835"/>
                </a:cubicBezTo>
                <a:cubicBezTo>
                  <a:pt x="947" y="967"/>
                  <a:pt x="812" y="1047"/>
                  <a:pt x="663" y="1047"/>
                </a:cubicBezTo>
                <a:cubicBezTo>
                  <a:pt x="498" y="1047"/>
                  <a:pt x="354" y="946"/>
                  <a:pt x="284" y="801"/>
                </a:cubicBezTo>
                <a:cubicBezTo>
                  <a:pt x="526" y="801"/>
                  <a:pt x="526" y="801"/>
                  <a:pt x="526" y="801"/>
                </a:cubicBezTo>
                <a:cubicBezTo>
                  <a:pt x="568" y="801"/>
                  <a:pt x="603" y="766"/>
                  <a:pt x="603" y="724"/>
                </a:cubicBezTo>
                <a:cubicBezTo>
                  <a:pt x="603" y="681"/>
                  <a:pt x="568" y="647"/>
                  <a:pt x="526" y="647"/>
                </a:cubicBezTo>
                <a:cubicBezTo>
                  <a:pt x="240" y="647"/>
                  <a:pt x="240" y="647"/>
                  <a:pt x="240" y="647"/>
                </a:cubicBezTo>
                <a:cubicBezTo>
                  <a:pt x="238" y="631"/>
                  <a:pt x="237" y="614"/>
                  <a:pt x="237" y="597"/>
                </a:cubicBezTo>
                <a:cubicBezTo>
                  <a:pt x="237" y="582"/>
                  <a:pt x="238" y="566"/>
                  <a:pt x="240" y="551"/>
                </a:cubicBezTo>
                <a:cubicBezTo>
                  <a:pt x="597" y="551"/>
                  <a:pt x="597" y="551"/>
                  <a:pt x="597" y="551"/>
                </a:cubicBezTo>
                <a:cubicBezTo>
                  <a:pt x="639" y="551"/>
                  <a:pt x="674" y="517"/>
                  <a:pt x="674" y="475"/>
                </a:cubicBezTo>
                <a:cubicBezTo>
                  <a:pt x="674" y="432"/>
                  <a:pt x="639" y="398"/>
                  <a:pt x="597" y="398"/>
                </a:cubicBezTo>
                <a:cubicBezTo>
                  <a:pt x="282" y="398"/>
                  <a:pt x="282" y="398"/>
                  <a:pt x="282" y="398"/>
                </a:cubicBezTo>
                <a:cubicBezTo>
                  <a:pt x="352" y="250"/>
                  <a:pt x="497" y="148"/>
                  <a:pt x="663" y="148"/>
                </a:cubicBezTo>
                <a:cubicBezTo>
                  <a:pt x="774" y="148"/>
                  <a:pt x="878" y="192"/>
                  <a:pt x="958" y="272"/>
                </a:cubicBezTo>
                <a:cubicBezTo>
                  <a:pt x="986" y="301"/>
                  <a:pt x="1033" y="301"/>
                  <a:pt x="1062" y="273"/>
                </a:cubicBezTo>
                <a:cubicBezTo>
                  <a:pt x="1091" y="244"/>
                  <a:pt x="1091" y="197"/>
                  <a:pt x="1062" y="168"/>
                </a:cubicBezTo>
                <a:cubicBezTo>
                  <a:pt x="955" y="60"/>
                  <a:pt x="813" y="0"/>
                  <a:pt x="663" y="0"/>
                </a:cubicBezTo>
                <a:cubicBezTo>
                  <a:pt x="414" y="0"/>
                  <a:pt x="202" y="166"/>
                  <a:pt x="123" y="398"/>
                </a:cubicBezTo>
                <a:cubicBezTo>
                  <a:pt x="80" y="398"/>
                  <a:pt x="80" y="398"/>
                  <a:pt x="80" y="398"/>
                </a:cubicBezTo>
                <a:cubicBezTo>
                  <a:pt x="37" y="398"/>
                  <a:pt x="3" y="432"/>
                  <a:pt x="3" y="475"/>
                </a:cubicBezTo>
                <a:cubicBezTo>
                  <a:pt x="3" y="517"/>
                  <a:pt x="37" y="551"/>
                  <a:pt x="80" y="551"/>
                </a:cubicBezTo>
                <a:cubicBezTo>
                  <a:pt x="92" y="551"/>
                  <a:pt x="92" y="551"/>
                  <a:pt x="92" y="551"/>
                </a:cubicBezTo>
                <a:cubicBezTo>
                  <a:pt x="90" y="567"/>
                  <a:pt x="90" y="582"/>
                  <a:pt x="90" y="597"/>
                </a:cubicBezTo>
                <a:cubicBezTo>
                  <a:pt x="90" y="614"/>
                  <a:pt x="91" y="630"/>
                  <a:pt x="92" y="647"/>
                </a:cubicBezTo>
                <a:cubicBezTo>
                  <a:pt x="77" y="647"/>
                  <a:pt x="77" y="647"/>
                  <a:pt x="77" y="647"/>
                </a:cubicBezTo>
                <a:cubicBezTo>
                  <a:pt x="34" y="647"/>
                  <a:pt x="0" y="681"/>
                  <a:pt x="0" y="724"/>
                </a:cubicBezTo>
                <a:cubicBezTo>
                  <a:pt x="0" y="766"/>
                  <a:pt x="34" y="801"/>
                  <a:pt x="77" y="801"/>
                </a:cubicBezTo>
                <a:cubicBezTo>
                  <a:pt x="124" y="801"/>
                  <a:pt x="124" y="801"/>
                  <a:pt x="124" y="801"/>
                </a:cubicBezTo>
                <a:cubicBezTo>
                  <a:pt x="204" y="1030"/>
                  <a:pt x="416" y="1194"/>
                  <a:pt x="663" y="1194"/>
                </a:cubicBezTo>
                <a:cubicBezTo>
                  <a:pt x="763" y="1194"/>
                  <a:pt x="862" y="1167"/>
                  <a:pt x="948" y="1116"/>
                </a:cubicBezTo>
                <a:cubicBezTo>
                  <a:pt x="1031" y="1066"/>
                  <a:pt x="1102" y="995"/>
                  <a:pt x="1152" y="910"/>
                </a:cubicBezTo>
                <a:cubicBezTo>
                  <a:pt x="1173" y="875"/>
                  <a:pt x="1161" y="830"/>
                  <a:pt x="1126" y="8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ChangeAspect="1"/>
          </p:cNvSpPr>
          <p:nvPr/>
        </p:nvSpPr>
        <p:spPr bwMode="auto">
          <a:xfrm>
            <a:off x="1725756" y="1231477"/>
            <a:ext cx="405303" cy="570803"/>
          </a:xfrm>
          <a:custGeom>
            <a:avLst/>
            <a:gdLst>
              <a:gd name="T0" fmla="*/ 775 w 853"/>
              <a:gd name="T1" fmla="*/ 1090 h 1242"/>
              <a:gd name="T2" fmla="*/ 314 w 853"/>
              <a:gd name="T3" fmla="*/ 1090 h 1242"/>
              <a:gd name="T4" fmla="*/ 337 w 853"/>
              <a:gd name="T5" fmla="*/ 962 h 1242"/>
              <a:gd name="T6" fmla="*/ 337 w 853"/>
              <a:gd name="T7" fmla="*/ 663 h 1242"/>
              <a:gd name="T8" fmla="*/ 551 w 853"/>
              <a:gd name="T9" fmla="*/ 663 h 1242"/>
              <a:gd name="T10" fmla="*/ 635 w 853"/>
              <a:gd name="T11" fmla="*/ 585 h 1242"/>
              <a:gd name="T12" fmla="*/ 551 w 853"/>
              <a:gd name="T13" fmla="*/ 502 h 1242"/>
              <a:gd name="T14" fmla="*/ 337 w 853"/>
              <a:gd name="T15" fmla="*/ 502 h 1242"/>
              <a:gd name="T16" fmla="*/ 337 w 853"/>
              <a:gd name="T17" fmla="*/ 330 h 1242"/>
              <a:gd name="T18" fmla="*/ 517 w 853"/>
              <a:gd name="T19" fmla="*/ 151 h 1242"/>
              <a:gd name="T20" fmla="*/ 697 w 853"/>
              <a:gd name="T21" fmla="*/ 330 h 1242"/>
              <a:gd name="T22" fmla="*/ 775 w 853"/>
              <a:gd name="T23" fmla="*/ 408 h 1242"/>
              <a:gd name="T24" fmla="*/ 853 w 853"/>
              <a:gd name="T25" fmla="*/ 330 h 1242"/>
              <a:gd name="T26" fmla="*/ 517 w 853"/>
              <a:gd name="T27" fmla="*/ 0 h 1242"/>
              <a:gd name="T28" fmla="*/ 512 w 853"/>
              <a:gd name="T29" fmla="*/ 0 h 1242"/>
              <a:gd name="T30" fmla="*/ 185 w 853"/>
              <a:gd name="T31" fmla="*/ 330 h 1242"/>
              <a:gd name="T32" fmla="*/ 185 w 853"/>
              <a:gd name="T33" fmla="*/ 502 h 1242"/>
              <a:gd name="T34" fmla="*/ 84 w 853"/>
              <a:gd name="T35" fmla="*/ 502 h 1242"/>
              <a:gd name="T36" fmla="*/ 0 w 853"/>
              <a:gd name="T37" fmla="*/ 585 h 1242"/>
              <a:gd name="T38" fmla="*/ 84 w 853"/>
              <a:gd name="T39" fmla="*/ 663 h 1242"/>
              <a:gd name="T40" fmla="*/ 185 w 853"/>
              <a:gd name="T41" fmla="*/ 663 h 1242"/>
              <a:gd name="T42" fmla="*/ 185 w 853"/>
              <a:gd name="T43" fmla="*/ 962 h 1242"/>
              <a:gd name="T44" fmla="*/ 171 w 853"/>
              <a:gd name="T45" fmla="*/ 1045 h 1242"/>
              <a:gd name="T46" fmla="*/ 121 w 853"/>
              <a:gd name="T47" fmla="*/ 1090 h 1242"/>
              <a:gd name="T48" fmla="*/ 98 w 853"/>
              <a:gd name="T49" fmla="*/ 1095 h 1242"/>
              <a:gd name="T50" fmla="*/ 70 w 853"/>
              <a:gd name="T51" fmla="*/ 1113 h 1242"/>
              <a:gd name="T52" fmla="*/ 51 w 853"/>
              <a:gd name="T53" fmla="*/ 1141 h 1242"/>
              <a:gd name="T54" fmla="*/ 51 w 853"/>
              <a:gd name="T55" fmla="*/ 1168 h 1242"/>
              <a:gd name="T56" fmla="*/ 56 w 853"/>
              <a:gd name="T57" fmla="*/ 1191 h 1242"/>
              <a:gd name="T58" fmla="*/ 75 w 853"/>
              <a:gd name="T59" fmla="*/ 1223 h 1242"/>
              <a:gd name="T60" fmla="*/ 102 w 853"/>
              <a:gd name="T61" fmla="*/ 1237 h 1242"/>
              <a:gd name="T62" fmla="*/ 125 w 853"/>
              <a:gd name="T63" fmla="*/ 1242 h 1242"/>
              <a:gd name="T64" fmla="*/ 775 w 853"/>
              <a:gd name="T65" fmla="*/ 1242 h 1242"/>
              <a:gd name="T66" fmla="*/ 849 w 853"/>
              <a:gd name="T67" fmla="*/ 1164 h 1242"/>
              <a:gd name="T68" fmla="*/ 775 w 853"/>
              <a:gd name="T69" fmla="*/ 109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1242">
                <a:moveTo>
                  <a:pt x="775" y="1090"/>
                </a:moveTo>
                <a:cubicBezTo>
                  <a:pt x="775" y="1090"/>
                  <a:pt x="775" y="1090"/>
                  <a:pt x="314" y="1090"/>
                </a:cubicBezTo>
                <a:cubicBezTo>
                  <a:pt x="333" y="1035"/>
                  <a:pt x="337" y="985"/>
                  <a:pt x="337" y="962"/>
                </a:cubicBezTo>
                <a:cubicBezTo>
                  <a:pt x="337" y="962"/>
                  <a:pt x="337" y="962"/>
                  <a:pt x="337" y="663"/>
                </a:cubicBezTo>
                <a:cubicBezTo>
                  <a:pt x="395" y="663"/>
                  <a:pt x="465" y="663"/>
                  <a:pt x="551" y="663"/>
                </a:cubicBezTo>
                <a:cubicBezTo>
                  <a:pt x="595" y="663"/>
                  <a:pt x="635" y="629"/>
                  <a:pt x="635" y="585"/>
                </a:cubicBezTo>
                <a:cubicBezTo>
                  <a:pt x="635" y="541"/>
                  <a:pt x="595" y="502"/>
                  <a:pt x="551" y="502"/>
                </a:cubicBezTo>
                <a:cubicBezTo>
                  <a:pt x="551" y="502"/>
                  <a:pt x="551" y="502"/>
                  <a:pt x="337" y="502"/>
                </a:cubicBezTo>
                <a:cubicBezTo>
                  <a:pt x="337" y="451"/>
                  <a:pt x="337" y="393"/>
                  <a:pt x="337" y="330"/>
                </a:cubicBezTo>
                <a:cubicBezTo>
                  <a:pt x="337" y="234"/>
                  <a:pt x="416" y="151"/>
                  <a:pt x="517" y="151"/>
                </a:cubicBezTo>
                <a:cubicBezTo>
                  <a:pt x="618" y="151"/>
                  <a:pt x="697" y="229"/>
                  <a:pt x="697" y="330"/>
                </a:cubicBezTo>
                <a:cubicBezTo>
                  <a:pt x="697" y="371"/>
                  <a:pt x="734" y="408"/>
                  <a:pt x="775" y="408"/>
                </a:cubicBezTo>
                <a:cubicBezTo>
                  <a:pt x="817" y="408"/>
                  <a:pt x="853" y="371"/>
                  <a:pt x="853" y="330"/>
                </a:cubicBezTo>
                <a:cubicBezTo>
                  <a:pt x="853" y="147"/>
                  <a:pt x="701" y="0"/>
                  <a:pt x="517" y="0"/>
                </a:cubicBezTo>
                <a:cubicBezTo>
                  <a:pt x="512" y="0"/>
                  <a:pt x="512" y="0"/>
                  <a:pt x="512" y="0"/>
                </a:cubicBezTo>
                <a:cubicBezTo>
                  <a:pt x="333" y="0"/>
                  <a:pt x="185" y="151"/>
                  <a:pt x="185" y="330"/>
                </a:cubicBezTo>
                <a:cubicBezTo>
                  <a:pt x="185" y="330"/>
                  <a:pt x="185" y="330"/>
                  <a:pt x="185" y="502"/>
                </a:cubicBezTo>
                <a:cubicBezTo>
                  <a:pt x="154" y="502"/>
                  <a:pt x="120" y="502"/>
                  <a:pt x="84" y="502"/>
                </a:cubicBezTo>
                <a:cubicBezTo>
                  <a:pt x="40" y="502"/>
                  <a:pt x="0" y="541"/>
                  <a:pt x="0" y="585"/>
                </a:cubicBezTo>
                <a:cubicBezTo>
                  <a:pt x="0" y="629"/>
                  <a:pt x="40" y="663"/>
                  <a:pt x="84" y="663"/>
                </a:cubicBezTo>
                <a:cubicBezTo>
                  <a:pt x="84" y="663"/>
                  <a:pt x="84" y="663"/>
                  <a:pt x="185" y="663"/>
                </a:cubicBezTo>
                <a:cubicBezTo>
                  <a:pt x="185" y="743"/>
                  <a:pt x="185" y="841"/>
                  <a:pt x="185" y="962"/>
                </a:cubicBezTo>
                <a:cubicBezTo>
                  <a:pt x="185" y="967"/>
                  <a:pt x="185" y="1008"/>
                  <a:pt x="171" y="1045"/>
                </a:cubicBezTo>
                <a:cubicBezTo>
                  <a:pt x="153" y="1086"/>
                  <a:pt x="134" y="1090"/>
                  <a:pt x="121" y="1090"/>
                </a:cubicBezTo>
                <a:cubicBezTo>
                  <a:pt x="111" y="1090"/>
                  <a:pt x="107" y="1090"/>
                  <a:pt x="98" y="1095"/>
                </a:cubicBezTo>
                <a:cubicBezTo>
                  <a:pt x="88" y="1100"/>
                  <a:pt x="79" y="1104"/>
                  <a:pt x="70" y="1113"/>
                </a:cubicBezTo>
                <a:cubicBezTo>
                  <a:pt x="61" y="1123"/>
                  <a:pt x="56" y="1132"/>
                  <a:pt x="51" y="1141"/>
                </a:cubicBezTo>
                <a:cubicBezTo>
                  <a:pt x="51" y="1150"/>
                  <a:pt x="47" y="1159"/>
                  <a:pt x="51" y="1168"/>
                </a:cubicBezTo>
                <a:cubicBezTo>
                  <a:pt x="51" y="1178"/>
                  <a:pt x="51" y="1182"/>
                  <a:pt x="56" y="1191"/>
                </a:cubicBezTo>
                <a:cubicBezTo>
                  <a:pt x="56" y="1205"/>
                  <a:pt x="65" y="1214"/>
                  <a:pt x="75" y="1223"/>
                </a:cubicBezTo>
                <a:cubicBezTo>
                  <a:pt x="84" y="1228"/>
                  <a:pt x="93" y="1232"/>
                  <a:pt x="102" y="1237"/>
                </a:cubicBezTo>
                <a:cubicBezTo>
                  <a:pt x="107" y="1242"/>
                  <a:pt x="116" y="1242"/>
                  <a:pt x="125" y="1242"/>
                </a:cubicBezTo>
                <a:cubicBezTo>
                  <a:pt x="125" y="1242"/>
                  <a:pt x="125" y="1242"/>
                  <a:pt x="775" y="1242"/>
                </a:cubicBezTo>
                <a:cubicBezTo>
                  <a:pt x="817" y="1242"/>
                  <a:pt x="849" y="1205"/>
                  <a:pt x="849" y="1164"/>
                </a:cubicBezTo>
                <a:cubicBezTo>
                  <a:pt x="849" y="1123"/>
                  <a:pt x="817" y="1090"/>
                  <a:pt x="775" y="10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ChangeAspect="1"/>
          </p:cNvSpPr>
          <p:nvPr/>
        </p:nvSpPr>
        <p:spPr bwMode="auto">
          <a:xfrm>
            <a:off x="3154215" y="1231477"/>
            <a:ext cx="449212" cy="553914"/>
          </a:xfrm>
          <a:custGeom>
            <a:avLst/>
            <a:gdLst>
              <a:gd name="T0" fmla="*/ 925 w 948"/>
              <a:gd name="T1" fmla="*/ 142 h 1194"/>
              <a:gd name="T2" fmla="*/ 948 w 948"/>
              <a:gd name="T3" fmla="*/ 87 h 1194"/>
              <a:gd name="T4" fmla="*/ 925 w 948"/>
              <a:gd name="T5" fmla="*/ 31 h 1194"/>
              <a:gd name="T6" fmla="*/ 814 w 948"/>
              <a:gd name="T7" fmla="*/ 31 h 1194"/>
              <a:gd name="T8" fmla="*/ 474 w 948"/>
              <a:gd name="T9" fmla="*/ 371 h 1194"/>
              <a:gd name="T10" fmla="*/ 134 w 948"/>
              <a:gd name="T11" fmla="*/ 31 h 1194"/>
              <a:gd name="T12" fmla="*/ 23 w 948"/>
              <a:gd name="T13" fmla="*/ 31 h 1194"/>
              <a:gd name="T14" fmla="*/ 0 w 948"/>
              <a:gd name="T15" fmla="*/ 87 h 1194"/>
              <a:gd name="T16" fmla="*/ 23 w 948"/>
              <a:gd name="T17" fmla="*/ 142 h 1194"/>
              <a:gd name="T18" fmla="*/ 395 w 948"/>
              <a:gd name="T19" fmla="*/ 515 h 1194"/>
              <a:gd name="T20" fmla="*/ 395 w 948"/>
              <a:gd name="T21" fmla="*/ 561 h 1194"/>
              <a:gd name="T22" fmla="*/ 144 w 948"/>
              <a:gd name="T23" fmla="*/ 561 h 1194"/>
              <a:gd name="T24" fmla="*/ 65 w 948"/>
              <a:gd name="T25" fmla="*/ 639 h 1194"/>
              <a:gd name="T26" fmla="*/ 144 w 948"/>
              <a:gd name="T27" fmla="*/ 718 h 1194"/>
              <a:gd name="T28" fmla="*/ 395 w 948"/>
              <a:gd name="T29" fmla="*/ 718 h 1194"/>
              <a:gd name="T30" fmla="*/ 395 w 948"/>
              <a:gd name="T31" fmla="*/ 809 h 1194"/>
              <a:gd name="T32" fmla="*/ 144 w 948"/>
              <a:gd name="T33" fmla="*/ 809 h 1194"/>
              <a:gd name="T34" fmla="*/ 65 w 948"/>
              <a:gd name="T35" fmla="*/ 887 h 1194"/>
              <a:gd name="T36" fmla="*/ 144 w 948"/>
              <a:gd name="T37" fmla="*/ 966 h 1194"/>
              <a:gd name="T38" fmla="*/ 395 w 948"/>
              <a:gd name="T39" fmla="*/ 966 h 1194"/>
              <a:gd name="T40" fmla="*/ 395 w 948"/>
              <a:gd name="T41" fmla="*/ 1115 h 1194"/>
              <a:gd name="T42" fmla="*/ 474 w 948"/>
              <a:gd name="T43" fmla="*/ 1194 h 1194"/>
              <a:gd name="T44" fmla="*/ 553 w 948"/>
              <a:gd name="T45" fmla="*/ 1115 h 1194"/>
              <a:gd name="T46" fmla="*/ 553 w 948"/>
              <a:gd name="T47" fmla="*/ 966 h 1194"/>
              <a:gd name="T48" fmla="*/ 804 w 948"/>
              <a:gd name="T49" fmla="*/ 966 h 1194"/>
              <a:gd name="T50" fmla="*/ 883 w 948"/>
              <a:gd name="T51" fmla="*/ 887 h 1194"/>
              <a:gd name="T52" fmla="*/ 804 w 948"/>
              <a:gd name="T53" fmla="*/ 809 h 1194"/>
              <a:gd name="T54" fmla="*/ 553 w 948"/>
              <a:gd name="T55" fmla="*/ 809 h 1194"/>
              <a:gd name="T56" fmla="*/ 553 w 948"/>
              <a:gd name="T57" fmla="*/ 718 h 1194"/>
              <a:gd name="T58" fmla="*/ 804 w 948"/>
              <a:gd name="T59" fmla="*/ 718 h 1194"/>
              <a:gd name="T60" fmla="*/ 883 w 948"/>
              <a:gd name="T61" fmla="*/ 639 h 1194"/>
              <a:gd name="T62" fmla="*/ 804 w 948"/>
              <a:gd name="T63" fmla="*/ 561 h 1194"/>
              <a:gd name="T64" fmla="*/ 553 w 948"/>
              <a:gd name="T65" fmla="*/ 561 h 1194"/>
              <a:gd name="T66" fmla="*/ 553 w 948"/>
              <a:gd name="T67" fmla="*/ 515 h 1194"/>
              <a:gd name="T68" fmla="*/ 925 w 948"/>
              <a:gd name="T69" fmla="*/ 142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8" h="1194">
                <a:moveTo>
                  <a:pt x="925" y="142"/>
                </a:moveTo>
                <a:cubicBezTo>
                  <a:pt x="940" y="127"/>
                  <a:pt x="948" y="107"/>
                  <a:pt x="948" y="87"/>
                </a:cubicBezTo>
                <a:cubicBezTo>
                  <a:pt x="948" y="66"/>
                  <a:pt x="940" y="46"/>
                  <a:pt x="925" y="31"/>
                </a:cubicBezTo>
                <a:cubicBezTo>
                  <a:pt x="894" y="0"/>
                  <a:pt x="845" y="0"/>
                  <a:pt x="814" y="31"/>
                </a:cubicBezTo>
                <a:cubicBezTo>
                  <a:pt x="474" y="371"/>
                  <a:pt x="474" y="371"/>
                  <a:pt x="474" y="371"/>
                </a:cubicBezTo>
                <a:cubicBezTo>
                  <a:pt x="134" y="31"/>
                  <a:pt x="134" y="31"/>
                  <a:pt x="134" y="31"/>
                </a:cubicBezTo>
                <a:cubicBezTo>
                  <a:pt x="103" y="0"/>
                  <a:pt x="54" y="0"/>
                  <a:pt x="23" y="31"/>
                </a:cubicBezTo>
                <a:cubicBezTo>
                  <a:pt x="8" y="46"/>
                  <a:pt x="0" y="66"/>
                  <a:pt x="0" y="87"/>
                </a:cubicBezTo>
                <a:cubicBezTo>
                  <a:pt x="0" y="107"/>
                  <a:pt x="8" y="127"/>
                  <a:pt x="23" y="142"/>
                </a:cubicBezTo>
                <a:cubicBezTo>
                  <a:pt x="395" y="515"/>
                  <a:pt x="395" y="515"/>
                  <a:pt x="395" y="515"/>
                </a:cubicBezTo>
                <a:cubicBezTo>
                  <a:pt x="395" y="561"/>
                  <a:pt x="395" y="561"/>
                  <a:pt x="395" y="561"/>
                </a:cubicBezTo>
                <a:cubicBezTo>
                  <a:pt x="144" y="561"/>
                  <a:pt x="144" y="561"/>
                  <a:pt x="144" y="561"/>
                </a:cubicBezTo>
                <a:cubicBezTo>
                  <a:pt x="100" y="561"/>
                  <a:pt x="65" y="596"/>
                  <a:pt x="65" y="639"/>
                </a:cubicBezTo>
                <a:cubicBezTo>
                  <a:pt x="65" y="683"/>
                  <a:pt x="100" y="718"/>
                  <a:pt x="144" y="718"/>
                </a:cubicBezTo>
                <a:cubicBezTo>
                  <a:pt x="395" y="718"/>
                  <a:pt x="395" y="718"/>
                  <a:pt x="395" y="718"/>
                </a:cubicBezTo>
                <a:cubicBezTo>
                  <a:pt x="395" y="809"/>
                  <a:pt x="395" y="809"/>
                  <a:pt x="395" y="809"/>
                </a:cubicBezTo>
                <a:cubicBezTo>
                  <a:pt x="144" y="809"/>
                  <a:pt x="144" y="809"/>
                  <a:pt x="144" y="809"/>
                </a:cubicBezTo>
                <a:cubicBezTo>
                  <a:pt x="100" y="809"/>
                  <a:pt x="65" y="844"/>
                  <a:pt x="65" y="887"/>
                </a:cubicBezTo>
                <a:cubicBezTo>
                  <a:pt x="65" y="931"/>
                  <a:pt x="100" y="966"/>
                  <a:pt x="144" y="966"/>
                </a:cubicBezTo>
                <a:cubicBezTo>
                  <a:pt x="395" y="966"/>
                  <a:pt x="395" y="966"/>
                  <a:pt x="395" y="966"/>
                </a:cubicBezTo>
                <a:cubicBezTo>
                  <a:pt x="395" y="1115"/>
                  <a:pt x="395" y="1115"/>
                  <a:pt x="395" y="1115"/>
                </a:cubicBezTo>
                <a:cubicBezTo>
                  <a:pt x="395" y="1159"/>
                  <a:pt x="431" y="1194"/>
                  <a:pt x="474" y="1194"/>
                </a:cubicBezTo>
                <a:cubicBezTo>
                  <a:pt x="517" y="1194"/>
                  <a:pt x="553" y="1159"/>
                  <a:pt x="553" y="1115"/>
                </a:cubicBezTo>
                <a:cubicBezTo>
                  <a:pt x="553" y="966"/>
                  <a:pt x="553" y="966"/>
                  <a:pt x="553" y="966"/>
                </a:cubicBezTo>
                <a:cubicBezTo>
                  <a:pt x="804" y="966"/>
                  <a:pt x="804" y="966"/>
                  <a:pt x="804" y="966"/>
                </a:cubicBezTo>
                <a:cubicBezTo>
                  <a:pt x="848" y="966"/>
                  <a:pt x="883" y="931"/>
                  <a:pt x="883" y="887"/>
                </a:cubicBezTo>
                <a:cubicBezTo>
                  <a:pt x="883" y="844"/>
                  <a:pt x="848" y="809"/>
                  <a:pt x="804" y="809"/>
                </a:cubicBezTo>
                <a:cubicBezTo>
                  <a:pt x="553" y="809"/>
                  <a:pt x="553" y="809"/>
                  <a:pt x="553" y="809"/>
                </a:cubicBezTo>
                <a:cubicBezTo>
                  <a:pt x="553" y="718"/>
                  <a:pt x="553" y="718"/>
                  <a:pt x="553" y="718"/>
                </a:cubicBezTo>
                <a:cubicBezTo>
                  <a:pt x="804" y="718"/>
                  <a:pt x="804" y="718"/>
                  <a:pt x="804" y="718"/>
                </a:cubicBezTo>
                <a:cubicBezTo>
                  <a:pt x="848" y="718"/>
                  <a:pt x="883" y="683"/>
                  <a:pt x="883" y="639"/>
                </a:cubicBezTo>
                <a:cubicBezTo>
                  <a:pt x="883" y="596"/>
                  <a:pt x="848" y="561"/>
                  <a:pt x="804" y="561"/>
                </a:cubicBezTo>
                <a:cubicBezTo>
                  <a:pt x="553" y="561"/>
                  <a:pt x="553" y="561"/>
                  <a:pt x="553" y="561"/>
                </a:cubicBezTo>
                <a:cubicBezTo>
                  <a:pt x="553" y="515"/>
                  <a:pt x="553" y="515"/>
                  <a:pt x="553" y="515"/>
                </a:cubicBezTo>
                <a:lnTo>
                  <a:pt x="925" y="14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ChangeAspect="1" noEditPoints="1"/>
          </p:cNvSpPr>
          <p:nvPr/>
        </p:nvSpPr>
        <p:spPr bwMode="auto">
          <a:xfrm>
            <a:off x="3838048" y="1172369"/>
            <a:ext cx="385038" cy="672129"/>
          </a:xfrm>
          <a:custGeom>
            <a:avLst/>
            <a:gdLst>
              <a:gd name="T0" fmla="*/ 690 w 812"/>
              <a:gd name="T1" fmla="*/ 714 h 1451"/>
              <a:gd name="T2" fmla="*/ 517 w 812"/>
              <a:gd name="T3" fmla="*/ 641 h 1451"/>
              <a:gd name="T4" fmla="*/ 517 w 812"/>
              <a:gd name="T5" fmla="*/ 394 h 1451"/>
              <a:gd name="T6" fmla="*/ 635 w 812"/>
              <a:gd name="T7" fmla="*/ 438 h 1451"/>
              <a:gd name="T8" fmla="*/ 755 w 812"/>
              <a:gd name="T9" fmla="*/ 401 h 1451"/>
              <a:gd name="T10" fmla="*/ 718 w 812"/>
              <a:gd name="T11" fmla="*/ 280 h 1451"/>
              <a:gd name="T12" fmla="*/ 517 w 812"/>
              <a:gd name="T13" fmla="*/ 210 h 1451"/>
              <a:gd name="T14" fmla="*/ 517 w 812"/>
              <a:gd name="T15" fmla="*/ 89 h 1451"/>
              <a:gd name="T16" fmla="*/ 427 w 812"/>
              <a:gd name="T17" fmla="*/ 0 h 1451"/>
              <a:gd name="T18" fmla="*/ 338 w 812"/>
              <a:gd name="T19" fmla="*/ 89 h 1451"/>
              <a:gd name="T20" fmla="*/ 338 w 812"/>
              <a:gd name="T21" fmla="*/ 200 h 1451"/>
              <a:gd name="T22" fmla="*/ 137 w 812"/>
              <a:gd name="T23" fmla="*/ 293 h 1451"/>
              <a:gd name="T24" fmla="*/ 41 w 812"/>
              <a:gd name="T25" fmla="*/ 502 h 1451"/>
              <a:gd name="T26" fmla="*/ 159 w 812"/>
              <a:gd name="T27" fmla="*/ 722 h 1451"/>
              <a:gd name="T28" fmla="*/ 338 w 812"/>
              <a:gd name="T29" fmla="*/ 792 h 1451"/>
              <a:gd name="T30" fmla="*/ 338 w 812"/>
              <a:gd name="T31" fmla="*/ 1070 h 1451"/>
              <a:gd name="T32" fmla="*/ 152 w 812"/>
              <a:gd name="T33" fmla="*/ 998 h 1451"/>
              <a:gd name="T34" fmla="*/ 28 w 812"/>
              <a:gd name="T35" fmla="*/ 1023 h 1451"/>
              <a:gd name="T36" fmla="*/ 52 w 812"/>
              <a:gd name="T37" fmla="*/ 1147 h 1451"/>
              <a:gd name="T38" fmla="*/ 338 w 812"/>
              <a:gd name="T39" fmla="*/ 1250 h 1451"/>
              <a:gd name="T40" fmla="*/ 338 w 812"/>
              <a:gd name="T41" fmla="*/ 1362 h 1451"/>
              <a:gd name="T42" fmla="*/ 427 w 812"/>
              <a:gd name="T43" fmla="*/ 1451 h 1451"/>
              <a:gd name="T44" fmla="*/ 517 w 812"/>
              <a:gd name="T45" fmla="*/ 1362 h 1451"/>
              <a:gd name="T46" fmla="*/ 517 w 812"/>
              <a:gd name="T47" fmla="*/ 1247 h 1451"/>
              <a:gd name="T48" fmla="*/ 686 w 812"/>
              <a:gd name="T49" fmla="*/ 1180 h 1451"/>
              <a:gd name="T50" fmla="*/ 812 w 812"/>
              <a:gd name="T51" fmla="*/ 946 h 1451"/>
              <a:gd name="T52" fmla="*/ 690 w 812"/>
              <a:gd name="T53" fmla="*/ 714 h 1451"/>
              <a:gd name="T54" fmla="*/ 260 w 812"/>
              <a:gd name="T55" fmla="*/ 574 h 1451"/>
              <a:gd name="T56" fmla="*/ 219 w 812"/>
              <a:gd name="T57" fmla="*/ 502 h 1451"/>
              <a:gd name="T58" fmla="*/ 258 w 812"/>
              <a:gd name="T59" fmla="*/ 425 h 1451"/>
              <a:gd name="T60" fmla="*/ 338 w 812"/>
              <a:gd name="T61" fmla="*/ 382 h 1451"/>
              <a:gd name="T62" fmla="*/ 338 w 812"/>
              <a:gd name="T63" fmla="*/ 608 h 1451"/>
              <a:gd name="T64" fmla="*/ 260 w 812"/>
              <a:gd name="T65" fmla="*/ 574 h 1451"/>
              <a:gd name="T66" fmla="*/ 584 w 812"/>
              <a:gd name="T67" fmla="*/ 1033 h 1451"/>
              <a:gd name="T68" fmla="*/ 517 w 812"/>
              <a:gd name="T69" fmla="*/ 1064 h 1451"/>
              <a:gd name="T70" fmla="*/ 517 w 812"/>
              <a:gd name="T71" fmla="*/ 826 h 1451"/>
              <a:gd name="T72" fmla="*/ 587 w 812"/>
              <a:gd name="T73" fmla="*/ 860 h 1451"/>
              <a:gd name="T74" fmla="*/ 633 w 812"/>
              <a:gd name="T75" fmla="*/ 946 h 1451"/>
              <a:gd name="T76" fmla="*/ 584 w 812"/>
              <a:gd name="T77" fmla="*/ 1033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2" h="1451">
                <a:moveTo>
                  <a:pt x="690" y="714"/>
                </a:moveTo>
                <a:cubicBezTo>
                  <a:pt x="645" y="682"/>
                  <a:pt x="587" y="658"/>
                  <a:pt x="517" y="641"/>
                </a:cubicBezTo>
                <a:cubicBezTo>
                  <a:pt x="517" y="394"/>
                  <a:pt x="517" y="394"/>
                  <a:pt x="517" y="394"/>
                </a:cubicBezTo>
                <a:cubicBezTo>
                  <a:pt x="585" y="413"/>
                  <a:pt x="633" y="438"/>
                  <a:pt x="635" y="438"/>
                </a:cubicBezTo>
                <a:cubicBezTo>
                  <a:pt x="678" y="461"/>
                  <a:pt x="732" y="445"/>
                  <a:pt x="755" y="401"/>
                </a:cubicBezTo>
                <a:cubicBezTo>
                  <a:pt x="778" y="358"/>
                  <a:pt x="762" y="304"/>
                  <a:pt x="718" y="280"/>
                </a:cubicBezTo>
                <a:cubicBezTo>
                  <a:pt x="714" y="278"/>
                  <a:pt x="630" y="234"/>
                  <a:pt x="517" y="210"/>
                </a:cubicBezTo>
                <a:cubicBezTo>
                  <a:pt x="517" y="89"/>
                  <a:pt x="517" y="89"/>
                  <a:pt x="517" y="89"/>
                </a:cubicBezTo>
                <a:cubicBezTo>
                  <a:pt x="517" y="40"/>
                  <a:pt x="477" y="0"/>
                  <a:pt x="427" y="0"/>
                </a:cubicBezTo>
                <a:cubicBezTo>
                  <a:pt x="378" y="0"/>
                  <a:pt x="338" y="40"/>
                  <a:pt x="338" y="89"/>
                </a:cubicBezTo>
                <a:cubicBezTo>
                  <a:pt x="338" y="200"/>
                  <a:pt x="338" y="200"/>
                  <a:pt x="338" y="200"/>
                </a:cubicBezTo>
                <a:cubicBezTo>
                  <a:pt x="262" y="212"/>
                  <a:pt x="191" y="244"/>
                  <a:pt x="137" y="293"/>
                </a:cubicBezTo>
                <a:cubicBezTo>
                  <a:pt x="75" y="350"/>
                  <a:pt x="41" y="425"/>
                  <a:pt x="41" y="502"/>
                </a:cubicBezTo>
                <a:cubicBezTo>
                  <a:pt x="41" y="593"/>
                  <a:pt x="82" y="668"/>
                  <a:pt x="159" y="722"/>
                </a:cubicBezTo>
                <a:cubicBezTo>
                  <a:pt x="206" y="754"/>
                  <a:pt x="266" y="777"/>
                  <a:pt x="338" y="792"/>
                </a:cubicBezTo>
                <a:cubicBezTo>
                  <a:pt x="338" y="1070"/>
                  <a:pt x="338" y="1070"/>
                  <a:pt x="338" y="1070"/>
                </a:cubicBezTo>
                <a:cubicBezTo>
                  <a:pt x="271" y="1058"/>
                  <a:pt x="201" y="1032"/>
                  <a:pt x="152" y="998"/>
                </a:cubicBezTo>
                <a:cubicBezTo>
                  <a:pt x="111" y="971"/>
                  <a:pt x="55" y="982"/>
                  <a:pt x="28" y="1023"/>
                </a:cubicBezTo>
                <a:cubicBezTo>
                  <a:pt x="0" y="1064"/>
                  <a:pt x="11" y="1119"/>
                  <a:pt x="52" y="1147"/>
                </a:cubicBezTo>
                <a:cubicBezTo>
                  <a:pt x="131" y="1199"/>
                  <a:pt x="237" y="1237"/>
                  <a:pt x="338" y="1250"/>
                </a:cubicBezTo>
                <a:cubicBezTo>
                  <a:pt x="338" y="1362"/>
                  <a:pt x="338" y="1362"/>
                  <a:pt x="338" y="1362"/>
                </a:cubicBezTo>
                <a:cubicBezTo>
                  <a:pt x="338" y="1411"/>
                  <a:pt x="378" y="1451"/>
                  <a:pt x="427" y="1451"/>
                </a:cubicBezTo>
                <a:cubicBezTo>
                  <a:pt x="477" y="1451"/>
                  <a:pt x="517" y="1411"/>
                  <a:pt x="517" y="1362"/>
                </a:cubicBezTo>
                <a:cubicBezTo>
                  <a:pt x="517" y="1247"/>
                  <a:pt x="517" y="1247"/>
                  <a:pt x="517" y="1247"/>
                </a:cubicBezTo>
                <a:cubicBezTo>
                  <a:pt x="582" y="1235"/>
                  <a:pt x="639" y="1213"/>
                  <a:pt x="686" y="1180"/>
                </a:cubicBezTo>
                <a:cubicBezTo>
                  <a:pt x="767" y="1124"/>
                  <a:pt x="812" y="1041"/>
                  <a:pt x="812" y="946"/>
                </a:cubicBezTo>
                <a:cubicBezTo>
                  <a:pt x="812" y="851"/>
                  <a:pt x="770" y="771"/>
                  <a:pt x="690" y="714"/>
                </a:cubicBezTo>
                <a:close/>
                <a:moveTo>
                  <a:pt x="260" y="574"/>
                </a:moveTo>
                <a:cubicBezTo>
                  <a:pt x="232" y="555"/>
                  <a:pt x="219" y="533"/>
                  <a:pt x="219" y="502"/>
                </a:cubicBezTo>
                <a:cubicBezTo>
                  <a:pt x="219" y="468"/>
                  <a:pt x="240" y="441"/>
                  <a:pt x="258" y="425"/>
                </a:cubicBezTo>
                <a:cubicBezTo>
                  <a:pt x="279" y="405"/>
                  <a:pt x="307" y="390"/>
                  <a:pt x="338" y="382"/>
                </a:cubicBezTo>
                <a:cubicBezTo>
                  <a:pt x="338" y="608"/>
                  <a:pt x="338" y="608"/>
                  <a:pt x="338" y="608"/>
                </a:cubicBezTo>
                <a:cubicBezTo>
                  <a:pt x="307" y="599"/>
                  <a:pt x="280" y="588"/>
                  <a:pt x="260" y="574"/>
                </a:cubicBezTo>
                <a:close/>
                <a:moveTo>
                  <a:pt x="584" y="1033"/>
                </a:moveTo>
                <a:cubicBezTo>
                  <a:pt x="566" y="1046"/>
                  <a:pt x="543" y="1056"/>
                  <a:pt x="517" y="1064"/>
                </a:cubicBezTo>
                <a:cubicBezTo>
                  <a:pt x="517" y="826"/>
                  <a:pt x="517" y="826"/>
                  <a:pt x="517" y="826"/>
                </a:cubicBezTo>
                <a:cubicBezTo>
                  <a:pt x="545" y="836"/>
                  <a:pt x="569" y="847"/>
                  <a:pt x="587" y="860"/>
                </a:cubicBezTo>
                <a:cubicBezTo>
                  <a:pt x="619" y="883"/>
                  <a:pt x="633" y="909"/>
                  <a:pt x="633" y="946"/>
                </a:cubicBezTo>
                <a:cubicBezTo>
                  <a:pt x="633" y="982"/>
                  <a:pt x="617" y="1011"/>
                  <a:pt x="584" y="10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1"/>
          <p:cNvGrpSpPr>
            <a:grpSpLocks noChangeAspect="1"/>
          </p:cNvGrpSpPr>
          <p:nvPr/>
        </p:nvGrpSpPr>
        <p:grpSpPr bwMode="auto">
          <a:xfrm>
            <a:off x="4536900" y="1201738"/>
            <a:ext cx="604639" cy="667114"/>
            <a:chOff x="1889" y="526"/>
            <a:chExt cx="1984" cy="2189"/>
          </a:xfrm>
        </p:grpSpPr>
        <p:sp>
          <p:nvSpPr>
            <p:cNvPr id="19" name="Freeform 12"/>
            <p:cNvSpPr>
              <a:spLocks/>
            </p:cNvSpPr>
            <p:nvPr/>
          </p:nvSpPr>
          <p:spPr bwMode="auto">
            <a:xfrm>
              <a:off x="2157" y="750"/>
              <a:ext cx="1447" cy="1965"/>
            </a:xfrm>
            <a:custGeom>
              <a:avLst/>
              <a:gdLst>
                <a:gd name="T0" fmla="*/ 591 w 1181"/>
                <a:gd name="T1" fmla="*/ 1644 h 1644"/>
                <a:gd name="T2" fmla="*/ 591 w 1181"/>
                <a:gd name="T3" fmla="*/ 1644 h 1644"/>
                <a:gd name="T4" fmla="*/ 0 w 1181"/>
                <a:gd name="T5" fmla="*/ 1054 h 1644"/>
                <a:gd name="T6" fmla="*/ 0 w 1181"/>
                <a:gd name="T7" fmla="*/ 590 h 1644"/>
                <a:gd name="T8" fmla="*/ 591 w 1181"/>
                <a:gd name="T9" fmla="*/ 0 h 1644"/>
                <a:gd name="T10" fmla="*/ 1181 w 1181"/>
                <a:gd name="T11" fmla="*/ 590 h 1644"/>
                <a:gd name="T12" fmla="*/ 1181 w 1181"/>
                <a:gd name="T13" fmla="*/ 1054 h 1644"/>
                <a:gd name="T14" fmla="*/ 591 w 1181"/>
                <a:gd name="T15" fmla="*/ 1644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1" h="1644">
                  <a:moveTo>
                    <a:pt x="591" y="1644"/>
                  </a:moveTo>
                  <a:cubicBezTo>
                    <a:pt x="591" y="1644"/>
                    <a:pt x="591" y="1644"/>
                    <a:pt x="591" y="1644"/>
                  </a:cubicBezTo>
                  <a:cubicBezTo>
                    <a:pt x="266" y="1644"/>
                    <a:pt x="0" y="1378"/>
                    <a:pt x="0" y="1054"/>
                  </a:cubicBezTo>
                  <a:cubicBezTo>
                    <a:pt x="0" y="590"/>
                    <a:pt x="0" y="590"/>
                    <a:pt x="0" y="590"/>
                  </a:cubicBezTo>
                  <a:cubicBezTo>
                    <a:pt x="0" y="266"/>
                    <a:pt x="266" y="0"/>
                    <a:pt x="591" y="0"/>
                  </a:cubicBezTo>
                  <a:cubicBezTo>
                    <a:pt x="915" y="0"/>
                    <a:pt x="1181" y="266"/>
                    <a:pt x="1181" y="590"/>
                  </a:cubicBezTo>
                  <a:cubicBezTo>
                    <a:pt x="1181" y="1054"/>
                    <a:pt x="1181" y="1054"/>
                    <a:pt x="1181" y="1054"/>
                  </a:cubicBezTo>
                  <a:cubicBezTo>
                    <a:pt x="1181" y="1378"/>
                    <a:pt x="915" y="1644"/>
                    <a:pt x="591" y="1644"/>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p:nvSpPr>
          <p:spPr bwMode="auto">
            <a:xfrm>
              <a:off x="2157" y="750"/>
              <a:ext cx="1447" cy="1965"/>
            </a:xfrm>
            <a:custGeom>
              <a:avLst/>
              <a:gdLst>
                <a:gd name="T0" fmla="*/ 591 w 1181"/>
                <a:gd name="T1" fmla="*/ 1644 h 1644"/>
                <a:gd name="T2" fmla="*/ 591 w 1181"/>
                <a:gd name="T3" fmla="*/ 1644 h 1644"/>
                <a:gd name="T4" fmla="*/ 0 w 1181"/>
                <a:gd name="T5" fmla="*/ 1054 h 1644"/>
                <a:gd name="T6" fmla="*/ 0 w 1181"/>
                <a:gd name="T7" fmla="*/ 590 h 1644"/>
                <a:gd name="T8" fmla="*/ 591 w 1181"/>
                <a:gd name="T9" fmla="*/ 0 h 1644"/>
                <a:gd name="T10" fmla="*/ 1181 w 1181"/>
                <a:gd name="T11" fmla="*/ 590 h 1644"/>
                <a:gd name="T12" fmla="*/ 1181 w 1181"/>
                <a:gd name="T13" fmla="*/ 1054 h 1644"/>
                <a:gd name="T14" fmla="*/ 591 w 1181"/>
                <a:gd name="T15" fmla="*/ 1644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1" h="1644">
                  <a:moveTo>
                    <a:pt x="591" y="1644"/>
                  </a:moveTo>
                  <a:cubicBezTo>
                    <a:pt x="591" y="1644"/>
                    <a:pt x="591" y="1644"/>
                    <a:pt x="591" y="1644"/>
                  </a:cubicBezTo>
                  <a:cubicBezTo>
                    <a:pt x="266" y="1644"/>
                    <a:pt x="0" y="1378"/>
                    <a:pt x="0" y="1054"/>
                  </a:cubicBezTo>
                  <a:cubicBezTo>
                    <a:pt x="0" y="590"/>
                    <a:pt x="0" y="590"/>
                    <a:pt x="0" y="590"/>
                  </a:cubicBezTo>
                  <a:cubicBezTo>
                    <a:pt x="0" y="266"/>
                    <a:pt x="266" y="0"/>
                    <a:pt x="591" y="0"/>
                  </a:cubicBezTo>
                  <a:cubicBezTo>
                    <a:pt x="915" y="0"/>
                    <a:pt x="1181" y="266"/>
                    <a:pt x="1181" y="590"/>
                  </a:cubicBezTo>
                  <a:cubicBezTo>
                    <a:pt x="1181" y="1054"/>
                    <a:pt x="1181" y="1054"/>
                    <a:pt x="1181" y="1054"/>
                  </a:cubicBezTo>
                  <a:cubicBezTo>
                    <a:pt x="1181" y="1378"/>
                    <a:pt x="915" y="1644"/>
                    <a:pt x="591" y="16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1889" y="526"/>
              <a:ext cx="1984" cy="1944"/>
            </a:xfrm>
            <a:custGeom>
              <a:avLst/>
              <a:gdLst>
                <a:gd name="T0" fmla="*/ 810 w 1620"/>
                <a:gd name="T1" fmla="*/ 0 h 1626"/>
                <a:gd name="T2" fmla="*/ 0 w 1620"/>
                <a:gd name="T3" fmla="*/ 810 h 1626"/>
                <a:gd name="T4" fmla="*/ 0 w 1620"/>
                <a:gd name="T5" fmla="*/ 1095 h 1626"/>
                <a:gd name="T6" fmla="*/ 101 w 1620"/>
                <a:gd name="T7" fmla="*/ 1197 h 1626"/>
                <a:gd name="T8" fmla="*/ 118 w 1620"/>
                <a:gd name="T9" fmla="*/ 1197 h 1626"/>
                <a:gd name="T10" fmla="*/ 219 w 1620"/>
                <a:gd name="T11" fmla="*/ 1095 h 1626"/>
                <a:gd name="T12" fmla="*/ 219 w 1620"/>
                <a:gd name="T13" fmla="*/ 827 h 1626"/>
                <a:gd name="T14" fmla="*/ 118 w 1620"/>
                <a:gd name="T15" fmla="*/ 726 h 1626"/>
                <a:gd name="T16" fmla="*/ 101 w 1620"/>
                <a:gd name="T17" fmla="*/ 726 h 1626"/>
                <a:gd name="T18" fmla="*/ 76 w 1620"/>
                <a:gd name="T19" fmla="*/ 729 h 1626"/>
                <a:gd name="T20" fmla="*/ 810 w 1620"/>
                <a:gd name="T21" fmla="*/ 72 h 1626"/>
                <a:gd name="T22" fmla="*/ 1543 w 1620"/>
                <a:gd name="T23" fmla="*/ 729 h 1626"/>
                <a:gd name="T24" fmla="*/ 1518 w 1620"/>
                <a:gd name="T25" fmla="*/ 726 h 1626"/>
                <a:gd name="T26" fmla="*/ 1502 w 1620"/>
                <a:gd name="T27" fmla="*/ 726 h 1626"/>
                <a:gd name="T28" fmla="*/ 1400 w 1620"/>
                <a:gd name="T29" fmla="*/ 827 h 1626"/>
                <a:gd name="T30" fmla="*/ 1400 w 1620"/>
                <a:gd name="T31" fmla="*/ 1095 h 1626"/>
                <a:gd name="T32" fmla="*/ 1502 w 1620"/>
                <a:gd name="T33" fmla="*/ 1197 h 1626"/>
                <a:gd name="T34" fmla="*/ 1518 w 1620"/>
                <a:gd name="T35" fmla="*/ 1197 h 1626"/>
                <a:gd name="T36" fmla="*/ 1548 w 1620"/>
                <a:gd name="T37" fmla="*/ 1192 h 1626"/>
                <a:gd name="T38" fmla="*/ 1548 w 1620"/>
                <a:gd name="T39" fmla="*/ 1196 h 1626"/>
                <a:gd name="T40" fmla="*/ 1287 w 1620"/>
                <a:gd name="T41" fmla="*/ 1503 h 1626"/>
                <a:gd name="T42" fmla="*/ 1233 w 1620"/>
                <a:gd name="T43" fmla="*/ 1512 h 1626"/>
                <a:gd name="T44" fmla="*/ 1173 w 1620"/>
                <a:gd name="T45" fmla="*/ 1480 h 1626"/>
                <a:gd name="T46" fmla="*/ 1100 w 1620"/>
                <a:gd name="T47" fmla="*/ 1553 h 1626"/>
                <a:gd name="T48" fmla="*/ 1173 w 1620"/>
                <a:gd name="T49" fmla="*/ 1626 h 1626"/>
                <a:gd name="T50" fmla="*/ 1238 w 1620"/>
                <a:gd name="T51" fmla="*/ 1584 h 1626"/>
                <a:gd name="T52" fmla="*/ 1299 w 1620"/>
                <a:gd name="T53" fmla="*/ 1574 h 1626"/>
                <a:gd name="T54" fmla="*/ 1620 w 1620"/>
                <a:gd name="T55" fmla="*/ 1196 h 1626"/>
                <a:gd name="T56" fmla="*/ 1620 w 1620"/>
                <a:gd name="T57" fmla="*/ 1095 h 1626"/>
                <a:gd name="T58" fmla="*/ 1620 w 1620"/>
                <a:gd name="T59" fmla="*/ 810 h 1626"/>
                <a:gd name="T60" fmla="*/ 810 w 1620"/>
                <a:gd name="T61" fmla="*/ 0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0" h="1626">
                  <a:moveTo>
                    <a:pt x="810" y="0"/>
                  </a:moveTo>
                  <a:cubicBezTo>
                    <a:pt x="363" y="0"/>
                    <a:pt x="0" y="363"/>
                    <a:pt x="0" y="810"/>
                  </a:cubicBezTo>
                  <a:cubicBezTo>
                    <a:pt x="0" y="1095"/>
                    <a:pt x="0" y="1095"/>
                    <a:pt x="0" y="1095"/>
                  </a:cubicBezTo>
                  <a:cubicBezTo>
                    <a:pt x="0" y="1151"/>
                    <a:pt x="45" y="1197"/>
                    <a:pt x="101" y="1197"/>
                  </a:cubicBezTo>
                  <a:cubicBezTo>
                    <a:pt x="118" y="1197"/>
                    <a:pt x="118" y="1197"/>
                    <a:pt x="118" y="1197"/>
                  </a:cubicBezTo>
                  <a:cubicBezTo>
                    <a:pt x="174" y="1197"/>
                    <a:pt x="219" y="1151"/>
                    <a:pt x="219" y="1095"/>
                  </a:cubicBezTo>
                  <a:cubicBezTo>
                    <a:pt x="219" y="827"/>
                    <a:pt x="219" y="827"/>
                    <a:pt x="219" y="827"/>
                  </a:cubicBezTo>
                  <a:cubicBezTo>
                    <a:pt x="219" y="771"/>
                    <a:pt x="174" y="726"/>
                    <a:pt x="118" y="726"/>
                  </a:cubicBezTo>
                  <a:cubicBezTo>
                    <a:pt x="101" y="726"/>
                    <a:pt x="101" y="726"/>
                    <a:pt x="101" y="726"/>
                  </a:cubicBezTo>
                  <a:cubicBezTo>
                    <a:pt x="93" y="726"/>
                    <a:pt x="84" y="727"/>
                    <a:pt x="76" y="729"/>
                  </a:cubicBezTo>
                  <a:cubicBezTo>
                    <a:pt x="117" y="360"/>
                    <a:pt x="430" y="72"/>
                    <a:pt x="810" y="72"/>
                  </a:cubicBezTo>
                  <a:cubicBezTo>
                    <a:pt x="1189" y="72"/>
                    <a:pt x="1503" y="360"/>
                    <a:pt x="1543" y="729"/>
                  </a:cubicBezTo>
                  <a:cubicBezTo>
                    <a:pt x="1535" y="727"/>
                    <a:pt x="1527" y="726"/>
                    <a:pt x="1518" y="726"/>
                  </a:cubicBezTo>
                  <a:cubicBezTo>
                    <a:pt x="1502" y="726"/>
                    <a:pt x="1502" y="726"/>
                    <a:pt x="1502" y="726"/>
                  </a:cubicBezTo>
                  <a:cubicBezTo>
                    <a:pt x="1446" y="726"/>
                    <a:pt x="1400" y="771"/>
                    <a:pt x="1400" y="827"/>
                  </a:cubicBezTo>
                  <a:cubicBezTo>
                    <a:pt x="1400" y="1095"/>
                    <a:pt x="1400" y="1095"/>
                    <a:pt x="1400" y="1095"/>
                  </a:cubicBezTo>
                  <a:cubicBezTo>
                    <a:pt x="1400" y="1151"/>
                    <a:pt x="1446" y="1197"/>
                    <a:pt x="1502" y="1197"/>
                  </a:cubicBezTo>
                  <a:cubicBezTo>
                    <a:pt x="1518" y="1197"/>
                    <a:pt x="1518" y="1197"/>
                    <a:pt x="1518" y="1197"/>
                  </a:cubicBezTo>
                  <a:cubicBezTo>
                    <a:pt x="1529" y="1197"/>
                    <a:pt x="1539" y="1195"/>
                    <a:pt x="1548" y="1192"/>
                  </a:cubicBezTo>
                  <a:cubicBezTo>
                    <a:pt x="1548" y="1196"/>
                    <a:pt x="1548" y="1196"/>
                    <a:pt x="1548" y="1196"/>
                  </a:cubicBezTo>
                  <a:cubicBezTo>
                    <a:pt x="1548" y="1349"/>
                    <a:pt x="1438" y="1478"/>
                    <a:pt x="1287" y="1503"/>
                  </a:cubicBezTo>
                  <a:cubicBezTo>
                    <a:pt x="1233" y="1512"/>
                    <a:pt x="1233" y="1512"/>
                    <a:pt x="1233" y="1512"/>
                  </a:cubicBezTo>
                  <a:cubicBezTo>
                    <a:pt x="1220" y="1493"/>
                    <a:pt x="1198" y="1480"/>
                    <a:pt x="1173" y="1480"/>
                  </a:cubicBezTo>
                  <a:cubicBezTo>
                    <a:pt x="1132" y="1480"/>
                    <a:pt x="1100" y="1513"/>
                    <a:pt x="1100" y="1553"/>
                  </a:cubicBezTo>
                  <a:cubicBezTo>
                    <a:pt x="1100" y="1594"/>
                    <a:pt x="1132" y="1626"/>
                    <a:pt x="1173" y="1626"/>
                  </a:cubicBezTo>
                  <a:cubicBezTo>
                    <a:pt x="1202" y="1626"/>
                    <a:pt x="1227" y="1609"/>
                    <a:pt x="1238" y="1584"/>
                  </a:cubicBezTo>
                  <a:cubicBezTo>
                    <a:pt x="1299" y="1574"/>
                    <a:pt x="1299" y="1574"/>
                    <a:pt x="1299" y="1574"/>
                  </a:cubicBezTo>
                  <a:cubicBezTo>
                    <a:pt x="1485" y="1544"/>
                    <a:pt x="1620" y="1384"/>
                    <a:pt x="1620" y="1196"/>
                  </a:cubicBezTo>
                  <a:cubicBezTo>
                    <a:pt x="1620" y="1095"/>
                    <a:pt x="1620" y="1095"/>
                    <a:pt x="1620" y="1095"/>
                  </a:cubicBezTo>
                  <a:cubicBezTo>
                    <a:pt x="1620" y="810"/>
                    <a:pt x="1620" y="810"/>
                    <a:pt x="1620" y="810"/>
                  </a:cubicBezTo>
                  <a:cubicBezTo>
                    <a:pt x="1620" y="363"/>
                    <a:pt x="1257" y="0"/>
                    <a:pt x="81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17"/>
          <p:cNvGrpSpPr>
            <a:grpSpLocks noChangeAspect="1"/>
          </p:cNvGrpSpPr>
          <p:nvPr/>
        </p:nvGrpSpPr>
        <p:grpSpPr bwMode="auto">
          <a:xfrm>
            <a:off x="5439833" y="1174202"/>
            <a:ext cx="733425" cy="623819"/>
            <a:chOff x="3503" y="644"/>
            <a:chExt cx="629" cy="535"/>
          </a:xfrm>
        </p:grpSpPr>
        <p:sp>
          <p:nvSpPr>
            <p:cNvPr id="25" name="Freeform 18"/>
            <p:cNvSpPr>
              <a:spLocks/>
            </p:cNvSpPr>
            <p:nvPr/>
          </p:nvSpPr>
          <p:spPr bwMode="auto">
            <a:xfrm>
              <a:off x="3540" y="715"/>
              <a:ext cx="556" cy="423"/>
            </a:xfrm>
            <a:custGeom>
              <a:avLst/>
              <a:gdLst>
                <a:gd name="T0" fmla="*/ 733 w 764"/>
                <a:gd name="T1" fmla="*/ 71 h 595"/>
                <a:gd name="T2" fmla="*/ 294 w 764"/>
                <a:gd name="T3" fmla="*/ 71 h 595"/>
                <a:gd name="T4" fmla="*/ 294 w 764"/>
                <a:gd name="T5" fmla="*/ 33 h 595"/>
                <a:gd name="T6" fmla="*/ 261 w 764"/>
                <a:gd name="T7" fmla="*/ 0 h 595"/>
                <a:gd name="T8" fmla="*/ 32 w 764"/>
                <a:gd name="T9" fmla="*/ 0 h 595"/>
                <a:gd name="T10" fmla="*/ 0 w 764"/>
                <a:gd name="T11" fmla="*/ 33 h 595"/>
                <a:gd name="T12" fmla="*/ 0 w 764"/>
                <a:gd name="T13" fmla="*/ 71 h 595"/>
                <a:gd name="T14" fmla="*/ 0 w 764"/>
                <a:gd name="T15" fmla="*/ 595 h 595"/>
                <a:gd name="T16" fmla="*/ 764 w 764"/>
                <a:gd name="T17" fmla="*/ 595 h 595"/>
                <a:gd name="T18" fmla="*/ 764 w 764"/>
                <a:gd name="T19" fmla="*/ 102 h 595"/>
                <a:gd name="T20" fmla="*/ 733 w 764"/>
                <a:gd name="T21" fmla="*/ 7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4" h="595">
                  <a:moveTo>
                    <a:pt x="733" y="71"/>
                  </a:moveTo>
                  <a:cubicBezTo>
                    <a:pt x="294" y="71"/>
                    <a:pt x="294" y="71"/>
                    <a:pt x="294" y="71"/>
                  </a:cubicBezTo>
                  <a:cubicBezTo>
                    <a:pt x="294" y="33"/>
                    <a:pt x="294" y="33"/>
                    <a:pt x="294" y="33"/>
                  </a:cubicBezTo>
                  <a:cubicBezTo>
                    <a:pt x="294" y="15"/>
                    <a:pt x="279" y="0"/>
                    <a:pt x="261" y="0"/>
                  </a:cubicBezTo>
                  <a:cubicBezTo>
                    <a:pt x="32" y="0"/>
                    <a:pt x="32" y="0"/>
                    <a:pt x="32" y="0"/>
                  </a:cubicBezTo>
                  <a:cubicBezTo>
                    <a:pt x="14" y="0"/>
                    <a:pt x="0" y="15"/>
                    <a:pt x="0" y="33"/>
                  </a:cubicBezTo>
                  <a:cubicBezTo>
                    <a:pt x="0" y="71"/>
                    <a:pt x="0" y="71"/>
                    <a:pt x="0" y="71"/>
                  </a:cubicBezTo>
                  <a:cubicBezTo>
                    <a:pt x="0" y="595"/>
                    <a:pt x="0" y="595"/>
                    <a:pt x="0" y="595"/>
                  </a:cubicBezTo>
                  <a:cubicBezTo>
                    <a:pt x="764" y="595"/>
                    <a:pt x="764" y="595"/>
                    <a:pt x="764" y="595"/>
                  </a:cubicBezTo>
                  <a:cubicBezTo>
                    <a:pt x="764" y="102"/>
                    <a:pt x="764" y="102"/>
                    <a:pt x="764" y="102"/>
                  </a:cubicBezTo>
                  <a:cubicBezTo>
                    <a:pt x="764" y="85"/>
                    <a:pt x="750" y="71"/>
                    <a:pt x="733" y="7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p:nvSpPr>
          <p:spPr bwMode="auto">
            <a:xfrm>
              <a:off x="3669" y="644"/>
              <a:ext cx="322" cy="123"/>
            </a:xfrm>
            <a:custGeom>
              <a:avLst/>
              <a:gdLst>
                <a:gd name="T0" fmla="*/ 442 w 442"/>
                <a:gd name="T1" fmla="*/ 83 h 172"/>
                <a:gd name="T2" fmla="*/ 424 w 442"/>
                <a:gd name="T3" fmla="*/ 43 h 172"/>
                <a:gd name="T4" fmla="*/ 345 w 442"/>
                <a:gd name="T5" fmla="*/ 14 h 172"/>
                <a:gd name="T6" fmla="*/ 0 w 442"/>
                <a:gd name="T7" fmla="*/ 172 h 172"/>
                <a:gd name="T8" fmla="*/ 442 w 442"/>
                <a:gd name="T9" fmla="*/ 83 h 172"/>
              </a:gdLst>
              <a:ahLst/>
              <a:cxnLst>
                <a:cxn ang="0">
                  <a:pos x="T0" y="T1"/>
                </a:cxn>
                <a:cxn ang="0">
                  <a:pos x="T2" y="T3"/>
                </a:cxn>
                <a:cxn ang="0">
                  <a:pos x="T4" y="T5"/>
                </a:cxn>
                <a:cxn ang="0">
                  <a:pos x="T6" y="T7"/>
                </a:cxn>
                <a:cxn ang="0">
                  <a:pos x="T8" y="T9"/>
                </a:cxn>
              </a:cxnLst>
              <a:rect l="0" t="0" r="r" b="b"/>
              <a:pathLst>
                <a:path w="442" h="172">
                  <a:moveTo>
                    <a:pt x="442" y="83"/>
                  </a:moveTo>
                  <a:cubicBezTo>
                    <a:pt x="424" y="43"/>
                    <a:pt x="424" y="43"/>
                    <a:pt x="424" y="43"/>
                  </a:cubicBezTo>
                  <a:cubicBezTo>
                    <a:pt x="410" y="13"/>
                    <a:pt x="374" y="0"/>
                    <a:pt x="345" y="14"/>
                  </a:cubicBezTo>
                  <a:cubicBezTo>
                    <a:pt x="0" y="172"/>
                    <a:pt x="0" y="172"/>
                    <a:pt x="0" y="172"/>
                  </a:cubicBezTo>
                  <a:lnTo>
                    <a:pt x="442"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p:cNvSpPr>
              <a:spLocks/>
            </p:cNvSpPr>
            <p:nvPr/>
          </p:nvSpPr>
          <p:spPr bwMode="auto">
            <a:xfrm>
              <a:off x="3568" y="698"/>
              <a:ext cx="494" cy="108"/>
            </a:xfrm>
            <a:custGeom>
              <a:avLst/>
              <a:gdLst>
                <a:gd name="T0" fmla="*/ 678 w 678"/>
                <a:gd name="T1" fmla="*/ 152 h 152"/>
                <a:gd name="T2" fmla="*/ 658 w 678"/>
                <a:gd name="T3" fmla="*/ 53 h 152"/>
                <a:gd name="T4" fmla="*/ 588 w 678"/>
                <a:gd name="T5" fmla="*/ 6 h 152"/>
                <a:gd name="T6" fmla="*/ 43 w 678"/>
                <a:gd name="T7" fmla="*/ 116 h 152"/>
                <a:gd name="T8" fmla="*/ 0 w 678"/>
                <a:gd name="T9" fmla="*/ 152 h 152"/>
                <a:gd name="T10" fmla="*/ 678 w 678"/>
                <a:gd name="T11" fmla="*/ 152 h 152"/>
              </a:gdLst>
              <a:ahLst/>
              <a:cxnLst>
                <a:cxn ang="0">
                  <a:pos x="T0" y="T1"/>
                </a:cxn>
                <a:cxn ang="0">
                  <a:pos x="T2" y="T3"/>
                </a:cxn>
                <a:cxn ang="0">
                  <a:pos x="T4" y="T5"/>
                </a:cxn>
                <a:cxn ang="0">
                  <a:pos x="T6" y="T7"/>
                </a:cxn>
                <a:cxn ang="0">
                  <a:pos x="T8" y="T9"/>
                </a:cxn>
                <a:cxn ang="0">
                  <a:pos x="T10" y="T11"/>
                </a:cxn>
              </a:cxnLst>
              <a:rect l="0" t="0" r="r" b="b"/>
              <a:pathLst>
                <a:path w="678" h="152">
                  <a:moveTo>
                    <a:pt x="678" y="152"/>
                  </a:moveTo>
                  <a:cubicBezTo>
                    <a:pt x="658" y="53"/>
                    <a:pt x="658" y="53"/>
                    <a:pt x="658" y="53"/>
                  </a:cubicBezTo>
                  <a:cubicBezTo>
                    <a:pt x="651" y="21"/>
                    <a:pt x="620" y="0"/>
                    <a:pt x="588" y="6"/>
                  </a:cubicBezTo>
                  <a:cubicBezTo>
                    <a:pt x="43" y="116"/>
                    <a:pt x="43" y="116"/>
                    <a:pt x="43" y="116"/>
                  </a:cubicBezTo>
                  <a:cubicBezTo>
                    <a:pt x="23" y="120"/>
                    <a:pt x="7" y="134"/>
                    <a:pt x="0" y="152"/>
                  </a:cubicBezTo>
                  <a:lnTo>
                    <a:pt x="678" y="152"/>
                  </a:ln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p:cNvSpPr>
              <a:spLocks/>
            </p:cNvSpPr>
            <p:nvPr/>
          </p:nvSpPr>
          <p:spPr bwMode="auto">
            <a:xfrm>
              <a:off x="3924" y="766"/>
              <a:ext cx="42" cy="40"/>
            </a:xfrm>
            <a:custGeom>
              <a:avLst/>
              <a:gdLst>
                <a:gd name="T0" fmla="*/ 52 w 58"/>
                <a:gd name="T1" fmla="*/ 23 h 56"/>
                <a:gd name="T2" fmla="*/ 22 w 58"/>
                <a:gd name="T3" fmla="*/ 3 h 56"/>
                <a:gd name="T4" fmla="*/ 3 w 58"/>
                <a:gd name="T5" fmla="*/ 33 h 56"/>
                <a:gd name="T6" fmla="*/ 7 w 58"/>
                <a:gd name="T7" fmla="*/ 56 h 56"/>
                <a:gd name="T8" fmla="*/ 58 w 58"/>
                <a:gd name="T9" fmla="*/ 56 h 56"/>
                <a:gd name="T10" fmla="*/ 52 w 58"/>
                <a:gd name="T11" fmla="*/ 23 h 56"/>
              </a:gdLst>
              <a:ahLst/>
              <a:cxnLst>
                <a:cxn ang="0">
                  <a:pos x="T0" y="T1"/>
                </a:cxn>
                <a:cxn ang="0">
                  <a:pos x="T2" y="T3"/>
                </a:cxn>
                <a:cxn ang="0">
                  <a:pos x="T4" y="T5"/>
                </a:cxn>
                <a:cxn ang="0">
                  <a:pos x="T6" y="T7"/>
                </a:cxn>
                <a:cxn ang="0">
                  <a:pos x="T8" y="T9"/>
                </a:cxn>
                <a:cxn ang="0">
                  <a:pos x="T10" y="T11"/>
                </a:cxn>
              </a:cxnLst>
              <a:rect l="0" t="0" r="r" b="b"/>
              <a:pathLst>
                <a:path w="58" h="56">
                  <a:moveTo>
                    <a:pt x="52" y="23"/>
                  </a:moveTo>
                  <a:cubicBezTo>
                    <a:pt x="49" y="9"/>
                    <a:pt x="36" y="0"/>
                    <a:pt x="22" y="3"/>
                  </a:cubicBezTo>
                  <a:cubicBezTo>
                    <a:pt x="9" y="6"/>
                    <a:pt x="0" y="19"/>
                    <a:pt x="3" y="33"/>
                  </a:cubicBezTo>
                  <a:cubicBezTo>
                    <a:pt x="7" y="56"/>
                    <a:pt x="7" y="56"/>
                    <a:pt x="7" y="56"/>
                  </a:cubicBezTo>
                  <a:cubicBezTo>
                    <a:pt x="58" y="56"/>
                    <a:pt x="58" y="56"/>
                    <a:pt x="58" y="56"/>
                  </a:cubicBezTo>
                  <a:lnTo>
                    <a:pt x="52" y="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p:cNvSpPr>
              <a:spLocks/>
            </p:cNvSpPr>
            <p:nvPr/>
          </p:nvSpPr>
          <p:spPr bwMode="auto">
            <a:xfrm>
              <a:off x="3836" y="784"/>
              <a:ext cx="39" cy="22"/>
            </a:xfrm>
            <a:custGeom>
              <a:avLst/>
              <a:gdLst>
                <a:gd name="T0" fmla="*/ 52 w 53"/>
                <a:gd name="T1" fmla="*/ 22 h 31"/>
                <a:gd name="T2" fmla="*/ 22 w 53"/>
                <a:gd name="T3" fmla="*/ 3 h 31"/>
                <a:gd name="T4" fmla="*/ 2 w 53"/>
                <a:gd name="T5" fmla="*/ 31 h 31"/>
                <a:gd name="T6" fmla="*/ 53 w 53"/>
                <a:gd name="T7" fmla="*/ 31 h 31"/>
                <a:gd name="T8" fmla="*/ 52 w 53"/>
                <a:gd name="T9" fmla="*/ 22 h 31"/>
              </a:gdLst>
              <a:ahLst/>
              <a:cxnLst>
                <a:cxn ang="0">
                  <a:pos x="T0" y="T1"/>
                </a:cxn>
                <a:cxn ang="0">
                  <a:pos x="T2" y="T3"/>
                </a:cxn>
                <a:cxn ang="0">
                  <a:pos x="T4" y="T5"/>
                </a:cxn>
                <a:cxn ang="0">
                  <a:pos x="T6" y="T7"/>
                </a:cxn>
                <a:cxn ang="0">
                  <a:pos x="T8" y="T9"/>
                </a:cxn>
              </a:cxnLst>
              <a:rect l="0" t="0" r="r" b="b"/>
              <a:pathLst>
                <a:path w="53" h="31">
                  <a:moveTo>
                    <a:pt x="52" y="22"/>
                  </a:moveTo>
                  <a:cubicBezTo>
                    <a:pt x="49" y="9"/>
                    <a:pt x="36" y="0"/>
                    <a:pt x="22" y="3"/>
                  </a:cubicBezTo>
                  <a:cubicBezTo>
                    <a:pt x="9" y="5"/>
                    <a:pt x="0" y="18"/>
                    <a:pt x="2" y="31"/>
                  </a:cubicBezTo>
                  <a:cubicBezTo>
                    <a:pt x="53" y="31"/>
                    <a:pt x="53" y="31"/>
                    <a:pt x="53" y="31"/>
                  </a:cubicBezTo>
                  <a:lnTo>
                    <a:pt x="52" y="2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p:cNvSpPr>
              <a:spLocks/>
            </p:cNvSpPr>
            <p:nvPr/>
          </p:nvSpPr>
          <p:spPr bwMode="auto">
            <a:xfrm>
              <a:off x="3757" y="802"/>
              <a:ext cx="22" cy="4"/>
            </a:xfrm>
            <a:custGeom>
              <a:avLst/>
              <a:gdLst>
                <a:gd name="T0" fmla="*/ 9 w 29"/>
                <a:gd name="T1" fmla="*/ 1 h 5"/>
                <a:gd name="T2" fmla="*/ 0 w 29"/>
                <a:gd name="T3" fmla="*/ 5 h 5"/>
                <a:gd name="T4" fmla="*/ 29 w 29"/>
                <a:gd name="T5" fmla="*/ 5 h 5"/>
                <a:gd name="T6" fmla="*/ 9 w 29"/>
                <a:gd name="T7" fmla="*/ 1 h 5"/>
              </a:gdLst>
              <a:ahLst/>
              <a:cxnLst>
                <a:cxn ang="0">
                  <a:pos x="T0" y="T1"/>
                </a:cxn>
                <a:cxn ang="0">
                  <a:pos x="T2" y="T3"/>
                </a:cxn>
                <a:cxn ang="0">
                  <a:pos x="T4" y="T5"/>
                </a:cxn>
                <a:cxn ang="0">
                  <a:pos x="T6" y="T7"/>
                </a:cxn>
              </a:cxnLst>
              <a:rect l="0" t="0" r="r" b="b"/>
              <a:pathLst>
                <a:path w="29" h="5">
                  <a:moveTo>
                    <a:pt x="9" y="1"/>
                  </a:moveTo>
                  <a:cubicBezTo>
                    <a:pt x="6" y="2"/>
                    <a:pt x="3" y="3"/>
                    <a:pt x="0" y="5"/>
                  </a:cubicBezTo>
                  <a:cubicBezTo>
                    <a:pt x="29" y="5"/>
                    <a:pt x="29" y="5"/>
                    <a:pt x="29" y="5"/>
                  </a:cubicBezTo>
                  <a:cubicBezTo>
                    <a:pt x="23" y="1"/>
                    <a:pt x="16" y="0"/>
                    <a:pt x="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p:cNvSpPr>
              <a:spLocks/>
            </p:cNvSpPr>
            <p:nvPr/>
          </p:nvSpPr>
          <p:spPr bwMode="auto">
            <a:xfrm>
              <a:off x="3503" y="806"/>
              <a:ext cx="629" cy="373"/>
            </a:xfrm>
            <a:custGeom>
              <a:avLst/>
              <a:gdLst>
                <a:gd name="T0" fmla="*/ 833 w 864"/>
                <a:gd name="T1" fmla="*/ 525 h 525"/>
                <a:gd name="T2" fmla="*/ 31 w 864"/>
                <a:gd name="T3" fmla="*/ 525 h 525"/>
                <a:gd name="T4" fmla="*/ 0 w 864"/>
                <a:gd name="T5" fmla="*/ 494 h 525"/>
                <a:gd name="T6" fmla="*/ 0 w 864"/>
                <a:gd name="T7" fmla="*/ 32 h 525"/>
                <a:gd name="T8" fmla="*/ 32 w 864"/>
                <a:gd name="T9" fmla="*/ 0 h 525"/>
                <a:gd name="T10" fmla="*/ 832 w 864"/>
                <a:gd name="T11" fmla="*/ 0 h 525"/>
                <a:gd name="T12" fmla="*/ 864 w 864"/>
                <a:gd name="T13" fmla="*/ 32 h 525"/>
                <a:gd name="T14" fmla="*/ 864 w 864"/>
                <a:gd name="T15" fmla="*/ 494 h 525"/>
                <a:gd name="T16" fmla="*/ 833 w 864"/>
                <a:gd name="T17" fmla="*/ 52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4" h="525">
                  <a:moveTo>
                    <a:pt x="833" y="525"/>
                  </a:moveTo>
                  <a:cubicBezTo>
                    <a:pt x="31" y="525"/>
                    <a:pt x="31" y="525"/>
                    <a:pt x="31" y="525"/>
                  </a:cubicBezTo>
                  <a:cubicBezTo>
                    <a:pt x="14" y="525"/>
                    <a:pt x="0" y="511"/>
                    <a:pt x="0" y="494"/>
                  </a:cubicBezTo>
                  <a:cubicBezTo>
                    <a:pt x="0" y="32"/>
                    <a:pt x="0" y="32"/>
                    <a:pt x="0" y="32"/>
                  </a:cubicBezTo>
                  <a:cubicBezTo>
                    <a:pt x="0" y="15"/>
                    <a:pt x="14" y="0"/>
                    <a:pt x="32" y="0"/>
                  </a:cubicBezTo>
                  <a:cubicBezTo>
                    <a:pt x="832" y="0"/>
                    <a:pt x="832" y="0"/>
                    <a:pt x="832" y="0"/>
                  </a:cubicBezTo>
                  <a:cubicBezTo>
                    <a:pt x="850" y="0"/>
                    <a:pt x="864" y="15"/>
                    <a:pt x="864" y="32"/>
                  </a:cubicBezTo>
                  <a:cubicBezTo>
                    <a:pt x="864" y="494"/>
                    <a:pt x="864" y="494"/>
                    <a:pt x="864" y="494"/>
                  </a:cubicBezTo>
                  <a:cubicBezTo>
                    <a:pt x="864" y="511"/>
                    <a:pt x="850" y="525"/>
                    <a:pt x="833" y="52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7"/>
          <p:cNvGrpSpPr>
            <a:grpSpLocks noChangeAspect="1"/>
          </p:cNvGrpSpPr>
          <p:nvPr/>
        </p:nvGrpSpPr>
        <p:grpSpPr bwMode="auto">
          <a:xfrm>
            <a:off x="2797175" y="2103438"/>
            <a:ext cx="476250" cy="723900"/>
            <a:chOff x="1762" y="1325"/>
            <a:chExt cx="300" cy="456"/>
          </a:xfrm>
        </p:grpSpPr>
        <p:sp>
          <p:nvSpPr>
            <p:cNvPr id="38" name="Freeform 28"/>
            <p:cNvSpPr>
              <a:spLocks/>
            </p:cNvSpPr>
            <p:nvPr/>
          </p:nvSpPr>
          <p:spPr bwMode="auto">
            <a:xfrm>
              <a:off x="1762" y="1547"/>
              <a:ext cx="300" cy="234"/>
            </a:xfrm>
            <a:custGeom>
              <a:avLst/>
              <a:gdLst>
                <a:gd name="T0" fmla="*/ 1727 w 2317"/>
                <a:gd name="T1" fmla="*/ 0 h 1847"/>
                <a:gd name="T2" fmla="*/ 590 w 2317"/>
                <a:gd name="T3" fmla="*/ 0 h 1847"/>
                <a:gd name="T4" fmla="*/ 0 w 2317"/>
                <a:gd name="T5" fmla="*/ 590 h 1847"/>
                <a:gd name="T6" fmla="*/ 0 w 2317"/>
                <a:gd name="T7" fmla="*/ 1847 h 1847"/>
                <a:gd name="T8" fmla="*/ 2317 w 2317"/>
                <a:gd name="T9" fmla="*/ 1847 h 1847"/>
                <a:gd name="T10" fmla="*/ 2317 w 2317"/>
                <a:gd name="T11" fmla="*/ 590 h 1847"/>
                <a:gd name="T12" fmla="*/ 1727 w 2317"/>
                <a:gd name="T13" fmla="*/ 0 h 1847"/>
              </a:gdLst>
              <a:ahLst/>
              <a:cxnLst>
                <a:cxn ang="0">
                  <a:pos x="T0" y="T1"/>
                </a:cxn>
                <a:cxn ang="0">
                  <a:pos x="T2" y="T3"/>
                </a:cxn>
                <a:cxn ang="0">
                  <a:pos x="T4" y="T5"/>
                </a:cxn>
                <a:cxn ang="0">
                  <a:pos x="T6" y="T7"/>
                </a:cxn>
                <a:cxn ang="0">
                  <a:pos x="T8" y="T9"/>
                </a:cxn>
                <a:cxn ang="0">
                  <a:pos x="T10" y="T11"/>
                </a:cxn>
                <a:cxn ang="0">
                  <a:pos x="T12" y="T13"/>
                </a:cxn>
              </a:cxnLst>
              <a:rect l="0" t="0" r="r" b="b"/>
              <a:pathLst>
                <a:path w="2317" h="1847">
                  <a:moveTo>
                    <a:pt x="1727" y="0"/>
                  </a:moveTo>
                  <a:cubicBezTo>
                    <a:pt x="590" y="0"/>
                    <a:pt x="590" y="0"/>
                    <a:pt x="590" y="0"/>
                  </a:cubicBezTo>
                  <a:cubicBezTo>
                    <a:pt x="265" y="0"/>
                    <a:pt x="0" y="265"/>
                    <a:pt x="0" y="590"/>
                  </a:cubicBezTo>
                  <a:cubicBezTo>
                    <a:pt x="0" y="1847"/>
                    <a:pt x="0" y="1847"/>
                    <a:pt x="0" y="1847"/>
                  </a:cubicBezTo>
                  <a:cubicBezTo>
                    <a:pt x="465" y="1847"/>
                    <a:pt x="1941" y="1847"/>
                    <a:pt x="2317" y="1847"/>
                  </a:cubicBezTo>
                  <a:cubicBezTo>
                    <a:pt x="2317" y="590"/>
                    <a:pt x="2317" y="590"/>
                    <a:pt x="2317" y="590"/>
                  </a:cubicBezTo>
                  <a:cubicBezTo>
                    <a:pt x="2317" y="265"/>
                    <a:pt x="2051" y="0"/>
                    <a:pt x="172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9"/>
            <p:cNvSpPr>
              <a:spLocks noChangeArrowheads="1"/>
            </p:cNvSpPr>
            <p:nvPr/>
          </p:nvSpPr>
          <p:spPr bwMode="auto">
            <a:xfrm>
              <a:off x="1822" y="1325"/>
              <a:ext cx="180" cy="17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0"/>
            <p:cNvSpPr>
              <a:spLocks/>
            </p:cNvSpPr>
            <p:nvPr/>
          </p:nvSpPr>
          <p:spPr bwMode="auto">
            <a:xfrm>
              <a:off x="1955" y="1577"/>
              <a:ext cx="34" cy="122"/>
            </a:xfrm>
            <a:custGeom>
              <a:avLst/>
              <a:gdLst>
                <a:gd name="T0" fmla="*/ 132 w 263"/>
                <a:gd name="T1" fmla="*/ 963 h 963"/>
                <a:gd name="T2" fmla="*/ 131 w 263"/>
                <a:gd name="T3" fmla="*/ 963 h 963"/>
                <a:gd name="T4" fmla="*/ 0 w 263"/>
                <a:gd name="T5" fmla="*/ 833 h 963"/>
                <a:gd name="T6" fmla="*/ 0 w 263"/>
                <a:gd name="T7" fmla="*/ 131 h 963"/>
                <a:gd name="T8" fmla="*/ 131 w 263"/>
                <a:gd name="T9" fmla="*/ 0 h 963"/>
                <a:gd name="T10" fmla="*/ 132 w 263"/>
                <a:gd name="T11" fmla="*/ 0 h 963"/>
                <a:gd name="T12" fmla="*/ 263 w 263"/>
                <a:gd name="T13" fmla="*/ 131 h 963"/>
                <a:gd name="T14" fmla="*/ 263 w 263"/>
                <a:gd name="T15" fmla="*/ 833 h 963"/>
                <a:gd name="T16" fmla="*/ 132 w 263"/>
                <a:gd name="T17"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963">
                  <a:moveTo>
                    <a:pt x="132" y="963"/>
                  </a:moveTo>
                  <a:cubicBezTo>
                    <a:pt x="131" y="963"/>
                    <a:pt x="131" y="963"/>
                    <a:pt x="131" y="963"/>
                  </a:cubicBezTo>
                  <a:cubicBezTo>
                    <a:pt x="59" y="963"/>
                    <a:pt x="0" y="904"/>
                    <a:pt x="0" y="833"/>
                  </a:cubicBezTo>
                  <a:cubicBezTo>
                    <a:pt x="0" y="131"/>
                    <a:pt x="0" y="131"/>
                    <a:pt x="0" y="131"/>
                  </a:cubicBezTo>
                  <a:cubicBezTo>
                    <a:pt x="0" y="59"/>
                    <a:pt x="59" y="0"/>
                    <a:pt x="131" y="0"/>
                  </a:cubicBezTo>
                  <a:cubicBezTo>
                    <a:pt x="132" y="0"/>
                    <a:pt x="132" y="0"/>
                    <a:pt x="132" y="0"/>
                  </a:cubicBezTo>
                  <a:cubicBezTo>
                    <a:pt x="204" y="0"/>
                    <a:pt x="263" y="59"/>
                    <a:pt x="263" y="131"/>
                  </a:cubicBezTo>
                  <a:cubicBezTo>
                    <a:pt x="263" y="833"/>
                    <a:pt x="263" y="833"/>
                    <a:pt x="263" y="833"/>
                  </a:cubicBezTo>
                  <a:cubicBezTo>
                    <a:pt x="263" y="904"/>
                    <a:pt x="204" y="963"/>
                    <a:pt x="132" y="96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1"/>
            <p:cNvSpPr>
              <a:spLocks/>
            </p:cNvSpPr>
            <p:nvPr/>
          </p:nvSpPr>
          <p:spPr bwMode="auto">
            <a:xfrm>
              <a:off x="1909" y="1621"/>
              <a:ext cx="125" cy="34"/>
            </a:xfrm>
            <a:custGeom>
              <a:avLst/>
              <a:gdLst>
                <a:gd name="T0" fmla="*/ 0 w 963"/>
                <a:gd name="T1" fmla="*/ 132 h 263"/>
                <a:gd name="T2" fmla="*/ 0 w 963"/>
                <a:gd name="T3" fmla="*/ 131 h 263"/>
                <a:gd name="T4" fmla="*/ 131 w 963"/>
                <a:gd name="T5" fmla="*/ 0 h 263"/>
                <a:gd name="T6" fmla="*/ 832 w 963"/>
                <a:gd name="T7" fmla="*/ 0 h 263"/>
                <a:gd name="T8" fmla="*/ 963 w 963"/>
                <a:gd name="T9" fmla="*/ 131 h 263"/>
                <a:gd name="T10" fmla="*/ 963 w 963"/>
                <a:gd name="T11" fmla="*/ 132 h 263"/>
                <a:gd name="T12" fmla="*/ 832 w 963"/>
                <a:gd name="T13" fmla="*/ 263 h 263"/>
                <a:gd name="T14" fmla="*/ 131 w 963"/>
                <a:gd name="T15" fmla="*/ 263 h 263"/>
                <a:gd name="T16" fmla="*/ 0 w 963"/>
                <a:gd name="T1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3" h="263">
                  <a:moveTo>
                    <a:pt x="0" y="132"/>
                  </a:moveTo>
                  <a:cubicBezTo>
                    <a:pt x="0" y="131"/>
                    <a:pt x="0" y="131"/>
                    <a:pt x="0" y="131"/>
                  </a:cubicBezTo>
                  <a:cubicBezTo>
                    <a:pt x="0" y="59"/>
                    <a:pt x="59" y="0"/>
                    <a:pt x="131" y="0"/>
                  </a:cubicBezTo>
                  <a:cubicBezTo>
                    <a:pt x="832" y="0"/>
                    <a:pt x="832" y="0"/>
                    <a:pt x="832" y="0"/>
                  </a:cubicBezTo>
                  <a:cubicBezTo>
                    <a:pt x="904" y="0"/>
                    <a:pt x="963" y="59"/>
                    <a:pt x="963" y="131"/>
                  </a:cubicBezTo>
                  <a:cubicBezTo>
                    <a:pt x="963" y="132"/>
                    <a:pt x="963" y="132"/>
                    <a:pt x="963" y="132"/>
                  </a:cubicBezTo>
                  <a:cubicBezTo>
                    <a:pt x="963" y="204"/>
                    <a:pt x="904" y="263"/>
                    <a:pt x="832" y="263"/>
                  </a:cubicBezTo>
                  <a:cubicBezTo>
                    <a:pt x="131" y="263"/>
                    <a:pt x="131" y="263"/>
                    <a:pt x="131" y="263"/>
                  </a:cubicBezTo>
                  <a:cubicBezTo>
                    <a:pt x="59" y="263"/>
                    <a:pt x="0" y="204"/>
                    <a:pt x="0" y="13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2"/>
            <p:cNvSpPr>
              <a:spLocks noChangeArrowheads="1"/>
            </p:cNvSpPr>
            <p:nvPr/>
          </p:nvSpPr>
          <p:spPr bwMode="auto">
            <a:xfrm>
              <a:off x="1955" y="1621"/>
              <a:ext cx="34" cy="34"/>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35"/>
          <p:cNvGrpSpPr>
            <a:grpSpLocks noChangeAspect="1"/>
          </p:cNvGrpSpPr>
          <p:nvPr/>
        </p:nvGrpSpPr>
        <p:grpSpPr bwMode="auto">
          <a:xfrm>
            <a:off x="3558943" y="2349742"/>
            <a:ext cx="835616" cy="427711"/>
            <a:chOff x="2099" y="1220"/>
            <a:chExt cx="1561" cy="799"/>
          </a:xfrm>
        </p:grpSpPr>
        <p:sp>
          <p:nvSpPr>
            <p:cNvPr id="46" name="Freeform 36"/>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7"/>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144"/>
          <p:cNvGrpSpPr>
            <a:grpSpLocks noChangeAspect="1"/>
          </p:cNvGrpSpPr>
          <p:nvPr/>
        </p:nvGrpSpPr>
        <p:grpSpPr bwMode="auto">
          <a:xfrm>
            <a:off x="7639050" y="1214221"/>
            <a:ext cx="528639" cy="446958"/>
            <a:chOff x="1261" y="240"/>
            <a:chExt cx="3236" cy="2736"/>
          </a:xfrm>
        </p:grpSpPr>
        <p:sp>
          <p:nvSpPr>
            <p:cNvPr id="49" name="Freeform 145"/>
            <p:cNvSpPr>
              <a:spLocks/>
            </p:cNvSpPr>
            <p:nvPr/>
          </p:nvSpPr>
          <p:spPr bwMode="auto">
            <a:xfrm>
              <a:off x="1261" y="240"/>
              <a:ext cx="3236" cy="2736"/>
            </a:xfrm>
            <a:custGeom>
              <a:avLst/>
              <a:gdLst>
                <a:gd name="T0" fmla="*/ 1205 w 2644"/>
                <a:gd name="T1" fmla="*/ 90 h 2290"/>
                <a:gd name="T2" fmla="*/ 52 w 2644"/>
                <a:gd name="T3" fmla="*/ 2087 h 2290"/>
                <a:gd name="T4" fmla="*/ 169 w 2644"/>
                <a:gd name="T5" fmla="*/ 2290 h 2290"/>
                <a:gd name="T6" fmla="*/ 2475 w 2644"/>
                <a:gd name="T7" fmla="*/ 2290 h 2290"/>
                <a:gd name="T8" fmla="*/ 2592 w 2644"/>
                <a:gd name="T9" fmla="*/ 2087 h 2290"/>
                <a:gd name="T10" fmla="*/ 1439 w 2644"/>
                <a:gd name="T11" fmla="*/ 90 h 2290"/>
                <a:gd name="T12" fmla="*/ 1205 w 2644"/>
                <a:gd name="T13" fmla="*/ 90 h 2290"/>
              </a:gdLst>
              <a:ahLst/>
              <a:cxnLst>
                <a:cxn ang="0">
                  <a:pos x="T0" y="T1"/>
                </a:cxn>
                <a:cxn ang="0">
                  <a:pos x="T2" y="T3"/>
                </a:cxn>
                <a:cxn ang="0">
                  <a:pos x="T4" y="T5"/>
                </a:cxn>
                <a:cxn ang="0">
                  <a:pos x="T6" y="T7"/>
                </a:cxn>
                <a:cxn ang="0">
                  <a:pos x="T8" y="T9"/>
                </a:cxn>
                <a:cxn ang="0">
                  <a:pos x="T10" y="T11"/>
                </a:cxn>
                <a:cxn ang="0">
                  <a:pos x="T12" y="T13"/>
                </a:cxn>
              </a:cxnLst>
              <a:rect l="0" t="0" r="r" b="b"/>
              <a:pathLst>
                <a:path w="2644" h="2290">
                  <a:moveTo>
                    <a:pt x="1205" y="90"/>
                  </a:moveTo>
                  <a:cubicBezTo>
                    <a:pt x="52" y="2087"/>
                    <a:pt x="52" y="2087"/>
                    <a:pt x="52" y="2087"/>
                  </a:cubicBezTo>
                  <a:cubicBezTo>
                    <a:pt x="0" y="2177"/>
                    <a:pt x="65" y="2290"/>
                    <a:pt x="169" y="2290"/>
                  </a:cubicBezTo>
                  <a:cubicBezTo>
                    <a:pt x="2475" y="2290"/>
                    <a:pt x="2475" y="2290"/>
                    <a:pt x="2475" y="2290"/>
                  </a:cubicBezTo>
                  <a:cubicBezTo>
                    <a:pt x="2579" y="2290"/>
                    <a:pt x="2644" y="2177"/>
                    <a:pt x="2592" y="2087"/>
                  </a:cubicBezTo>
                  <a:cubicBezTo>
                    <a:pt x="1439" y="90"/>
                    <a:pt x="1439" y="90"/>
                    <a:pt x="1439" y="90"/>
                  </a:cubicBezTo>
                  <a:cubicBezTo>
                    <a:pt x="1387" y="0"/>
                    <a:pt x="1257" y="0"/>
                    <a:pt x="1205" y="90"/>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46"/>
            <p:cNvSpPr>
              <a:spLocks noChangeArrowheads="1"/>
            </p:cNvSpPr>
            <p:nvPr/>
          </p:nvSpPr>
          <p:spPr bwMode="auto">
            <a:xfrm>
              <a:off x="2696" y="2323"/>
              <a:ext cx="367" cy="358"/>
            </a:xfrm>
            <a:prstGeom prst="ellipse">
              <a:avLst/>
            </a:pr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47"/>
            <p:cNvSpPr>
              <a:spLocks/>
            </p:cNvSpPr>
            <p:nvPr/>
          </p:nvSpPr>
          <p:spPr bwMode="auto">
            <a:xfrm>
              <a:off x="2717" y="904"/>
              <a:ext cx="325" cy="1177"/>
            </a:xfrm>
            <a:custGeom>
              <a:avLst/>
              <a:gdLst>
                <a:gd name="T0" fmla="*/ 133 w 266"/>
                <a:gd name="T1" fmla="*/ 0 h 985"/>
                <a:gd name="T2" fmla="*/ 133 w 266"/>
                <a:gd name="T3" fmla="*/ 0 h 985"/>
                <a:gd name="T4" fmla="*/ 0 w 266"/>
                <a:gd name="T5" fmla="*/ 133 h 985"/>
                <a:gd name="T6" fmla="*/ 0 w 266"/>
                <a:gd name="T7" fmla="*/ 853 h 985"/>
                <a:gd name="T8" fmla="*/ 133 w 266"/>
                <a:gd name="T9" fmla="*/ 985 h 985"/>
                <a:gd name="T10" fmla="*/ 133 w 266"/>
                <a:gd name="T11" fmla="*/ 985 h 985"/>
                <a:gd name="T12" fmla="*/ 266 w 266"/>
                <a:gd name="T13" fmla="*/ 853 h 985"/>
                <a:gd name="T14" fmla="*/ 266 w 266"/>
                <a:gd name="T15" fmla="*/ 133 h 985"/>
                <a:gd name="T16" fmla="*/ 133 w 26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985">
                  <a:moveTo>
                    <a:pt x="133" y="0"/>
                  </a:moveTo>
                  <a:cubicBezTo>
                    <a:pt x="133" y="0"/>
                    <a:pt x="133" y="0"/>
                    <a:pt x="133" y="0"/>
                  </a:cubicBezTo>
                  <a:cubicBezTo>
                    <a:pt x="60" y="0"/>
                    <a:pt x="0" y="59"/>
                    <a:pt x="0" y="133"/>
                  </a:cubicBezTo>
                  <a:cubicBezTo>
                    <a:pt x="0" y="853"/>
                    <a:pt x="0" y="853"/>
                    <a:pt x="0" y="853"/>
                  </a:cubicBezTo>
                  <a:cubicBezTo>
                    <a:pt x="0" y="926"/>
                    <a:pt x="60" y="985"/>
                    <a:pt x="133" y="985"/>
                  </a:cubicBezTo>
                  <a:cubicBezTo>
                    <a:pt x="133" y="985"/>
                    <a:pt x="133" y="985"/>
                    <a:pt x="133" y="985"/>
                  </a:cubicBezTo>
                  <a:cubicBezTo>
                    <a:pt x="206" y="985"/>
                    <a:pt x="266" y="926"/>
                    <a:pt x="266" y="853"/>
                  </a:cubicBezTo>
                  <a:cubicBezTo>
                    <a:pt x="266" y="133"/>
                    <a:pt x="266" y="133"/>
                    <a:pt x="266" y="133"/>
                  </a:cubicBezTo>
                  <a:cubicBezTo>
                    <a:pt x="266" y="59"/>
                    <a:pt x="206" y="0"/>
                    <a:pt x="133" y="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76"/>
          <p:cNvGrpSpPr>
            <a:grpSpLocks noChangeAspect="1"/>
          </p:cNvGrpSpPr>
          <p:nvPr/>
        </p:nvGrpSpPr>
        <p:grpSpPr bwMode="auto">
          <a:xfrm>
            <a:off x="6546850" y="1057275"/>
            <a:ext cx="942975" cy="806450"/>
            <a:chOff x="4124" y="666"/>
            <a:chExt cx="594" cy="508"/>
          </a:xfrm>
        </p:grpSpPr>
        <p:sp>
          <p:nvSpPr>
            <p:cNvPr id="89" name="AutoShape 75"/>
            <p:cNvSpPr>
              <a:spLocks noChangeAspect="1" noChangeArrowheads="1" noTextEdit="1"/>
            </p:cNvSpPr>
            <p:nvPr/>
          </p:nvSpPr>
          <p:spPr bwMode="auto">
            <a:xfrm>
              <a:off x="4124" y="666"/>
              <a:ext cx="594"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0" name="Freeform 77"/>
            <p:cNvSpPr>
              <a:spLocks/>
            </p:cNvSpPr>
            <p:nvPr/>
          </p:nvSpPr>
          <p:spPr bwMode="auto">
            <a:xfrm>
              <a:off x="4241" y="921"/>
              <a:ext cx="360" cy="88"/>
            </a:xfrm>
            <a:custGeom>
              <a:avLst/>
              <a:gdLst>
                <a:gd name="T0" fmla="*/ 818 w 818"/>
                <a:gd name="T1" fmla="*/ 0 h 207"/>
                <a:gd name="T2" fmla="*/ 409 w 818"/>
                <a:gd name="T3" fmla="*/ 207 h 207"/>
                <a:gd name="T4" fmla="*/ 0 w 818"/>
                <a:gd name="T5" fmla="*/ 0 h 207"/>
                <a:gd name="T6" fmla="*/ 818 w 818"/>
                <a:gd name="T7" fmla="*/ 0 h 207"/>
              </a:gdLst>
              <a:ahLst/>
              <a:cxnLst>
                <a:cxn ang="0">
                  <a:pos x="T0" y="T1"/>
                </a:cxn>
                <a:cxn ang="0">
                  <a:pos x="T2" y="T3"/>
                </a:cxn>
                <a:cxn ang="0">
                  <a:pos x="T4" y="T5"/>
                </a:cxn>
                <a:cxn ang="0">
                  <a:pos x="T6" y="T7"/>
                </a:cxn>
              </a:cxnLst>
              <a:rect l="0" t="0" r="r" b="b"/>
              <a:pathLst>
                <a:path w="818" h="207">
                  <a:moveTo>
                    <a:pt x="818" y="0"/>
                  </a:moveTo>
                  <a:cubicBezTo>
                    <a:pt x="818" y="0"/>
                    <a:pt x="635" y="207"/>
                    <a:pt x="409" y="207"/>
                  </a:cubicBezTo>
                  <a:cubicBezTo>
                    <a:pt x="183" y="207"/>
                    <a:pt x="0" y="0"/>
                    <a:pt x="0" y="0"/>
                  </a:cubicBezTo>
                  <a:lnTo>
                    <a:pt x="81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1" name="Freeform 78"/>
            <p:cNvSpPr>
              <a:spLocks/>
            </p:cNvSpPr>
            <p:nvPr/>
          </p:nvSpPr>
          <p:spPr bwMode="auto">
            <a:xfrm>
              <a:off x="4615" y="912"/>
              <a:ext cx="63" cy="18"/>
            </a:xfrm>
            <a:custGeom>
              <a:avLst/>
              <a:gdLst>
                <a:gd name="T0" fmla="*/ 123 w 143"/>
                <a:gd name="T1" fmla="*/ 40 h 40"/>
                <a:gd name="T2" fmla="*/ 20 w 143"/>
                <a:gd name="T3" fmla="*/ 40 h 40"/>
                <a:gd name="T4" fmla="*/ 0 w 143"/>
                <a:gd name="T5" fmla="*/ 20 h 40"/>
                <a:gd name="T6" fmla="*/ 20 w 143"/>
                <a:gd name="T7" fmla="*/ 0 h 40"/>
                <a:gd name="T8" fmla="*/ 123 w 143"/>
                <a:gd name="T9" fmla="*/ 0 h 40"/>
                <a:gd name="T10" fmla="*/ 143 w 143"/>
                <a:gd name="T11" fmla="*/ 20 h 40"/>
                <a:gd name="T12" fmla="*/ 123 w 14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43" h="40">
                  <a:moveTo>
                    <a:pt x="123" y="40"/>
                  </a:moveTo>
                  <a:cubicBezTo>
                    <a:pt x="20" y="40"/>
                    <a:pt x="20" y="40"/>
                    <a:pt x="20" y="40"/>
                  </a:cubicBezTo>
                  <a:cubicBezTo>
                    <a:pt x="9" y="40"/>
                    <a:pt x="0" y="31"/>
                    <a:pt x="0" y="20"/>
                  </a:cubicBezTo>
                  <a:cubicBezTo>
                    <a:pt x="0" y="9"/>
                    <a:pt x="9" y="0"/>
                    <a:pt x="20" y="0"/>
                  </a:cubicBezTo>
                  <a:cubicBezTo>
                    <a:pt x="123" y="0"/>
                    <a:pt x="123" y="0"/>
                    <a:pt x="123" y="0"/>
                  </a:cubicBezTo>
                  <a:cubicBezTo>
                    <a:pt x="134" y="0"/>
                    <a:pt x="143" y="9"/>
                    <a:pt x="143" y="20"/>
                  </a:cubicBezTo>
                  <a:cubicBezTo>
                    <a:pt x="143" y="31"/>
                    <a:pt x="134" y="40"/>
                    <a:pt x="123" y="4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2" name="Freeform 79"/>
            <p:cNvSpPr>
              <a:spLocks/>
            </p:cNvSpPr>
            <p:nvPr/>
          </p:nvSpPr>
          <p:spPr bwMode="auto">
            <a:xfrm>
              <a:off x="4472" y="1015"/>
              <a:ext cx="84" cy="123"/>
            </a:xfrm>
            <a:custGeom>
              <a:avLst/>
              <a:gdLst>
                <a:gd name="T0" fmla="*/ 167 w 190"/>
                <a:gd name="T1" fmla="*/ 288 h 288"/>
                <a:gd name="T2" fmla="*/ 150 w 190"/>
                <a:gd name="T3" fmla="*/ 278 h 288"/>
                <a:gd name="T4" fmla="*/ 6 w 190"/>
                <a:gd name="T5" fmla="*/ 33 h 288"/>
                <a:gd name="T6" fmla="*/ 13 w 190"/>
                <a:gd name="T7" fmla="*/ 5 h 288"/>
                <a:gd name="T8" fmla="*/ 40 w 190"/>
                <a:gd name="T9" fmla="*/ 12 h 288"/>
                <a:gd name="T10" fmla="*/ 184 w 190"/>
                <a:gd name="T11" fmla="*/ 258 h 288"/>
                <a:gd name="T12" fmla="*/ 177 w 190"/>
                <a:gd name="T13" fmla="*/ 285 h 288"/>
                <a:gd name="T14" fmla="*/ 167 w 190"/>
                <a:gd name="T15" fmla="*/ 28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88">
                  <a:moveTo>
                    <a:pt x="167" y="288"/>
                  </a:moveTo>
                  <a:cubicBezTo>
                    <a:pt x="160" y="288"/>
                    <a:pt x="154" y="285"/>
                    <a:pt x="150" y="278"/>
                  </a:cubicBezTo>
                  <a:cubicBezTo>
                    <a:pt x="6" y="33"/>
                    <a:pt x="6" y="33"/>
                    <a:pt x="6" y="33"/>
                  </a:cubicBezTo>
                  <a:cubicBezTo>
                    <a:pt x="0" y="23"/>
                    <a:pt x="4" y="11"/>
                    <a:pt x="13" y="5"/>
                  </a:cubicBezTo>
                  <a:cubicBezTo>
                    <a:pt x="22" y="0"/>
                    <a:pt x="35" y="3"/>
                    <a:pt x="40" y="12"/>
                  </a:cubicBezTo>
                  <a:cubicBezTo>
                    <a:pt x="184" y="258"/>
                    <a:pt x="184" y="258"/>
                    <a:pt x="184" y="258"/>
                  </a:cubicBezTo>
                  <a:cubicBezTo>
                    <a:pt x="190" y="268"/>
                    <a:pt x="187" y="280"/>
                    <a:pt x="177" y="285"/>
                  </a:cubicBezTo>
                  <a:cubicBezTo>
                    <a:pt x="174" y="287"/>
                    <a:pt x="171" y="288"/>
                    <a:pt x="167" y="28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3" name="Freeform 80"/>
            <p:cNvSpPr>
              <a:spLocks/>
            </p:cNvSpPr>
            <p:nvPr/>
          </p:nvSpPr>
          <p:spPr bwMode="auto">
            <a:xfrm>
              <a:off x="4285" y="1015"/>
              <a:ext cx="83" cy="123"/>
            </a:xfrm>
            <a:custGeom>
              <a:avLst/>
              <a:gdLst>
                <a:gd name="T0" fmla="*/ 22 w 189"/>
                <a:gd name="T1" fmla="*/ 288 h 288"/>
                <a:gd name="T2" fmla="*/ 12 w 189"/>
                <a:gd name="T3" fmla="*/ 285 h 288"/>
                <a:gd name="T4" fmla="*/ 5 w 189"/>
                <a:gd name="T5" fmla="*/ 258 h 288"/>
                <a:gd name="T6" fmla="*/ 149 w 189"/>
                <a:gd name="T7" fmla="*/ 12 h 288"/>
                <a:gd name="T8" fmla="*/ 176 w 189"/>
                <a:gd name="T9" fmla="*/ 5 h 288"/>
                <a:gd name="T10" fmla="*/ 183 w 189"/>
                <a:gd name="T11" fmla="*/ 33 h 288"/>
                <a:gd name="T12" fmla="*/ 39 w 189"/>
                <a:gd name="T13" fmla="*/ 278 h 288"/>
                <a:gd name="T14" fmla="*/ 22 w 189"/>
                <a:gd name="T15" fmla="*/ 28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88">
                  <a:moveTo>
                    <a:pt x="22" y="288"/>
                  </a:moveTo>
                  <a:cubicBezTo>
                    <a:pt x="19" y="288"/>
                    <a:pt x="15" y="287"/>
                    <a:pt x="12" y="285"/>
                  </a:cubicBezTo>
                  <a:cubicBezTo>
                    <a:pt x="3" y="280"/>
                    <a:pt x="0" y="268"/>
                    <a:pt x="5" y="258"/>
                  </a:cubicBezTo>
                  <a:cubicBezTo>
                    <a:pt x="149" y="12"/>
                    <a:pt x="149" y="12"/>
                    <a:pt x="149" y="12"/>
                  </a:cubicBezTo>
                  <a:cubicBezTo>
                    <a:pt x="155" y="3"/>
                    <a:pt x="167" y="0"/>
                    <a:pt x="176" y="5"/>
                  </a:cubicBezTo>
                  <a:cubicBezTo>
                    <a:pt x="186" y="11"/>
                    <a:pt x="189" y="23"/>
                    <a:pt x="183" y="33"/>
                  </a:cubicBezTo>
                  <a:cubicBezTo>
                    <a:pt x="39" y="278"/>
                    <a:pt x="39" y="278"/>
                    <a:pt x="39" y="278"/>
                  </a:cubicBezTo>
                  <a:cubicBezTo>
                    <a:pt x="36" y="285"/>
                    <a:pt x="29" y="288"/>
                    <a:pt x="22" y="28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4" name="Freeform 81"/>
            <p:cNvSpPr>
              <a:spLocks/>
            </p:cNvSpPr>
            <p:nvPr/>
          </p:nvSpPr>
          <p:spPr bwMode="auto">
            <a:xfrm>
              <a:off x="4163" y="912"/>
              <a:ext cx="64" cy="18"/>
            </a:xfrm>
            <a:custGeom>
              <a:avLst/>
              <a:gdLst>
                <a:gd name="T0" fmla="*/ 126 w 146"/>
                <a:gd name="T1" fmla="*/ 40 h 40"/>
                <a:gd name="T2" fmla="*/ 20 w 146"/>
                <a:gd name="T3" fmla="*/ 40 h 40"/>
                <a:gd name="T4" fmla="*/ 0 w 146"/>
                <a:gd name="T5" fmla="*/ 20 h 40"/>
                <a:gd name="T6" fmla="*/ 20 w 146"/>
                <a:gd name="T7" fmla="*/ 0 h 40"/>
                <a:gd name="T8" fmla="*/ 126 w 146"/>
                <a:gd name="T9" fmla="*/ 0 h 40"/>
                <a:gd name="T10" fmla="*/ 146 w 146"/>
                <a:gd name="T11" fmla="*/ 20 h 40"/>
                <a:gd name="T12" fmla="*/ 126 w 14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46" h="40">
                  <a:moveTo>
                    <a:pt x="126" y="40"/>
                  </a:moveTo>
                  <a:cubicBezTo>
                    <a:pt x="20" y="40"/>
                    <a:pt x="20" y="40"/>
                    <a:pt x="20" y="40"/>
                  </a:cubicBezTo>
                  <a:cubicBezTo>
                    <a:pt x="9" y="40"/>
                    <a:pt x="0" y="31"/>
                    <a:pt x="0" y="20"/>
                  </a:cubicBezTo>
                  <a:cubicBezTo>
                    <a:pt x="0" y="9"/>
                    <a:pt x="9" y="0"/>
                    <a:pt x="20" y="0"/>
                  </a:cubicBezTo>
                  <a:cubicBezTo>
                    <a:pt x="126" y="0"/>
                    <a:pt x="126" y="0"/>
                    <a:pt x="126" y="0"/>
                  </a:cubicBezTo>
                  <a:cubicBezTo>
                    <a:pt x="137" y="0"/>
                    <a:pt x="146" y="9"/>
                    <a:pt x="146" y="20"/>
                  </a:cubicBezTo>
                  <a:cubicBezTo>
                    <a:pt x="146" y="31"/>
                    <a:pt x="137" y="40"/>
                    <a:pt x="126" y="4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5" name="Freeform 82"/>
            <p:cNvSpPr>
              <a:spLocks/>
            </p:cNvSpPr>
            <p:nvPr/>
          </p:nvSpPr>
          <p:spPr bwMode="auto">
            <a:xfrm>
              <a:off x="4285" y="702"/>
              <a:ext cx="83" cy="124"/>
            </a:xfrm>
            <a:custGeom>
              <a:avLst/>
              <a:gdLst>
                <a:gd name="T0" fmla="*/ 166 w 189"/>
                <a:gd name="T1" fmla="*/ 288 h 288"/>
                <a:gd name="T2" fmla="*/ 149 w 189"/>
                <a:gd name="T3" fmla="*/ 278 h 288"/>
                <a:gd name="T4" fmla="*/ 5 w 189"/>
                <a:gd name="T5" fmla="*/ 32 h 288"/>
                <a:gd name="T6" fmla="*/ 12 w 189"/>
                <a:gd name="T7" fmla="*/ 5 h 288"/>
                <a:gd name="T8" fmla="*/ 39 w 189"/>
                <a:gd name="T9" fmla="*/ 12 h 288"/>
                <a:gd name="T10" fmla="*/ 183 w 189"/>
                <a:gd name="T11" fmla="*/ 258 h 288"/>
                <a:gd name="T12" fmla="*/ 176 w 189"/>
                <a:gd name="T13" fmla="*/ 286 h 288"/>
                <a:gd name="T14" fmla="*/ 166 w 189"/>
                <a:gd name="T15" fmla="*/ 28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88">
                  <a:moveTo>
                    <a:pt x="166" y="288"/>
                  </a:moveTo>
                  <a:cubicBezTo>
                    <a:pt x="159" y="288"/>
                    <a:pt x="153" y="285"/>
                    <a:pt x="149" y="278"/>
                  </a:cubicBezTo>
                  <a:cubicBezTo>
                    <a:pt x="5" y="32"/>
                    <a:pt x="5" y="32"/>
                    <a:pt x="5" y="32"/>
                  </a:cubicBezTo>
                  <a:cubicBezTo>
                    <a:pt x="0" y="23"/>
                    <a:pt x="3" y="11"/>
                    <a:pt x="12" y="5"/>
                  </a:cubicBezTo>
                  <a:cubicBezTo>
                    <a:pt x="22" y="0"/>
                    <a:pt x="34" y="3"/>
                    <a:pt x="39" y="12"/>
                  </a:cubicBezTo>
                  <a:cubicBezTo>
                    <a:pt x="183" y="258"/>
                    <a:pt x="183" y="258"/>
                    <a:pt x="183" y="258"/>
                  </a:cubicBezTo>
                  <a:cubicBezTo>
                    <a:pt x="189" y="268"/>
                    <a:pt x="186" y="280"/>
                    <a:pt x="176" y="286"/>
                  </a:cubicBezTo>
                  <a:cubicBezTo>
                    <a:pt x="173" y="287"/>
                    <a:pt x="170" y="288"/>
                    <a:pt x="166" y="28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6" name="Freeform 83"/>
            <p:cNvSpPr>
              <a:spLocks/>
            </p:cNvSpPr>
            <p:nvPr/>
          </p:nvSpPr>
          <p:spPr bwMode="auto">
            <a:xfrm>
              <a:off x="4473" y="702"/>
              <a:ext cx="83" cy="123"/>
            </a:xfrm>
            <a:custGeom>
              <a:avLst/>
              <a:gdLst>
                <a:gd name="T0" fmla="*/ 22 w 188"/>
                <a:gd name="T1" fmla="*/ 287 h 287"/>
                <a:gd name="T2" fmla="*/ 12 w 188"/>
                <a:gd name="T3" fmla="*/ 284 h 287"/>
                <a:gd name="T4" fmla="*/ 5 w 188"/>
                <a:gd name="T5" fmla="*/ 257 h 287"/>
                <a:gd name="T6" fmla="*/ 148 w 188"/>
                <a:gd name="T7" fmla="*/ 12 h 287"/>
                <a:gd name="T8" fmla="*/ 175 w 188"/>
                <a:gd name="T9" fmla="*/ 5 h 287"/>
                <a:gd name="T10" fmla="*/ 182 w 188"/>
                <a:gd name="T11" fmla="*/ 32 h 287"/>
                <a:gd name="T12" fmla="*/ 40 w 188"/>
                <a:gd name="T13" fmla="*/ 277 h 287"/>
                <a:gd name="T14" fmla="*/ 22 w 188"/>
                <a:gd name="T15" fmla="*/ 287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87">
                  <a:moveTo>
                    <a:pt x="22" y="287"/>
                  </a:moveTo>
                  <a:cubicBezTo>
                    <a:pt x="19" y="287"/>
                    <a:pt x="16" y="286"/>
                    <a:pt x="12" y="284"/>
                  </a:cubicBezTo>
                  <a:cubicBezTo>
                    <a:pt x="3" y="279"/>
                    <a:pt x="0" y="266"/>
                    <a:pt x="5" y="257"/>
                  </a:cubicBezTo>
                  <a:cubicBezTo>
                    <a:pt x="148" y="12"/>
                    <a:pt x="148" y="12"/>
                    <a:pt x="148" y="12"/>
                  </a:cubicBezTo>
                  <a:cubicBezTo>
                    <a:pt x="154" y="3"/>
                    <a:pt x="166" y="0"/>
                    <a:pt x="175" y="5"/>
                  </a:cubicBezTo>
                  <a:cubicBezTo>
                    <a:pt x="185" y="11"/>
                    <a:pt x="188" y="23"/>
                    <a:pt x="182" y="32"/>
                  </a:cubicBezTo>
                  <a:cubicBezTo>
                    <a:pt x="40" y="277"/>
                    <a:pt x="40" y="277"/>
                    <a:pt x="40" y="277"/>
                  </a:cubicBezTo>
                  <a:cubicBezTo>
                    <a:pt x="36" y="283"/>
                    <a:pt x="29" y="287"/>
                    <a:pt x="22" y="28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7" name="Oval 84"/>
            <p:cNvSpPr>
              <a:spLocks noChangeArrowheads="1"/>
            </p:cNvSpPr>
            <p:nvPr/>
          </p:nvSpPr>
          <p:spPr bwMode="auto">
            <a:xfrm>
              <a:off x="4656" y="889"/>
              <a:ext cx="62" cy="6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8" name="Oval 85"/>
            <p:cNvSpPr>
              <a:spLocks noChangeArrowheads="1"/>
            </p:cNvSpPr>
            <p:nvPr/>
          </p:nvSpPr>
          <p:spPr bwMode="auto">
            <a:xfrm>
              <a:off x="4524" y="1113"/>
              <a:ext cx="62" cy="6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9" name="Oval 86"/>
            <p:cNvSpPr>
              <a:spLocks noChangeArrowheads="1"/>
            </p:cNvSpPr>
            <p:nvPr/>
          </p:nvSpPr>
          <p:spPr bwMode="auto">
            <a:xfrm>
              <a:off x="4256" y="1113"/>
              <a:ext cx="62" cy="6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0" name="Oval 87"/>
            <p:cNvSpPr>
              <a:spLocks noChangeArrowheads="1"/>
            </p:cNvSpPr>
            <p:nvPr/>
          </p:nvSpPr>
          <p:spPr bwMode="auto">
            <a:xfrm>
              <a:off x="4124" y="889"/>
              <a:ext cx="63" cy="6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1" name="Oval 88"/>
            <p:cNvSpPr>
              <a:spLocks noChangeArrowheads="1"/>
            </p:cNvSpPr>
            <p:nvPr/>
          </p:nvSpPr>
          <p:spPr bwMode="auto">
            <a:xfrm>
              <a:off x="4256" y="666"/>
              <a:ext cx="62" cy="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2" name="Oval 89"/>
            <p:cNvSpPr>
              <a:spLocks noChangeArrowheads="1"/>
            </p:cNvSpPr>
            <p:nvPr/>
          </p:nvSpPr>
          <p:spPr bwMode="auto">
            <a:xfrm>
              <a:off x="4524" y="666"/>
              <a:ext cx="62" cy="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3" name="Freeform 90"/>
            <p:cNvSpPr>
              <a:spLocks/>
            </p:cNvSpPr>
            <p:nvPr/>
          </p:nvSpPr>
          <p:spPr bwMode="auto">
            <a:xfrm>
              <a:off x="4241" y="832"/>
              <a:ext cx="360" cy="89"/>
            </a:xfrm>
            <a:custGeom>
              <a:avLst/>
              <a:gdLst>
                <a:gd name="T0" fmla="*/ 818 w 818"/>
                <a:gd name="T1" fmla="*/ 207 h 207"/>
                <a:gd name="T2" fmla="*/ 0 w 818"/>
                <a:gd name="T3" fmla="*/ 207 h 207"/>
                <a:gd name="T4" fmla="*/ 409 w 818"/>
                <a:gd name="T5" fmla="*/ 0 h 207"/>
                <a:gd name="T6" fmla="*/ 818 w 818"/>
                <a:gd name="T7" fmla="*/ 207 h 207"/>
              </a:gdLst>
              <a:ahLst/>
              <a:cxnLst>
                <a:cxn ang="0">
                  <a:pos x="T0" y="T1"/>
                </a:cxn>
                <a:cxn ang="0">
                  <a:pos x="T2" y="T3"/>
                </a:cxn>
                <a:cxn ang="0">
                  <a:pos x="T4" y="T5"/>
                </a:cxn>
                <a:cxn ang="0">
                  <a:pos x="T6" y="T7"/>
                </a:cxn>
              </a:cxnLst>
              <a:rect l="0" t="0" r="r" b="b"/>
              <a:pathLst>
                <a:path w="818" h="207">
                  <a:moveTo>
                    <a:pt x="818" y="207"/>
                  </a:moveTo>
                  <a:cubicBezTo>
                    <a:pt x="0" y="207"/>
                    <a:pt x="0" y="207"/>
                    <a:pt x="0" y="207"/>
                  </a:cubicBezTo>
                  <a:cubicBezTo>
                    <a:pt x="0" y="207"/>
                    <a:pt x="183" y="0"/>
                    <a:pt x="409" y="0"/>
                  </a:cubicBezTo>
                  <a:cubicBezTo>
                    <a:pt x="635" y="0"/>
                    <a:pt x="818" y="207"/>
                    <a:pt x="818" y="2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4" name="Freeform 91"/>
            <p:cNvSpPr>
              <a:spLocks noEditPoints="1"/>
            </p:cNvSpPr>
            <p:nvPr/>
          </p:nvSpPr>
          <p:spPr bwMode="auto">
            <a:xfrm>
              <a:off x="4335" y="842"/>
              <a:ext cx="162" cy="157"/>
            </a:xfrm>
            <a:custGeom>
              <a:avLst/>
              <a:gdLst>
                <a:gd name="T0" fmla="*/ 184 w 367"/>
                <a:gd name="T1" fmla="*/ 32 h 367"/>
                <a:gd name="T2" fmla="*/ 335 w 367"/>
                <a:gd name="T3" fmla="*/ 183 h 367"/>
                <a:gd name="T4" fmla="*/ 184 w 367"/>
                <a:gd name="T5" fmla="*/ 335 h 367"/>
                <a:gd name="T6" fmla="*/ 32 w 367"/>
                <a:gd name="T7" fmla="*/ 183 h 367"/>
                <a:gd name="T8" fmla="*/ 184 w 367"/>
                <a:gd name="T9" fmla="*/ 32 h 367"/>
                <a:gd name="T10" fmla="*/ 184 w 367"/>
                <a:gd name="T11" fmla="*/ 0 h 367"/>
                <a:gd name="T12" fmla="*/ 0 w 367"/>
                <a:gd name="T13" fmla="*/ 183 h 367"/>
                <a:gd name="T14" fmla="*/ 184 w 367"/>
                <a:gd name="T15" fmla="*/ 367 h 367"/>
                <a:gd name="T16" fmla="*/ 367 w 367"/>
                <a:gd name="T17" fmla="*/ 183 h 367"/>
                <a:gd name="T18" fmla="*/ 184 w 367"/>
                <a:gd name="T1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7">
                  <a:moveTo>
                    <a:pt x="184" y="32"/>
                  </a:moveTo>
                  <a:cubicBezTo>
                    <a:pt x="267" y="32"/>
                    <a:pt x="335" y="100"/>
                    <a:pt x="335" y="183"/>
                  </a:cubicBezTo>
                  <a:cubicBezTo>
                    <a:pt x="335" y="267"/>
                    <a:pt x="267" y="335"/>
                    <a:pt x="184" y="335"/>
                  </a:cubicBezTo>
                  <a:cubicBezTo>
                    <a:pt x="100" y="335"/>
                    <a:pt x="32" y="267"/>
                    <a:pt x="32" y="183"/>
                  </a:cubicBezTo>
                  <a:cubicBezTo>
                    <a:pt x="32" y="100"/>
                    <a:pt x="100" y="32"/>
                    <a:pt x="184" y="32"/>
                  </a:cubicBezTo>
                  <a:moveTo>
                    <a:pt x="184" y="0"/>
                  </a:moveTo>
                  <a:cubicBezTo>
                    <a:pt x="82" y="0"/>
                    <a:pt x="0" y="82"/>
                    <a:pt x="0" y="183"/>
                  </a:cubicBezTo>
                  <a:cubicBezTo>
                    <a:pt x="0" y="285"/>
                    <a:pt x="82" y="367"/>
                    <a:pt x="184" y="367"/>
                  </a:cubicBezTo>
                  <a:cubicBezTo>
                    <a:pt x="285" y="367"/>
                    <a:pt x="367" y="285"/>
                    <a:pt x="367" y="183"/>
                  </a:cubicBezTo>
                  <a:cubicBezTo>
                    <a:pt x="367" y="82"/>
                    <a:pt x="285" y="0"/>
                    <a:pt x="18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5" name="Oval 92"/>
            <p:cNvSpPr>
              <a:spLocks noChangeArrowheads="1"/>
            </p:cNvSpPr>
            <p:nvPr/>
          </p:nvSpPr>
          <p:spPr bwMode="auto">
            <a:xfrm>
              <a:off x="4366" y="872"/>
              <a:ext cx="100" cy="9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grpSp>
        <p:nvGrpSpPr>
          <p:cNvPr id="106" name="Group 95"/>
          <p:cNvGrpSpPr>
            <a:grpSpLocks noChangeAspect="1"/>
          </p:cNvGrpSpPr>
          <p:nvPr/>
        </p:nvGrpSpPr>
        <p:grpSpPr bwMode="auto">
          <a:xfrm>
            <a:off x="533400" y="2184400"/>
            <a:ext cx="736600" cy="719138"/>
            <a:chOff x="336" y="1376"/>
            <a:chExt cx="464" cy="453"/>
          </a:xfrm>
        </p:grpSpPr>
        <p:sp>
          <p:nvSpPr>
            <p:cNvPr id="108" name="Freeform 96"/>
            <p:cNvSpPr>
              <a:spLocks noEditPoints="1"/>
            </p:cNvSpPr>
            <p:nvPr/>
          </p:nvSpPr>
          <p:spPr bwMode="auto">
            <a:xfrm>
              <a:off x="336" y="1376"/>
              <a:ext cx="464" cy="453"/>
            </a:xfrm>
            <a:custGeom>
              <a:avLst/>
              <a:gdLst>
                <a:gd name="T0" fmla="*/ 420 w 2864"/>
                <a:gd name="T1" fmla="*/ 420 h 2864"/>
                <a:gd name="T2" fmla="*/ 0 w 2864"/>
                <a:gd name="T3" fmla="*/ 1432 h 2864"/>
                <a:gd name="T4" fmla="*/ 420 w 2864"/>
                <a:gd name="T5" fmla="*/ 2444 h 2864"/>
                <a:gd name="T6" fmla="*/ 1432 w 2864"/>
                <a:gd name="T7" fmla="*/ 2864 h 2864"/>
                <a:gd name="T8" fmla="*/ 2444 w 2864"/>
                <a:gd name="T9" fmla="*/ 2444 h 2864"/>
                <a:gd name="T10" fmla="*/ 2864 w 2864"/>
                <a:gd name="T11" fmla="*/ 1432 h 2864"/>
                <a:gd name="T12" fmla="*/ 2444 w 2864"/>
                <a:gd name="T13" fmla="*/ 420 h 2864"/>
                <a:gd name="T14" fmla="*/ 1432 w 2864"/>
                <a:gd name="T15" fmla="*/ 0 h 2864"/>
                <a:gd name="T16" fmla="*/ 169 w 2864"/>
                <a:gd name="T17" fmla="*/ 1883 h 2864"/>
                <a:gd name="T18" fmla="*/ 249 w 2864"/>
                <a:gd name="T19" fmla="*/ 933 h 2864"/>
                <a:gd name="T20" fmla="*/ 625 w 2864"/>
                <a:gd name="T21" fmla="*/ 1649 h 2864"/>
                <a:gd name="T22" fmla="*/ 374 w 2864"/>
                <a:gd name="T23" fmla="*/ 2044 h 2864"/>
                <a:gd name="T24" fmla="*/ 1491 w 2864"/>
                <a:gd name="T25" fmla="*/ 2771 h 2864"/>
                <a:gd name="T26" fmla="*/ 1306 w 2864"/>
                <a:gd name="T27" fmla="*/ 2691 h 2864"/>
                <a:gd name="T28" fmla="*/ 1317 w 2864"/>
                <a:gd name="T29" fmla="*/ 2601 h 2864"/>
                <a:gd name="T30" fmla="*/ 434 w 2864"/>
                <a:gd name="T31" fmla="*/ 2119 h 2864"/>
                <a:gd name="T32" fmla="*/ 1204 w 2864"/>
                <a:gd name="T33" fmla="*/ 1829 h 2864"/>
                <a:gd name="T34" fmla="*/ 1317 w 2864"/>
                <a:gd name="T35" fmla="*/ 2601 h 2864"/>
                <a:gd name="T36" fmla="*/ 2219 w 2864"/>
                <a:gd name="T37" fmla="*/ 2518 h 2864"/>
                <a:gd name="T38" fmla="*/ 2490 w 2864"/>
                <a:gd name="T39" fmla="*/ 1700 h 2864"/>
                <a:gd name="T40" fmla="*/ 2380 w 2864"/>
                <a:gd name="T41" fmla="*/ 2380 h 2864"/>
                <a:gd name="T42" fmla="*/ 2092 w 2864"/>
                <a:gd name="T43" fmla="*/ 2251 h 2864"/>
                <a:gd name="T44" fmla="*/ 1581 w 2864"/>
                <a:gd name="T45" fmla="*/ 2301 h 2864"/>
                <a:gd name="T46" fmla="*/ 1510 w 2864"/>
                <a:gd name="T47" fmla="*/ 1316 h 2864"/>
                <a:gd name="T48" fmla="*/ 2401 w 2864"/>
                <a:gd name="T49" fmla="*/ 1674 h 2864"/>
                <a:gd name="T50" fmla="*/ 1519 w 2864"/>
                <a:gd name="T51" fmla="*/ 1224 h 2864"/>
                <a:gd name="T52" fmla="*/ 1187 w 2864"/>
                <a:gd name="T53" fmla="*/ 855 h 2864"/>
                <a:gd name="T54" fmla="*/ 1854 w 2864"/>
                <a:gd name="T55" fmla="*/ 299 h 2864"/>
                <a:gd name="T56" fmla="*/ 2141 w 2864"/>
                <a:gd name="T57" fmla="*/ 1160 h 2864"/>
                <a:gd name="T58" fmla="*/ 2655 w 2864"/>
                <a:gd name="T59" fmla="*/ 881 h 2864"/>
                <a:gd name="T60" fmla="*/ 1934 w 2864"/>
                <a:gd name="T61" fmla="*/ 253 h 2864"/>
                <a:gd name="T62" fmla="*/ 2380 w 2864"/>
                <a:gd name="T63" fmla="*/ 484 h 2864"/>
                <a:gd name="T64" fmla="*/ 2655 w 2864"/>
                <a:gd name="T65" fmla="*/ 881 h 2864"/>
                <a:gd name="T66" fmla="*/ 1934 w 2864"/>
                <a:gd name="T67" fmla="*/ 253 h 2864"/>
                <a:gd name="T68" fmla="*/ 2380 w 2864"/>
                <a:gd name="T69" fmla="*/ 484 h 2864"/>
                <a:gd name="T70" fmla="*/ 1111 w 2864"/>
                <a:gd name="T71" fmla="*/ 796 h 2864"/>
                <a:gd name="T72" fmla="*/ 620 w 2864"/>
                <a:gd name="T73" fmla="*/ 1048 h 2864"/>
                <a:gd name="T74" fmla="*/ 307 w 2864"/>
                <a:gd name="T75" fmla="*/ 830 h 2864"/>
                <a:gd name="T76" fmla="*/ 484 w 2864"/>
                <a:gd name="T77" fmla="*/ 484 h 2864"/>
                <a:gd name="T78" fmla="*/ 1273 w 2864"/>
                <a:gd name="T79" fmla="*/ 309 h 2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4" h="2864">
                  <a:moveTo>
                    <a:pt x="893" y="105"/>
                  </a:moveTo>
                  <a:cubicBezTo>
                    <a:pt x="716" y="177"/>
                    <a:pt x="556" y="283"/>
                    <a:pt x="420" y="420"/>
                  </a:cubicBezTo>
                  <a:cubicBezTo>
                    <a:pt x="283" y="556"/>
                    <a:pt x="177" y="716"/>
                    <a:pt x="105" y="893"/>
                  </a:cubicBezTo>
                  <a:cubicBezTo>
                    <a:pt x="36" y="1065"/>
                    <a:pt x="0" y="1246"/>
                    <a:pt x="0" y="1432"/>
                  </a:cubicBezTo>
                  <a:cubicBezTo>
                    <a:pt x="0" y="1618"/>
                    <a:pt x="36" y="1799"/>
                    <a:pt x="105" y="1971"/>
                  </a:cubicBezTo>
                  <a:cubicBezTo>
                    <a:pt x="177" y="2148"/>
                    <a:pt x="283" y="2308"/>
                    <a:pt x="420" y="2444"/>
                  </a:cubicBezTo>
                  <a:cubicBezTo>
                    <a:pt x="556" y="2581"/>
                    <a:pt x="716" y="2687"/>
                    <a:pt x="893" y="2759"/>
                  </a:cubicBezTo>
                  <a:cubicBezTo>
                    <a:pt x="1065" y="2828"/>
                    <a:pt x="1246" y="2864"/>
                    <a:pt x="1432" y="2864"/>
                  </a:cubicBezTo>
                  <a:cubicBezTo>
                    <a:pt x="1618" y="2864"/>
                    <a:pt x="1799" y="2828"/>
                    <a:pt x="1971" y="2759"/>
                  </a:cubicBezTo>
                  <a:cubicBezTo>
                    <a:pt x="2148" y="2687"/>
                    <a:pt x="2308" y="2581"/>
                    <a:pt x="2444" y="2444"/>
                  </a:cubicBezTo>
                  <a:cubicBezTo>
                    <a:pt x="2581" y="2308"/>
                    <a:pt x="2687" y="2148"/>
                    <a:pt x="2759" y="1971"/>
                  </a:cubicBezTo>
                  <a:cubicBezTo>
                    <a:pt x="2828" y="1799"/>
                    <a:pt x="2864" y="1618"/>
                    <a:pt x="2864" y="1432"/>
                  </a:cubicBezTo>
                  <a:cubicBezTo>
                    <a:pt x="2864" y="1246"/>
                    <a:pt x="2828" y="1065"/>
                    <a:pt x="2759" y="893"/>
                  </a:cubicBezTo>
                  <a:cubicBezTo>
                    <a:pt x="2687" y="716"/>
                    <a:pt x="2581" y="556"/>
                    <a:pt x="2444" y="420"/>
                  </a:cubicBezTo>
                  <a:cubicBezTo>
                    <a:pt x="2308" y="283"/>
                    <a:pt x="2148" y="177"/>
                    <a:pt x="1971" y="105"/>
                  </a:cubicBezTo>
                  <a:cubicBezTo>
                    <a:pt x="1799" y="36"/>
                    <a:pt x="1618" y="0"/>
                    <a:pt x="1432" y="0"/>
                  </a:cubicBezTo>
                  <a:cubicBezTo>
                    <a:pt x="1246" y="0"/>
                    <a:pt x="1065" y="36"/>
                    <a:pt x="893" y="105"/>
                  </a:cubicBezTo>
                  <a:close/>
                  <a:moveTo>
                    <a:pt x="169" y="1883"/>
                  </a:moveTo>
                  <a:cubicBezTo>
                    <a:pt x="83" y="1641"/>
                    <a:pt x="69" y="1379"/>
                    <a:pt x="126" y="1131"/>
                  </a:cubicBezTo>
                  <a:cubicBezTo>
                    <a:pt x="153" y="1078"/>
                    <a:pt x="238" y="948"/>
                    <a:pt x="249" y="933"/>
                  </a:cubicBezTo>
                  <a:cubicBezTo>
                    <a:pt x="573" y="1125"/>
                    <a:pt x="573" y="1125"/>
                    <a:pt x="573" y="1125"/>
                  </a:cubicBezTo>
                  <a:cubicBezTo>
                    <a:pt x="573" y="1125"/>
                    <a:pt x="589" y="1479"/>
                    <a:pt x="625" y="1649"/>
                  </a:cubicBezTo>
                  <a:cubicBezTo>
                    <a:pt x="625" y="1650"/>
                    <a:pt x="625" y="1650"/>
                    <a:pt x="625" y="1651"/>
                  </a:cubicBezTo>
                  <a:cubicBezTo>
                    <a:pt x="374" y="2044"/>
                    <a:pt x="374" y="2044"/>
                    <a:pt x="374" y="2044"/>
                  </a:cubicBezTo>
                  <a:cubicBezTo>
                    <a:pt x="369" y="2041"/>
                    <a:pt x="226" y="1941"/>
                    <a:pt x="169" y="1883"/>
                  </a:cubicBezTo>
                  <a:close/>
                  <a:moveTo>
                    <a:pt x="1491" y="2771"/>
                  </a:moveTo>
                  <a:cubicBezTo>
                    <a:pt x="1241" y="2782"/>
                    <a:pt x="988" y="2723"/>
                    <a:pt x="764" y="2595"/>
                  </a:cubicBezTo>
                  <a:cubicBezTo>
                    <a:pt x="1306" y="2691"/>
                    <a:pt x="1306" y="2691"/>
                    <a:pt x="1306" y="2691"/>
                  </a:cubicBezTo>
                  <a:cubicBezTo>
                    <a:pt x="1310" y="2694"/>
                    <a:pt x="1432" y="2751"/>
                    <a:pt x="1491" y="2771"/>
                  </a:cubicBezTo>
                  <a:close/>
                  <a:moveTo>
                    <a:pt x="1317" y="2601"/>
                  </a:moveTo>
                  <a:cubicBezTo>
                    <a:pt x="678" y="2487"/>
                    <a:pt x="678" y="2487"/>
                    <a:pt x="678" y="2487"/>
                  </a:cubicBezTo>
                  <a:cubicBezTo>
                    <a:pt x="603" y="2396"/>
                    <a:pt x="447" y="2146"/>
                    <a:pt x="434" y="2119"/>
                  </a:cubicBezTo>
                  <a:cubicBezTo>
                    <a:pt x="685" y="1726"/>
                    <a:pt x="685" y="1726"/>
                    <a:pt x="685" y="1726"/>
                  </a:cubicBezTo>
                  <a:cubicBezTo>
                    <a:pt x="690" y="1728"/>
                    <a:pt x="1197" y="1829"/>
                    <a:pt x="1204" y="1829"/>
                  </a:cubicBezTo>
                  <a:cubicBezTo>
                    <a:pt x="1504" y="2348"/>
                    <a:pt x="1504" y="2348"/>
                    <a:pt x="1504" y="2348"/>
                  </a:cubicBezTo>
                  <a:cubicBezTo>
                    <a:pt x="1452" y="2421"/>
                    <a:pt x="1327" y="2590"/>
                    <a:pt x="1317" y="2601"/>
                  </a:cubicBezTo>
                  <a:close/>
                  <a:moveTo>
                    <a:pt x="2380" y="2380"/>
                  </a:moveTo>
                  <a:cubicBezTo>
                    <a:pt x="2329" y="2431"/>
                    <a:pt x="2275" y="2477"/>
                    <a:pt x="2219" y="2518"/>
                  </a:cubicBezTo>
                  <a:cubicBezTo>
                    <a:pt x="2209" y="2443"/>
                    <a:pt x="2193" y="2369"/>
                    <a:pt x="2170" y="2298"/>
                  </a:cubicBezTo>
                  <a:cubicBezTo>
                    <a:pt x="2490" y="1700"/>
                    <a:pt x="2490" y="1700"/>
                    <a:pt x="2490" y="1700"/>
                  </a:cubicBezTo>
                  <a:cubicBezTo>
                    <a:pt x="2579" y="1660"/>
                    <a:pt x="2761" y="1543"/>
                    <a:pt x="2768" y="1534"/>
                  </a:cubicBezTo>
                  <a:cubicBezTo>
                    <a:pt x="2745" y="1842"/>
                    <a:pt x="2616" y="2144"/>
                    <a:pt x="2380" y="2380"/>
                  </a:cubicBezTo>
                  <a:close/>
                  <a:moveTo>
                    <a:pt x="2401" y="1674"/>
                  </a:moveTo>
                  <a:cubicBezTo>
                    <a:pt x="2092" y="2251"/>
                    <a:pt x="2092" y="2251"/>
                    <a:pt x="2092" y="2251"/>
                  </a:cubicBezTo>
                  <a:cubicBezTo>
                    <a:pt x="2090" y="2252"/>
                    <a:pt x="2089" y="2252"/>
                    <a:pt x="2087" y="2252"/>
                  </a:cubicBezTo>
                  <a:cubicBezTo>
                    <a:pt x="1920" y="2284"/>
                    <a:pt x="1751" y="2300"/>
                    <a:pt x="1581" y="2301"/>
                  </a:cubicBezTo>
                  <a:cubicBezTo>
                    <a:pt x="1273" y="1767"/>
                    <a:pt x="1273" y="1767"/>
                    <a:pt x="1273" y="1767"/>
                  </a:cubicBezTo>
                  <a:cubicBezTo>
                    <a:pt x="1321" y="1678"/>
                    <a:pt x="1479" y="1377"/>
                    <a:pt x="1510" y="1316"/>
                  </a:cubicBezTo>
                  <a:cubicBezTo>
                    <a:pt x="2149" y="1250"/>
                    <a:pt x="2149" y="1250"/>
                    <a:pt x="2149" y="1250"/>
                  </a:cubicBezTo>
                  <a:cubicBezTo>
                    <a:pt x="2227" y="1365"/>
                    <a:pt x="2390" y="1651"/>
                    <a:pt x="2401" y="1674"/>
                  </a:cubicBezTo>
                  <a:close/>
                  <a:moveTo>
                    <a:pt x="2141" y="1160"/>
                  </a:moveTo>
                  <a:cubicBezTo>
                    <a:pt x="1519" y="1224"/>
                    <a:pt x="1519" y="1224"/>
                    <a:pt x="1519" y="1224"/>
                  </a:cubicBezTo>
                  <a:cubicBezTo>
                    <a:pt x="1512" y="1214"/>
                    <a:pt x="1504" y="1204"/>
                    <a:pt x="1496" y="1195"/>
                  </a:cubicBezTo>
                  <a:cubicBezTo>
                    <a:pt x="1422" y="1112"/>
                    <a:pt x="1217" y="885"/>
                    <a:pt x="1187" y="855"/>
                  </a:cubicBezTo>
                  <a:cubicBezTo>
                    <a:pt x="1360" y="333"/>
                    <a:pt x="1360" y="333"/>
                    <a:pt x="1360" y="333"/>
                  </a:cubicBezTo>
                  <a:cubicBezTo>
                    <a:pt x="1372" y="330"/>
                    <a:pt x="1795" y="295"/>
                    <a:pt x="1854" y="299"/>
                  </a:cubicBezTo>
                  <a:cubicBezTo>
                    <a:pt x="2283" y="782"/>
                    <a:pt x="2283" y="782"/>
                    <a:pt x="2283" y="782"/>
                  </a:cubicBezTo>
                  <a:cubicBezTo>
                    <a:pt x="2268" y="829"/>
                    <a:pt x="2174" y="1081"/>
                    <a:pt x="2141" y="1160"/>
                  </a:cubicBezTo>
                  <a:close/>
                  <a:moveTo>
                    <a:pt x="2380" y="484"/>
                  </a:moveTo>
                  <a:cubicBezTo>
                    <a:pt x="2498" y="602"/>
                    <a:pt x="2590" y="737"/>
                    <a:pt x="2655" y="881"/>
                  </a:cubicBezTo>
                  <a:cubicBezTo>
                    <a:pt x="2574" y="826"/>
                    <a:pt x="2370" y="733"/>
                    <a:pt x="2356" y="728"/>
                  </a:cubicBezTo>
                  <a:cubicBezTo>
                    <a:pt x="1934" y="253"/>
                    <a:pt x="1934" y="253"/>
                    <a:pt x="1934" y="253"/>
                  </a:cubicBezTo>
                  <a:cubicBezTo>
                    <a:pt x="1937" y="232"/>
                    <a:pt x="1938" y="212"/>
                    <a:pt x="1939" y="191"/>
                  </a:cubicBezTo>
                  <a:cubicBezTo>
                    <a:pt x="2100" y="256"/>
                    <a:pt x="2250" y="354"/>
                    <a:pt x="2380" y="484"/>
                  </a:cubicBezTo>
                  <a:close/>
                  <a:moveTo>
                    <a:pt x="2380" y="484"/>
                  </a:moveTo>
                  <a:cubicBezTo>
                    <a:pt x="2498" y="602"/>
                    <a:pt x="2590" y="737"/>
                    <a:pt x="2655" y="881"/>
                  </a:cubicBezTo>
                  <a:cubicBezTo>
                    <a:pt x="2574" y="826"/>
                    <a:pt x="2370" y="733"/>
                    <a:pt x="2356" y="728"/>
                  </a:cubicBezTo>
                  <a:cubicBezTo>
                    <a:pt x="1934" y="253"/>
                    <a:pt x="1934" y="253"/>
                    <a:pt x="1934" y="253"/>
                  </a:cubicBezTo>
                  <a:cubicBezTo>
                    <a:pt x="1937" y="232"/>
                    <a:pt x="1938" y="212"/>
                    <a:pt x="1939" y="191"/>
                  </a:cubicBezTo>
                  <a:cubicBezTo>
                    <a:pt x="2100" y="256"/>
                    <a:pt x="2250" y="354"/>
                    <a:pt x="2380" y="484"/>
                  </a:cubicBezTo>
                  <a:close/>
                  <a:moveTo>
                    <a:pt x="1273" y="309"/>
                  </a:moveTo>
                  <a:cubicBezTo>
                    <a:pt x="1111" y="796"/>
                    <a:pt x="1111" y="796"/>
                    <a:pt x="1111" y="796"/>
                  </a:cubicBezTo>
                  <a:cubicBezTo>
                    <a:pt x="1110" y="797"/>
                    <a:pt x="1109" y="797"/>
                    <a:pt x="1109" y="797"/>
                  </a:cubicBezTo>
                  <a:cubicBezTo>
                    <a:pt x="1076" y="811"/>
                    <a:pt x="744" y="967"/>
                    <a:pt x="620" y="1048"/>
                  </a:cubicBezTo>
                  <a:cubicBezTo>
                    <a:pt x="301" y="859"/>
                    <a:pt x="301" y="859"/>
                    <a:pt x="301" y="859"/>
                  </a:cubicBezTo>
                  <a:cubicBezTo>
                    <a:pt x="302" y="849"/>
                    <a:pt x="303" y="839"/>
                    <a:pt x="307" y="830"/>
                  </a:cubicBezTo>
                  <a:cubicBezTo>
                    <a:pt x="328" y="772"/>
                    <a:pt x="349" y="715"/>
                    <a:pt x="374" y="659"/>
                  </a:cubicBezTo>
                  <a:cubicBezTo>
                    <a:pt x="392" y="616"/>
                    <a:pt x="468" y="500"/>
                    <a:pt x="484" y="484"/>
                  </a:cubicBezTo>
                  <a:cubicBezTo>
                    <a:pt x="636" y="332"/>
                    <a:pt x="815" y="225"/>
                    <a:pt x="1006" y="161"/>
                  </a:cubicBezTo>
                  <a:cubicBezTo>
                    <a:pt x="1005" y="163"/>
                    <a:pt x="1190" y="251"/>
                    <a:pt x="1273" y="30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p:nvSpPr>
          <p:spPr bwMode="auto">
            <a:xfrm>
              <a:off x="347" y="1524"/>
              <a:ext cx="90" cy="175"/>
            </a:xfrm>
            <a:custGeom>
              <a:avLst/>
              <a:gdLst>
                <a:gd name="T0" fmla="*/ 100 w 556"/>
                <a:gd name="T1" fmla="*/ 950 h 1111"/>
                <a:gd name="T2" fmla="*/ 57 w 556"/>
                <a:gd name="T3" fmla="*/ 198 h 1111"/>
                <a:gd name="T4" fmla="*/ 180 w 556"/>
                <a:gd name="T5" fmla="*/ 0 h 1111"/>
                <a:gd name="T6" fmla="*/ 504 w 556"/>
                <a:gd name="T7" fmla="*/ 192 h 1111"/>
                <a:gd name="T8" fmla="*/ 556 w 556"/>
                <a:gd name="T9" fmla="*/ 716 h 1111"/>
                <a:gd name="T10" fmla="*/ 556 w 556"/>
                <a:gd name="T11" fmla="*/ 718 h 1111"/>
                <a:gd name="T12" fmla="*/ 305 w 556"/>
                <a:gd name="T13" fmla="*/ 1111 h 1111"/>
                <a:gd name="T14" fmla="*/ 100 w 556"/>
                <a:gd name="T15" fmla="*/ 950 h 1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1111">
                  <a:moveTo>
                    <a:pt x="100" y="950"/>
                  </a:moveTo>
                  <a:cubicBezTo>
                    <a:pt x="14" y="708"/>
                    <a:pt x="0" y="446"/>
                    <a:pt x="57" y="198"/>
                  </a:cubicBezTo>
                  <a:cubicBezTo>
                    <a:pt x="84" y="145"/>
                    <a:pt x="169" y="15"/>
                    <a:pt x="180" y="0"/>
                  </a:cubicBezTo>
                  <a:cubicBezTo>
                    <a:pt x="504" y="192"/>
                    <a:pt x="504" y="192"/>
                    <a:pt x="504" y="192"/>
                  </a:cubicBezTo>
                  <a:cubicBezTo>
                    <a:pt x="504" y="192"/>
                    <a:pt x="520" y="546"/>
                    <a:pt x="556" y="716"/>
                  </a:cubicBezTo>
                  <a:cubicBezTo>
                    <a:pt x="556" y="717"/>
                    <a:pt x="556" y="717"/>
                    <a:pt x="556" y="718"/>
                  </a:cubicBezTo>
                  <a:cubicBezTo>
                    <a:pt x="305" y="1111"/>
                    <a:pt x="305" y="1111"/>
                    <a:pt x="305" y="1111"/>
                  </a:cubicBezTo>
                  <a:cubicBezTo>
                    <a:pt x="300" y="1108"/>
                    <a:pt x="157" y="1008"/>
                    <a:pt x="100" y="95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p:nvSpPr>
          <p:spPr bwMode="auto">
            <a:xfrm>
              <a:off x="385" y="1401"/>
              <a:ext cx="157" cy="141"/>
            </a:xfrm>
            <a:custGeom>
              <a:avLst/>
              <a:gdLst>
                <a:gd name="T0" fmla="*/ 972 w 972"/>
                <a:gd name="T1" fmla="*/ 148 h 887"/>
                <a:gd name="T2" fmla="*/ 810 w 972"/>
                <a:gd name="T3" fmla="*/ 635 h 887"/>
                <a:gd name="T4" fmla="*/ 808 w 972"/>
                <a:gd name="T5" fmla="*/ 636 h 887"/>
                <a:gd name="T6" fmla="*/ 319 w 972"/>
                <a:gd name="T7" fmla="*/ 887 h 887"/>
                <a:gd name="T8" fmla="*/ 0 w 972"/>
                <a:gd name="T9" fmla="*/ 698 h 887"/>
                <a:gd name="T10" fmla="*/ 6 w 972"/>
                <a:gd name="T11" fmla="*/ 669 h 887"/>
                <a:gd name="T12" fmla="*/ 73 w 972"/>
                <a:gd name="T13" fmla="*/ 498 h 887"/>
                <a:gd name="T14" fmla="*/ 183 w 972"/>
                <a:gd name="T15" fmla="*/ 323 h 887"/>
                <a:gd name="T16" fmla="*/ 705 w 972"/>
                <a:gd name="T17" fmla="*/ 0 h 887"/>
                <a:gd name="T18" fmla="*/ 972 w 972"/>
                <a:gd name="T19" fmla="*/ 148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2" h="887">
                  <a:moveTo>
                    <a:pt x="972" y="148"/>
                  </a:moveTo>
                  <a:cubicBezTo>
                    <a:pt x="810" y="635"/>
                    <a:pt x="810" y="635"/>
                    <a:pt x="810" y="635"/>
                  </a:cubicBezTo>
                  <a:cubicBezTo>
                    <a:pt x="809" y="636"/>
                    <a:pt x="808" y="636"/>
                    <a:pt x="808" y="636"/>
                  </a:cubicBezTo>
                  <a:cubicBezTo>
                    <a:pt x="775" y="650"/>
                    <a:pt x="443" y="806"/>
                    <a:pt x="319" y="887"/>
                  </a:cubicBezTo>
                  <a:cubicBezTo>
                    <a:pt x="0" y="698"/>
                    <a:pt x="0" y="698"/>
                    <a:pt x="0" y="698"/>
                  </a:cubicBezTo>
                  <a:cubicBezTo>
                    <a:pt x="1" y="688"/>
                    <a:pt x="2" y="678"/>
                    <a:pt x="6" y="669"/>
                  </a:cubicBezTo>
                  <a:cubicBezTo>
                    <a:pt x="27" y="611"/>
                    <a:pt x="48" y="554"/>
                    <a:pt x="73" y="498"/>
                  </a:cubicBezTo>
                  <a:cubicBezTo>
                    <a:pt x="91" y="455"/>
                    <a:pt x="167" y="339"/>
                    <a:pt x="183" y="323"/>
                  </a:cubicBezTo>
                  <a:cubicBezTo>
                    <a:pt x="335" y="171"/>
                    <a:pt x="514" y="64"/>
                    <a:pt x="705" y="0"/>
                  </a:cubicBezTo>
                  <a:cubicBezTo>
                    <a:pt x="704" y="2"/>
                    <a:pt x="889" y="90"/>
                    <a:pt x="972" y="148"/>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p:nvSpPr>
          <p:spPr bwMode="auto">
            <a:xfrm>
              <a:off x="528" y="1423"/>
              <a:ext cx="178" cy="147"/>
            </a:xfrm>
            <a:custGeom>
              <a:avLst/>
              <a:gdLst>
                <a:gd name="T0" fmla="*/ 954 w 1096"/>
                <a:gd name="T1" fmla="*/ 865 h 929"/>
                <a:gd name="T2" fmla="*/ 332 w 1096"/>
                <a:gd name="T3" fmla="*/ 929 h 929"/>
                <a:gd name="T4" fmla="*/ 309 w 1096"/>
                <a:gd name="T5" fmla="*/ 900 h 929"/>
                <a:gd name="T6" fmla="*/ 0 w 1096"/>
                <a:gd name="T7" fmla="*/ 560 h 929"/>
                <a:gd name="T8" fmla="*/ 173 w 1096"/>
                <a:gd name="T9" fmla="*/ 38 h 929"/>
                <a:gd name="T10" fmla="*/ 667 w 1096"/>
                <a:gd name="T11" fmla="*/ 4 h 929"/>
                <a:gd name="T12" fmla="*/ 1096 w 1096"/>
                <a:gd name="T13" fmla="*/ 487 h 929"/>
                <a:gd name="T14" fmla="*/ 954 w 1096"/>
                <a:gd name="T15" fmla="*/ 865 h 9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6" h="929">
                  <a:moveTo>
                    <a:pt x="954" y="865"/>
                  </a:moveTo>
                  <a:cubicBezTo>
                    <a:pt x="332" y="929"/>
                    <a:pt x="332" y="929"/>
                    <a:pt x="332" y="929"/>
                  </a:cubicBezTo>
                  <a:cubicBezTo>
                    <a:pt x="325" y="919"/>
                    <a:pt x="317" y="909"/>
                    <a:pt x="309" y="900"/>
                  </a:cubicBezTo>
                  <a:cubicBezTo>
                    <a:pt x="235" y="817"/>
                    <a:pt x="30" y="590"/>
                    <a:pt x="0" y="560"/>
                  </a:cubicBezTo>
                  <a:cubicBezTo>
                    <a:pt x="173" y="38"/>
                    <a:pt x="173" y="38"/>
                    <a:pt x="173" y="38"/>
                  </a:cubicBezTo>
                  <a:cubicBezTo>
                    <a:pt x="185" y="35"/>
                    <a:pt x="608" y="0"/>
                    <a:pt x="667" y="4"/>
                  </a:cubicBezTo>
                  <a:cubicBezTo>
                    <a:pt x="1096" y="487"/>
                    <a:pt x="1096" y="487"/>
                    <a:pt x="1096" y="487"/>
                  </a:cubicBezTo>
                  <a:cubicBezTo>
                    <a:pt x="1081" y="534"/>
                    <a:pt x="987" y="786"/>
                    <a:pt x="954" y="86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p:nvSpPr>
          <p:spPr bwMode="auto">
            <a:xfrm>
              <a:off x="649" y="1406"/>
              <a:ext cx="117" cy="109"/>
            </a:xfrm>
            <a:custGeom>
              <a:avLst/>
              <a:gdLst>
                <a:gd name="T0" fmla="*/ 446 w 721"/>
                <a:gd name="T1" fmla="*/ 293 h 690"/>
                <a:gd name="T2" fmla="*/ 721 w 721"/>
                <a:gd name="T3" fmla="*/ 690 h 690"/>
                <a:gd name="T4" fmla="*/ 422 w 721"/>
                <a:gd name="T5" fmla="*/ 537 h 690"/>
                <a:gd name="T6" fmla="*/ 0 w 721"/>
                <a:gd name="T7" fmla="*/ 62 h 690"/>
                <a:gd name="T8" fmla="*/ 5 w 721"/>
                <a:gd name="T9" fmla="*/ 0 h 690"/>
                <a:gd name="T10" fmla="*/ 446 w 721"/>
                <a:gd name="T11" fmla="*/ 293 h 690"/>
              </a:gdLst>
              <a:ahLst/>
              <a:cxnLst>
                <a:cxn ang="0">
                  <a:pos x="T0" y="T1"/>
                </a:cxn>
                <a:cxn ang="0">
                  <a:pos x="T2" y="T3"/>
                </a:cxn>
                <a:cxn ang="0">
                  <a:pos x="T4" y="T5"/>
                </a:cxn>
                <a:cxn ang="0">
                  <a:pos x="T6" y="T7"/>
                </a:cxn>
                <a:cxn ang="0">
                  <a:pos x="T8" y="T9"/>
                </a:cxn>
                <a:cxn ang="0">
                  <a:pos x="T10" y="T11"/>
                </a:cxn>
              </a:cxnLst>
              <a:rect l="0" t="0" r="r" b="b"/>
              <a:pathLst>
                <a:path w="721" h="690">
                  <a:moveTo>
                    <a:pt x="446" y="293"/>
                  </a:moveTo>
                  <a:cubicBezTo>
                    <a:pt x="564" y="411"/>
                    <a:pt x="656" y="546"/>
                    <a:pt x="721" y="690"/>
                  </a:cubicBezTo>
                  <a:cubicBezTo>
                    <a:pt x="640" y="635"/>
                    <a:pt x="436" y="542"/>
                    <a:pt x="422" y="537"/>
                  </a:cubicBezTo>
                  <a:cubicBezTo>
                    <a:pt x="0" y="62"/>
                    <a:pt x="0" y="62"/>
                    <a:pt x="0" y="62"/>
                  </a:cubicBezTo>
                  <a:cubicBezTo>
                    <a:pt x="3" y="41"/>
                    <a:pt x="4" y="21"/>
                    <a:pt x="5" y="0"/>
                  </a:cubicBezTo>
                  <a:cubicBezTo>
                    <a:pt x="166" y="65"/>
                    <a:pt x="316" y="163"/>
                    <a:pt x="446" y="29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1"/>
            <p:cNvSpPr>
              <a:spLocks/>
            </p:cNvSpPr>
            <p:nvPr/>
          </p:nvSpPr>
          <p:spPr bwMode="auto">
            <a:xfrm>
              <a:off x="406" y="1649"/>
              <a:ext cx="174" cy="139"/>
            </a:xfrm>
            <a:custGeom>
              <a:avLst/>
              <a:gdLst>
                <a:gd name="T0" fmla="*/ 883 w 1070"/>
                <a:gd name="T1" fmla="*/ 875 h 875"/>
                <a:gd name="T2" fmla="*/ 244 w 1070"/>
                <a:gd name="T3" fmla="*/ 761 h 875"/>
                <a:gd name="T4" fmla="*/ 0 w 1070"/>
                <a:gd name="T5" fmla="*/ 393 h 875"/>
                <a:gd name="T6" fmla="*/ 251 w 1070"/>
                <a:gd name="T7" fmla="*/ 0 h 875"/>
                <a:gd name="T8" fmla="*/ 770 w 1070"/>
                <a:gd name="T9" fmla="*/ 103 h 875"/>
                <a:gd name="T10" fmla="*/ 1070 w 1070"/>
                <a:gd name="T11" fmla="*/ 622 h 875"/>
                <a:gd name="T12" fmla="*/ 883 w 1070"/>
                <a:gd name="T13" fmla="*/ 875 h 875"/>
              </a:gdLst>
              <a:ahLst/>
              <a:cxnLst>
                <a:cxn ang="0">
                  <a:pos x="T0" y="T1"/>
                </a:cxn>
                <a:cxn ang="0">
                  <a:pos x="T2" y="T3"/>
                </a:cxn>
                <a:cxn ang="0">
                  <a:pos x="T4" y="T5"/>
                </a:cxn>
                <a:cxn ang="0">
                  <a:pos x="T6" y="T7"/>
                </a:cxn>
                <a:cxn ang="0">
                  <a:pos x="T8" y="T9"/>
                </a:cxn>
                <a:cxn ang="0">
                  <a:pos x="T10" y="T11"/>
                </a:cxn>
                <a:cxn ang="0">
                  <a:pos x="T12" y="T13"/>
                </a:cxn>
              </a:cxnLst>
              <a:rect l="0" t="0" r="r" b="b"/>
              <a:pathLst>
                <a:path w="1070" h="875">
                  <a:moveTo>
                    <a:pt x="883" y="875"/>
                  </a:moveTo>
                  <a:cubicBezTo>
                    <a:pt x="244" y="761"/>
                    <a:pt x="244" y="761"/>
                    <a:pt x="244" y="761"/>
                  </a:cubicBezTo>
                  <a:cubicBezTo>
                    <a:pt x="169" y="670"/>
                    <a:pt x="13" y="420"/>
                    <a:pt x="0" y="393"/>
                  </a:cubicBezTo>
                  <a:cubicBezTo>
                    <a:pt x="251" y="0"/>
                    <a:pt x="251" y="0"/>
                    <a:pt x="251" y="0"/>
                  </a:cubicBezTo>
                  <a:cubicBezTo>
                    <a:pt x="256" y="2"/>
                    <a:pt x="763" y="103"/>
                    <a:pt x="770" y="103"/>
                  </a:cubicBezTo>
                  <a:cubicBezTo>
                    <a:pt x="1070" y="622"/>
                    <a:pt x="1070" y="622"/>
                    <a:pt x="1070" y="622"/>
                  </a:cubicBezTo>
                  <a:cubicBezTo>
                    <a:pt x="1018" y="695"/>
                    <a:pt x="893" y="864"/>
                    <a:pt x="883" y="87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02"/>
            <p:cNvSpPr>
              <a:spLocks/>
            </p:cNvSpPr>
            <p:nvPr/>
          </p:nvSpPr>
          <p:spPr bwMode="auto">
            <a:xfrm>
              <a:off x="542" y="1574"/>
              <a:ext cx="183" cy="166"/>
            </a:xfrm>
            <a:custGeom>
              <a:avLst/>
              <a:gdLst>
                <a:gd name="T0" fmla="*/ 1128 w 1128"/>
                <a:gd name="T1" fmla="*/ 424 h 1051"/>
                <a:gd name="T2" fmla="*/ 819 w 1128"/>
                <a:gd name="T3" fmla="*/ 1001 h 1051"/>
                <a:gd name="T4" fmla="*/ 814 w 1128"/>
                <a:gd name="T5" fmla="*/ 1002 h 1051"/>
                <a:gd name="T6" fmla="*/ 308 w 1128"/>
                <a:gd name="T7" fmla="*/ 1051 h 1051"/>
                <a:gd name="T8" fmla="*/ 0 w 1128"/>
                <a:gd name="T9" fmla="*/ 517 h 1051"/>
                <a:gd name="T10" fmla="*/ 237 w 1128"/>
                <a:gd name="T11" fmla="*/ 66 h 1051"/>
                <a:gd name="T12" fmla="*/ 876 w 1128"/>
                <a:gd name="T13" fmla="*/ 0 h 1051"/>
                <a:gd name="T14" fmla="*/ 1128 w 1128"/>
                <a:gd name="T15" fmla="*/ 424 h 10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1051">
                  <a:moveTo>
                    <a:pt x="1128" y="424"/>
                  </a:moveTo>
                  <a:cubicBezTo>
                    <a:pt x="819" y="1001"/>
                    <a:pt x="819" y="1001"/>
                    <a:pt x="819" y="1001"/>
                  </a:cubicBezTo>
                  <a:cubicBezTo>
                    <a:pt x="817" y="1002"/>
                    <a:pt x="816" y="1002"/>
                    <a:pt x="814" y="1002"/>
                  </a:cubicBezTo>
                  <a:cubicBezTo>
                    <a:pt x="647" y="1034"/>
                    <a:pt x="478" y="1050"/>
                    <a:pt x="308" y="1051"/>
                  </a:cubicBezTo>
                  <a:cubicBezTo>
                    <a:pt x="0" y="517"/>
                    <a:pt x="0" y="517"/>
                    <a:pt x="0" y="517"/>
                  </a:cubicBezTo>
                  <a:cubicBezTo>
                    <a:pt x="48" y="428"/>
                    <a:pt x="206" y="127"/>
                    <a:pt x="237" y="66"/>
                  </a:cubicBezTo>
                  <a:cubicBezTo>
                    <a:pt x="876" y="0"/>
                    <a:pt x="876" y="0"/>
                    <a:pt x="876" y="0"/>
                  </a:cubicBezTo>
                  <a:cubicBezTo>
                    <a:pt x="954" y="115"/>
                    <a:pt x="1117" y="401"/>
                    <a:pt x="1128" y="42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3"/>
            <p:cNvSpPr>
              <a:spLocks/>
            </p:cNvSpPr>
            <p:nvPr/>
          </p:nvSpPr>
          <p:spPr bwMode="auto">
            <a:xfrm>
              <a:off x="460" y="1787"/>
              <a:ext cx="117" cy="29"/>
            </a:xfrm>
            <a:custGeom>
              <a:avLst/>
              <a:gdLst>
                <a:gd name="T0" fmla="*/ 727 w 727"/>
                <a:gd name="T1" fmla="*/ 176 h 187"/>
                <a:gd name="T2" fmla="*/ 0 w 727"/>
                <a:gd name="T3" fmla="*/ 0 h 187"/>
                <a:gd name="T4" fmla="*/ 542 w 727"/>
                <a:gd name="T5" fmla="*/ 96 h 187"/>
                <a:gd name="T6" fmla="*/ 727 w 727"/>
                <a:gd name="T7" fmla="*/ 176 h 187"/>
              </a:gdLst>
              <a:ahLst/>
              <a:cxnLst>
                <a:cxn ang="0">
                  <a:pos x="T0" y="T1"/>
                </a:cxn>
                <a:cxn ang="0">
                  <a:pos x="T2" y="T3"/>
                </a:cxn>
                <a:cxn ang="0">
                  <a:pos x="T4" y="T5"/>
                </a:cxn>
                <a:cxn ang="0">
                  <a:pos x="T6" y="T7"/>
                </a:cxn>
              </a:cxnLst>
              <a:rect l="0" t="0" r="r" b="b"/>
              <a:pathLst>
                <a:path w="727" h="187">
                  <a:moveTo>
                    <a:pt x="727" y="176"/>
                  </a:moveTo>
                  <a:cubicBezTo>
                    <a:pt x="477" y="187"/>
                    <a:pt x="224" y="128"/>
                    <a:pt x="0" y="0"/>
                  </a:cubicBezTo>
                  <a:cubicBezTo>
                    <a:pt x="542" y="96"/>
                    <a:pt x="542" y="96"/>
                    <a:pt x="542" y="96"/>
                  </a:cubicBezTo>
                  <a:cubicBezTo>
                    <a:pt x="546" y="99"/>
                    <a:pt x="668" y="156"/>
                    <a:pt x="727" y="17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04"/>
            <p:cNvSpPr>
              <a:spLocks/>
            </p:cNvSpPr>
            <p:nvPr/>
          </p:nvSpPr>
          <p:spPr bwMode="auto">
            <a:xfrm>
              <a:off x="687" y="1619"/>
              <a:ext cx="97" cy="155"/>
            </a:xfrm>
            <a:custGeom>
              <a:avLst/>
              <a:gdLst>
                <a:gd name="T0" fmla="*/ 210 w 598"/>
                <a:gd name="T1" fmla="*/ 846 h 984"/>
                <a:gd name="T2" fmla="*/ 49 w 598"/>
                <a:gd name="T3" fmla="*/ 984 h 984"/>
                <a:gd name="T4" fmla="*/ 0 w 598"/>
                <a:gd name="T5" fmla="*/ 764 h 984"/>
                <a:gd name="T6" fmla="*/ 320 w 598"/>
                <a:gd name="T7" fmla="*/ 166 h 984"/>
                <a:gd name="T8" fmla="*/ 598 w 598"/>
                <a:gd name="T9" fmla="*/ 0 h 984"/>
                <a:gd name="T10" fmla="*/ 210 w 598"/>
                <a:gd name="T11" fmla="*/ 846 h 984"/>
              </a:gdLst>
              <a:ahLst/>
              <a:cxnLst>
                <a:cxn ang="0">
                  <a:pos x="T0" y="T1"/>
                </a:cxn>
                <a:cxn ang="0">
                  <a:pos x="T2" y="T3"/>
                </a:cxn>
                <a:cxn ang="0">
                  <a:pos x="T4" y="T5"/>
                </a:cxn>
                <a:cxn ang="0">
                  <a:pos x="T6" y="T7"/>
                </a:cxn>
                <a:cxn ang="0">
                  <a:pos x="T8" y="T9"/>
                </a:cxn>
                <a:cxn ang="0">
                  <a:pos x="T10" y="T11"/>
                </a:cxn>
              </a:cxnLst>
              <a:rect l="0" t="0" r="r" b="b"/>
              <a:pathLst>
                <a:path w="598" h="984">
                  <a:moveTo>
                    <a:pt x="210" y="846"/>
                  </a:moveTo>
                  <a:cubicBezTo>
                    <a:pt x="159" y="897"/>
                    <a:pt x="105" y="943"/>
                    <a:pt x="49" y="984"/>
                  </a:cubicBezTo>
                  <a:cubicBezTo>
                    <a:pt x="39" y="909"/>
                    <a:pt x="23" y="835"/>
                    <a:pt x="0" y="764"/>
                  </a:cubicBezTo>
                  <a:cubicBezTo>
                    <a:pt x="320" y="166"/>
                    <a:pt x="320" y="166"/>
                    <a:pt x="320" y="166"/>
                  </a:cubicBezTo>
                  <a:cubicBezTo>
                    <a:pt x="409" y="126"/>
                    <a:pt x="591" y="9"/>
                    <a:pt x="598" y="0"/>
                  </a:cubicBezTo>
                  <a:cubicBezTo>
                    <a:pt x="575" y="308"/>
                    <a:pt x="446" y="610"/>
                    <a:pt x="210" y="8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07"/>
          <p:cNvGrpSpPr>
            <a:grpSpLocks noChangeAspect="1"/>
          </p:cNvGrpSpPr>
          <p:nvPr/>
        </p:nvGrpSpPr>
        <p:grpSpPr bwMode="auto">
          <a:xfrm>
            <a:off x="1555750" y="2278063"/>
            <a:ext cx="955675" cy="549275"/>
            <a:chOff x="980" y="1435"/>
            <a:chExt cx="602" cy="346"/>
          </a:xfrm>
        </p:grpSpPr>
        <p:sp>
          <p:nvSpPr>
            <p:cNvPr id="118" name="AutoShape 106"/>
            <p:cNvSpPr>
              <a:spLocks noChangeAspect="1" noChangeArrowheads="1" noTextEdit="1"/>
            </p:cNvSpPr>
            <p:nvPr/>
          </p:nvSpPr>
          <p:spPr bwMode="auto">
            <a:xfrm>
              <a:off x="980" y="1435"/>
              <a:ext cx="60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8"/>
            <p:cNvSpPr>
              <a:spLocks/>
            </p:cNvSpPr>
            <p:nvPr/>
          </p:nvSpPr>
          <p:spPr bwMode="auto">
            <a:xfrm>
              <a:off x="980" y="1435"/>
              <a:ext cx="602" cy="346"/>
            </a:xfrm>
            <a:custGeom>
              <a:avLst/>
              <a:gdLst>
                <a:gd name="T0" fmla="*/ 2989 w 2989"/>
                <a:gd name="T1" fmla="*/ 1628 h 1759"/>
                <a:gd name="T2" fmla="*/ 2858 w 2989"/>
                <a:gd name="T3" fmla="*/ 1759 h 1759"/>
                <a:gd name="T4" fmla="*/ 131 w 2989"/>
                <a:gd name="T5" fmla="*/ 1759 h 1759"/>
                <a:gd name="T6" fmla="*/ 0 w 2989"/>
                <a:gd name="T7" fmla="*/ 1628 h 1759"/>
                <a:gd name="T8" fmla="*/ 0 w 2989"/>
                <a:gd name="T9" fmla="*/ 131 h 1759"/>
                <a:gd name="T10" fmla="*/ 131 w 2989"/>
                <a:gd name="T11" fmla="*/ 0 h 1759"/>
                <a:gd name="T12" fmla="*/ 2858 w 2989"/>
                <a:gd name="T13" fmla="*/ 0 h 1759"/>
                <a:gd name="T14" fmla="*/ 2989 w 2989"/>
                <a:gd name="T15" fmla="*/ 131 h 1759"/>
                <a:gd name="T16" fmla="*/ 2989 w 2989"/>
                <a:gd name="T17" fmla="*/ 1628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9" h="1759">
                  <a:moveTo>
                    <a:pt x="2989" y="1628"/>
                  </a:moveTo>
                  <a:cubicBezTo>
                    <a:pt x="2989" y="1700"/>
                    <a:pt x="2930" y="1759"/>
                    <a:pt x="2858" y="1759"/>
                  </a:cubicBezTo>
                  <a:cubicBezTo>
                    <a:pt x="131" y="1759"/>
                    <a:pt x="131" y="1759"/>
                    <a:pt x="131" y="1759"/>
                  </a:cubicBezTo>
                  <a:cubicBezTo>
                    <a:pt x="59" y="1759"/>
                    <a:pt x="0" y="1700"/>
                    <a:pt x="0" y="1628"/>
                  </a:cubicBezTo>
                  <a:cubicBezTo>
                    <a:pt x="0" y="131"/>
                    <a:pt x="0" y="131"/>
                    <a:pt x="0" y="131"/>
                  </a:cubicBezTo>
                  <a:cubicBezTo>
                    <a:pt x="0" y="59"/>
                    <a:pt x="59" y="0"/>
                    <a:pt x="131" y="0"/>
                  </a:cubicBezTo>
                  <a:cubicBezTo>
                    <a:pt x="2858" y="0"/>
                    <a:pt x="2858" y="0"/>
                    <a:pt x="2858" y="0"/>
                  </a:cubicBezTo>
                  <a:cubicBezTo>
                    <a:pt x="2930" y="0"/>
                    <a:pt x="2989" y="59"/>
                    <a:pt x="2989" y="131"/>
                  </a:cubicBezTo>
                  <a:lnTo>
                    <a:pt x="2989" y="1628"/>
                  </a:lnTo>
                  <a:close/>
                </a:path>
              </a:pathLst>
            </a:custGeom>
            <a:solidFill>
              <a:srgbClr val="B2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9"/>
            <p:cNvSpPr>
              <a:spLocks/>
            </p:cNvSpPr>
            <p:nvPr/>
          </p:nvSpPr>
          <p:spPr bwMode="auto">
            <a:xfrm>
              <a:off x="1285" y="1539"/>
              <a:ext cx="218" cy="24"/>
            </a:xfrm>
            <a:custGeom>
              <a:avLst/>
              <a:gdLst>
                <a:gd name="T0" fmla="*/ 1026 w 1086"/>
                <a:gd name="T1" fmla="*/ 121 h 121"/>
                <a:gd name="T2" fmla="*/ 60 w 1086"/>
                <a:gd name="T3" fmla="*/ 121 h 121"/>
                <a:gd name="T4" fmla="*/ 0 w 1086"/>
                <a:gd name="T5" fmla="*/ 60 h 121"/>
                <a:gd name="T6" fmla="*/ 60 w 1086"/>
                <a:gd name="T7" fmla="*/ 0 h 121"/>
                <a:gd name="T8" fmla="*/ 1026 w 1086"/>
                <a:gd name="T9" fmla="*/ 0 h 121"/>
                <a:gd name="T10" fmla="*/ 1086 w 1086"/>
                <a:gd name="T11" fmla="*/ 60 h 121"/>
                <a:gd name="T12" fmla="*/ 1026 w 1086"/>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1086" h="121">
                  <a:moveTo>
                    <a:pt x="1026" y="121"/>
                  </a:moveTo>
                  <a:cubicBezTo>
                    <a:pt x="60" y="121"/>
                    <a:pt x="60" y="121"/>
                    <a:pt x="60" y="121"/>
                  </a:cubicBezTo>
                  <a:cubicBezTo>
                    <a:pt x="27" y="121"/>
                    <a:pt x="0" y="93"/>
                    <a:pt x="0" y="60"/>
                  </a:cubicBezTo>
                  <a:cubicBezTo>
                    <a:pt x="0" y="27"/>
                    <a:pt x="27" y="0"/>
                    <a:pt x="60" y="0"/>
                  </a:cubicBezTo>
                  <a:cubicBezTo>
                    <a:pt x="1026" y="0"/>
                    <a:pt x="1026" y="0"/>
                    <a:pt x="1026" y="0"/>
                  </a:cubicBezTo>
                  <a:cubicBezTo>
                    <a:pt x="1059" y="0"/>
                    <a:pt x="1086" y="27"/>
                    <a:pt x="1086" y="60"/>
                  </a:cubicBezTo>
                  <a:cubicBezTo>
                    <a:pt x="1086" y="93"/>
                    <a:pt x="1059" y="121"/>
                    <a:pt x="1026" y="1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0"/>
            <p:cNvSpPr>
              <a:spLocks/>
            </p:cNvSpPr>
            <p:nvPr/>
          </p:nvSpPr>
          <p:spPr bwMode="auto">
            <a:xfrm>
              <a:off x="1285" y="1596"/>
              <a:ext cx="218" cy="24"/>
            </a:xfrm>
            <a:custGeom>
              <a:avLst/>
              <a:gdLst>
                <a:gd name="T0" fmla="*/ 1026 w 1086"/>
                <a:gd name="T1" fmla="*/ 121 h 121"/>
                <a:gd name="T2" fmla="*/ 60 w 1086"/>
                <a:gd name="T3" fmla="*/ 121 h 121"/>
                <a:gd name="T4" fmla="*/ 0 w 1086"/>
                <a:gd name="T5" fmla="*/ 61 h 121"/>
                <a:gd name="T6" fmla="*/ 60 w 1086"/>
                <a:gd name="T7" fmla="*/ 0 h 121"/>
                <a:gd name="T8" fmla="*/ 1026 w 1086"/>
                <a:gd name="T9" fmla="*/ 0 h 121"/>
                <a:gd name="T10" fmla="*/ 1086 w 1086"/>
                <a:gd name="T11" fmla="*/ 61 h 121"/>
                <a:gd name="T12" fmla="*/ 1026 w 1086"/>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1086" h="121">
                  <a:moveTo>
                    <a:pt x="1026" y="121"/>
                  </a:moveTo>
                  <a:cubicBezTo>
                    <a:pt x="60" y="121"/>
                    <a:pt x="60" y="121"/>
                    <a:pt x="60" y="121"/>
                  </a:cubicBezTo>
                  <a:cubicBezTo>
                    <a:pt x="27" y="121"/>
                    <a:pt x="0" y="94"/>
                    <a:pt x="0" y="61"/>
                  </a:cubicBezTo>
                  <a:cubicBezTo>
                    <a:pt x="0" y="28"/>
                    <a:pt x="27" y="0"/>
                    <a:pt x="60" y="0"/>
                  </a:cubicBezTo>
                  <a:cubicBezTo>
                    <a:pt x="1026" y="0"/>
                    <a:pt x="1026" y="0"/>
                    <a:pt x="1026" y="0"/>
                  </a:cubicBezTo>
                  <a:cubicBezTo>
                    <a:pt x="1059" y="0"/>
                    <a:pt x="1086" y="28"/>
                    <a:pt x="1086" y="61"/>
                  </a:cubicBezTo>
                  <a:cubicBezTo>
                    <a:pt x="1086" y="94"/>
                    <a:pt x="1059" y="121"/>
                    <a:pt x="1026" y="1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1"/>
            <p:cNvSpPr>
              <a:spLocks/>
            </p:cNvSpPr>
            <p:nvPr/>
          </p:nvSpPr>
          <p:spPr bwMode="auto">
            <a:xfrm>
              <a:off x="1285" y="1653"/>
              <a:ext cx="115" cy="24"/>
            </a:xfrm>
            <a:custGeom>
              <a:avLst/>
              <a:gdLst>
                <a:gd name="T0" fmla="*/ 511 w 571"/>
                <a:gd name="T1" fmla="*/ 120 h 120"/>
                <a:gd name="T2" fmla="*/ 60 w 571"/>
                <a:gd name="T3" fmla="*/ 120 h 120"/>
                <a:gd name="T4" fmla="*/ 0 w 571"/>
                <a:gd name="T5" fmla="*/ 60 h 120"/>
                <a:gd name="T6" fmla="*/ 60 w 571"/>
                <a:gd name="T7" fmla="*/ 0 h 120"/>
                <a:gd name="T8" fmla="*/ 511 w 571"/>
                <a:gd name="T9" fmla="*/ 0 h 120"/>
                <a:gd name="T10" fmla="*/ 571 w 571"/>
                <a:gd name="T11" fmla="*/ 60 h 120"/>
                <a:gd name="T12" fmla="*/ 511 w 571"/>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571" h="120">
                  <a:moveTo>
                    <a:pt x="511" y="120"/>
                  </a:moveTo>
                  <a:cubicBezTo>
                    <a:pt x="60" y="120"/>
                    <a:pt x="60" y="120"/>
                    <a:pt x="60" y="120"/>
                  </a:cubicBezTo>
                  <a:cubicBezTo>
                    <a:pt x="27" y="120"/>
                    <a:pt x="0" y="93"/>
                    <a:pt x="0" y="60"/>
                  </a:cubicBezTo>
                  <a:cubicBezTo>
                    <a:pt x="0" y="27"/>
                    <a:pt x="27" y="0"/>
                    <a:pt x="60" y="0"/>
                  </a:cubicBezTo>
                  <a:cubicBezTo>
                    <a:pt x="511" y="0"/>
                    <a:pt x="511" y="0"/>
                    <a:pt x="511" y="0"/>
                  </a:cubicBezTo>
                  <a:cubicBezTo>
                    <a:pt x="544" y="0"/>
                    <a:pt x="571" y="27"/>
                    <a:pt x="571" y="60"/>
                  </a:cubicBezTo>
                  <a:cubicBezTo>
                    <a:pt x="571" y="93"/>
                    <a:pt x="544" y="120"/>
                    <a:pt x="511" y="1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2"/>
            <p:cNvSpPr>
              <a:spLocks noChangeArrowheads="1"/>
            </p:cNvSpPr>
            <p:nvPr/>
          </p:nvSpPr>
          <p:spPr bwMode="auto">
            <a:xfrm>
              <a:off x="1045" y="1506"/>
              <a:ext cx="208" cy="2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3"/>
            <p:cNvSpPr>
              <a:spLocks/>
            </p:cNvSpPr>
            <p:nvPr/>
          </p:nvSpPr>
          <p:spPr bwMode="auto">
            <a:xfrm>
              <a:off x="1114" y="1601"/>
              <a:ext cx="41" cy="81"/>
            </a:xfrm>
            <a:custGeom>
              <a:avLst/>
              <a:gdLst>
                <a:gd name="T0" fmla="*/ 139 w 204"/>
                <a:gd name="T1" fmla="*/ 3 h 416"/>
                <a:gd name="T2" fmla="*/ 139 w 204"/>
                <a:gd name="T3" fmla="*/ 314 h 416"/>
                <a:gd name="T4" fmla="*/ 102 w 204"/>
                <a:gd name="T5" fmla="*/ 351 h 416"/>
                <a:gd name="T6" fmla="*/ 65 w 204"/>
                <a:gd name="T7" fmla="*/ 314 h 416"/>
                <a:gd name="T8" fmla="*/ 65 w 204"/>
                <a:gd name="T9" fmla="*/ 288 h 416"/>
                <a:gd name="T10" fmla="*/ 33 w 204"/>
                <a:gd name="T11" fmla="*/ 255 h 416"/>
                <a:gd name="T12" fmla="*/ 0 w 204"/>
                <a:gd name="T13" fmla="*/ 288 h 416"/>
                <a:gd name="T14" fmla="*/ 0 w 204"/>
                <a:gd name="T15" fmla="*/ 314 h 416"/>
                <a:gd name="T16" fmla="*/ 102 w 204"/>
                <a:gd name="T17" fmla="*/ 416 h 416"/>
                <a:gd name="T18" fmla="*/ 204 w 204"/>
                <a:gd name="T19" fmla="*/ 314 h 416"/>
                <a:gd name="T20" fmla="*/ 204 w 204"/>
                <a:gd name="T21" fmla="*/ 3 h 416"/>
                <a:gd name="T22" fmla="*/ 172 w 204"/>
                <a:gd name="T23" fmla="*/ 0 h 416"/>
                <a:gd name="T24" fmla="*/ 139 w 204"/>
                <a:gd name="T25" fmla="*/ 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416">
                  <a:moveTo>
                    <a:pt x="139" y="3"/>
                  </a:moveTo>
                  <a:cubicBezTo>
                    <a:pt x="139" y="314"/>
                    <a:pt x="139" y="314"/>
                    <a:pt x="139" y="314"/>
                  </a:cubicBezTo>
                  <a:cubicBezTo>
                    <a:pt x="139" y="335"/>
                    <a:pt x="122" y="351"/>
                    <a:pt x="102" y="351"/>
                  </a:cubicBezTo>
                  <a:cubicBezTo>
                    <a:pt x="82" y="351"/>
                    <a:pt x="65" y="335"/>
                    <a:pt x="65" y="314"/>
                  </a:cubicBezTo>
                  <a:cubicBezTo>
                    <a:pt x="65" y="288"/>
                    <a:pt x="65" y="288"/>
                    <a:pt x="65" y="288"/>
                  </a:cubicBezTo>
                  <a:cubicBezTo>
                    <a:pt x="65" y="270"/>
                    <a:pt x="51" y="255"/>
                    <a:pt x="33" y="255"/>
                  </a:cubicBezTo>
                  <a:cubicBezTo>
                    <a:pt x="15" y="255"/>
                    <a:pt x="0" y="270"/>
                    <a:pt x="0" y="288"/>
                  </a:cubicBezTo>
                  <a:cubicBezTo>
                    <a:pt x="0" y="314"/>
                    <a:pt x="0" y="314"/>
                    <a:pt x="0" y="314"/>
                  </a:cubicBezTo>
                  <a:cubicBezTo>
                    <a:pt x="0" y="370"/>
                    <a:pt x="46" y="416"/>
                    <a:pt x="102" y="416"/>
                  </a:cubicBezTo>
                  <a:cubicBezTo>
                    <a:pt x="158" y="416"/>
                    <a:pt x="204" y="370"/>
                    <a:pt x="204" y="314"/>
                  </a:cubicBezTo>
                  <a:cubicBezTo>
                    <a:pt x="204" y="3"/>
                    <a:pt x="204" y="3"/>
                    <a:pt x="204" y="3"/>
                  </a:cubicBezTo>
                  <a:cubicBezTo>
                    <a:pt x="193" y="1"/>
                    <a:pt x="183" y="0"/>
                    <a:pt x="172" y="0"/>
                  </a:cubicBezTo>
                  <a:cubicBezTo>
                    <a:pt x="161" y="0"/>
                    <a:pt x="150" y="1"/>
                    <a:pt x="139" y="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4"/>
            <p:cNvSpPr>
              <a:spLocks/>
            </p:cNvSpPr>
            <p:nvPr/>
          </p:nvSpPr>
          <p:spPr bwMode="auto">
            <a:xfrm>
              <a:off x="1142" y="1535"/>
              <a:ext cx="13" cy="12"/>
            </a:xfrm>
            <a:custGeom>
              <a:avLst/>
              <a:gdLst>
                <a:gd name="T0" fmla="*/ 33 w 65"/>
                <a:gd name="T1" fmla="*/ 57 h 58"/>
                <a:gd name="T2" fmla="*/ 34 w 65"/>
                <a:gd name="T3" fmla="*/ 57 h 58"/>
                <a:gd name="T4" fmla="*/ 65 w 65"/>
                <a:gd name="T5" fmla="*/ 58 h 58"/>
                <a:gd name="T6" fmla="*/ 65 w 65"/>
                <a:gd name="T7" fmla="*/ 32 h 58"/>
                <a:gd name="T8" fmla="*/ 32 w 65"/>
                <a:gd name="T9" fmla="*/ 0 h 58"/>
                <a:gd name="T10" fmla="*/ 0 w 65"/>
                <a:gd name="T11" fmla="*/ 32 h 58"/>
                <a:gd name="T12" fmla="*/ 0 w 65"/>
                <a:gd name="T13" fmla="*/ 58 h 58"/>
                <a:gd name="T14" fmla="*/ 32 w 65"/>
                <a:gd name="T15" fmla="*/ 57 h 58"/>
                <a:gd name="T16" fmla="*/ 33 w 65"/>
                <a:gd name="T17"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8">
                  <a:moveTo>
                    <a:pt x="33" y="57"/>
                  </a:moveTo>
                  <a:cubicBezTo>
                    <a:pt x="34" y="57"/>
                    <a:pt x="34" y="57"/>
                    <a:pt x="34" y="57"/>
                  </a:cubicBezTo>
                  <a:cubicBezTo>
                    <a:pt x="44" y="57"/>
                    <a:pt x="54" y="58"/>
                    <a:pt x="65" y="58"/>
                  </a:cubicBezTo>
                  <a:cubicBezTo>
                    <a:pt x="65" y="32"/>
                    <a:pt x="65" y="32"/>
                    <a:pt x="65" y="32"/>
                  </a:cubicBezTo>
                  <a:cubicBezTo>
                    <a:pt x="65" y="14"/>
                    <a:pt x="50" y="0"/>
                    <a:pt x="32" y="0"/>
                  </a:cubicBezTo>
                  <a:cubicBezTo>
                    <a:pt x="14" y="0"/>
                    <a:pt x="0" y="14"/>
                    <a:pt x="0" y="32"/>
                  </a:cubicBezTo>
                  <a:cubicBezTo>
                    <a:pt x="0" y="58"/>
                    <a:pt x="0" y="58"/>
                    <a:pt x="0" y="58"/>
                  </a:cubicBezTo>
                  <a:cubicBezTo>
                    <a:pt x="11" y="58"/>
                    <a:pt x="21" y="57"/>
                    <a:pt x="32" y="57"/>
                  </a:cubicBezTo>
                  <a:lnTo>
                    <a:pt x="33" y="5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5"/>
            <p:cNvSpPr>
              <a:spLocks/>
            </p:cNvSpPr>
            <p:nvPr/>
          </p:nvSpPr>
          <p:spPr bwMode="auto">
            <a:xfrm>
              <a:off x="1061" y="1546"/>
              <a:ext cx="176" cy="75"/>
            </a:xfrm>
            <a:custGeom>
              <a:avLst/>
              <a:gdLst>
                <a:gd name="T0" fmla="*/ 868 w 872"/>
                <a:gd name="T1" fmla="*/ 281 h 378"/>
                <a:gd name="T2" fmla="*/ 437 w 872"/>
                <a:gd name="T3" fmla="*/ 0 h 378"/>
                <a:gd name="T4" fmla="*/ 436 w 872"/>
                <a:gd name="T5" fmla="*/ 0 h 378"/>
                <a:gd name="T6" fmla="*/ 435 w 872"/>
                <a:gd name="T7" fmla="*/ 0 h 378"/>
                <a:gd name="T8" fmla="*/ 4 w 872"/>
                <a:gd name="T9" fmla="*/ 280 h 378"/>
                <a:gd name="T10" fmla="*/ 10 w 872"/>
                <a:gd name="T11" fmla="*/ 306 h 378"/>
                <a:gd name="T12" fmla="*/ 37 w 872"/>
                <a:gd name="T13" fmla="*/ 306 h 378"/>
                <a:gd name="T14" fmla="*/ 126 w 872"/>
                <a:gd name="T15" fmla="*/ 276 h 378"/>
                <a:gd name="T16" fmla="*/ 261 w 872"/>
                <a:gd name="T17" fmla="*/ 365 h 378"/>
                <a:gd name="T18" fmla="*/ 280 w 872"/>
                <a:gd name="T19" fmla="*/ 378 h 378"/>
                <a:gd name="T20" fmla="*/ 281 w 872"/>
                <a:gd name="T21" fmla="*/ 378 h 378"/>
                <a:gd name="T22" fmla="*/ 301 w 872"/>
                <a:gd name="T23" fmla="*/ 365 h 378"/>
                <a:gd name="T24" fmla="*/ 436 w 872"/>
                <a:gd name="T25" fmla="*/ 276 h 378"/>
                <a:gd name="T26" fmla="*/ 571 w 872"/>
                <a:gd name="T27" fmla="*/ 365 h 378"/>
                <a:gd name="T28" fmla="*/ 591 w 872"/>
                <a:gd name="T29" fmla="*/ 378 h 378"/>
                <a:gd name="T30" fmla="*/ 592 w 872"/>
                <a:gd name="T31" fmla="*/ 378 h 378"/>
                <a:gd name="T32" fmla="*/ 611 w 872"/>
                <a:gd name="T33" fmla="*/ 365 h 378"/>
                <a:gd name="T34" fmla="*/ 746 w 872"/>
                <a:gd name="T35" fmla="*/ 276 h 378"/>
                <a:gd name="T36" fmla="*/ 836 w 872"/>
                <a:gd name="T37" fmla="*/ 307 h 378"/>
                <a:gd name="T38" fmla="*/ 862 w 872"/>
                <a:gd name="T39" fmla="*/ 307 h 378"/>
                <a:gd name="T40" fmla="*/ 868 w 872"/>
                <a:gd name="T41" fmla="*/ 28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2" h="378">
                  <a:moveTo>
                    <a:pt x="868" y="281"/>
                  </a:moveTo>
                  <a:cubicBezTo>
                    <a:pt x="792" y="111"/>
                    <a:pt x="622" y="0"/>
                    <a:pt x="437" y="0"/>
                  </a:cubicBezTo>
                  <a:cubicBezTo>
                    <a:pt x="436" y="0"/>
                    <a:pt x="436" y="0"/>
                    <a:pt x="436" y="0"/>
                  </a:cubicBezTo>
                  <a:cubicBezTo>
                    <a:pt x="435" y="0"/>
                    <a:pt x="435" y="0"/>
                    <a:pt x="435" y="0"/>
                  </a:cubicBezTo>
                  <a:cubicBezTo>
                    <a:pt x="250" y="0"/>
                    <a:pt x="81" y="110"/>
                    <a:pt x="4" y="280"/>
                  </a:cubicBezTo>
                  <a:cubicBezTo>
                    <a:pt x="0" y="289"/>
                    <a:pt x="3" y="300"/>
                    <a:pt x="10" y="306"/>
                  </a:cubicBezTo>
                  <a:cubicBezTo>
                    <a:pt x="18" y="312"/>
                    <a:pt x="29" y="312"/>
                    <a:pt x="37" y="306"/>
                  </a:cubicBezTo>
                  <a:cubicBezTo>
                    <a:pt x="63" y="286"/>
                    <a:pt x="93" y="276"/>
                    <a:pt x="126" y="276"/>
                  </a:cubicBezTo>
                  <a:cubicBezTo>
                    <a:pt x="184" y="276"/>
                    <a:pt x="237" y="311"/>
                    <a:pt x="261" y="365"/>
                  </a:cubicBezTo>
                  <a:cubicBezTo>
                    <a:pt x="264" y="372"/>
                    <a:pt x="272" y="378"/>
                    <a:pt x="280" y="378"/>
                  </a:cubicBezTo>
                  <a:cubicBezTo>
                    <a:pt x="281" y="378"/>
                    <a:pt x="281" y="378"/>
                    <a:pt x="281" y="378"/>
                  </a:cubicBezTo>
                  <a:cubicBezTo>
                    <a:pt x="289" y="378"/>
                    <a:pt x="297" y="373"/>
                    <a:pt x="301" y="365"/>
                  </a:cubicBezTo>
                  <a:cubicBezTo>
                    <a:pt x="324" y="311"/>
                    <a:pt x="377" y="276"/>
                    <a:pt x="436" y="276"/>
                  </a:cubicBezTo>
                  <a:cubicBezTo>
                    <a:pt x="494" y="276"/>
                    <a:pt x="547" y="311"/>
                    <a:pt x="571" y="365"/>
                  </a:cubicBezTo>
                  <a:cubicBezTo>
                    <a:pt x="574" y="373"/>
                    <a:pt x="582" y="378"/>
                    <a:pt x="591" y="378"/>
                  </a:cubicBezTo>
                  <a:cubicBezTo>
                    <a:pt x="591" y="378"/>
                    <a:pt x="592" y="378"/>
                    <a:pt x="592" y="378"/>
                  </a:cubicBezTo>
                  <a:cubicBezTo>
                    <a:pt x="600" y="377"/>
                    <a:pt x="607" y="372"/>
                    <a:pt x="611" y="365"/>
                  </a:cubicBezTo>
                  <a:cubicBezTo>
                    <a:pt x="634" y="311"/>
                    <a:pt x="687" y="276"/>
                    <a:pt x="746" y="276"/>
                  </a:cubicBezTo>
                  <a:cubicBezTo>
                    <a:pt x="779" y="276"/>
                    <a:pt x="810" y="286"/>
                    <a:pt x="836" y="307"/>
                  </a:cubicBezTo>
                  <a:cubicBezTo>
                    <a:pt x="843" y="313"/>
                    <a:pt x="854" y="313"/>
                    <a:pt x="862" y="307"/>
                  </a:cubicBezTo>
                  <a:cubicBezTo>
                    <a:pt x="870" y="300"/>
                    <a:pt x="872" y="290"/>
                    <a:pt x="868" y="2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a:grpSpLocks noChangeAspect="1"/>
          </p:cNvGrpSpPr>
          <p:nvPr/>
        </p:nvGrpSpPr>
        <p:grpSpPr bwMode="auto">
          <a:xfrm>
            <a:off x="4565650" y="2181826"/>
            <a:ext cx="673897" cy="643151"/>
            <a:chOff x="2346" y="1107"/>
            <a:chExt cx="1074" cy="1025"/>
          </a:xfrm>
        </p:grpSpPr>
        <p:sp>
          <p:nvSpPr>
            <p:cNvPr id="15" name="Freeform 5"/>
            <p:cNvSpPr>
              <a:spLocks noEditPoints="1"/>
            </p:cNvSpPr>
            <p:nvPr/>
          </p:nvSpPr>
          <p:spPr bwMode="auto">
            <a:xfrm>
              <a:off x="2346" y="1107"/>
              <a:ext cx="1074" cy="1025"/>
            </a:xfrm>
            <a:custGeom>
              <a:avLst/>
              <a:gdLst>
                <a:gd name="T0" fmla="*/ 854 w 875"/>
                <a:gd name="T1" fmla="*/ 769 h 856"/>
                <a:gd name="T2" fmla="*/ 614 w 875"/>
                <a:gd name="T3" fmla="*/ 543 h 856"/>
                <a:gd name="T4" fmla="*/ 685 w 875"/>
                <a:gd name="T5" fmla="*/ 338 h 856"/>
                <a:gd name="T6" fmla="*/ 342 w 875"/>
                <a:gd name="T7" fmla="*/ 0 h 856"/>
                <a:gd name="T8" fmla="*/ 0 w 875"/>
                <a:gd name="T9" fmla="*/ 338 h 856"/>
                <a:gd name="T10" fmla="*/ 342 w 875"/>
                <a:gd name="T11" fmla="*/ 676 h 856"/>
                <a:gd name="T12" fmla="*/ 541 w 875"/>
                <a:gd name="T13" fmla="*/ 613 h 856"/>
                <a:gd name="T14" fmla="*/ 785 w 875"/>
                <a:gd name="T15" fmla="*/ 842 h 856"/>
                <a:gd name="T16" fmla="*/ 819 w 875"/>
                <a:gd name="T17" fmla="*/ 856 h 856"/>
                <a:gd name="T18" fmla="*/ 856 w 875"/>
                <a:gd name="T19" fmla="*/ 840 h 856"/>
                <a:gd name="T20" fmla="*/ 854 w 875"/>
                <a:gd name="T21" fmla="*/ 769 h 856"/>
                <a:gd name="T22" fmla="*/ 80 w 875"/>
                <a:gd name="T23" fmla="*/ 338 h 856"/>
                <a:gd name="T24" fmla="*/ 342 w 875"/>
                <a:gd name="T25" fmla="*/ 81 h 856"/>
                <a:gd name="T26" fmla="*/ 604 w 875"/>
                <a:gd name="T27" fmla="*/ 338 h 856"/>
                <a:gd name="T28" fmla="*/ 342 w 875"/>
                <a:gd name="T29" fmla="*/ 595 h 856"/>
                <a:gd name="T30" fmla="*/ 80 w 875"/>
                <a:gd name="T31" fmla="*/ 338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5" h="856">
                  <a:moveTo>
                    <a:pt x="854" y="769"/>
                  </a:moveTo>
                  <a:cubicBezTo>
                    <a:pt x="614" y="543"/>
                    <a:pt x="614" y="543"/>
                    <a:pt x="614" y="543"/>
                  </a:cubicBezTo>
                  <a:cubicBezTo>
                    <a:pt x="659" y="486"/>
                    <a:pt x="685" y="415"/>
                    <a:pt x="685" y="338"/>
                  </a:cubicBezTo>
                  <a:cubicBezTo>
                    <a:pt x="685" y="152"/>
                    <a:pt x="531" y="0"/>
                    <a:pt x="342" y="0"/>
                  </a:cubicBezTo>
                  <a:cubicBezTo>
                    <a:pt x="153" y="0"/>
                    <a:pt x="0" y="152"/>
                    <a:pt x="0" y="338"/>
                  </a:cubicBezTo>
                  <a:cubicBezTo>
                    <a:pt x="0" y="524"/>
                    <a:pt x="153" y="676"/>
                    <a:pt x="342" y="676"/>
                  </a:cubicBezTo>
                  <a:cubicBezTo>
                    <a:pt x="416" y="676"/>
                    <a:pt x="485" y="652"/>
                    <a:pt x="541" y="613"/>
                  </a:cubicBezTo>
                  <a:cubicBezTo>
                    <a:pt x="785" y="842"/>
                    <a:pt x="785" y="842"/>
                    <a:pt x="785" y="842"/>
                  </a:cubicBezTo>
                  <a:cubicBezTo>
                    <a:pt x="795" y="852"/>
                    <a:pt x="807" y="856"/>
                    <a:pt x="819" y="856"/>
                  </a:cubicBezTo>
                  <a:cubicBezTo>
                    <a:pt x="833" y="856"/>
                    <a:pt x="846" y="851"/>
                    <a:pt x="856" y="840"/>
                  </a:cubicBezTo>
                  <a:cubicBezTo>
                    <a:pt x="875" y="820"/>
                    <a:pt x="874" y="788"/>
                    <a:pt x="854" y="769"/>
                  </a:cubicBezTo>
                  <a:close/>
                  <a:moveTo>
                    <a:pt x="80" y="338"/>
                  </a:moveTo>
                  <a:cubicBezTo>
                    <a:pt x="80" y="196"/>
                    <a:pt x="198" y="81"/>
                    <a:pt x="342" y="81"/>
                  </a:cubicBezTo>
                  <a:cubicBezTo>
                    <a:pt x="487" y="81"/>
                    <a:pt x="604" y="196"/>
                    <a:pt x="604" y="338"/>
                  </a:cubicBezTo>
                  <a:cubicBezTo>
                    <a:pt x="604" y="480"/>
                    <a:pt x="487" y="595"/>
                    <a:pt x="342" y="595"/>
                  </a:cubicBezTo>
                  <a:cubicBezTo>
                    <a:pt x="198" y="595"/>
                    <a:pt x="80" y="480"/>
                    <a:pt x="80" y="33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p:cNvSpPr>
            <p:nvPr/>
          </p:nvSpPr>
          <p:spPr bwMode="auto">
            <a:xfrm>
              <a:off x="2519" y="1578"/>
              <a:ext cx="149" cy="226"/>
            </a:xfrm>
            <a:custGeom>
              <a:avLst/>
              <a:gdLst>
                <a:gd name="T0" fmla="*/ 100 w 121"/>
                <a:gd name="T1" fmla="*/ 0 h 189"/>
                <a:gd name="T2" fmla="*/ 20 w 121"/>
                <a:gd name="T3" fmla="*/ 0 h 189"/>
                <a:gd name="T4" fmla="*/ 0 w 121"/>
                <a:gd name="T5" fmla="*/ 21 h 189"/>
                <a:gd name="T6" fmla="*/ 0 w 121"/>
                <a:gd name="T7" fmla="*/ 109 h 189"/>
                <a:gd name="T8" fmla="*/ 121 w 121"/>
                <a:gd name="T9" fmla="*/ 189 h 189"/>
                <a:gd name="T10" fmla="*/ 121 w 121"/>
                <a:gd name="T11" fmla="*/ 21 h 189"/>
                <a:gd name="T12" fmla="*/ 100 w 121"/>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121" h="189">
                  <a:moveTo>
                    <a:pt x="100" y="0"/>
                  </a:moveTo>
                  <a:cubicBezTo>
                    <a:pt x="20" y="0"/>
                    <a:pt x="20" y="0"/>
                    <a:pt x="20" y="0"/>
                  </a:cubicBezTo>
                  <a:cubicBezTo>
                    <a:pt x="9" y="0"/>
                    <a:pt x="0" y="9"/>
                    <a:pt x="0" y="21"/>
                  </a:cubicBezTo>
                  <a:cubicBezTo>
                    <a:pt x="0" y="109"/>
                    <a:pt x="0" y="109"/>
                    <a:pt x="0" y="109"/>
                  </a:cubicBezTo>
                  <a:cubicBezTo>
                    <a:pt x="31" y="146"/>
                    <a:pt x="73" y="174"/>
                    <a:pt x="121" y="189"/>
                  </a:cubicBezTo>
                  <a:cubicBezTo>
                    <a:pt x="121" y="21"/>
                    <a:pt x="121" y="21"/>
                    <a:pt x="121" y="21"/>
                  </a:cubicBezTo>
                  <a:cubicBezTo>
                    <a:pt x="121" y="9"/>
                    <a:pt x="112" y="0"/>
                    <a:pt x="10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2692" y="1325"/>
              <a:ext cx="149" cy="494"/>
            </a:xfrm>
            <a:custGeom>
              <a:avLst/>
              <a:gdLst>
                <a:gd name="T0" fmla="*/ 121 w 121"/>
                <a:gd name="T1" fmla="*/ 20 h 413"/>
                <a:gd name="T2" fmla="*/ 101 w 121"/>
                <a:gd name="T3" fmla="*/ 0 h 413"/>
                <a:gd name="T4" fmla="*/ 20 w 121"/>
                <a:gd name="T5" fmla="*/ 0 h 413"/>
                <a:gd name="T6" fmla="*/ 0 w 121"/>
                <a:gd name="T7" fmla="*/ 20 h 413"/>
                <a:gd name="T8" fmla="*/ 0 w 121"/>
                <a:gd name="T9" fmla="*/ 403 h 413"/>
                <a:gd name="T10" fmla="*/ 0 w 121"/>
                <a:gd name="T11" fmla="*/ 406 h 413"/>
                <a:gd name="T12" fmla="*/ 60 w 121"/>
                <a:gd name="T13" fmla="*/ 413 h 413"/>
                <a:gd name="T14" fmla="*/ 120 w 121"/>
                <a:gd name="T15" fmla="*/ 406 h 413"/>
                <a:gd name="T16" fmla="*/ 121 w 121"/>
                <a:gd name="T17" fmla="*/ 403 h 413"/>
                <a:gd name="T18" fmla="*/ 121 w 121"/>
                <a:gd name="T19" fmla="*/ 2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413">
                  <a:moveTo>
                    <a:pt x="121" y="20"/>
                  </a:moveTo>
                  <a:cubicBezTo>
                    <a:pt x="121" y="9"/>
                    <a:pt x="112" y="0"/>
                    <a:pt x="101" y="0"/>
                  </a:cubicBezTo>
                  <a:cubicBezTo>
                    <a:pt x="20" y="0"/>
                    <a:pt x="20" y="0"/>
                    <a:pt x="20" y="0"/>
                  </a:cubicBezTo>
                  <a:cubicBezTo>
                    <a:pt x="9" y="0"/>
                    <a:pt x="0" y="9"/>
                    <a:pt x="0" y="20"/>
                  </a:cubicBezTo>
                  <a:cubicBezTo>
                    <a:pt x="0" y="403"/>
                    <a:pt x="0" y="403"/>
                    <a:pt x="0" y="403"/>
                  </a:cubicBezTo>
                  <a:cubicBezTo>
                    <a:pt x="0" y="404"/>
                    <a:pt x="0" y="405"/>
                    <a:pt x="0" y="406"/>
                  </a:cubicBezTo>
                  <a:cubicBezTo>
                    <a:pt x="19" y="411"/>
                    <a:pt x="40" y="413"/>
                    <a:pt x="60" y="413"/>
                  </a:cubicBezTo>
                  <a:cubicBezTo>
                    <a:pt x="81" y="413"/>
                    <a:pt x="101" y="411"/>
                    <a:pt x="120" y="406"/>
                  </a:cubicBezTo>
                  <a:cubicBezTo>
                    <a:pt x="121" y="405"/>
                    <a:pt x="121" y="404"/>
                    <a:pt x="121" y="403"/>
                  </a:cubicBezTo>
                  <a:lnTo>
                    <a:pt x="121" y="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865" y="1409"/>
              <a:ext cx="149" cy="395"/>
            </a:xfrm>
            <a:custGeom>
              <a:avLst/>
              <a:gdLst>
                <a:gd name="T0" fmla="*/ 101 w 121"/>
                <a:gd name="T1" fmla="*/ 0 h 330"/>
                <a:gd name="T2" fmla="*/ 20 w 121"/>
                <a:gd name="T3" fmla="*/ 0 h 330"/>
                <a:gd name="T4" fmla="*/ 0 w 121"/>
                <a:gd name="T5" fmla="*/ 20 h 330"/>
                <a:gd name="T6" fmla="*/ 0 w 121"/>
                <a:gd name="T7" fmla="*/ 330 h 330"/>
                <a:gd name="T8" fmla="*/ 121 w 121"/>
                <a:gd name="T9" fmla="*/ 250 h 330"/>
                <a:gd name="T10" fmla="*/ 121 w 121"/>
                <a:gd name="T11" fmla="*/ 20 h 330"/>
                <a:gd name="T12" fmla="*/ 101 w 121"/>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121" h="330">
                  <a:moveTo>
                    <a:pt x="101" y="0"/>
                  </a:moveTo>
                  <a:cubicBezTo>
                    <a:pt x="20" y="0"/>
                    <a:pt x="20" y="0"/>
                    <a:pt x="20" y="0"/>
                  </a:cubicBezTo>
                  <a:cubicBezTo>
                    <a:pt x="9" y="0"/>
                    <a:pt x="0" y="9"/>
                    <a:pt x="0" y="20"/>
                  </a:cubicBezTo>
                  <a:cubicBezTo>
                    <a:pt x="0" y="330"/>
                    <a:pt x="0" y="330"/>
                    <a:pt x="0" y="330"/>
                  </a:cubicBezTo>
                  <a:cubicBezTo>
                    <a:pt x="48" y="315"/>
                    <a:pt x="89" y="287"/>
                    <a:pt x="121" y="250"/>
                  </a:cubicBezTo>
                  <a:cubicBezTo>
                    <a:pt x="121" y="20"/>
                    <a:pt x="121" y="20"/>
                    <a:pt x="121" y="20"/>
                  </a:cubicBezTo>
                  <a:cubicBezTo>
                    <a:pt x="121" y="9"/>
                    <a:pt x="112" y="0"/>
                    <a:pt x="10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11"/>
          <p:cNvGrpSpPr>
            <a:grpSpLocks noChangeAspect="1"/>
          </p:cNvGrpSpPr>
          <p:nvPr/>
        </p:nvGrpSpPr>
        <p:grpSpPr bwMode="auto">
          <a:xfrm>
            <a:off x="5482976" y="2103438"/>
            <a:ext cx="686197" cy="697250"/>
            <a:chOff x="2511" y="1238"/>
            <a:chExt cx="745" cy="757"/>
          </a:xfrm>
        </p:grpSpPr>
        <p:sp>
          <p:nvSpPr>
            <p:cNvPr id="37" name="Freeform 12"/>
            <p:cNvSpPr>
              <a:spLocks/>
            </p:cNvSpPr>
            <p:nvPr/>
          </p:nvSpPr>
          <p:spPr bwMode="auto">
            <a:xfrm>
              <a:off x="2511" y="1790"/>
              <a:ext cx="161" cy="205"/>
            </a:xfrm>
            <a:custGeom>
              <a:avLst/>
              <a:gdLst>
                <a:gd name="T0" fmla="*/ 0 w 131"/>
                <a:gd name="T1" fmla="*/ 21 h 171"/>
                <a:gd name="T2" fmla="*/ 21 w 131"/>
                <a:gd name="T3" fmla="*/ 0 h 171"/>
                <a:gd name="T4" fmla="*/ 109 w 131"/>
                <a:gd name="T5" fmla="*/ 0 h 171"/>
                <a:gd name="T6" fmla="*/ 131 w 131"/>
                <a:gd name="T7" fmla="*/ 21 h 171"/>
                <a:gd name="T8" fmla="*/ 131 w 131"/>
                <a:gd name="T9" fmla="*/ 149 h 171"/>
                <a:gd name="T10" fmla="*/ 109 w 131"/>
                <a:gd name="T11" fmla="*/ 171 h 171"/>
                <a:gd name="T12" fmla="*/ 21 w 131"/>
                <a:gd name="T13" fmla="*/ 171 h 171"/>
                <a:gd name="T14" fmla="*/ 0 w 131"/>
                <a:gd name="T15" fmla="*/ 149 h 171"/>
                <a:gd name="T16" fmla="*/ 0 w 131"/>
                <a:gd name="T1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71">
                  <a:moveTo>
                    <a:pt x="0" y="21"/>
                  </a:moveTo>
                  <a:cubicBezTo>
                    <a:pt x="0" y="9"/>
                    <a:pt x="9" y="0"/>
                    <a:pt x="21" y="0"/>
                  </a:cubicBezTo>
                  <a:cubicBezTo>
                    <a:pt x="109" y="0"/>
                    <a:pt x="109" y="0"/>
                    <a:pt x="109" y="0"/>
                  </a:cubicBezTo>
                  <a:cubicBezTo>
                    <a:pt x="121" y="0"/>
                    <a:pt x="131" y="9"/>
                    <a:pt x="131" y="21"/>
                  </a:cubicBezTo>
                  <a:cubicBezTo>
                    <a:pt x="131" y="149"/>
                    <a:pt x="131" y="149"/>
                    <a:pt x="131" y="149"/>
                  </a:cubicBezTo>
                  <a:cubicBezTo>
                    <a:pt x="131" y="162"/>
                    <a:pt x="121" y="171"/>
                    <a:pt x="109" y="171"/>
                  </a:cubicBezTo>
                  <a:cubicBezTo>
                    <a:pt x="21" y="171"/>
                    <a:pt x="21" y="171"/>
                    <a:pt x="21" y="171"/>
                  </a:cubicBezTo>
                  <a:cubicBezTo>
                    <a:pt x="9" y="171"/>
                    <a:pt x="0" y="162"/>
                    <a:pt x="0" y="149"/>
                  </a:cubicBezTo>
                  <a:lnTo>
                    <a:pt x="0" y="21"/>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p:nvSpPr>
          <p:spPr bwMode="auto">
            <a:xfrm>
              <a:off x="2702" y="1705"/>
              <a:ext cx="161" cy="290"/>
            </a:xfrm>
            <a:custGeom>
              <a:avLst/>
              <a:gdLst>
                <a:gd name="T0" fmla="*/ 0 w 131"/>
                <a:gd name="T1" fmla="*/ 22 h 242"/>
                <a:gd name="T2" fmla="*/ 21 w 131"/>
                <a:gd name="T3" fmla="*/ 0 h 242"/>
                <a:gd name="T4" fmla="*/ 109 w 131"/>
                <a:gd name="T5" fmla="*/ 0 h 242"/>
                <a:gd name="T6" fmla="*/ 131 w 131"/>
                <a:gd name="T7" fmla="*/ 22 h 242"/>
                <a:gd name="T8" fmla="*/ 131 w 131"/>
                <a:gd name="T9" fmla="*/ 220 h 242"/>
                <a:gd name="T10" fmla="*/ 109 w 131"/>
                <a:gd name="T11" fmla="*/ 242 h 242"/>
                <a:gd name="T12" fmla="*/ 21 w 131"/>
                <a:gd name="T13" fmla="*/ 242 h 242"/>
                <a:gd name="T14" fmla="*/ 0 w 131"/>
                <a:gd name="T15" fmla="*/ 220 h 242"/>
                <a:gd name="T16" fmla="*/ 0 w 131"/>
                <a:gd name="T17" fmla="*/ 2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2">
                  <a:moveTo>
                    <a:pt x="0" y="22"/>
                  </a:moveTo>
                  <a:cubicBezTo>
                    <a:pt x="0" y="10"/>
                    <a:pt x="9" y="0"/>
                    <a:pt x="21" y="0"/>
                  </a:cubicBezTo>
                  <a:cubicBezTo>
                    <a:pt x="109" y="0"/>
                    <a:pt x="109" y="0"/>
                    <a:pt x="109" y="0"/>
                  </a:cubicBezTo>
                  <a:cubicBezTo>
                    <a:pt x="121" y="0"/>
                    <a:pt x="131" y="10"/>
                    <a:pt x="131" y="22"/>
                  </a:cubicBezTo>
                  <a:cubicBezTo>
                    <a:pt x="131" y="220"/>
                    <a:pt x="131" y="220"/>
                    <a:pt x="131" y="220"/>
                  </a:cubicBezTo>
                  <a:cubicBezTo>
                    <a:pt x="131" y="233"/>
                    <a:pt x="121" y="242"/>
                    <a:pt x="109" y="242"/>
                  </a:cubicBezTo>
                  <a:cubicBezTo>
                    <a:pt x="21" y="242"/>
                    <a:pt x="21" y="242"/>
                    <a:pt x="21" y="242"/>
                  </a:cubicBezTo>
                  <a:cubicBezTo>
                    <a:pt x="9" y="242"/>
                    <a:pt x="0" y="233"/>
                    <a:pt x="0" y="220"/>
                  </a:cubicBezTo>
                  <a:lnTo>
                    <a:pt x="0"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2892" y="1572"/>
              <a:ext cx="161" cy="423"/>
            </a:xfrm>
            <a:custGeom>
              <a:avLst/>
              <a:gdLst>
                <a:gd name="T0" fmla="*/ 0 w 131"/>
                <a:gd name="T1" fmla="*/ 21 h 353"/>
                <a:gd name="T2" fmla="*/ 21 w 131"/>
                <a:gd name="T3" fmla="*/ 0 h 353"/>
                <a:gd name="T4" fmla="*/ 109 w 131"/>
                <a:gd name="T5" fmla="*/ 0 h 353"/>
                <a:gd name="T6" fmla="*/ 131 w 131"/>
                <a:gd name="T7" fmla="*/ 21 h 353"/>
                <a:gd name="T8" fmla="*/ 131 w 131"/>
                <a:gd name="T9" fmla="*/ 331 h 353"/>
                <a:gd name="T10" fmla="*/ 109 w 131"/>
                <a:gd name="T11" fmla="*/ 353 h 353"/>
                <a:gd name="T12" fmla="*/ 21 w 131"/>
                <a:gd name="T13" fmla="*/ 353 h 353"/>
                <a:gd name="T14" fmla="*/ 0 w 131"/>
                <a:gd name="T15" fmla="*/ 331 h 353"/>
                <a:gd name="T16" fmla="*/ 0 w 131"/>
                <a:gd name="T17" fmla="*/ 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53">
                  <a:moveTo>
                    <a:pt x="0" y="21"/>
                  </a:moveTo>
                  <a:cubicBezTo>
                    <a:pt x="0" y="9"/>
                    <a:pt x="9" y="0"/>
                    <a:pt x="21" y="0"/>
                  </a:cubicBezTo>
                  <a:cubicBezTo>
                    <a:pt x="109" y="0"/>
                    <a:pt x="109" y="0"/>
                    <a:pt x="109" y="0"/>
                  </a:cubicBezTo>
                  <a:cubicBezTo>
                    <a:pt x="121" y="0"/>
                    <a:pt x="131" y="9"/>
                    <a:pt x="131" y="21"/>
                  </a:cubicBezTo>
                  <a:cubicBezTo>
                    <a:pt x="131" y="331"/>
                    <a:pt x="131" y="331"/>
                    <a:pt x="131" y="331"/>
                  </a:cubicBezTo>
                  <a:cubicBezTo>
                    <a:pt x="131" y="344"/>
                    <a:pt x="121" y="353"/>
                    <a:pt x="109" y="353"/>
                  </a:cubicBezTo>
                  <a:cubicBezTo>
                    <a:pt x="21" y="353"/>
                    <a:pt x="21" y="353"/>
                    <a:pt x="21" y="353"/>
                  </a:cubicBezTo>
                  <a:cubicBezTo>
                    <a:pt x="9" y="353"/>
                    <a:pt x="0" y="344"/>
                    <a:pt x="0" y="331"/>
                  </a:cubicBezTo>
                  <a:lnTo>
                    <a:pt x="0" y="2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5"/>
            <p:cNvSpPr>
              <a:spLocks/>
            </p:cNvSpPr>
            <p:nvPr/>
          </p:nvSpPr>
          <p:spPr bwMode="auto">
            <a:xfrm>
              <a:off x="3083" y="1632"/>
              <a:ext cx="161" cy="363"/>
            </a:xfrm>
            <a:custGeom>
              <a:avLst/>
              <a:gdLst>
                <a:gd name="T0" fmla="*/ 0 w 131"/>
                <a:gd name="T1" fmla="*/ 22 h 303"/>
                <a:gd name="T2" fmla="*/ 21 w 131"/>
                <a:gd name="T3" fmla="*/ 0 h 303"/>
                <a:gd name="T4" fmla="*/ 109 w 131"/>
                <a:gd name="T5" fmla="*/ 0 h 303"/>
                <a:gd name="T6" fmla="*/ 131 w 131"/>
                <a:gd name="T7" fmla="*/ 22 h 303"/>
                <a:gd name="T8" fmla="*/ 131 w 131"/>
                <a:gd name="T9" fmla="*/ 281 h 303"/>
                <a:gd name="T10" fmla="*/ 109 w 131"/>
                <a:gd name="T11" fmla="*/ 303 h 303"/>
                <a:gd name="T12" fmla="*/ 21 w 131"/>
                <a:gd name="T13" fmla="*/ 303 h 303"/>
                <a:gd name="T14" fmla="*/ 0 w 131"/>
                <a:gd name="T15" fmla="*/ 281 h 303"/>
                <a:gd name="T16" fmla="*/ 0 w 131"/>
                <a:gd name="T17" fmla="*/ 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03">
                  <a:moveTo>
                    <a:pt x="0" y="22"/>
                  </a:moveTo>
                  <a:cubicBezTo>
                    <a:pt x="0" y="10"/>
                    <a:pt x="9" y="0"/>
                    <a:pt x="21" y="0"/>
                  </a:cubicBezTo>
                  <a:cubicBezTo>
                    <a:pt x="109" y="0"/>
                    <a:pt x="109" y="0"/>
                    <a:pt x="109" y="0"/>
                  </a:cubicBezTo>
                  <a:cubicBezTo>
                    <a:pt x="121" y="0"/>
                    <a:pt x="131" y="10"/>
                    <a:pt x="131" y="22"/>
                  </a:cubicBezTo>
                  <a:cubicBezTo>
                    <a:pt x="131" y="281"/>
                    <a:pt x="131" y="281"/>
                    <a:pt x="131" y="281"/>
                  </a:cubicBezTo>
                  <a:cubicBezTo>
                    <a:pt x="131" y="294"/>
                    <a:pt x="121" y="303"/>
                    <a:pt x="109" y="303"/>
                  </a:cubicBezTo>
                  <a:cubicBezTo>
                    <a:pt x="21" y="303"/>
                    <a:pt x="21" y="303"/>
                    <a:pt x="21" y="303"/>
                  </a:cubicBezTo>
                  <a:cubicBezTo>
                    <a:pt x="9" y="303"/>
                    <a:pt x="0" y="294"/>
                    <a:pt x="0" y="281"/>
                  </a:cubicBezTo>
                  <a:lnTo>
                    <a:pt x="0" y="2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p:nvSpPr>
          <p:spPr bwMode="auto">
            <a:xfrm>
              <a:off x="2515" y="1238"/>
              <a:ext cx="741" cy="381"/>
            </a:xfrm>
            <a:custGeom>
              <a:avLst/>
              <a:gdLst>
                <a:gd name="T0" fmla="*/ 567 w 603"/>
                <a:gd name="T1" fmla="*/ 70 h 318"/>
                <a:gd name="T2" fmla="*/ 518 w 603"/>
                <a:gd name="T3" fmla="*/ 81 h 318"/>
                <a:gd name="T4" fmla="*/ 517 w 603"/>
                <a:gd name="T5" fmla="*/ 84 h 318"/>
                <a:gd name="T6" fmla="*/ 425 w 603"/>
                <a:gd name="T7" fmla="*/ 50 h 318"/>
                <a:gd name="T8" fmla="*/ 415 w 603"/>
                <a:gd name="T9" fmla="*/ 23 h 318"/>
                <a:gd name="T10" fmla="*/ 351 w 603"/>
                <a:gd name="T11" fmla="*/ 16 h 318"/>
                <a:gd name="T12" fmla="*/ 336 w 603"/>
                <a:gd name="T13" fmla="*/ 63 h 318"/>
                <a:gd name="T14" fmla="*/ 337 w 603"/>
                <a:gd name="T15" fmla="*/ 66 h 318"/>
                <a:gd name="T16" fmla="*/ 232 w 603"/>
                <a:gd name="T17" fmla="*/ 149 h 318"/>
                <a:gd name="T18" fmla="*/ 198 w 603"/>
                <a:gd name="T19" fmla="*/ 152 h 318"/>
                <a:gd name="T20" fmla="*/ 172 w 603"/>
                <a:gd name="T21" fmla="*/ 195 h 318"/>
                <a:gd name="T22" fmla="*/ 173 w 603"/>
                <a:gd name="T23" fmla="*/ 197 h 318"/>
                <a:gd name="T24" fmla="*/ 84 w 603"/>
                <a:gd name="T25" fmla="*/ 240 h 318"/>
                <a:gd name="T26" fmla="*/ 82 w 603"/>
                <a:gd name="T27" fmla="*/ 238 h 318"/>
                <a:gd name="T28" fmla="*/ 33 w 603"/>
                <a:gd name="T29" fmla="*/ 231 h 318"/>
                <a:gd name="T30" fmla="*/ 11 w 603"/>
                <a:gd name="T31" fmla="*/ 292 h 318"/>
                <a:gd name="T32" fmla="*/ 54 w 603"/>
                <a:gd name="T33" fmla="*/ 317 h 318"/>
                <a:gd name="T34" fmla="*/ 72 w 603"/>
                <a:gd name="T35" fmla="*/ 313 h 318"/>
                <a:gd name="T36" fmla="*/ 98 w 603"/>
                <a:gd name="T37" fmla="*/ 270 h 318"/>
                <a:gd name="T38" fmla="*/ 97 w 603"/>
                <a:gd name="T39" fmla="*/ 267 h 318"/>
                <a:gd name="T40" fmla="*/ 186 w 603"/>
                <a:gd name="T41" fmla="*/ 225 h 318"/>
                <a:gd name="T42" fmla="*/ 188 w 603"/>
                <a:gd name="T43" fmla="*/ 227 h 318"/>
                <a:gd name="T44" fmla="*/ 237 w 603"/>
                <a:gd name="T45" fmla="*/ 234 h 318"/>
                <a:gd name="T46" fmla="*/ 259 w 603"/>
                <a:gd name="T47" fmla="*/ 173 h 318"/>
                <a:gd name="T48" fmla="*/ 256 w 603"/>
                <a:gd name="T49" fmla="*/ 168 h 318"/>
                <a:gd name="T50" fmla="*/ 356 w 603"/>
                <a:gd name="T51" fmla="*/ 89 h 318"/>
                <a:gd name="T52" fmla="*/ 358 w 603"/>
                <a:gd name="T53" fmla="*/ 91 h 318"/>
                <a:gd name="T54" fmla="*/ 408 w 603"/>
                <a:gd name="T55" fmla="*/ 87 h 318"/>
                <a:gd name="T56" fmla="*/ 416 w 603"/>
                <a:gd name="T57" fmla="*/ 78 h 318"/>
                <a:gd name="T58" fmla="*/ 506 w 603"/>
                <a:gd name="T59" fmla="*/ 112 h 318"/>
                <a:gd name="T60" fmla="*/ 506 w 603"/>
                <a:gd name="T61" fmla="*/ 115 h 318"/>
                <a:gd name="T62" fmla="*/ 536 w 603"/>
                <a:gd name="T63" fmla="*/ 155 h 318"/>
                <a:gd name="T64" fmla="*/ 594 w 603"/>
                <a:gd name="T65" fmla="*/ 128 h 318"/>
                <a:gd name="T66" fmla="*/ 567 w 603"/>
                <a:gd name="T67" fmla="*/ 7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3" h="318">
                  <a:moveTo>
                    <a:pt x="567" y="70"/>
                  </a:moveTo>
                  <a:cubicBezTo>
                    <a:pt x="550" y="63"/>
                    <a:pt x="530" y="69"/>
                    <a:pt x="518" y="81"/>
                  </a:cubicBezTo>
                  <a:cubicBezTo>
                    <a:pt x="517" y="84"/>
                    <a:pt x="517" y="84"/>
                    <a:pt x="517" y="84"/>
                  </a:cubicBezTo>
                  <a:cubicBezTo>
                    <a:pt x="425" y="50"/>
                    <a:pt x="425" y="50"/>
                    <a:pt x="425" y="50"/>
                  </a:cubicBezTo>
                  <a:cubicBezTo>
                    <a:pt x="425" y="40"/>
                    <a:pt x="421" y="31"/>
                    <a:pt x="415" y="23"/>
                  </a:cubicBezTo>
                  <a:cubicBezTo>
                    <a:pt x="400" y="3"/>
                    <a:pt x="371" y="0"/>
                    <a:pt x="351" y="16"/>
                  </a:cubicBezTo>
                  <a:cubicBezTo>
                    <a:pt x="337" y="27"/>
                    <a:pt x="331" y="46"/>
                    <a:pt x="336" y="63"/>
                  </a:cubicBezTo>
                  <a:cubicBezTo>
                    <a:pt x="337" y="66"/>
                    <a:pt x="337" y="66"/>
                    <a:pt x="337" y="66"/>
                  </a:cubicBezTo>
                  <a:cubicBezTo>
                    <a:pt x="232" y="149"/>
                    <a:pt x="232" y="149"/>
                    <a:pt x="232" y="149"/>
                  </a:cubicBezTo>
                  <a:cubicBezTo>
                    <a:pt x="221" y="146"/>
                    <a:pt x="209" y="146"/>
                    <a:pt x="198" y="152"/>
                  </a:cubicBezTo>
                  <a:cubicBezTo>
                    <a:pt x="181" y="160"/>
                    <a:pt x="172" y="177"/>
                    <a:pt x="172" y="195"/>
                  </a:cubicBezTo>
                  <a:cubicBezTo>
                    <a:pt x="173" y="197"/>
                    <a:pt x="173" y="197"/>
                    <a:pt x="173" y="197"/>
                  </a:cubicBezTo>
                  <a:cubicBezTo>
                    <a:pt x="84" y="240"/>
                    <a:pt x="84" y="240"/>
                    <a:pt x="84" y="240"/>
                  </a:cubicBezTo>
                  <a:cubicBezTo>
                    <a:pt x="82" y="238"/>
                    <a:pt x="82" y="238"/>
                    <a:pt x="82" y="238"/>
                  </a:cubicBezTo>
                  <a:cubicBezTo>
                    <a:pt x="69" y="226"/>
                    <a:pt x="50" y="223"/>
                    <a:pt x="33" y="231"/>
                  </a:cubicBezTo>
                  <a:cubicBezTo>
                    <a:pt x="10" y="242"/>
                    <a:pt x="0" y="269"/>
                    <a:pt x="11" y="292"/>
                  </a:cubicBezTo>
                  <a:cubicBezTo>
                    <a:pt x="19" y="309"/>
                    <a:pt x="37" y="318"/>
                    <a:pt x="54" y="317"/>
                  </a:cubicBezTo>
                  <a:cubicBezTo>
                    <a:pt x="60" y="317"/>
                    <a:pt x="66" y="316"/>
                    <a:pt x="72" y="313"/>
                  </a:cubicBezTo>
                  <a:cubicBezTo>
                    <a:pt x="89" y="305"/>
                    <a:pt x="98" y="288"/>
                    <a:pt x="98" y="270"/>
                  </a:cubicBezTo>
                  <a:cubicBezTo>
                    <a:pt x="97" y="267"/>
                    <a:pt x="97" y="267"/>
                    <a:pt x="97" y="267"/>
                  </a:cubicBezTo>
                  <a:cubicBezTo>
                    <a:pt x="186" y="225"/>
                    <a:pt x="186" y="225"/>
                    <a:pt x="186" y="225"/>
                  </a:cubicBezTo>
                  <a:cubicBezTo>
                    <a:pt x="188" y="227"/>
                    <a:pt x="188" y="227"/>
                    <a:pt x="188" y="227"/>
                  </a:cubicBezTo>
                  <a:cubicBezTo>
                    <a:pt x="201" y="238"/>
                    <a:pt x="220" y="242"/>
                    <a:pt x="237" y="234"/>
                  </a:cubicBezTo>
                  <a:cubicBezTo>
                    <a:pt x="260" y="223"/>
                    <a:pt x="270" y="196"/>
                    <a:pt x="259" y="173"/>
                  </a:cubicBezTo>
                  <a:cubicBezTo>
                    <a:pt x="258" y="171"/>
                    <a:pt x="257" y="170"/>
                    <a:pt x="256" y="168"/>
                  </a:cubicBezTo>
                  <a:cubicBezTo>
                    <a:pt x="356" y="89"/>
                    <a:pt x="356" y="89"/>
                    <a:pt x="356" y="89"/>
                  </a:cubicBezTo>
                  <a:cubicBezTo>
                    <a:pt x="358" y="91"/>
                    <a:pt x="358" y="91"/>
                    <a:pt x="358" y="91"/>
                  </a:cubicBezTo>
                  <a:cubicBezTo>
                    <a:pt x="373" y="100"/>
                    <a:pt x="393" y="98"/>
                    <a:pt x="408" y="87"/>
                  </a:cubicBezTo>
                  <a:cubicBezTo>
                    <a:pt x="411" y="84"/>
                    <a:pt x="414" y="81"/>
                    <a:pt x="416" y="78"/>
                  </a:cubicBezTo>
                  <a:cubicBezTo>
                    <a:pt x="506" y="112"/>
                    <a:pt x="506" y="112"/>
                    <a:pt x="506" y="112"/>
                  </a:cubicBezTo>
                  <a:cubicBezTo>
                    <a:pt x="506" y="115"/>
                    <a:pt x="506" y="115"/>
                    <a:pt x="506" y="115"/>
                  </a:cubicBezTo>
                  <a:cubicBezTo>
                    <a:pt x="507" y="132"/>
                    <a:pt x="518" y="149"/>
                    <a:pt x="536" y="155"/>
                  </a:cubicBezTo>
                  <a:cubicBezTo>
                    <a:pt x="559" y="164"/>
                    <a:pt x="585" y="152"/>
                    <a:pt x="594" y="128"/>
                  </a:cubicBezTo>
                  <a:cubicBezTo>
                    <a:pt x="603" y="105"/>
                    <a:pt x="591" y="79"/>
                    <a:pt x="567" y="7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19"/>
          <p:cNvGrpSpPr>
            <a:grpSpLocks noChangeAspect="1"/>
          </p:cNvGrpSpPr>
          <p:nvPr/>
        </p:nvGrpSpPr>
        <p:grpSpPr bwMode="auto">
          <a:xfrm>
            <a:off x="6437947" y="2068700"/>
            <a:ext cx="794704" cy="771862"/>
            <a:chOff x="2376" y="1131"/>
            <a:chExt cx="1009" cy="980"/>
          </a:xfrm>
        </p:grpSpPr>
        <p:sp>
          <p:nvSpPr>
            <p:cNvPr id="57" name="Freeform 20"/>
            <p:cNvSpPr>
              <a:spLocks noEditPoints="1"/>
            </p:cNvSpPr>
            <p:nvPr/>
          </p:nvSpPr>
          <p:spPr bwMode="auto">
            <a:xfrm>
              <a:off x="2376" y="1132"/>
              <a:ext cx="1005" cy="979"/>
            </a:xfrm>
            <a:custGeom>
              <a:avLst/>
              <a:gdLst>
                <a:gd name="T0" fmla="*/ 411 w 818"/>
                <a:gd name="T1" fmla="*/ 2 h 818"/>
                <a:gd name="T2" fmla="*/ 2 w 818"/>
                <a:gd name="T3" fmla="*/ 406 h 818"/>
                <a:gd name="T4" fmla="*/ 406 w 818"/>
                <a:gd name="T5" fmla="*/ 816 h 818"/>
                <a:gd name="T6" fmla="*/ 816 w 818"/>
                <a:gd name="T7" fmla="*/ 412 h 818"/>
                <a:gd name="T8" fmla="*/ 411 w 818"/>
                <a:gd name="T9" fmla="*/ 2 h 818"/>
                <a:gd name="T10" fmla="*/ 407 w 818"/>
                <a:gd name="T11" fmla="*/ 739 h 818"/>
                <a:gd name="T12" fmla="*/ 79 w 818"/>
                <a:gd name="T13" fmla="*/ 407 h 818"/>
                <a:gd name="T14" fmla="*/ 411 w 818"/>
                <a:gd name="T15" fmla="*/ 79 h 818"/>
                <a:gd name="T16" fmla="*/ 739 w 818"/>
                <a:gd name="T17" fmla="*/ 411 h 818"/>
                <a:gd name="T18" fmla="*/ 407 w 818"/>
                <a:gd name="T19" fmla="*/ 739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818">
                  <a:moveTo>
                    <a:pt x="411" y="2"/>
                  </a:moveTo>
                  <a:cubicBezTo>
                    <a:pt x="186" y="0"/>
                    <a:pt x="3" y="181"/>
                    <a:pt x="2" y="406"/>
                  </a:cubicBezTo>
                  <a:cubicBezTo>
                    <a:pt x="0" y="631"/>
                    <a:pt x="181" y="815"/>
                    <a:pt x="406" y="816"/>
                  </a:cubicBezTo>
                  <a:cubicBezTo>
                    <a:pt x="631" y="818"/>
                    <a:pt x="815" y="637"/>
                    <a:pt x="816" y="412"/>
                  </a:cubicBezTo>
                  <a:cubicBezTo>
                    <a:pt x="818" y="187"/>
                    <a:pt x="636" y="3"/>
                    <a:pt x="411" y="2"/>
                  </a:cubicBezTo>
                  <a:moveTo>
                    <a:pt x="407" y="739"/>
                  </a:moveTo>
                  <a:cubicBezTo>
                    <a:pt x="225" y="738"/>
                    <a:pt x="78" y="589"/>
                    <a:pt x="79" y="407"/>
                  </a:cubicBezTo>
                  <a:cubicBezTo>
                    <a:pt x="80" y="225"/>
                    <a:pt x="229" y="78"/>
                    <a:pt x="411" y="79"/>
                  </a:cubicBezTo>
                  <a:cubicBezTo>
                    <a:pt x="593" y="80"/>
                    <a:pt x="740" y="229"/>
                    <a:pt x="739" y="411"/>
                  </a:cubicBezTo>
                  <a:cubicBezTo>
                    <a:pt x="738" y="593"/>
                    <a:pt x="589" y="740"/>
                    <a:pt x="407" y="739"/>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p:nvSpPr>
          <p:spPr bwMode="auto">
            <a:xfrm>
              <a:off x="2822" y="1131"/>
              <a:ext cx="563" cy="540"/>
            </a:xfrm>
            <a:custGeom>
              <a:avLst/>
              <a:gdLst>
                <a:gd name="T0" fmla="*/ 46 w 458"/>
                <a:gd name="T1" fmla="*/ 80 h 451"/>
                <a:gd name="T2" fmla="*/ 12 w 458"/>
                <a:gd name="T3" fmla="*/ 82 h 451"/>
                <a:gd name="T4" fmla="*/ 15 w 458"/>
                <a:gd name="T5" fmla="*/ 82 h 451"/>
                <a:gd name="T6" fmla="*/ 21 w 458"/>
                <a:gd name="T7" fmla="*/ 82 h 451"/>
                <a:gd name="T8" fmla="*/ 45 w 458"/>
                <a:gd name="T9" fmla="*/ 80 h 451"/>
                <a:gd name="T10" fmla="*/ 258 w 458"/>
                <a:gd name="T11" fmla="*/ 159 h 451"/>
                <a:gd name="T12" fmla="*/ 374 w 458"/>
                <a:gd name="T13" fmla="*/ 436 h 451"/>
                <a:gd name="T14" fmla="*/ 374 w 458"/>
                <a:gd name="T15" fmla="*/ 442 h 451"/>
                <a:gd name="T16" fmla="*/ 376 w 458"/>
                <a:gd name="T17" fmla="*/ 412 h 451"/>
                <a:gd name="T18" fmla="*/ 48 w 458"/>
                <a:gd name="T19" fmla="*/ 80 h 451"/>
                <a:gd name="T20" fmla="*/ 46 w 458"/>
                <a:gd name="T21" fmla="*/ 80 h 451"/>
                <a:gd name="T22" fmla="*/ 44 w 458"/>
                <a:gd name="T23" fmla="*/ 0 h 451"/>
                <a:gd name="T24" fmla="*/ 10 w 458"/>
                <a:gd name="T25" fmla="*/ 2 h 451"/>
                <a:gd name="T26" fmla="*/ 0 w 458"/>
                <a:gd name="T27" fmla="*/ 5 h 451"/>
                <a:gd name="T28" fmla="*/ 46 w 458"/>
                <a:gd name="T29" fmla="*/ 3 h 451"/>
                <a:gd name="T30" fmla="*/ 48 w 458"/>
                <a:gd name="T31" fmla="*/ 3 h 451"/>
                <a:gd name="T32" fmla="*/ 453 w 458"/>
                <a:gd name="T33" fmla="*/ 413 h 451"/>
                <a:gd name="T34" fmla="*/ 451 w 458"/>
                <a:gd name="T35" fmla="*/ 451 h 451"/>
                <a:gd name="T36" fmla="*/ 454 w 458"/>
                <a:gd name="T37" fmla="*/ 438 h 451"/>
                <a:gd name="T38" fmla="*/ 311 w 458"/>
                <a:gd name="T39" fmla="*/ 99 h 451"/>
                <a:gd name="T40" fmla="*/ 44 w 458"/>
                <a:gd name="T41"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451">
                  <a:moveTo>
                    <a:pt x="46" y="80"/>
                  </a:moveTo>
                  <a:cubicBezTo>
                    <a:pt x="34" y="80"/>
                    <a:pt x="23" y="81"/>
                    <a:pt x="12" y="82"/>
                  </a:cubicBezTo>
                  <a:cubicBezTo>
                    <a:pt x="13" y="82"/>
                    <a:pt x="14" y="82"/>
                    <a:pt x="15" y="82"/>
                  </a:cubicBezTo>
                  <a:cubicBezTo>
                    <a:pt x="17" y="82"/>
                    <a:pt x="19" y="82"/>
                    <a:pt x="21" y="82"/>
                  </a:cubicBezTo>
                  <a:cubicBezTo>
                    <a:pt x="21" y="82"/>
                    <a:pt x="30" y="80"/>
                    <a:pt x="45" y="80"/>
                  </a:cubicBezTo>
                  <a:cubicBezTo>
                    <a:pt x="87" y="80"/>
                    <a:pt x="177" y="90"/>
                    <a:pt x="258" y="159"/>
                  </a:cubicBezTo>
                  <a:cubicBezTo>
                    <a:pt x="341" y="230"/>
                    <a:pt x="377" y="317"/>
                    <a:pt x="374" y="436"/>
                  </a:cubicBezTo>
                  <a:cubicBezTo>
                    <a:pt x="374" y="438"/>
                    <a:pt x="374" y="440"/>
                    <a:pt x="374" y="442"/>
                  </a:cubicBezTo>
                  <a:cubicBezTo>
                    <a:pt x="375" y="432"/>
                    <a:pt x="376" y="422"/>
                    <a:pt x="376" y="412"/>
                  </a:cubicBezTo>
                  <a:cubicBezTo>
                    <a:pt x="377" y="230"/>
                    <a:pt x="230" y="81"/>
                    <a:pt x="48" y="80"/>
                  </a:cubicBezTo>
                  <a:cubicBezTo>
                    <a:pt x="47" y="80"/>
                    <a:pt x="47" y="80"/>
                    <a:pt x="46" y="80"/>
                  </a:cubicBezTo>
                  <a:moveTo>
                    <a:pt x="44" y="0"/>
                  </a:moveTo>
                  <a:cubicBezTo>
                    <a:pt x="24" y="0"/>
                    <a:pt x="12" y="2"/>
                    <a:pt x="10" y="2"/>
                  </a:cubicBezTo>
                  <a:cubicBezTo>
                    <a:pt x="6" y="3"/>
                    <a:pt x="3" y="4"/>
                    <a:pt x="0" y="5"/>
                  </a:cubicBezTo>
                  <a:cubicBezTo>
                    <a:pt x="15" y="4"/>
                    <a:pt x="30" y="3"/>
                    <a:pt x="46" y="3"/>
                  </a:cubicBezTo>
                  <a:cubicBezTo>
                    <a:pt x="47" y="3"/>
                    <a:pt x="48" y="3"/>
                    <a:pt x="48" y="3"/>
                  </a:cubicBezTo>
                  <a:cubicBezTo>
                    <a:pt x="273" y="4"/>
                    <a:pt x="455" y="188"/>
                    <a:pt x="453" y="413"/>
                  </a:cubicBezTo>
                  <a:cubicBezTo>
                    <a:pt x="453" y="426"/>
                    <a:pt x="452" y="439"/>
                    <a:pt x="451" y="451"/>
                  </a:cubicBezTo>
                  <a:cubicBezTo>
                    <a:pt x="453" y="447"/>
                    <a:pt x="454" y="443"/>
                    <a:pt x="454" y="438"/>
                  </a:cubicBezTo>
                  <a:cubicBezTo>
                    <a:pt x="458" y="296"/>
                    <a:pt x="411" y="185"/>
                    <a:pt x="311" y="99"/>
                  </a:cubicBezTo>
                  <a:cubicBezTo>
                    <a:pt x="210" y="13"/>
                    <a:pt x="99" y="0"/>
                    <a:pt x="44"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p:cNvSpPr>
            <p:nvPr/>
          </p:nvSpPr>
          <p:spPr bwMode="auto">
            <a:xfrm>
              <a:off x="2789" y="1135"/>
              <a:ext cx="592" cy="567"/>
            </a:xfrm>
            <a:custGeom>
              <a:avLst/>
              <a:gdLst>
                <a:gd name="T0" fmla="*/ 73 w 482"/>
                <a:gd name="T1" fmla="*/ 0 h 474"/>
                <a:gd name="T2" fmla="*/ 27 w 482"/>
                <a:gd name="T3" fmla="*/ 2 h 474"/>
                <a:gd name="T4" fmla="*/ 3 w 482"/>
                <a:gd name="T5" fmla="*/ 45 h 474"/>
                <a:gd name="T6" fmla="*/ 39 w 482"/>
                <a:gd name="T7" fmla="*/ 79 h 474"/>
                <a:gd name="T8" fmla="*/ 73 w 482"/>
                <a:gd name="T9" fmla="*/ 77 h 474"/>
                <a:gd name="T10" fmla="*/ 75 w 482"/>
                <a:gd name="T11" fmla="*/ 77 h 474"/>
                <a:gd name="T12" fmla="*/ 403 w 482"/>
                <a:gd name="T13" fmla="*/ 409 h 474"/>
                <a:gd name="T14" fmla="*/ 401 w 482"/>
                <a:gd name="T15" fmla="*/ 439 h 474"/>
                <a:gd name="T16" fmla="*/ 440 w 482"/>
                <a:gd name="T17" fmla="*/ 474 h 474"/>
                <a:gd name="T18" fmla="*/ 441 w 482"/>
                <a:gd name="T19" fmla="*/ 474 h 474"/>
                <a:gd name="T20" fmla="*/ 478 w 482"/>
                <a:gd name="T21" fmla="*/ 448 h 474"/>
                <a:gd name="T22" fmla="*/ 480 w 482"/>
                <a:gd name="T23" fmla="*/ 410 h 474"/>
                <a:gd name="T24" fmla="*/ 75 w 482"/>
                <a:gd name="T25" fmla="*/ 0 h 474"/>
                <a:gd name="T26" fmla="*/ 73 w 482"/>
                <a:gd name="T27"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2" h="474">
                  <a:moveTo>
                    <a:pt x="73" y="0"/>
                  </a:moveTo>
                  <a:cubicBezTo>
                    <a:pt x="57" y="0"/>
                    <a:pt x="42" y="1"/>
                    <a:pt x="27" y="2"/>
                  </a:cubicBezTo>
                  <a:cubicBezTo>
                    <a:pt x="10" y="9"/>
                    <a:pt x="0" y="26"/>
                    <a:pt x="3" y="45"/>
                  </a:cubicBezTo>
                  <a:cubicBezTo>
                    <a:pt x="5" y="63"/>
                    <a:pt x="21" y="77"/>
                    <a:pt x="39" y="79"/>
                  </a:cubicBezTo>
                  <a:cubicBezTo>
                    <a:pt x="50" y="78"/>
                    <a:pt x="61" y="77"/>
                    <a:pt x="73" y="77"/>
                  </a:cubicBezTo>
                  <a:cubicBezTo>
                    <a:pt x="74" y="77"/>
                    <a:pt x="74" y="77"/>
                    <a:pt x="75" y="77"/>
                  </a:cubicBezTo>
                  <a:cubicBezTo>
                    <a:pt x="257" y="78"/>
                    <a:pt x="404" y="227"/>
                    <a:pt x="403" y="409"/>
                  </a:cubicBezTo>
                  <a:cubicBezTo>
                    <a:pt x="403" y="419"/>
                    <a:pt x="402" y="429"/>
                    <a:pt x="401" y="439"/>
                  </a:cubicBezTo>
                  <a:cubicBezTo>
                    <a:pt x="404" y="458"/>
                    <a:pt x="420" y="473"/>
                    <a:pt x="440" y="474"/>
                  </a:cubicBezTo>
                  <a:cubicBezTo>
                    <a:pt x="440" y="474"/>
                    <a:pt x="440" y="474"/>
                    <a:pt x="441" y="474"/>
                  </a:cubicBezTo>
                  <a:cubicBezTo>
                    <a:pt x="458" y="474"/>
                    <a:pt x="472" y="463"/>
                    <a:pt x="478" y="448"/>
                  </a:cubicBezTo>
                  <a:cubicBezTo>
                    <a:pt x="479" y="436"/>
                    <a:pt x="480" y="423"/>
                    <a:pt x="480" y="410"/>
                  </a:cubicBezTo>
                  <a:cubicBezTo>
                    <a:pt x="482" y="185"/>
                    <a:pt x="300" y="1"/>
                    <a:pt x="75" y="0"/>
                  </a:cubicBezTo>
                  <a:cubicBezTo>
                    <a:pt x="75" y="0"/>
                    <a:pt x="74" y="0"/>
                    <a:pt x="73" y="0"/>
                  </a:cubicBezTo>
                </a:path>
              </a:pathLst>
            </a:custGeom>
            <a:solidFill>
              <a:srgbClr val="008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3"/>
            <p:cNvSpPr>
              <a:spLocks/>
            </p:cNvSpPr>
            <p:nvPr/>
          </p:nvSpPr>
          <p:spPr bwMode="auto">
            <a:xfrm>
              <a:off x="2596" y="1630"/>
              <a:ext cx="167" cy="370"/>
            </a:xfrm>
            <a:custGeom>
              <a:avLst/>
              <a:gdLst>
                <a:gd name="T0" fmla="*/ 113 w 136"/>
                <a:gd name="T1" fmla="*/ 0 h 309"/>
                <a:gd name="T2" fmla="*/ 23 w 136"/>
                <a:gd name="T3" fmla="*/ 0 h 309"/>
                <a:gd name="T4" fmla="*/ 0 w 136"/>
                <a:gd name="T5" fmla="*/ 23 h 309"/>
                <a:gd name="T6" fmla="*/ 0 w 136"/>
                <a:gd name="T7" fmla="*/ 229 h 309"/>
                <a:gd name="T8" fmla="*/ 136 w 136"/>
                <a:gd name="T9" fmla="*/ 309 h 309"/>
                <a:gd name="T10" fmla="*/ 136 w 136"/>
                <a:gd name="T11" fmla="*/ 23 h 309"/>
                <a:gd name="T12" fmla="*/ 113 w 136"/>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136" h="309">
                  <a:moveTo>
                    <a:pt x="113" y="0"/>
                  </a:moveTo>
                  <a:cubicBezTo>
                    <a:pt x="23" y="0"/>
                    <a:pt x="23" y="0"/>
                    <a:pt x="23" y="0"/>
                  </a:cubicBezTo>
                  <a:cubicBezTo>
                    <a:pt x="10" y="0"/>
                    <a:pt x="0" y="10"/>
                    <a:pt x="0" y="23"/>
                  </a:cubicBezTo>
                  <a:cubicBezTo>
                    <a:pt x="0" y="229"/>
                    <a:pt x="0" y="229"/>
                    <a:pt x="0" y="229"/>
                  </a:cubicBezTo>
                  <a:cubicBezTo>
                    <a:pt x="38" y="266"/>
                    <a:pt x="84" y="294"/>
                    <a:pt x="136" y="309"/>
                  </a:cubicBezTo>
                  <a:cubicBezTo>
                    <a:pt x="136" y="23"/>
                    <a:pt x="136" y="23"/>
                    <a:pt x="136" y="23"/>
                  </a:cubicBezTo>
                  <a:cubicBezTo>
                    <a:pt x="136" y="10"/>
                    <a:pt x="126" y="0"/>
                    <a:pt x="11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4"/>
            <p:cNvSpPr>
              <a:spLocks/>
            </p:cNvSpPr>
            <p:nvPr/>
          </p:nvSpPr>
          <p:spPr bwMode="auto">
            <a:xfrm>
              <a:off x="2794" y="1373"/>
              <a:ext cx="168" cy="644"/>
            </a:xfrm>
            <a:custGeom>
              <a:avLst/>
              <a:gdLst>
                <a:gd name="T0" fmla="*/ 137 w 137"/>
                <a:gd name="T1" fmla="*/ 22 h 538"/>
                <a:gd name="T2" fmla="*/ 114 w 137"/>
                <a:gd name="T3" fmla="*/ 0 h 538"/>
                <a:gd name="T4" fmla="*/ 23 w 137"/>
                <a:gd name="T5" fmla="*/ 0 h 538"/>
                <a:gd name="T6" fmla="*/ 0 w 137"/>
                <a:gd name="T7" fmla="*/ 22 h 538"/>
                <a:gd name="T8" fmla="*/ 0 w 137"/>
                <a:gd name="T9" fmla="*/ 525 h 538"/>
                <a:gd name="T10" fmla="*/ 1 w 137"/>
                <a:gd name="T11" fmla="*/ 531 h 538"/>
                <a:gd name="T12" fmla="*/ 67 w 137"/>
                <a:gd name="T13" fmla="*/ 538 h 538"/>
                <a:gd name="T14" fmla="*/ 136 w 137"/>
                <a:gd name="T15" fmla="*/ 531 h 538"/>
                <a:gd name="T16" fmla="*/ 137 w 137"/>
                <a:gd name="T17" fmla="*/ 525 h 538"/>
                <a:gd name="T18" fmla="*/ 137 w 137"/>
                <a:gd name="T19" fmla="*/ 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538">
                  <a:moveTo>
                    <a:pt x="137" y="22"/>
                  </a:moveTo>
                  <a:cubicBezTo>
                    <a:pt x="137" y="10"/>
                    <a:pt x="126" y="0"/>
                    <a:pt x="114" y="0"/>
                  </a:cubicBezTo>
                  <a:cubicBezTo>
                    <a:pt x="23" y="0"/>
                    <a:pt x="23" y="0"/>
                    <a:pt x="23" y="0"/>
                  </a:cubicBezTo>
                  <a:cubicBezTo>
                    <a:pt x="11" y="0"/>
                    <a:pt x="0" y="10"/>
                    <a:pt x="0" y="22"/>
                  </a:cubicBezTo>
                  <a:cubicBezTo>
                    <a:pt x="0" y="525"/>
                    <a:pt x="0" y="525"/>
                    <a:pt x="0" y="525"/>
                  </a:cubicBezTo>
                  <a:cubicBezTo>
                    <a:pt x="0" y="527"/>
                    <a:pt x="1" y="529"/>
                    <a:pt x="1" y="531"/>
                  </a:cubicBezTo>
                  <a:cubicBezTo>
                    <a:pt x="22" y="535"/>
                    <a:pt x="44" y="538"/>
                    <a:pt x="67" y="538"/>
                  </a:cubicBezTo>
                  <a:cubicBezTo>
                    <a:pt x="90" y="538"/>
                    <a:pt x="113" y="536"/>
                    <a:pt x="136" y="531"/>
                  </a:cubicBezTo>
                  <a:cubicBezTo>
                    <a:pt x="136" y="529"/>
                    <a:pt x="137" y="527"/>
                    <a:pt x="137" y="525"/>
                  </a:cubicBezTo>
                  <a:lnTo>
                    <a:pt x="137" y="2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
            <p:cNvSpPr>
              <a:spLocks/>
            </p:cNvSpPr>
            <p:nvPr/>
          </p:nvSpPr>
          <p:spPr bwMode="auto">
            <a:xfrm>
              <a:off x="3000" y="1454"/>
              <a:ext cx="153" cy="545"/>
            </a:xfrm>
            <a:custGeom>
              <a:avLst/>
              <a:gdLst>
                <a:gd name="T0" fmla="*/ 104 w 124"/>
                <a:gd name="T1" fmla="*/ 0 h 455"/>
                <a:gd name="T2" fmla="*/ 21 w 124"/>
                <a:gd name="T3" fmla="*/ 0 h 455"/>
                <a:gd name="T4" fmla="*/ 0 w 124"/>
                <a:gd name="T5" fmla="*/ 21 h 455"/>
                <a:gd name="T6" fmla="*/ 0 w 124"/>
                <a:gd name="T7" fmla="*/ 455 h 455"/>
                <a:gd name="T8" fmla="*/ 124 w 124"/>
                <a:gd name="T9" fmla="*/ 382 h 455"/>
                <a:gd name="T10" fmla="*/ 124 w 124"/>
                <a:gd name="T11" fmla="*/ 21 h 455"/>
                <a:gd name="T12" fmla="*/ 104 w 124"/>
                <a:gd name="T13" fmla="*/ 0 h 455"/>
              </a:gdLst>
              <a:ahLst/>
              <a:cxnLst>
                <a:cxn ang="0">
                  <a:pos x="T0" y="T1"/>
                </a:cxn>
                <a:cxn ang="0">
                  <a:pos x="T2" y="T3"/>
                </a:cxn>
                <a:cxn ang="0">
                  <a:pos x="T4" y="T5"/>
                </a:cxn>
                <a:cxn ang="0">
                  <a:pos x="T6" y="T7"/>
                </a:cxn>
                <a:cxn ang="0">
                  <a:pos x="T8" y="T9"/>
                </a:cxn>
                <a:cxn ang="0">
                  <a:pos x="T10" y="T11"/>
                </a:cxn>
                <a:cxn ang="0">
                  <a:pos x="T12" y="T13"/>
                </a:cxn>
              </a:cxnLst>
              <a:rect l="0" t="0" r="r" b="b"/>
              <a:pathLst>
                <a:path w="124" h="455">
                  <a:moveTo>
                    <a:pt x="104" y="0"/>
                  </a:moveTo>
                  <a:cubicBezTo>
                    <a:pt x="21" y="0"/>
                    <a:pt x="21" y="0"/>
                    <a:pt x="21" y="0"/>
                  </a:cubicBezTo>
                  <a:cubicBezTo>
                    <a:pt x="9" y="0"/>
                    <a:pt x="0" y="9"/>
                    <a:pt x="0" y="21"/>
                  </a:cubicBezTo>
                  <a:cubicBezTo>
                    <a:pt x="0" y="455"/>
                    <a:pt x="0" y="455"/>
                    <a:pt x="0" y="455"/>
                  </a:cubicBezTo>
                  <a:cubicBezTo>
                    <a:pt x="47" y="440"/>
                    <a:pt x="89" y="415"/>
                    <a:pt x="124" y="382"/>
                  </a:cubicBezTo>
                  <a:cubicBezTo>
                    <a:pt x="124" y="21"/>
                    <a:pt x="124" y="21"/>
                    <a:pt x="124" y="21"/>
                  </a:cubicBezTo>
                  <a:cubicBezTo>
                    <a:pt x="124" y="9"/>
                    <a:pt x="115" y="0"/>
                    <a:pt x="10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28"/>
          <p:cNvGrpSpPr>
            <a:grpSpLocks noChangeAspect="1"/>
          </p:cNvGrpSpPr>
          <p:nvPr/>
        </p:nvGrpSpPr>
        <p:grpSpPr bwMode="auto">
          <a:xfrm>
            <a:off x="7469188" y="2147888"/>
            <a:ext cx="1082675" cy="658812"/>
            <a:chOff x="4705" y="1353"/>
            <a:chExt cx="682" cy="415"/>
          </a:xfrm>
        </p:grpSpPr>
        <p:sp>
          <p:nvSpPr>
            <p:cNvPr id="66" name="Freeform 29"/>
            <p:cNvSpPr>
              <a:spLocks/>
            </p:cNvSpPr>
            <p:nvPr/>
          </p:nvSpPr>
          <p:spPr bwMode="auto">
            <a:xfrm>
              <a:off x="4705" y="1713"/>
              <a:ext cx="682" cy="27"/>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0"/>
            <p:cNvSpPr>
              <a:spLocks noEditPoints="1"/>
            </p:cNvSpPr>
            <p:nvPr/>
          </p:nvSpPr>
          <p:spPr bwMode="auto">
            <a:xfrm>
              <a:off x="4762" y="1353"/>
              <a:ext cx="568" cy="333"/>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1"/>
            <p:cNvSpPr>
              <a:spLocks/>
            </p:cNvSpPr>
            <p:nvPr/>
          </p:nvSpPr>
          <p:spPr bwMode="auto">
            <a:xfrm>
              <a:off x="4858" y="1411"/>
              <a:ext cx="377" cy="226"/>
            </a:xfrm>
            <a:custGeom>
              <a:avLst/>
              <a:gdLst>
                <a:gd name="T0" fmla="*/ 456 w 456"/>
                <a:gd name="T1" fmla="*/ 0 h 279"/>
                <a:gd name="T2" fmla="*/ 0 w 456"/>
                <a:gd name="T3" fmla="*/ 0 h 279"/>
                <a:gd name="T4" fmla="*/ 0 w 456"/>
                <a:gd name="T5" fmla="*/ 279 h 279"/>
                <a:gd name="T6" fmla="*/ 360 w 456"/>
                <a:gd name="T7" fmla="*/ 279 h 279"/>
                <a:gd name="T8" fmla="*/ 360 w 456"/>
                <a:gd name="T9" fmla="*/ 273 h 279"/>
                <a:gd name="T10" fmla="*/ 356 w 456"/>
                <a:gd name="T11" fmla="*/ 262 h 279"/>
                <a:gd name="T12" fmla="*/ 356 w 456"/>
                <a:gd name="T13" fmla="*/ 62 h 279"/>
                <a:gd name="T14" fmla="*/ 372 w 456"/>
                <a:gd name="T15" fmla="*/ 45 h 279"/>
                <a:gd name="T16" fmla="*/ 439 w 456"/>
                <a:gd name="T17" fmla="*/ 45 h 279"/>
                <a:gd name="T18" fmla="*/ 456 w 456"/>
                <a:gd name="T19" fmla="*/ 62 h 279"/>
                <a:gd name="T20" fmla="*/ 456 w 456"/>
                <a:gd name="T2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279">
                  <a:moveTo>
                    <a:pt x="456" y="0"/>
                  </a:moveTo>
                  <a:cubicBezTo>
                    <a:pt x="0" y="0"/>
                    <a:pt x="0" y="0"/>
                    <a:pt x="0" y="0"/>
                  </a:cubicBezTo>
                  <a:cubicBezTo>
                    <a:pt x="0" y="279"/>
                    <a:pt x="0" y="279"/>
                    <a:pt x="0" y="279"/>
                  </a:cubicBezTo>
                  <a:cubicBezTo>
                    <a:pt x="360" y="279"/>
                    <a:pt x="360" y="279"/>
                    <a:pt x="360" y="279"/>
                  </a:cubicBezTo>
                  <a:cubicBezTo>
                    <a:pt x="360" y="273"/>
                    <a:pt x="360" y="273"/>
                    <a:pt x="360" y="273"/>
                  </a:cubicBezTo>
                  <a:cubicBezTo>
                    <a:pt x="357" y="270"/>
                    <a:pt x="356" y="266"/>
                    <a:pt x="356" y="262"/>
                  </a:cubicBezTo>
                  <a:cubicBezTo>
                    <a:pt x="356" y="62"/>
                    <a:pt x="356" y="62"/>
                    <a:pt x="356" y="62"/>
                  </a:cubicBezTo>
                  <a:cubicBezTo>
                    <a:pt x="356" y="52"/>
                    <a:pt x="363" y="45"/>
                    <a:pt x="372" y="45"/>
                  </a:cubicBezTo>
                  <a:cubicBezTo>
                    <a:pt x="439" y="45"/>
                    <a:pt x="439" y="45"/>
                    <a:pt x="439" y="45"/>
                  </a:cubicBezTo>
                  <a:cubicBezTo>
                    <a:pt x="448" y="45"/>
                    <a:pt x="456" y="52"/>
                    <a:pt x="456" y="62"/>
                  </a:cubicBezTo>
                  <a:cubicBezTo>
                    <a:pt x="456" y="0"/>
                    <a:pt x="456" y="0"/>
                    <a:pt x="45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
            <p:cNvSpPr>
              <a:spLocks/>
            </p:cNvSpPr>
            <p:nvPr/>
          </p:nvSpPr>
          <p:spPr bwMode="auto">
            <a:xfrm>
              <a:off x="4858" y="1528"/>
              <a:ext cx="82" cy="109"/>
            </a:xfrm>
            <a:custGeom>
              <a:avLst/>
              <a:gdLst>
                <a:gd name="T0" fmla="*/ 0 w 100"/>
                <a:gd name="T1" fmla="*/ 17 h 134"/>
                <a:gd name="T2" fmla="*/ 16 w 100"/>
                <a:gd name="T3" fmla="*/ 0 h 134"/>
                <a:gd name="T4" fmla="*/ 83 w 100"/>
                <a:gd name="T5" fmla="*/ 0 h 134"/>
                <a:gd name="T6" fmla="*/ 100 w 100"/>
                <a:gd name="T7" fmla="*/ 17 h 134"/>
                <a:gd name="T8" fmla="*/ 100 w 100"/>
                <a:gd name="T9" fmla="*/ 117 h 134"/>
                <a:gd name="T10" fmla="*/ 83 w 100"/>
                <a:gd name="T11" fmla="*/ 134 h 134"/>
                <a:gd name="T12" fmla="*/ 16 w 100"/>
                <a:gd name="T13" fmla="*/ 134 h 134"/>
                <a:gd name="T14" fmla="*/ 0 w 100"/>
                <a:gd name="T15" fmla="*/ 117 h 134"/>
                <a:gd name="T16" fmla="*/ 0 w 100"/>
                <a:gd name="T17" fmla="*/ 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34">
                  <a:moveTo>
                    <a:pt x="0" y="17"/>
                  </a:moveTo>
                  <a:cubicBezTo>
                    <a:pt x="0" y="8"/>
                    <a:pt x="7" y="0"/>
                    <a:pt x="16" y="0"/>
                  </a:cubicBezTo>
                  <a:cubicBezTo>
                    <a:pt x="83" y="0"/>
                    <a:pt x="83" y="0"/>
                    <a:pt x="83" y="0"/>
                  </a:cubicBezTo>
                  <a:cubicBezTo>
                    <a:pt x="92" y="0"/>
                    <a:pt x="100" y="8"/>
                    <a:pt x="100" y="17"/>
                  </a:cubicBezTo>
                  <a:cubicBezTo>
                    <a:pt x="100" y="117"/>
                    <a:pt x="100" y="117"/>
                    <a:pt x="100" y="117"/>
                  </a:cubicBezTo>
                  <a:cubicBezTo>
                    <a:pt x="100" y="126"/>
                    <a:pt x="92" y="134"/>
                    <a:pt x="83" y="134"/>
                  </a:cubicBezTo>
                  <a:cubicBezTo>
                    <a:pt x="16" y="134"/>
                    <a:pt x="16" y="134"/>
                    <a:pt x="16" y="134"/>
                  </a:cubicBezTo>
                  <a:cubicBezTo>
                    <a:pt x="7" y="134"/>
                    <a:pt x="0" y="126"/>
                    <a:pt x="0" y="117"/>
                  </a:cubicBezTo>
                  <a:lnTo>
                    <a:pt x="0" y="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3"/>
            <p:cNvSpPr>
              <a:spLocks/>
            </p:cNvSpPr>
            <p:nvPr/>
          </p:nvSpPr>
          <p:spPr bwMode="auto">
            <a:xfrm>
              <a:off x="4955" y="1483"/>
              <a:ext cx="83" cy="154"/>
            </a:xfrm>
            <a:custGeom>
              <a:avLst/>
              <a:gdLst>
                <a:gd name="T0" fmla="*/ 0 w 100"/>
                <a:gd name="T1" fmla="*/ 17 h 190"/>
                <a:gd name="T2" fmla="*/ 17 w 100"/>
                <a:gd name="T3" fmla="*/ 0 h 190"/>
                <a:gd name="T4" fmla="*/ 84 w 100"/>
                <a:gd name="T5" fmla="*/ 0 h 190"/>
                <a:gd name="T6" fmla="*/ 100 w 100"/>
                <a:gd name="T7" fmla="*/ 17 h 190"/>
                <a:gd name="T8" fmla="*/ 100 w 100"/>
                <a:gd name="T9" fmla="*/ 173 h 190"/>
                <a:gd name="T10" fmla="*/ 84 w 100"/>
                <a:gd name="T11" fmla="*/ 190 h 190"/>
                <a:gd name="T12" fmla="*/ 17 w 100"/>
                <a:gd name="T13" fmla="*/ 190 h 190"/>
                <a:gd name="T14" fmla="*/ 0 w 100"/>
                <a:gd name="T15" fmla="*/ 173 h 190"/>
                <a:gd name="T16" fmla="*/ 0 w 100"/>
                <a:gd name="T17" fmla="*/ 1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90">
                  <a:moveTo>
                    <a:pt x="0" y="17"/>
                  </a:moveTo>
                  <a:cubicBezTo>
                    <a:pt x="0" y="8"/>
                    <a:pt x="8" y="0"/>
                    <a:pt x="17" y="0"/>
                  </a:cubicBezTo>
                  <a:cubicBezTo>
                    <a:pt x="84" y="0"/>
                    <a:pt x="84" y="0"/>
                    <a:pt x="84" y="0"/>
                  </a:cubicBezTo>
                  <a:cubicBezTo>
                    <a:pt x="93" y="0"/>
                    <a:pt x="100" y="8"/>
                    <a:pt x="100" y="17"/>
                  </a:cubicBezTo>
                  <a:cubicBezTo>
                    <a:pt x="100" y="173"/>
                    <a:pt x="100" y="173"/>
                    <a:pt x="100" y="173"/>
                  </a:cubicBezTo>
                  <a:cubicBezTo>
                    <a:pt x="100" y="182"/>
                    <a:pt x="93" y="190"/>
                    <a:pt x="84" y="190"/>
                  </a:cubicBezTo>
                  <a:cubicBezTo>
                    <a:pt x="17" y="190"/>
                    <a:pt x="17" y="190"/>
                    <a:pt x="17" y="190"/>
                  </a:cubicBezTo>
                  <a:cubicBezTo>
                    <a:pt x="8" y="190"/>
                    <a:pt x="0" y="182"/>
                    <a:pt x="0" y="173"/>
                  </a:cubicBezTo>
                  <a:lnTo>
                    <a:pt x="0" y="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4"/>
            <p:cNvSpPr>
              <a:spLocks/>
            </p:cNvSpPr>
            <p:nvPr/>
          </p:nvSpPr>
          <p:spPr bwMode="auto">
            <a:xfrm>
              <a:off x="5054" y="1411"/>
              <a:ext cx="82" cy="226"/>
            </a:xfrm>
            <a:custGeom>
              <a:avLst/>
              <a:gdLst>
                <a:gd name="T0" fmla="*/ 0 w 100"/>
                <a:gd name="T1" fmla="*/ 17 h 279"/>
                <a:gd name="T2" fmla="*/ 17 w 100"/>
                <a:gd name="T3" fmla="*/ 0 h 279"/>
                <a:gd name="T4" fmla="*/ 83 w 100"/>
                <a:gd name="T5" fmla="*/ 0 h 279"/>
                <a:gd name="T6" fmla="*/ 100 w 100"/>
                <a:gd name="T7" fmla="*/ 17 h 279"/>
                <a:gd name="T8" fmla="*/ 100 w 100"/>
                <a:gd name="T9" fmla="*/ 262 h 279"/>
                <a:gd name="T10" fmla="*/ 83 w 100"/>
                <a:gd name="T11" fmla="*/ 279 h 279"/>
                <a:gd name="T12" fmla="*/ 17 w 100"/>
                <a:gd name="T13" fmla="*/ 279 h 279"/>
                <a:gd name="T14" fmla="*/ 0 w 100"/>
                <a:gd name="T15" fmla="*/ 262 h 279"/>
                <a:gd name="T16" fmla="*/ 0 w 100"/>
                <a:gd name="T17" fmla="*/ 1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79">
                  <a:moveTo>
                    <a:pt x="0" y="17"/>
                  </a:moveTo>
                  <a:cubicBezTo>
                    <a:pt x="0" y="8"/>
                    <a:pt x="7" y="0"/>
                    <a:pt x="17" y="0"/>
                  </a:cubicBezTo>
                  <a:cubicBezTo>
                    <a:pt x="83" y="0"/>
                    <a:pt x="83" y="0"/>
                    <a:pt x="83" y="0"/>
                  </a:cubicBezTo>
                  <a:cubicBezTo>
                    <a:pt x="93" y="0"/>
                    <a:pt x="100" y="8"/>
                    <a:pt x="100" y="17"/>
                  </a:cubicBezTo>
                  <a:cubicBezTo>
                    <a:pt x="100" y="262"/>
                    <a:pt x="100" y="262"/>
                    <a:pt x="100" y="262"/>
                  </a:cubicBezTo>
                  <a:cubicBezTo>
                    <a:pt x="100" y="271"/>
                    <a:pt x="93" y="279"/>
                    <a:pt x="83" y="279"/>
                  </a:cubicBezTo>
                  <a:cubicBezTo>
                    <a:pt x="17" y="279"/>
                    <a:pt x="17" y="279"/>
                    <a:pt x="17" y="279"/>
                  </a:cubicBezTo>
                  <a:cubicBezTo>
                    <a:pt x="7" y="279"/>
                    <a:pt x="0" y="271"/>
                    <a:pt x="0" y="262"/>
                  </a:cubicBezTo>
                  <a:lnTo>
                    <a:pt x="0" y="1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5"/>
            <p:cNvSpPr>
              <a:spLocks/>
            </p:cNvSpPr>
            <p:nvPr/>
          </p:nvSpPr>
          <p:spPr bwMode="auto">
            <a:xfrm>
              <a:off x="5152" y="1448"/>
              <a:ext cx="83" cy="189"/>
            </a:xfrm>
            <a:custGeom>
              <a:avLst/>
              <a:gdLst>
                <a:gd name="T0" fmla="*/ 0 w 100"/>
                <a:gd name="T1" fmla="*/ 17 h 234"/>
                <a:gd name="T2" fmla="*/ 16 w 100"/>
                <a:gd name="T3" fmla="*/ 0 h 234"/>
                <a:gd name="T4" fmla="*/ 83 w 100"/>
                <a:gd name="T5" fmla="*/ 0 h 234"/>
                <a:gd name="T6" fmla="*/ 100 w 100"/>
                <a:gd name="T7" fmla="*/ 17 h 234"/>
                <a:gd name="T8" fmla="*/ 100 w 100"/>
                <a:gd name="T9" fmla="*/ 217 h 234"/>
                <a:gd name="T10" fmla="*/ 83 w 100"/>
                <a:gd name="T11" fmla="*/ 234 h 234"/>
                <a:gd name="T12" fmla="*/ 16 w 100"/>
                <a:gd name="T13" fmla="*/ 234 h 234"/>
                <a:gd name="T14" fmla="*/ 0 w 100"/>
                <a:gd name="T15" fmla="*/ 217 h 234"/>
                <a:gd name="T16" fmla="*/ 0 w 100"/>
                <a:gd name="T17"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34">
                  <a:moveTo>
                    <a:pt x="0" y="17"/>
                  </a:moveTo>
                  <a:cubicBezTo>
                    <a:pt x="0" y="7"/>
                    <a:pt x="7" y="0"/>
                    <a:pt x="16" y="0"/>
                  </a:cubicBezTo>
                  <a:cubicBezTo>
                    <a:pt x="83" y="0"/>
                    <a:pt x="83" y="0"/>
                    <a:pt x="83" y="0"/>
                  </a:cubicBezTo>
                  <a:cubicBezTo>
                    <a:pt x="92" y="0"/>
                    <a:pt x="100" y="7"/>
                    <a:pt x="100" y="17"/>
                  </a:cubicBezTo>
                  <a:cubicBezTo>
                    <a:pt x="100" y="217"/>
                    <a:pt x="100" y="217"/>
                    <a:pt x="100" y="217"/>
                  </a:cubicBezTo>
                  <a:cubicBezTo>
                    <a:pt x="100" y="226"/>
                    <a:pt x="92" y="234"/>
                    <a:pt x="83" y="234"/>
                  </a:cubicBezTo>
                  <a:cubicBezTo>
                    <a:pt x="16" y="234"/>
                    <a:pt x="16" y="234"/>
                    <a:pt x="16" y="234"/>
                  </a:cubicBezTo>
                  <a:cubicBezTo>
                    <a:pt x="7" y="234"/>
                    <a:pt x="0" y="226"/>
                    <a:pt x="0" y="217"/>
                  </a:cubicBezTo>
                  <a:cubicBezTo>
                    <a:pt x="0" y="17"/>
                    <a:pt x="0" y="17"/>
                    <a:pt x="0" y="1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6"/>
            <p:cNvSpPr>
              <a:spLocks noEditPoints="1"/>
            </p:cNvSpPr>
            <p:nvPr/>
          </p:nvSpPr>
          <p:spPr bwMode="auto">
            <a:xfrm>
              <a:off x="5155" y="1637"/>
              <a:ext cx="195" cy="131"/>
            </a:xfrm>
            <a:custGeom>
              <a:avLst/>
              <a:gdLst>
                <a:gd name="T0" fmla="*/ 19 w 195"/>
                <a:gd name="T1" fmla="*/ 103 h 131"/>
                <a:gd name="T2" fmla="*/ 0 w 195"/>
                <a:gd name="T3" fmla="*/ 103 h 131"/>
                <a:gd name="T4" fmla="*/ 0 w 195"/>
                <a:gd name="T5" fmla="*/ 131 h 131"/>
                <a:gd name="T6" fmla="*/ 195 w 195"/>
                <a:gd name="T7" fmla="*/ 131 h 131"/>
                <a:gd name="T8" fmla="*/ 19 w 195"/>
                <a:gd name="T9" fmla="*/ 131 h 131"/>
                <a:gd name="T10" fmla="*/ 19 w 195"/>
                <a:gd name="T11" fmla="*/ 103 h 131"/>
                <a:gd name="T12" fmla="*/ 19 w 195"/>
                <a:gd name="T13" fmla="*/ 49 h 131"/>
                <a:gd name="T14" fmla="*/ 0 w 195"/>
                <a:gd name="T15" fmla="*/ 49 h 131"/>
                <a:gd name="T16" fmla="*/ 0 w 195"/>
                <a:gd name="T17" fmla="*/ 76 h 131"/>
                <a:gd name="T18" fmla="*/ 19 w 195"/>
                <a:gd name="T19" fmla="*/ 76 h 131"/>
                <a:gd name="T20" fmla="*/ 19 w 195"/>
                <a:gd name="T21" fmla="*/ 49 h 131"/>
                <a:gd name="T22" fmla="*/ 19 w 195"/>
                <a:gd name="T23" fmla="*/ 0 h 131"/>
                <a:gd name="T24" fmla="*/ 0 w 195"/>
                <a:gd name="T25" fmla="*/ 0 h 131"/>
                <a:gd name="T26" fmla="*/ 0 w 195"/>
                <a:gd name="T27" fmla="*/ 18 h 131"/>
                <a:gd name="T28" fmla="*/ 19 w 195"/>
                <a:gd name="T29" fmla="*/ 18 h 131"/>
                <a:gd name="T30" fmla="*/ 19 w 195"/>
                <a:gd name="T3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31">
                  <a:moveTo>
                    <a:pt x="19" y="103"/>
                  </a:moveTo>
                  <a:lnTo>
                    <a:pt x="0" y="103"/>
                  </a:lnTo>
                  <a:lnTo>
                    <a:pt x="0" y="131"/>
                  </a:lnTo>
                  <a:lnTo>
                    <a:pt x="195" y="131"/>
                  </a:lnTo>
                  <a:lnTo>
                    <a:pt x="19" y="131"/>
                  </a:lnTo>
                  <a:lnTo>
                    <a:pt x="19" y="103"/>
                  </a:lnTo>
                  <a:close/>
                  <a:moveTo>
                    <a:pt x="19" y="49"/>
                  </a:moveTo>
                  <a:lnTo>
                    <a:pt x="0" y="49"/>
                  </a:lnTo>
                  <a:lnTo>
                    <a:pt x="0" y="76"/>
                  </a:lnTo>
                  <a:lnTo>
                    <a:pt x="19" y="76"/>
                  </a:lnTo>
                  <a:lnTo>
                    <a:pt x="19" y="49"/>
                  </a:lnTo>
                  <a:close/>
                  <a:moveTo>
                    <a:pt x="19" y="0"/>
                  </a:moveTo>
                  <a:lnTo>
                    <a:pt x="0" y="0"/>
                  </a:lnTo>
                  <a:lnTo>
                    <a:pt x="0" y="18"/>
                  </a:lnTo>
                  <a:lnTo>
                    <a:pt x="19" y="18"/>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7"/>
            <p:cNvSpPr>
              <a:spLocks noEditPoints="1"/>
            </p:cNvSpPr>
            <p:nvPr/>
          </p:nvSpPr>
          <p:spPr bwMode="auto">
            <a:xfrm>
              <a:off x="5155" y="1637"/>
              <a:ext cx="195" cy="131"/>
            </a:xfrm>
            <a:custGeom>
              <a:avLst/>
              <a:gdLst>
                <a:gd name="T0" fmla="*/ 19 w 195"/>
                <a:gd name="T1" fmla="*/ 103 h 131"/>
                <a:gd name="T2" fmla="*/ 0 w 195"/>
                <a:gd name="T3" fmla="*/ 103 h 131"/>
                <a:gd name="T4" fmla="*/ 0 w 195"/>
                <a:gd name="T5" fmla="*/ 131 h 131"/>
                <a:gd name="T6" fmla="*/ 195 w 195"/>
                <a:gd name="T7" fmla="*/ 131 h 131"/>
                <a:gd name="T8" fmla="*/ 19 w 195"/>
                <a:gd name="T9" fmla="*/ 131 h 131"/>
                <a:gd name="T10" fmla="*/ 19 w 195"/>
                <a:gd name="T11" fmla="*/ 103 h 131"/>
                <a:gd name="T12" fmla="*/ 19 w 195"/>
                <a:gd name="T13" fmla="*/ 49 h 131"/>
                <a:gd name="T14" fmla="*/ 0 w 195"/>
                <a:gd name="T15" fmla="*/ 49 h 131"/>
                <a:gd name="T16" fmla="*/ 0 w 195"/>
                <a:gd name="T17" fmla="*/ 76 h 131"/>
                <a:gd name="T18" fmla="*/ 19 w 195"/>
                <a:gd name="T19" fmla="*/ 76 h 131"/>
                <a:gd name="T20" fmla="*/ 19 w 195"/>
                <a:gd name="T21" fmla="*/ 49 h 131"/>
                <a:gd name="T22" fmla="*/ 19 w 195"/>
                <a:gd name="T23" fmla="*/ 0 h 131"/>
                <a:gd name="T24" fmla="*/ 0 w 195"/>
                <a:gd name="T25" fmla="*/ 0 h 131"/>
                <a:gd name="T26" fmla="*/ 0 w 195"/>
                <a:gd name="T27" fmla="*/ 18 h 131"/>
                <a:gd name="T28" fmla="*/ 19 w 195"/>
                <a:gd name="T29" fmla="*/ 18 h 131"/>
                <a:gd name="T30" fmla="*/ 19 w 195"/>
                <a:gd name="T3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31">
                  <a:moveTo>
                    <a:pt x="19" y="103"/>
                  </a:moveTo>
                  <a:lnTo>
                    <a:pt x="0" y="103"/>
                  </a:lnTo>
                  <a:lnTo>
                    <a:pt x="0" y="131"/>
                  </a:lnTo>
                  <a:lnTo>
                    <a:pt x="195" y="131"/>
                  </a:lnTo>
                  <a:lnTo>
                    <a:pt x="19" y="131"/>
                  </a:lnTo>
                  <a:lnTo>
                    <a:pt x="19" y="103"/>
                  </a:lnTo>
                  <a:moveTo>
                    <a:pt x="19" y="49"/>
                  </a:moveTo>
                  <a:lnTo>
                    <a:pt x="0" y="49"/>
                  </a:lnTo>
                  <a:lnTo>
                    <a:pt x="0" y="76"/>
                  </a:lnTo>
                  <a:lnTo>
                    <a:pt x="19" y="76"/>
                  </a:lnTo>
                  <a:lnTo>
                    <a:pt x="19" y="49"/>
                  </a:lnTo>
                  <a:moveTo>
                    <a:pt x="19" y="0"/>
                  </a:moveTo>
                  <a:lnTo>
                    <a:pt x="0" y="0"/>
                  </a:lnTo>
                  <a:lnTo>
                    <a:pt x="0" y="18"/>
                  </a:lnTo>
                  <a:lnTo>
                    <a:pt x="19" y="18"/>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8"/>
            <p:cNvSpPr>
              <a:spLocks noChangeArrowheads="1"/>
            </p:cNvSpPr>
            <p:nvPr/>
          </p:nvSpPr>
          <p:spPr bwMode="auto">
            <a:xfrm>
              <a:off x="5155" y="1713"/>
              <a:ext cx="19"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39"/>
            <p:cNvSpPr>
              <a:spLocks noChangeArrowheads="1"/>
            </p:cNvSpPr>
            <p:nvPr/>
          </p:nvSpPr>
          <p:spPr bwMode="auto">
            <a:xfrm>
              <a:off x="5155" y="1713"/>
              <a:ext cx="1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0"/>
            <p:cNvSpPr>
              <a:spLocks noChangeArrowheads="1"/>
            </p:cNvSpPr>
            <p:nvPr/>
          </p:nvSpPr>
          <p:spPr bwMode="auto">
            <a:xfrm>
              <a:off x="5155" y="1655"/>
              <a:ext cx="19" cy="31"/>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1"/>
            <p:cNvSpPr>
              <a:spLocks noChangeArrowheads="1"/>
            </p:cNvSpPr>
            <p:nvPr/>
          </p:nvSpPr>
          <p:spPr bwMode="auto">
            <a:xfrm>
              <a:off x="5155" y="1655"/>
              <a:ext cx="19"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2"/>
            <p:cNvSpPr>
              <a:spLocks/>
            </p:cNvSpPr>
            <p:nvPr/>
          </p:nvSpPr>
          <p:spPr bwMode="auto">
            <a:xfrm>
              <a:off x="5155" y="1632"/>
              <a:ext cx="19" cy="5"/>
            </a:xfrm>
            <a:custGeom>
              <a:avLst/>
              <a:gdLst>
                <a:gd name="T0" fmla="*/ 0 w 22"/>
                <a:gd name="T1" fmla="*/ 0 h 6"/>
                <a:gd name="T2" fmla="*/ 0 w 22"/>
                <a:gd name="T3" fmla="*/ 6 h 6"/>
                <a:gd name="T4" fmla="*/ 22 w 22"/>
                <a:gd name="T5" fmla="*/ 6 h 6"/>
                <a:gd name="T6" fmla="*/ 12 w 22"/>
                <a:gd name="T7" fmla="*/ 6 h 6"/>
                <a:gd name="T8" fmla="*/ 0 w 22"/>
                <a:gd name="T9" fmla="*/ 0 h 6"/>
              </a:gdLst>
              <a:ahLst/>
              <a:cxnLst>
                <a:cxn ang="0">
                  <a:pos x="T0" y="T1"/>
                </a:cxn>
                <a:cxn ang="0">
                  <a:pos x="T2" y="T3"/>
                </a:cxn>
                <a:cxn ang="0">
                  <a:pos x="T4" y="T5"/>
                </a:cxn>
                <a:cxn ang="0">
                  <a:pos x="T6" y="T7"/>
                </a:cxn>
                <a:cxn ang="0">
                  <a:pos x="T8" y="T9"/>
                </a:cxn>
              </a:cxnLst>
              <a:rect l="0" t="0" r="r" b="b"/>
              <a:pathLst>
                <a:path w="22" h="6">
                  <a:moveTo>
                    <a:pt x="0" y="0"/>
                  </a:moveTo>
                  <a:cubicBezTo>
                    <a:pt x="0" y="6"/>
                    <a:pt x="0" y="6"/>
                    <a:pt x="0" y="6"/>
                  </a:cubicBezTo>
                  <a:cubicBezTo>
                    <a:pt x="22" y="6"/>
                    <a:pt x="22" y="6"/>
                    <a:pt x="22" y="6"/>
                  </a:cubicBezTo>
                  <a:cubicBezTo>
                    <a:pt x="12" y="6"/>
                    <a:pt x="12" y="6"/>
                    <a:pt x="12" y="6"/>
                  </a:cubicBezTo>
                  <a:cubicBezTo>
                    <a:pt x="8" y="6"/>
                    <a:pt x="3"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3"/>
            <p:cNvSpPr>
              <a:spLocks/>
            </p:cNvSpPr>
            <p:nvPr/>
          </p:nvSpPr>
          <p:spPr bwMode="auto">
            <a:xfrm>
              <a:off x="5155" y="1577"/>
              <a:ext cx="19" cy="60"/>
            </a:xfrm>
            <a:custGeom>
              <a:avLst/>
              <a:gdLst>
                <a:gd name="T0" fmla="*/ 22 w 22"/>
                <a:gd name="T1" fmla="*/ 0 h 74"/>
                <a:gd name="T2" fmla="*/ 0 w 22"/>
                <a:gd name="T3" fmla="*/ 0 h 74"/>
                <a:gd name="T4" fmla="*/ 0 w 22"/>
                <a:gd name="T5" fmla="*/ 68 h 74"/>
                <a:gd name="T6" fmla="*/ 12 w 22"/>
                <a:gd name="T7" fmla="*/ 74 h 74"/>
                <a:gd name="T8" fmla="*/ 22 w 22"/>
                <a:gd name="T9" fmla="*/ 74 h 74"/>
                <a:gd name="T10" fmla="*/ 22 w 22"/>
                <a:gd name="T11" fmla="*/ 0 h 74"/>
              </a:gdLst>
              <a:ahLst/>
              <a:cxnLst>
                <a:cxn ang="0">
                  <a:pos x="T0" y="T1"/>
                </a:cxn>
                <a:cxn ang="0">
                  <a:pos x="T2" y="T3"/>
                </a:cxn>
                <a:cxn ang="0">
                  <a:pos x="T4" y="T5"/>
                </a:cxn>
                <a:cxn ang="0">
                  <a:pos x="T6" y="T7"/>
                </a:cxn>
                <a:cxn ang="0">
                  <a:pos x="T8" y="T9"/>
                </a:cxn>
                <a:cxn ang="0">
                  <a:pos x="T10" y="T11"/>
                </a:cxn>
              </a:cxnLst>
              <a:rect l="0" t="0" r="r" b="b"/>
              <a:pathLst>
                <a:path w="22" h="74">
                  <a:moveTo>
                    <a:pt x="22" y="0"/>
                  </a:moveTo>
                  <a:cubicBezTo>
                    <a:pt x="0" y="0"/>
                    <a:pt x="0" y="0"/>
                    <a:pt x="0" y="0"/>
                  </a:cubicBezTo>
                  <a:cubicBezTo>
                    <a:pt x="0" y="68"/>
                    <a:pt x="0" y="68"/>
                    <a:pt x="0" y="68"/>
                  </a:cubicBezTo>
                  <a:cubicBezTo>
                    <a:pt x="3" y="72"/>
                    <a:pt x="8" y="74"/>
                    <a:pt x="12" y="74"/>
                  </a:cubicBezTo>
                  <a:cubicBezTo>
                    <a:pt x="22" y="74"/>
                    <a:pt x="22" y="74"/>
                    <a:pt x="22" y="74"/>
                  </a:cubicBezTo>
                  <a:cubicBezTo>
                    <a:pt x="22" y="0"/>
                    <a:pt x="22" y="0"/>
                    <a:pt x="22"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4"/>
            <p:cNvSpPr>
              <a:spLocks noEditPoints="1"/>
            </p:cNvSpPr>
            <p:nvPr/>
          </p:nvSpPr>
          <p:spPr bwMode="auto">
            <a:xfrm>
              <a:off x="5330" y="1577"/>
              <a:ext cx="39" cy="191"/>
            </a:xfrm>
            <a:custGeom>
              <a:avLst/>
              <a:gdLst>
                <a:gd name="T0" fmla="*/ 39 w 39"/>
                <a:gd name="T1" fmla="*/ 163 h 191"/>
                <a:gd name="T2" fmla="*/ 20 w 39"/>
                <a:gd name="T3" fmla="*/ 163 h 191"/>
                <a:gd name="T4" fmla="*/ 20 w 39"/>
                <a:gd name="T5" fmla="*/ 191 h 191"/>
                <a:gd name="T6" fmla="*/ 39 w 39"/>
                <a:gd name="T7" fmla="*/ 191 h 191"/>
                <a:gd name="T8" fmla="*/ 39 w 39"/>
                <a:gd name="T9" fmla="*/ 163 h 191"/>
                <a:gd name="T10" fmla="*/ 39 w 39"/>
                <a:gd name="T11" fmla="*/ 0 h 191"/>
                <a:gd name="T12" fmla="*/ 0 w 39"/>
                <a:gd name="T13" fmla="*/ 0 h 191"/>
                <a:gd name="T14" fmla="*/ 20 w 39"/>
                <a:gd name="T15" fmla="*/ 0 h 191"/>
                <a:gd name="T16" fmla="*/ 20 w 39"/>
                <a:gd name="T17" fmla="*/ 136 h 191"/>
                <a:gd name="T18" fmla="*/ 39 w 39"/>
                <a:gd name="T19" fmla="*/ 136 h 191"/>
                <a:gd name="T20" fmla="*/ 39 w 39"/>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91">
                  <a:moveTo>
                    <a:pt x="39" y="163"/>
                  </a:moveTo>
                  <a:lnTo>
                    <a:pt x="20" y="163"/>
                  </a:lnTo>
                  <a:lnTo>
                    <a:pt x="20" y="191"/>
                  </a:lnTo>
                  <a:lnTo>
                    <a:pt x="39" y="191"/>
                  </a:lnTo>
                  <a:lnTo>
                    <a:pt x="39" y="163"/>
                  </a:lnTo>
                  <a:close/>
                  <a:moveTo>
                    <a:pt x="39" y="0"/>
                  </a:moveTo>
                  <a:lnTo>
                    <a:pt x="0" y="0"/>
                  </a:lnTo>
                  <a:lnTo>
                    <a:pt x="20" y="0"/>
                  </a:lnTo>
                  <a:lnTo>
                    <a:pt x="20" y="136"/>
                  </a:lnTo>
                  <a:lnTo>
                    <a:pt x="39" y="136"/>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5"/>
            <p:cNvSpPr>
              <a:spLocks noEditPoints="1"/>
            </p:cNvSpPr>
            <p:nvPr/>
          </p:nvSpPr>
          <p:spPr bwMode="auto">
            <a:xfrm>
              <a:off x="5330" y="1577"/>
              <a:ext cx="39" cy="191"/>
            </a:xfrm>
            <a:custGeom>
              <a:avLst/>
              <a:gdLst>
                <a:gd name="T0" fmla="*/ 39 w 39"/>
                <a:gd name="T1" fmla="*/ 163 h 191"/>
                <a:gd name="T2" fmla="*/ 20 w 39"/>
                <a:gd name="T3" fmla="*/ 163 h 191"/>
                <a:gd name="T4" fmla="*/ 20 w 39"/>
                <a:gd name="T5" fmla="*/ 191 h 191"/>
                <a:gd name="T6" fmla="*/ 39 w 39"/>
                <a:gd name="T7" fmla="*/ 191 h 191"/>
                <a:gd name="T8" fmla="*/ 39 w 39"/>
                <a:gd name="T9" fmla="*/ 163 h 191"/>
                <a:gd name="T10" fmla="*/ 39 w 39"/>
                <a:gd name="T11" fmla="*/ 0 h 191"/>
                <a:gd name="T12" fmla="*/ 0 w 39"/>
                <a:gd name="T13" fmla="*/ 0 h 191"/>
                <a:gd name="T14" fmla="*/ 20 w 39"/>
                <a:gd name="T15" fmla="*/ 0 h 191"/>
                <a:gd name="T16" fmla="*/ 20 w 39"/>
                <a:gd name="T17" fmla="*/ 136 h 191"/>
                <a:gd name="T18" fmla="*/ 39 w 39"/>
                <a:gd name="T19" fmla="*/ 136 h 191"/>
                <a:gd name="T20" fmla="*/ 39 w 39"/>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91">
                  <a:moveTo>
                    <a:pt x="39" y="163"/>
                  </a:moveTo>
                  <a:lnTo>
                    <a:pt x="20" y="163"/>
                  </a:lnTo>
                  <a:lnTo>
                    <a:pt x="20" y="191"/>
                  </a:lnTo>
                  <a:lnTo>
                    <a:pt x="39" y="191"/>
                  </a:lnTo>
                  <a:lnTo>
                    <a:pt x="39" y="163"/>
                  </a:lnTo>
                  <a:moveTo>
                    <a:pt x="39" y="0"/>
                  </a:moveTo>
                  <a:lnTo>
                    <a:pt x="0" y="0"/>
                  </a:lnTo>
                  <a:lnTo>
                    <a:pt x="20" y="0"/>
                  </a:lnTo>
                  <a:lnTo>
                    <a:pt x="20" y="136"/>
                  </a:lnTo>
                  <a:lnTo>
                    <a:pt x="39" y="136"/>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6"/>
            <p:cNvSpPr>
              <a:spLocks noChangeArrowheads="1"/>
            </p:cNvSpPr>
            <p:nvPr/>
          </p:nvSpPr>
          <p:spPr bwMode="auto">
            <a:xfrm>
              <a:off x="5350" y="1713"/>
              <a:ext cx="19"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7"/>
            <p:cNvSpPr>
              <a:spLocks noChangeArrowheads="1"/>
            </p:cNvSpPr>
            <p:nvPr/>
          </p:nvSpPr>
          <p:spPr bwMode="auto">
            <a:xfrm>
              <a:off x="5350" y="1713"/>
              <a:ext cx="1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9"/>
            <p:cNvSpPr>
              <a:spLocks noChangeArrowheads="1"/>
            </p:cNvSpPr>
            <p:nvPr/>
          </p:nvSpPr>
          <p:spPr bwMode="auto">
            <a:xfrm>
              <a:off x="5174" y="1713"/>
              <a:ext cx="176"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50"/>
            <p:cNvSpPr>
              <a:spLocks noChangeArrowheads="1"/>
            </p:cNvSpPr>
            <p:nvPr/>
          </p:nvSpPr>
          <p:spPr bwMode="auto">
            <a:xfrm>
              <a:off x="5174" y="1713"/>
              <a:ext cx="176"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51"/>
            <p:cNvSpPr>
              <a:spLocks/>
            </p:cNvSpPr>
            <p:nvPr/>
          </p:nvSpPr>
          <p:spPr bwMode="auto">
            <a:xfrm>
              <a:off x="5174" y="1577"/>
              <a:ext cx="156" cy="109"/>
            </a:xfrm>
            <a:custGeom>
              <a:avLst/>
              <a:gdLst>
                <a:gd name="T0" fmla="*/ 189 w 189"/>
                <a:gd name="T1" fmla="*/ 0 h 135"/>
                <a:gd name="T2" fmla="*/ 151 w 189"/>
                <a:gd name="T3" fmla="*/ 0 h 135"/>
                <a:gd name="T4" fmla="*/ 151 w 189"/>
                <a:gd name="T5" fmla="*/ 97 h 135"/>
                <a:gd name="T6" fmla="*/ 0 w 189"/>
                <a:gd name="T7" fmla="*/ 97 h 135"/>
                <a:gd name="T8" fmla="*/ 0 w 189"/>
                <a:gd name="T9" fmla="*/ 135 h 135"/>
                <a:gd name="T10" fmla="*/ 155 w 189"/>
                <a:gd name="T11" fmla="*/ 135 h 135"/>
                <a:gd name="T12" fmla="*/ 189 w 189"/>
                <a:gd name="T13" fmla="*/ 101 h 135"/>
                <a:gd name="T14" fmla="*/ 189 w 189"/>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35">
                  <a:moveTo>
                    <a:pt x="189" y="0"/>
                  </a:moveTo>
                  <a:cubicBezTo>
                    <a:pt x="151" y="0"/>
                    <a:pt x="151" y="0"/>
                    <a:pt x="151" y="0"/>
                  </a:cubicBezTo>
                  <a:cubicBezTo>
                    <a:pt x="151" y="97"/>
                    <a:pt x="151" y="97"/>
                    <a:pt x="151" y="97"/>
                  </a:cubicBezTo>
                  <a:cubicBezTo>
                    <a:pt x="0" y="97"/>
                    <a:pt x="0" y="97"/>
                    <a:pt x="0" y="97"/>
                  </a:cubicBezTo>
                  <a:cubicBezTo>
                    <a:pt x="0" y="135"/>
                    <a:pt x="0" y="135"/>
                    <a:pt x="0" y="135"/>
                  </a:cubicBezTo>
                  <a:cubicBezTo>
                    <a:pt x="155" y="135"/>
                    <a:pt x="155" y="135"/>
                    <a:pt x="155" y="135"/>
                  </a:cubicBezTo>
                  <a:cubicBezTo>
                    <a:pt x="174" y="135"/>
                    <a:pt x="189" y="120"/>
                    <a:pt x="189" y="101"/>
                  </a:cubicBezTo>
                  <a:cubicBezTo>
                    <a:pt x="189" y="0"/>
                    <a:pt x="189" y="0"/>
                    <a:pt x="189"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2"/>
            <p:cNvSpPr>
              <a:spLocks/>
            </p:cNvSpPr>
            <p:nvPr/>
          </p:nvSpPr>
          <p:spPr bwMode="auto">
            <a:xfrm>
              <a:off x="5174" y="1623"/>
              <a:ext cx="61" cy="14"/>
            </a:xfrm>
            <a:custGeom>
              <a:avLst/>
              <a:gdLst>
                <a:gd name="T0" fmla="*/ 74 w 74"/>
                <a:gd name="T1" fmla="*/ 0 h 17"/>
                <a:gd name="T2" fmla="*/ 57 w 74"/>
                <a:gd name="T3" fmla="*/ 17 h 17"/>
                <a:gd name="T4" fmla="*/ 0 w 74"/>
                <a:gd name="T5" fmla="*/ 17 h 17"/>
                <a:gd name="T6" fmla="*/ 74 w 74"/>
                <a:gd name="T7" fmla="*/ 17 h 17"/>
                <a:gd name="T8" fmla="*/ 74 w 74"/>
                <a:gd name="T9" fmla="*/ 0 h 17"/>
              </a:gdLst>
              <a:ahLst/>
              <a:cxnLst>
                <a:cxn ang="0">
                  <a:pos x="T0" y="T1"/>
                </a:cxn>
                <a:cxn ang="0">
                  <a:pos x="T2" y="T3"/>
                </a:cxn>
                <a:cxn ang="0">
                  <a:pos x="T4" y="T5"/>
                </a:cxn>
                <a:cxn ang="0">
                  <a:pos x="T6" y="T7"/>
                </a:cxn>
                <a:cxn ang="0">
                  <a:pos x="T8" y="T9"/>
                </a:cxn>
              </a:cxnLst>
              <a:rect l="0" t="0" r="r" b="b"/>
              <a:pathLst>
                <a:path w="74" h="17">
                  <a:moveTo>
                    <a:pt x="74" y="0"/>
                  </a:moveTo>
                  <a:cubicBezTo>
                    <a:pt x="74" y="9"/>
                    <a:pt x="66" y="17"/>
                    <a:pt x="57" y="17"/>
                  </a:cubicBezTo>
                  <a:cubicBezTo>
                    <a:pt x="0" y="17"/>
                    <a:pt x="0" y="17"/>
                    <a:pt x="0" y="17"/>
                  </a:cubicBezTo>
                  <a:cubicBezTo>
                    <a:pt x="74" y="17"/>
                    <a:pt x="74" y="17"/>
                    <a:pt x="74" y="17"/>
                  </a:cubicBezTo>
                  <a:cubicBezTo>
                    <a:pt x="74" y="0"/>
                    <a:pt x="74"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3"/>
            <p:cNvSpPr>
              <a:spLocks/>
            </p:cNvSpPr>
            <p:nvPr/>
          </p:nvSpPr>
          <p:spPr bwMode="auto">
            <a:xfrm>
              <a:off x="5174" y="1577"/>
              <a:ext cx="61" cy="60"/>
            </a:xfrm>
            <a:custGeom>
              <a:avLst/>
              <a:gdLst>
                <a:gd name="T0" fmla="*/ 74 w 74"/>
                <a:gd name="T1" fmla="*/ 0 h 74"/>
                <a:gd name="T2" fmla="*/ 0 w 74"/>
                <a:gd name="T3" fmla="*/ 0 h 74"/>
                <a:gd name="T4" fmla="*/ 0 w 74"/>
                <a:gd name="T5" fmla="*/ 74 h 74"/>
                <a:gd name="T6" fmla="*/ 57 w 74"/>
                <a:gd name="T7" fmla="*/ 74 h 74"/>
                <a:gd name="T8" fmla="*/ 74 w 74"/>
                <a:gd name="T9" fmla="*/ 57 h 74"/>
                <a:gd name="T10" fmla="*/ 74 w 74"/>
                <a:gd name="T11" fmla="*/ 57 h 74"/>
                <a:gd name="T12" fmla="*/ 74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74" y="0"/>
                  </a:moveTo>
                  <a:cubicBezTo>
                    <a:pt x="0" y="0"/>
                    <a:pt x="0" y="0"/>
                    <a:pt x="0" y="0"/>
                  </a:cubicBezTo>
                  <a:cubicBezTo>
                    <a:pt x="0" y="74"/>
                    <a:pt x="0" y="74"/>
                    <a:pt x="0" y="74"/>
                  </a:cubicBezTo>
                  <a:cubicBezTo>
                    <a:pt x="57" y="74"/>
                    <a:pt x="57" y="74"/>
                    <a:pt x="57" y="74"/>
                  </a:cubicBezTo>
                  <a:cubicBezTo>
                    <a:pt x="66" y="74"/>
                    <a:pt x="74" y="66"/>
                    <a:pt x="74" y="57"/>
                  </a:cubicBezTo>
                  <a:cubicBezTo>
                    <a:pt x="74" y="57"/>
                    <a:pt x="74" y="57"/>
                    <a:pt x="74" y="57"/>
                  </a:cubicBezTo>
                  <a:cubicBezTo>
                    <a:pt x="74" y="0"/>
                    <a:pt x="74" y="0"/>
                    <a:pt x="74"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4"/>
            <p:cNvSpPr>
              <a:spLocks/>
            </p:cNvSpPr>
            <p:nvPr/>
          </p:nvSpPr>
          <p:spPr bwMode="auto">
            <a:xfrm>
              <a:off x="5254" y="1577"/>
              <a:ext cx="35" cy="191"/>
            </a:xfrm>
            <a:custGeom>
              <a:avLst/>
              <a:gdLst>
                <a:gd name="T0" fmla="*/ 0 w 43"/>
                <a:gd name="T1" fmla="*/ 217 h 236"/>
                <a:gd name="T2" fmla="*/ 0 w 43"/>
                <a:gd name="T3" fmla="*/ 24 h 236"/>
                <a:gd name="T4" fmla="*/ 19 w 43"/>
                <a:gd name="T5" fmla="*/ 0 h 236"/>
                <a:gd name="T6" fmla="*/ 43 w 43"/>
                <a:gd name="T7" fmla="*/ 24 h 236"/>
                <a:gd name="T8" fmla="*/ 43 w 43"/>
                <a:gd name="T9" fmla="*/ 217 h 236"/>
                <a:gd name="T10" fmla="*/ 19 w 43"/>
                <a:gd name="T11" fmla="*/ 236 h 236"/>
                <a:gd name="T12" fmla="*/ 0 w 43"/>
                <a:gd name="T13" fmla="*/ 217 h 236"/>
              </a:gdLst>
              <a:ahLst/>
              <a:cxnLst>
                <a:cxn ang="0">
                  <a:pos x="T0" y="T1"/>
                </a:cxn>
                <a:cxn ang="0">
                  <a:pos x="T2" y="T3"/>
                </a:cxn>
                <a:cxn ang="0">
                  <a:pos x="T4" y="T5"/>
                </a:cxn>
                <a:cxn ang="0">
                  <a:pos x="T6" y="T7"/>
                </a:cxn>
                <a:cxn ang="0">
                  <a:pos x="T8" y="T9"/>
                </a:cxn>
                <a:cxn ang="0">
                  <a:pos x="T10" y="T11"/>
                </a:cxn>
                <a:cxn ang="0">
                  <a:pos x="T12" y="T13"/>
                </a:cxn>
              </a:cxnLst>
              <a:rect l="0" t="0" r="r" b="b"/>
              <a:pathLst>
                <a:path w="43" h="236">
                  <a:moveTo>
                    <a:pt x="0" y="217"/>
                  </a:moveTo>
                  <a:cubicBezTo>
                    <a:pt x="0" y="24"/>
                    <a:pt x="0" y="24"/>
                    <a:pt x="0" y="24"/>
                  </a:cubicBezTo>
                  <a:cubicBezTo>
                    <a:pt x="0" y="9"/>
                    <a:pt x="9" y="0"/>
                    <a:pt x="19" y="0"/>
                  </a:cubicBezTo>
                  <a:cubicBezTo>
                    <a:pt x="34" y="0"/>
                    <a:pt x="43" y="9"/>
                    <a:pt x="43" y="24"/>
                  </a:cubicBezTo>
                  <a:cubicBezTo>
                    <a:pt x="43" y="217"/>
                    <a:pt x="43" y="217"/>
                    <a:pt x="43" y="217"/>
                  </a:cubicBezTo>
                  <a:cubicBezTo>
                    <a:pt x="43" y="226"/>
                    <a:pt x="34" y="236"/>
                    <a:pt x="19" y="236"/>
                  </a:cubicBezTo>
                  <a:cubicBezTo>
                    <a:pt x="9" y="236"/>
                    <a:pt x="0" y="226"/>
                    <a:pt x="0" y="2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5"/>
            <p:cNvSpPr>
              <a:spLocks/>
            </p:cNvSpPr>
            <p:nvPr/>
          </p:nvSpPr>
          <p:spPr bwMode="auto">
            <a:xfrm>
              <a:off x="5174" y="1655"/>
              <a:ext cx="195" cy="35"/>
            </a:xfrm>
            <a:custGeom>
              <a:avLst/>
              <a:gdLst>
                <a:gd name="T0" fmla="*/ 20 w 237"/>
                <a:gd name="T1" fmla="*/ 0 h 44"/>
                <a:gd name="T2" fmla="*/ 212 w 237"/>
                <a:gd name="T3" fmla="*/ 0 h 44"/>
                <a:gd name="T4" fmla="*/ 237 w 237"/>
                <a:gd name="T5" fmla="*/ 24 h 44"/>
                <a:gd name="T6" fmla="*/ 212 w 237"/>
                <a:gd name="T7" fmla="*/ 44 h 44"/>
                <a:gd name="T8" fmla="*/ 20 w 237"/>
                <a:gd name="T9" fmla="*/ 44 h 44"/>
                <a:gd name="T10" fmla="*/ 0 w 237"/>
                <a:gd name="T11" fmla="*/ 24 h 44"/>
                <a:gd name="T12" fmla="*/ 20 w 237"/>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237" h="44">
                  <a:moveTo>
                    <a:pt x="20" y="0"/>
                  </a:moveTo>
                  <a:cubicBezTo>
                    <a:pt x="212" y="0"/>
                    <a:pt x="212" y="0"/>
                    <a:pt x="212" y="0"/>
                  </a:cubicBezTo>
                  <a:cubicBezTo>
                    <a:pt x="227" y="0"/>
                    <a:pt x="237" y="10"/>
                    <a:pt x="237" y="24"/>
                  </a:cubicBezTo>
                  <a:cubicBezTo>
                    <a:pt x="237" y="34"/>
                    <a:pt x="227" y="44"/>
                    <a:pt x="212" y="44"/>
                  </a:cubicBezTo>
                  <a:cubicBezTo>
                    <a:pt x="20" y="44"/>
                    <a:pt x="20" y="44"/>
                    <a:pt x="20" y="44"/>
                  </a:cubicBezTo>
                  <a:cubicBezTo>
                    <a:pt x="10" y="44"/>
                    <a:pt x="0" y="34"/>
                    <a:pt x="0" y="24"/>
                  </a:cubicBezTo>
                  <a:cubicBezTo>
                    <a:pt x="0" y="10"/>
                    <a:pt x="10" y="0"/>
                    <a:pt x="2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6"/>
            <p:cNvSpPr>
              <a:spLocks/>
            </p:cNvSpPr>
            <p:nvPr/>
          </p:nvSpPr>
          <p:spPr bwMode="auto">
            <a:xfrm>
              <a:off x="5188" y="1598"/>
              <a:ext cx="159" cy="155"/>
            </a:xfrm>
            <a:custGeom>
              <a:avLst/>
              <a:gdLst>
                <a:gd name="T0" fmla="*/ 10 w 192"/>
                <a:gd name="T1" fmla="*/ 148 h 192"/>
                <a:gd name="T2" fmla="*/ 148 w 192"/>
                <a:gd name="T3" fmla="*/ 10 h 192"/>
                <a:gd name="T4" fmla="*/ 182 w 192"/>
                <a:gd name="T5" fmla="*/ 10 h 192"/>
                <a:gd name="T6" fmla="*/ 182 w 192"/>
                <a:gd name="T7" fmla="*/ 44 h 192"/>
                <a:gd name="T8" fmla="*/ 44 w 192"/>
                <a:gd name="T9" fmla="*/ 182 h 192"/>
                <a:gd name="T10" fmla="*/ 10 w 192"/>
                <a:gd name="T11" fmla="*/ 182 h 192"/>
                <a:gd name="T12" fmla="*/ 10 w 192"/>
                <a:gd name="T13" fmla="*/ 148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0" y="148"/>
                  </a:moveTo>
                  <a:cubicBezTo>
                    <a:pt x="148" y="10"/>
                    <a:pt x="148" y="10"/>
                    <a:pt x="148" y="10"/>
                  </a:cubicBezTo>
                  <a:cubicBezTo>
                    <a:pt x="158" y="0"/>
                    <a:pt x="173" y="0"/>
                    <a:pt x="182" y="10"/>
                  </a:cubicBezTo>
                  <a:cubicBezTo>
                    <a:pt x="192" y="20"/>
                    <a:pt x="192" y="34"/>
                    <a:pt x="182" y="44"/>
                  </a:cubicBezTo>
                  <a:cubicBezTo>
                    <a:pt x="44" y="182"/>
                    <a:pt x="44" y="182"/>
                    <a:pt x="44" y="182"/>
                  </a:cubicBezTo>
                  <a:cubicBezTo>
                    <a:pt x="34" y="192"/>
                    <a:pt x="20" y="192"/>
                    <a:pt x="10" y="182"/>
                  </a:cubicBezTo>
                  <a:cubicBezTo>
                    <a:pt x="0" y="173"/>
                    <a:pt x="0" y="158"/>
                    <a:pt x="10" y="14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7"/>
            <p:cNvSpPr>
              <a:spLocks/>
            </p:cNvSpPr>
            <p:nvPr/>
          </p:nvSpPr>
          <p:spPr bwMode="auto">
            <a:xfrm>
              <a:off x="5188" y="1598"/>
              <a:ext cx="159" cy="155"/>
            </a:xfrm>
            <a:custGeom>
              <a:avLst/>
              <a:gdLst>
                <a:gd name="T0" fmla="*/ 44 w 192"/>
                <a:gd name="T1" fmla="*/ 10 h 192"/>
                <a:gd name="T2" fmla="*/ 182 w 192"/>
                <a:gd name="T3" fmla="*/ 148 h 192"/>
                <a:gd name="T4" fmla="*/ 182 w 192"/>
                <a:gd name="T5" fmla="*/ 182 h 192"/>
                <a:gd name="T6" fmla="*/ 148 w 192"/>
                <a:gd name="T7" fmla="*/ 182 h 192"/>
                <a:gd name="T8" fmla="*/ 10 w 192"/>
                <a:gd name="T9" fmla="*/ 44 h 192"/>
                <a:gd name="T10" fmla="*/ 10 w 192"/>
                <a:gd name="T11" fmla="*/ 10 h 192"/>
                <a:gd name="T12" fmla="*/ 44 w 192"/>
                <a:gd name="T13" fmla="*/ 1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44" y="10"/>
                  </a:moveTo>
                  <a:cubicBezTo>
                    <a:pt x="182" y="148"/>
                    <a:pt x="182" y="148"/>
                    <a:pt x="182" y="148"/>
                  </a:cubicBezTo>
                  <a:cubicBezTo>
                    <a:pt x="192" y="158"/>
                    <a:pt x="192" y="173"/>
                    <a:pt x="182" y="182"/>
                  </a:cubicBezTo>
                  <a:cubicBezTo>
                    <a:pt x="173" y="192"/>
                    <a:pt x="158" y="192"/>
                    <a:pt x="148" y="182"/>
                  </a:cubicBezTo>
                  <a:cubicBezTo>
                    <a:pt x="10" y="44"/>
                    <a:pt x="10" y="44"/>
                    <a:pt x="10" y="44"/>
                  </a:cubicBezTo>
                  <a:cubicBezTo>
                    <a:pt x="0" y="34"/>
                    <a:pt x="0" y="20"/>
                    <a:pt x="10" y="10"/>
                  </a:cubicBezTo>
                  <a:cubicBezTo>
                    <a:pt x="20" y="0"/>
                    <a:pt x="34" y="0"/>
                    <a:pt x="44" y="1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58"/>
            <p:cNvSpPr>
              <a:spLocks noChangeArrowheads="1"/>
            </p:cNvSpPr>
            <p:nvPr/>
          </p:nvSpPr>
          <p:spPr bwMode="auto">
            <a:xfrm>
              <a:off x="5239" y="1640"/>
              <a:ext cx="58" cy="64"/>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9"/>
            <p:cNvSpPr>
              <a:spLocks noEditPoints="1"/>
            </p:cNvSpPr>
            <p:nvPr/>
          </p:nvSpPr>
          <p:spPr bwMode="auto">
            <a:xfrm>
              <a:off x="5210" y="1619"/>
              <a:ext cx="116" cy="113"/>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33 h 140"/>
                <a:gd name="T12" fmla="*/ 107 w 140"/>
                <a:gd name="T13" fmla="*/ 70 h 140"/>
                <a:gd name="T14" fmla="*/ 70 w 140"/>
                <a:gd name="T15" fmla="*/ 103 h 140"/>
                <a:gd name="T16" fmla="*/ 37 w 140"/>
                <a:gd name="T17" fmla="*/ 70 h 140"/>
                <a:gd name="T18" fmla="*/ 70 w 140"/>
                <a:gd name="T19" fmla="*/ 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3" y="0"/>
                    <a:pt x="0" y="28"/>
                    <a:pt x="0" y="70"/>
                  </a:cubicBezTo>
                  <a:cubicBezTo>
                    <a:pt x="0" y="107"/>
                    <a:pt x="33" y="140"/>
                    <a:pt x="70" y="140"/>
                  </a:cubicBezTo>
                  <a:cubicBezTo>
                    <a:pt x="112" y="140"/>
                    <a:pt x="140" y="107"/>
                    <a:pt x="140" y="70"/>
                  </a:cubicBezTo>
                  <a:cubicBezTo>
                    <a:pt x="140" y="28"/>
                    <a:pt x="112" y="0"/>
                    <a:pt x="70" y="0"/>
                  </a:cubicBezTo>
                  <a:close/>
                  <a:moveTo>
                    <a:pt x="70" y="33"/>
                  </a:moveTo>
                  <a:cubicBezTo>
                    <a:pt x="93" y="33"/>
                    <a:pt x="107" y="47"/>
                    <a:pt x="107" y="70"/>
                  </a:cubicBezTo>
                  <a:cubicBezTo>
                    <a:pt x="107" y="89"/>
                    <a:pt x="93" y="103"/>
                    <a:pt x="70" y="103"/>
                  </a:cubicBezTo>
                  <a:cubicBezTo>
                    <a:pt x="51" y="103"/>
                    <a:pt x="37" y="89"/>
                    <a:pt x="37" y="70"/>
                  </a:cubicBezTo>
                  <a:cubicBezTo>
                    <a:pt x="37" y="47"/>
                    <a:pt x="51" y="33"/>
                    <a:pt x="70" y="33"/>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6" name="Group 62"/>
          <p:cNvGrpSpPr>
            <a:grpSpLocks noChangeAspect="1"/>
          </p:cNvGrpSpPr>
          <p:nvPr/>
        </p:nvGrpSpPr>
        <p:grpSpPr bwMode="auto">
          <a:xfrm>
            <a:off x="567604" y="3094702"/>
            <a:ext cx="691479" cy="679218"/>
            <a:chOff x="313" y="1967"/>
            <a:chExt cx="564" cy="554"/>
          </a:xfrm>
        </p:grpSpPr>
        <p:sp>
          <p:nvSpPr>
            <p:cNvPr id="138" name="Freeform 63"/>
            <p:cNvSpPr>
              <a:spLocks noEditPoints="1"/>
            </p:cNvSpPr>
            <p:nvPr/>
          </p:nvSpPr>
          <p:spPr bwMode="auto">
            <a:xfrm>
              <a:off x="313" y="2303"/>
              <a:ext cx="139" cy="45"/>
            </a:xfrm>
            <a:custGeom>
              <a:avLst/>
              <a:gdLst>
                <a:gd name="T0" fmla="*/ 213 w 213"/>
                <a:gd name="T1" fmla="*/ 71 h 71"/>
                <a:gd name="T2" fmla="*/ 186 w 213"/>
                <a:gd name="T3" fmla="*/ 71 h 71"/>
                <a:gd name="T4" fmla="*/ 184 w 213"/>
                <a:gd name="T5" fmla="*/ 69 h 71"/>
                <a:gd name="T6" fmla="*/ 176 w 213"/>
                <a:gd name="T7" fmla="*/ 64 h 71"/>
                <a:gd name="T8" fmla="*/ 38 w 213"/>
                <a:gd name="T9" fmla="*/ 64 h 71"/>
                <a:gd name="T10" fmla="*/ 29 w 213"/>
                <a:gd name="T11" fmla="*/ 69 h 71"/>
                <a:gd name="T12" fmla="*/ 27 w 213"/>
                <a:gd name="T13" fmla="*/ 71 h 71"/>
                <a:gd name="T14" fmla="*/ 0 w 213"/>
                <a:gd name="T15" fmla="*/ 71 h 71"/>
                <a:gd name="T16" fmla="*/ 48 w 213"/>
                <a:gd name="T17" fmla="*/ 0 h 71"/>
                <a:gd name="T18" fmla="*/ 165 w 213"/>
                <a:gd name="T19" fmla="*/ 0 h 71"/>
                <a:gd name="T20" fmla="*/ 187 w 213"/>
                <a:gd name="T21" fmla="*/ 34 h 71"/>
                <a:gd name="T22" fmla="*/ 213 w 213"/>
                <a:gd name="T23" fmla="*/ 71 h 71"/>
                <a:gd name="T24" fmla="*/ 47 w 213"/>
                <a:gd name="T25" fmla="*/ 41 h 71"/>
                <a:gd name="T26" fmla="*/ 166 w 213"/>
                <a:gd name="T27" fmla="*/ 41 h 71"/>
                <a:gd name="T28" fmla="*/ 157 w 213"/>
                <a:gd name="T29" fmla="*/ 29 h 71"/>
                <a:gd name="T30" fmla="*/ 146 w 213"/>
                <a:gd name="T31" fmla="*/ 23 h 71"/>
                <a:gd name="T32" fmla="*/ 66 w 213"/>
                <a:gd name="T33" fmla="*/ 23 h 71"/>
                <a:gd name="T34" fmla="*/ 54 w 213"/>
                <a:gd name="T35" fmla="*/ 29 h 71"/>
                <a:gd name="T36" fmla="*/ 47 w 213"/>
                <a:gd name="T37"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71">
                  <a:moveTo>
                    <a:pt x="213" y="71"/>
                  </a:moveTo>
                  <a:cubicBezTo>
                    <a:pt x="186" y="71"/>
                    <a:pt x="186" y="71"/>
                    <a:pt x="186" y="71"/>
                  </a:cubicBezTo>
                  <a:cubicBezTo>
                    <a:pt x="184" y="69"/>
                    <a:pt x="184" y="69"/>
                    <a:pt x="184" y="69"/>
                  </a:cubicBezTo>
                  <a:cubicBezTo>
                    <a:pt x="182" y="66"/>
                    <a:pt x="179" y="64"/>
                    <a:pt x="176" y="64"/>
                  </a:cubicBezTo>
                  <a:cubicBezTo>
                    <a:pt x="38" y="64"/>
                    <a:pt x="38" y="64"/>
                    <a:pt x="38" y="64"/>
                  </a:cubicBezTo>
                  <a:cubicBezTo>
                    <a:pt x="35" y="64"/>
                    <a:pt x="31" y="66"/>
                    <a:pt x="29" y="69"/>
                  </a:cubicBezTo>
                  <a:cubicBezTo>
                    <a:pt x="27" y="71"/>
                    <a:pt x="27" y="71"/>
                    <a:pt x="27" y="71"/>
                  </a:cubicBezTo>
                  <a:cubicBezTo>
                    <a:pt x="0" y="71"/>
                    <a:pt x="0" y="71"/>
                    <a:pt x="0" y="71"/>
                  </a:cubicBezTo>
                  <a:cubicBezTo>
                    <a:pt x="48" y="0"/>
                    <a:pt x="48" y="0"/>
                    <a:pt x="48" y="0"/>
                  </a:cubicBezTo>
                  <a:cubicBezTo>
                    <a:pt x="165" y="0"/>
                    <a:pt x="165" y="0"/>
                    <a:pt x="165" y="0"/>
                  </a:cubicBezTo>
                  <a:cubicBezTo>
                    <a:pt x="165" y="0"/>
                    <a:pt x="180" y="23"/>
                    <a:pt x="187" y="34"/>
                  </a:cubicBezTo>
                  <a:cubicBezTo>
                    <a:pt x="196" y="46"/>
                    <a:pt x="204" y="59"/>
                    <a:pt x="213" y="71"/>
                  </a:cubicBezTo>
                  <a:close/>
                  <a:moveTo>
                    <a:pt x="47" y="41"/>
                  </a:moveTo>
                  <a:cubicBezTo>
                    <a:pt x="166" y="41"/>
                    <a:pt x="166" y="41"/>
                    <a:pt x="166" y="41"/>
                  </a:cubicBezTo>
                  <a:cubicBezTo>
                    <a:pt x="157" y="29"/>
                    <a:pt x="157" y="29"/>
                    <a:pt x="157" y="29"/>
                  </a:cubicBezTo>
                  <a:cubicBezTo>
                    <a:pt x="155" y="25"/>
                    <a:pt x="150" y="23"/>
                    <a:pt x="146" y="23"/>
                  </a:cubicBezTo>
                  <a:cubicBezTo>
                    <a:pt x="66" y="23"/>
                    <a:pt x="66" y="23"/>
                    <a:pt x="66" y="23"/>
                  </a:cubicBezTo>
                  <a:cubicBezTo>
                    <a:pt x="61" y="23"/>
                    <a:pt x="56" y="25"/>
                    <a:pt x="54" y="29"/>
                  </a:cubicBezTo>
                  <a:lnTo>
                    <a:pt x="47" y="4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4"/>
            <p:cNvSpPr>
              <a:spLocks noEditPoints="1"/>
            </p:cNvSpPr>
            <p:nvPr/>
          </p:nvSpPr>
          <p:spPr bwMode="auto">
            <a:xfrm>
              <a:off x="325" y="2156"/>
              <a:ext cx="115" cy="134"/>
            </a:xfrm>
            <a:custGeom>
              <a:avLst/>
              <a:gdLst>
                <a:gd name="T0" fmla="*/ 177 w 177"/>
                <a:gd name="T1" fmla="*/ 18 h 211"/>
                <a:gd name="T2" fmla="*/ 160 w 177"/>
                <a:gd name="T3" fmla="*/ 0 h 211"/>
                <a:gd name="T4" fmla="*/ 17 w 177"/>
                <a:gd name="T5" fmla="*/ 0 h 211"/>
                <a:gd name="T6" fmla="*/ 0 w 177"/>
                <a:gd name="T7" fmla="*/ 18 h 211"/>
                <a:gd name="T8" fmla="*/ 0 w 177"/>
                <a:gd name="T9" fmla="*/ 193 h 211"/>
                <a:gd name="T10" fmla="*/ 17 w 177"/>
                <a:gd name="T11" fmla="*/ 211 h 211"/>
                <a:gd name="T12" fmla="*/ 160 w 177"/>
                <a:gd name="T13" fmla="*/ 211 h 211"/>
                <a:gd name="T14" fmla="*/ 177 w 177"/>
                <a:gd name="T15" fmla="*/ 193 h 211"/>
                <a:gd name="T16" fmla="*/ 177 w 177"/>
                <a:gd name="T17" fmla="*/ 18 h 211"/>
                <a:gd name="T18" fmla="*/ 156 w 177"/>
                <a:gd name="T19" fmla="*/ 64 h 211"/>
                <a:gd name="T20" fmla="*/ 116 w 177"/>
                <a:gd name="T21" fmla="*/ 104 h 211"/>
                <a:gd name="T22" fmla="*/ 58 w 177"/>
                <a:gd name="T23" fmla="*/ 104 h 211"/>
                <a:gd name="T24" fmla="*/ 19 w 177"/>
                <a:gd name="T25" fmla="*/ 64 h 211"/>
                <a:gd name="T26" fmla="*/ 19 w 177"/>
                <a:gd name="T27" fmla="*/ 64 h 211"/>
                <a:gd name="T28" fmla="*/ 58 w 177"/>
                <a:gd name="T29" fmla="*/ 25 h 211"/>
                <a:gd name="T30" fmla="*/ 116 w 177"/>
                <a:gd name="T31" fmla="*/ 25 h 211"/>
                <a:gd name="T32" fmla="*/ 156 w 177"/>
                <a:gd name="T33" fmla="*/ 64 h 211"/>
                <a:gd name="T34" fmla="*/ 39 w 177"/>
                <a:gd name="T35" fmla="*/ 186 h 211"/>
                <a:gd name="T36" fmla="*/ 20 w 177"/>
                <a:gd name="T37" fmla="*/ 168 h 211"/>
                <a:gd name="T38" fmla="*/ 39 w 177"/>
                <a:gd name="T39" fmla="*/ 149 h 211"/>
                <a:gd name="T40" fmla="*/ 57 w 177"/>
                <a:gd name="T41" fmla="*/ 168 h 211"/>
                <a:gd name="T42" fmla="*/ 39 w 177"/>
                <a:gd name="T43" fmla="*/ 186 h 211"/>
                <a:gd name="T44" fmla="*/ 139 w 177"/>
                <a:gd name="T45" fmla="*/ 186 h 211"/>
                <a:gd name="T46" fmla="*/ 121 w 177"/>
                <a:gd name="T47" fmla="*/ 168 h 211"/>
                <a:gd name="T48" fmla="*/ 139 w 177"/>
                <a:gd name="T49" fmla="*/ 149 h 211"/>
                <a:gd name="T50" fmla="*/ 157 w 177"/>
                <a:gd name="T51" fmla="*/ 168 h 211"/>
                <a:gd name="T52" fmla="*/ 139 w 177"/>
                <a:gd name="T53"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7" h="211">
                  <a:moveTo>
                    <a:pt x="177" y="18"/>
                  </a:moveTo>
                  <a:cubicBezTo>
                    <a:pt x="177" y="8"/>
                    <a:pt x="170" y="0"/>
                    <a:pt x="160" y="0"/>
                  </a:cubicBezTo>
                  <a:cubicBezTo>
                    <a:pt x="17" y="0"/>
                    <a:pt x="17" y="0"/>
                    <a:pt x="17" y="0"/>
                  </a:cubicBezTo>
                  <a:cubicBezTo>
                    <a:pt x="7" y="0"/>
                    <a:pt x="0" y="8"/>
                    <a:pt x="0" y="18"/>
                  </a:cubicBezTo>
                  <a:cubicBezTo>
                    <a:pt x="0" y="193"/>
                    <a:pt x="0" y="193"/>
                    <a:pt x="0" y="193"/>
                  </a:cubicBezTo>
                  <a:cubicBezTo>
                    <a:pt x="0" y="203"/>
                    <a:pt x="7" y="211"/>
                    <a:pt x="17" y="211"/>
                  </a:cubicBezTo>
                  <a:cubicBezTo>
                    <a:pt x="160" y="211"/>
                    <a:pt x="160" y="211"/>
                    <a:pt x="160" y="211"/>
                  </a:cubicBezTo>
                  <a:cubicBezTo>
                    <a:pt x="170" y="211"/>
                    <a:pt x="177" y="203"/>
                    <a:pt x="177" y="193"/>
                  </a:cubicBezTo>
                  <a:lnTo>
                    <a:pt x="177" y="18"/>
                  </a:lnTo>
                  <a:close/>
                  <a:moveTo>
                    <a:pt x="156" y="64"/>
                  </a:moveTo>
                  <a:cubicBezTo>
                    <a:pt x="156" y="86"/>
                    <a:pt x="138" y="104"/>
                    <a:pt x="116" y="104"/>
                  </a:cubicBezTo>
                  <a:cubicBezTo>
                    <a:pt x="58" y="104"/>
                    <a:pt x="58" y="104"/>
                    <a:pt x="58" y="104"/>
                  </a:cubicBezTo>
                  <a:cubicBezTo>
                    <a:pt x="36" y="104"/>
                    <a:pt x="19" y="86"/>
                    <a:pt x="19" y="64"/>
                  </a:cubicBezTo>
                  <a:cubicBezTo>
                    <a:pt x="19" y="64"/>
                    <a:pt x="19" y="64"/>
                    <a:pt x="19" y="64"/>
                  </a:cubicBezTo>
                  <a:cubicBezTo>
                    <a:pt x="19" y="43"/>
                    <a:pt x="36" y="25"/>
                    <a:pt x="58" y="25"/>
                  </a:cubicBezTo>
                  <a:cubicBezTo>
                    <a:pt x="116" y="25"/>
                    <a:pt x="116" y="25"/>
                    <a:pt x="116" y="25"/>
                  </a:cubicBezTo>
                  <a:cubicBezTo>
                    <a:pt x="138" y="25"/>
                    <a:pt x="156" y="43"/>
                    <a:pt x="156" y="64"/>
                  </a:cubicBezTo>
                  <a:close/>
                  <a:moveTo>
                    <a:pt x="39" y="186"/>
                  </a:moveTo>
                  <a:cubicBezTo>
                    <a:pt x="28" y="186"/>
                    <a:pt x="20" y="178"/>
                    <a:pt x="20" y="168"/>
                  </a:cubicBezTo>
                  <a:cubicBezTo>
                    <a:pt x="20" y="158"/>
                    <a:pt x="28" y="149"/>
                    <a:pt x="39" y="149"/>
                  </a:cubicBezTo>
                  <a:cubicBezTo>
                    <a:pt x="49" y="149"/>
                    <a:pt x="57" y="158"/>
                    <a:pt x="57" y="168"/>
                  </a:cubicBezTo>
                  <a:cubicBezTo>
                    <a:pt x="57" y="178"/>
                    <a:pt x="49" y="186"/>
                    <a:pt x="39" y="186"/>
                  </a:cubicBezTo>
                  <a:close/>
                  <a:moveTo>
                    <a:pt x="139" y="186"/>
                  </a:moveTo>
                  <a:cubicBezTo>
                    <a:pt x="129" y="186"/>
                    <a:pt x="121" y="178"/>
                    <a:pt x="121" y="168"/>
                  </a:cubicBezTo>
                  <a:cubicBezTo>
                    <a:pt x="121" y="158"/>
                    <a:pt x="129" y="149"/>
                    <a:pt x="139" y="149"/>
                  </a:cubicBezTo>
                  <a:cubicBezTo>
                    <a:pt x="149" y="149"/>
                    <a:pt x="157" y="158"/>
                    <a:pt x="157" y="168"/>
                  </a:cubicBezTo>
                  <a:cubicBezTo>
                    <a:pt x="157" y="178"/>
                    <a:pt x="149" y="186"/>
                    <a:pt x="139" y="18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5"/>
            <p:cNvSpPr>
              <a:spLocks/>
            </p:cNvSpPr>
            <p:nvPr/>
          </p:nvSpPr>
          <p:spPr bwMode="auto">
            <a:xfrm>
              <a:off x="447" y="2048"/>
              <a:ext cx="22" cy="22"/>
            </a:xfrm>
            <a:custGeom>
              <a:avLst/>
              <a:gdLst>
                <a:gd name="T0" fmla="*/ 1 w 34"/>
                <a:gd name="T1" fmla="*/ 19 h 34"/>
                <a:gd name="T2" fmla="*/ 20 w 34"/>
                <a:gd name="T3" fmla="*/ 32 h 34"/>
                <a:gd name="T4" fmla="*/ 33 w 34"/>
                <a:gd name="T5" fmla="*/ 14 h 34"/>
                <a:gd name="T6" fmla="*/ 15 w 34"/>
                <a:gd name="T7" fmla="*/ 1 h 34"/>
                <a:gd name="T8" fmla="*/ 1 w 34"/>
                <a:gd name="T9" fmla="*/ 19 h 34"/>
              </a:gdLst>
              <a:ahLst/>
              <a:cxnLst>
                <a:cxn ang="0">
                  <a:pos x="T0" y="T1"/>
                </a:cxn>
                <a:cxn ang="0">
                  <a:pos x="T2" y="T3"/>
                </a:cxn>
                <a:cxn ang="0">
                  <a:pos x="T4" y="T5"/>
                </a:cxn>
                <a:cxn ang="0">
                  <a:pos x="T6" y="T7"/>
                </a:cxn>
                <a:cxn ang="0">
                  <a:pos x="T8" y="T9"/>
                </a:cxn>
              </a:cxnLst>
              <a:rect l="0" t="0" r="r" b="b"/>
              <a:pathLst>
                <a:path w="34" h="34">
                  <a:moveTo>
                    <a:pt x="1" y="19"/>
                  </a:moveTo>
                  <a:cubicBezTo>
                    <a:pt x="3" y="28"/>
                    <a:pt x="11" y="34"/>
                    <a:pt x="20" y="32"/>
                  </a:cubicBezTo>
                  <a:cubicBezTo>
                    <a:pt x="28" y="31"/>
                    <a:pt x="34" y="23"/>
                    <a:pt x="33" y="14"/>
                  </a:cubicBezTo>
                  <a:cubicBezTo>
                    <a:pt x="31" y="6"/>
                    <a:pt x="23" y="0"/>
                    <a:pt x="15" y="1"/>
                  </a:cubicBezTo>
                  <a:cubicBezTo>
                    <a:pt x="6" y="3"/>
                    <a:pt x="0" y="11"/>
                    <a:pt x="1" y="19"/>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6"/>
            <p:cNvSpPr>
              <a:spLocks/>
            </p:cNvSpPr>
            <p:nvPr/>
          </p:nvSpPr>
          <p:spPr bwMode="auto">
            <a:xfrm>
              <a:off x="401" y="2090"/>
              <a:ext cx="23" cy="22"/>
            </a:xfrm>
            <a:custGeom>
              <a:avLst/>
              <a:gdLst>
                <a:gd name="T0" fmla="*/ 2 w 35"/>
                <a:gd name="T1" fmla="*/ 20 h 34"/>
                <a:gd name="T2" fmla="*/ 20 w 35"/>
                <a:gd name="T3" fmla="*/ 33 h 34"/>
                <a:gd name="T4" fmla="*/ 33 w 35"/>
                <a:gd name="T5" fmla="*/ 15 h 34"/>
                <a:gd name="T6" fmla="*/ 15 w 35"/>
                <a:gd name="T7" fmla="*/ 2 h 34"/>
                <a:gd name="T8" fmla="*/ 2 w 35"/>
                <a:gd name="T9" fmla="*/ 20 h 34"/>
              </a:gdLst>
              <a:ahLst/>
              <a:cxnLst>
                <a:cxn ang="0">
                  <a:pos x="T0" y="T1"/>
                </a:cxn>
                <a:cxn ang="0">
                  <a:pos x="T2" y="T3"/>
                </a:cxn>
                <a:cxn ang="0">
                  <a:pos x="T4" y="T5"/>
                </a:cxn>
                <a:cxn ang="0">
                  <a:pos x="T6" y="T7"/>
                </a:cxn>
                <a:cxn ang="0">
                  <a:pos x="T8" y="T9"/>
                </a:cxn>
              </a:cxnLst>
              <a:rect l="0" t="0" r="r" b="b"/>
              <a:pathLst>
                <a:path w="35" h="34">
                  <a:moveTo>
                    <a:pt x="2" y="20"/>
                  </a:moveTo>
                  <a:cubicBezTo>
                    <a:pt x="3" y="28"/>
                    <a:pt x="11" y="34"/>
                    <a:pt x="20" y="33"/>
                  </a:cubicBezTo>
                  <a:cubicBezTo>
                    <a:pt x="29" y="31"/>
                    <a:pt x="35" y="23"/>
                    <a:pt x="33" y="15"/>
                  </a:cubicBezTo>
                  <a:cubicBezTo>
                    <a:pt x="32" y="6"/>
                    <a:pt x="24" y="0"/>
                    <a:pt x="15" y="2"/>
                  </a:cubicBezTo>
                  <a:cubicBezTo>
                    <a:pt x="6" y="3"/>
                    <a:pt x="0" y="11"/>
                    <a:pt x="2" y="2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7"/>
            <p:cNvSpPr>
              <a:spLocks/>
            </p:cNvSpPr>
            <p:nvPr/>
          </p:nvSpPr>
          <p:spPr bwMode="auto">
            <a:xfrm>
              <a:off x="767" y="2096"/>
              <a:ext cx="22" cy="22"/>
            </a:xfrm>
            <a:custGeom>
              <a:avLst/>
              <a:gdLst>
                <a:gd name="T0" fmla="*/ 14 w 34"/>
                <a:gd name="T1" fmla="*/ 2 h 35"/>
                <a:gd name="T2" fmla="*/ 1 w 34"/>
                <a:gd name="T3" fmla="*/ 20 h 35"/>
                <a:gd name="T4" fmla="*/ 19 w 34"/>
                <a:gd name="T5" fmla="*/ 33 h 35"/>
                <a:gd name="T6" fmla="*/ 32 w 34"/>
                <a:gd name="T7" fmla="*/ 15 h 35"/>
                <a:gd name="T8" fmla="*/ 14 w 34"/>
                <a:gd name="T9" fmla="*/ 2 h 35"/>
              </a:gdLst>
              <a:ahLst/>
              <a:cxnLst>
                <a:cxn ang="0">
                  <a:pos x="T0" y="T1"/>
                </a:cxn>
                <a:cxn ang="0">
                  <a:pos x="T2" y="T3"/>
                </a:cxn>
                <a:cxn ang="0">
                  <a:pos x="T4" y="T5"/>
                </a:cxn>
                <a:cxn ang="0">
                  <a:pos x="T6" y="T7"/>
                </a:cxn>
                <a:cxn ang="0">
                  <a:pos x="T8" y="T9"/>
                </a:cxn>
              </a:cxnLst>
              <a:rect l="0" t="0" r="r" b="b"/>
              <a:pathLst>
                <a:path w="34" h="35">
                  <a:moveTo>
                    <a:pt x="14" y="2"/>
                  </a:moveTo>
                  <a:cubicBezTo>
                    <a:pt x="6" y="3"/>
                    <a:pt x="0" y="11"/>
                    <a:pt x="1" y="20"/>
                  </a:cubicBezTo>
                  <a:cubicBezTo>
                    <a:pt x="2" y="29"/>
                    <a:pt x="11" y="35"/>
                    <a:pt x="19" y="33"/>
                  </a:cubicBezTo>
                  <a:cubicBezTo>
                    <a:pt x="28" y="32"/>
                    <a:pt x="34" y="24"/>
                    <a:pt x="32" y="15"/>
                  </a:cubicBezTo>
                  <a:cubicBezTo>
                    <a:pt x="31" y="6"/>
                    <a:pt x="23" y="0"/>
                    <a:pt x="14" y="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8"/>
            <p:cNvSpPr>
              <a:spLocks/>
            </p:cNvSpPr>
            <p:nvPr/>
          </p:nvSpPr>
          <p:spPr bwMode="auto">
            <a:xfrm>
              <a:off x="718" y="2052"/>
              <a:ext cx="23" cy="22"/>
            </a:xfrm>
            <a:custGeom>
              <a:avLst/>
              <a:gdLst>
                <a:gd name="T0" fmla="*/ 15 w 34"/>
                <a:gd name="T1" fmla="*/ 2 h 34"/>
                <a:gd name="T2" fmla="*/ 2 w 34"/>
                <a:gd name="T3" fmla="*/ 20 h 34"/>
                <a:gd name="T4" fmla="*/ 20 w 34"/>
                <a:gd name="T5" fmla="*/ 33 h 34"/>
                <a:gd name="T6" fmla="*/ 33 w 34"/>
                <a:gd name="T7" fmla="*/ 15 h 34"/>
                <a:gd name="T8" fmla="*/ 15 w 34"/>
                <a:gd name="T9" fmla="*/ 2 h 34"/>
              </a:gdLst>
              <a:ahLst/>
              <a:cxnLst>
                <a:cxn ang="0">
                  <a:pos x="T0" y="T1"/>
                </a:cxn>
                <a:cxn ang="0">
                  <a:pos x="T2" y="T3"/>
                </a:cxn>
                <a:cxn ang="0">
                  <a:pos x="T4" y="T5"/>
                </a:cxn>
                <a:cxn ang="0">
                  <a:pos x="T6" y="T7"/>
                </a:cxn>
                <a:cxn ang="0">
                  <a:pos x="T8" y="T9"/>
                </a:cxn>
              </a:cxnLst>
              <a:rect l="0" t="0" r="r" b="b"/>
              <a:pathLst>
                <a:path w="34" h="34">
                  <a:moveTo>
                    <a:pt x="15" y="2"/>
                  </a:moveTo>
                  <a:cubicBezTo>
                    <a:pt x="6" y="3"/>
                    <a:pt x="0" y="11"/>
                    <a:pt x="2" y="20"/>
                  </a:cubicBezTo>
                  <a:cubicBezTo>
                    <a:pt x="3" y="28"/>
                    <a:pt x="11" y="34"/>
                    <a:pt x="20" y="33"/>
                  </a:cubicBezTo>
                  <a:cubicBezTo>
                    <a:pt x="29" y="31"/>
                    <a:pt x="34" y="23"/>
                    <a:pt x="33" y="15"/>
                  </a:cubicBezTo>
                  <a:cubicBezTo>
                    <a:pt x="32" y="6"/>
                    <a:pt x="24" y="0"/>
                    <a:pt x="15" y="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9"/>
            <p:cNvSpPr>
              <a:spLocks/>
            </p:cNvSpPr>
            <p:nvPr/>
          </p:nvSpPr>
          <p:spPr bwMode="auto">
            <a:xfrm>
              <a:off x="725" y="2422"/>
              <a:ext cx="22" cy="22"/>
            </a:xfrm>
            <a:custGeom>
              <a:avLst/>
              <a:gdLst>
                <a:gd name="T0" fmla="*/ 33 w 34"/>
                <a:gd name="T1" fmla="*/ 14 h 34"/>
                <a:gd name="T2" fmla="*/ 14 w 34"/>
                <a:gd name="T3" fmla="*/ 1 h 34"/>
                <a:gd name="T4" fmla="*/ 1 w 34"/>
                <a:gd name="T5" fmla="*/ 19 h 34"/>
                <a:gd name="T6" fmla="*/ 19 w 34"/>
                <a:gd name="T7" fmla="*/ 32 h 34"/>
                <a:gd name="T8" fmla="*/ 33 w 34"/>
                <a:gd name="T9" fmla="*/ 14 h 34"/>
              </a:gdLst>
              <a:ahLst/>
              <a:cxnLst>
                <a:cxn ang="0">
                  <a:pos x="T0" y="T1"/>
                </a:cxn>
                <a:cxn ang="0">
                  <a:pos x="T2" y="T3"/>
                </a:cxn>
                <a:cxn ang="0">
                  <a:pos x="T4" y="T5"/>
                </a:cxn>
                <a:cxn ang="0">
                  <a:pos x="T6" y="T7"/>
                </a:cxn>
                <a:cxn ang="0">
                  <a:pos x="T8" y="T9"/>
                </a:cxn>
              </a:cxnLst>
              <a:rect l="0" t="0" r="r" b="b"/>
              <a:pathLst>
                <a:path w="34" h="34">
                  <a:moveTo>
                    <a:pt x="33" y="14"/>
                  </a:moveTo>
                  <a:cubicBezTo>
                    <a:pt x="31" y="5"/>
                    <a:pt x="23" y="0"/>
                    <a:pt x="14" y="1"/>
                  </a:cubicBezTo>
                  <a:cubicBezTo>
                    <a:pt x="6" y="2"/>
                    <a:pt x="0" y="10"/>
                    <a:pt x="1" y="19"/>
                  </a:cubicBezTo>
                  <a:cubicBezTo>
                    <a:pt x="3" y="28"/>
                    <a:pt x="11" y="34"/>
                    <a:pt x="19" y="32"/>
                  </a:cubicBezTo>
                  <a:cubicBezTo>
                    <a:pt x="28" y="31"/>
                    <a:pt x="34" y="23"/>
                    <a:pt x="33" y="14"/>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0"/>
            <p:cNvSpPr>
              <a:spLocks/>
            </p:cNvSpPr>
            <p:nvPr/>
          </p:nvSpPr>
          <p:spPr bwMode="auto">
            <a:xfrm>
              <a:off x="771" y="2380"/>
              <a:ext cx="22" cy="21"/>
            </a:xfrm>
            <a:custGeom>
              <a:avLst/>
              <a:gdLst>
                <a:gd name="T0" fmla="*/ 33 w 34"/>
                <a:gd name="T1" fmla="*/ 15 h 34"/>
                <a:gd name="T2" fmla="*/ 15 w 34"/>
                <a:gd name="T3" fmla="*/ 1 h 34"/>
                <a:gd name="T4" fmla="*/ 2 w 34"/>
                <a:gd name="T5" fmla="*/ 20 h 34"/>
                <a:gd name="T6" fmla="*/ 20 w 34"/>
                <a:gd name="T7" fmla="*/ 33 h 34"/>
                <a:gd name="T8" fmla="*/ 33 w 34"/>
                <a:gd name="T9" fmla="*/ 15 h 34"/>
              </a:gdLst>
              <a:ahLst/>
              <a:cxnLst>
                <a:cxn ang="0">
                  <a:pos x="T0" y="T1"/>
                </a:cxn>
                <a:cxn ang="0">
                  <a:pos x="T2" y="T3"/>
                </a:cxn>
                <a:cxn ang="0">
                  <a:pos x="T4" y="T5"/>
                </a:cxn>
                <a:cxn ang="0">
                  <a:pos x="T6" y="T7"/>
                </a:cxn>
                <a:cxn ang="0">
                  <a:pos x="T8" y="T9"/>
                </a:cxn>
              </a:cxnLst>
              <a:rect l="0" t="0" r="r" b="b"/>
              <a:pathLst>
                <a:path w="34" h="34">
                  <a:moveTo>
                    <a:pt x="33" y="15"/>
                  </a:moveTo>
                  <a:cubicBezTo>
                    <a:pt x="32" y="6"/>
                    <a:pt x="24" y="0"/>
                    <a:pt x="15" y="1"/>
                  </a:cubicBezTo>
                  <a:cubicBezTo>
                    <a:pt x="6" y="3"/>
                    <a:pt x="0" y="11"/>
                    <a:pt x="2" y="20"/>
                  </a:cubicBezTo>
                  <a:cubicBezTo>
                    <a:pt x="3" y="28"/>
                    <a:pt x="11" y="34"/>
                    <a:pt x="20" y="33"/>
                  </a:cubicBezTo>
                  <a:cubicBezTo>
                    <a:pt x="29" y="31"/>
                    <a:pt x="34" y="23"/>
                    <a:pt x="33" y="1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1"/>
            <p:cNvSpPr>
              <a:spLocks/>
            </p:cNvSpPr>
            <p:nvPr/>
          </p:nvSpPr>
          <p:spPr bwMode="auto">
            <a:xfrm>
              <a:off x="398" y="2385"/>
              <a:ext cx="22" cy="21"/>
            </a:xfrm>
            <a:custGeom>
              <a:avLst/>
              <a:gdLst>
                <a:gd name="T0" fmla="*/ 14 w 34"/>
                <a:gd name="T1" fmla="*/ 33 h 34"/>
                <a:gd name="T2" fmla="*/ 32 w 34"/>
                <a:gd name="T3" fmla="*/ 20 h 34"/>
                <a:gd name="T4" fmla="*/ 19 w 34"/>
                <a:gd name="T5" fmla="*/ 2 h 34"/>
                <a:gd name="T6" fmla="*/ 1 w 34"/>
                <a:gd name="T7" fmla="*/ 15 h 34"/>
                <a:gd name="T8" fmla="*/ 14 w 34"/>
                <a:gd name="T9" fmla="*/ 33 h 34"/>
              </a:gdLst>
              <a:ahLst/>
              <a:cxnLst>
                <a:cxn ang="0">
                  <a:pos x="T0" y="T1"/>
                </a:cxn>
                <a:cxn ang="0">
                  <a:pos x="T2" y="T3"/>
                </a:cxn>
                <a:cxn ang="0">
                  <a:pos x="T4" y="T5"/>
                </a:cxn>
                <a:cxn ang="0">
                  <a:pos x="T6" y="T7"/>
                </a:cxn>
                <a:cxn ang="0">
                  <a:pos x="T8" y="T9"/>
                </a:cxn>
              </a:cxnLst>
              <a:rect l="0" t="0" r="r" b="b"/>
              <a:pathLst>
                <a:path w="34" h="34">
                  <a:moveTo>
                    <a:pt x="14" y="33"/>
                  </a:moveTo>
                  <a:cubicBezTo>
                    <a:pt x="23" y="34"/>
                    <a:pt x="31" y="28"/>
                    <a:pt x="32" y="20"/>
                  </a:cubicBezTo>
                  <a:cubicBezTo>
                    <a:pt x="34" y="11"/>
                    <a:pt x="28" y="3"/>
                    <a:pt x="19" y="2"/>
                  </a:cubicBezTo>
                  <a:cubicBezTo>
                    <a:pt x="11" y="0"/>
                    <a:pt x="3" y="6"/>
                    <a:pt x="1" y="15"/>
                  </a:cubicBezTo>
                  <a:cubicBezTo>
                    <a:pt x="0" y="23"/>
                    <a:pt x="6" y="31"/>
                    <a:pt x="14" y="3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2"/>
            <p:cNvSpPr>
              <a:spLocks/>
            </p:cNvSpPr>
            <p:nvPr/>
          </p:nvSpPr>
          <p:spPr bwMode="auto">
            <a:xfrm>
              <a:off x="441" y="2423"/>
              <a:ext cx="22" cy="21"/>
            </a:xfrm>
            <a:custGeom>
              <a:avLst/>
              <a:gdLst>
                <a:gd name="T0" fmla="*/ 14 w 34"/>
                <a:gd name="T1" fmla="*/ 32 h 34"/>
                <a:gd name="T2" fmla="*/ 32 w 34"/>
                <a:gd name="T3" fmla="*/ 19 h 34"/>
                <a:gd name="T4" fmla="*/ 19 w 34"/>
                <a:gd name="T5" fmla="*/ 1 h 34"/>
                <a:gd name="T6" fmla="*/ 1 w 34"/>
                <a:gd name="T7" fmla="*/ 14 h 34"/>
                <a:gd name="T8" fmla="*/ 14 w 34"/>
                <a:gd name="T9" fmla="*/ 32 h 34"/>
              </a:gdLst>
              <a:ahLst/>
              <a:cxnLst>
                <a:cxn ang="0">
                  <a:pos x="T0" y="T1"/>
                </a:cxn>
                <a:cxn ang="0">
                  <a:pos x="T2" y="T3"/>
                </a:cxn>
                <a:cxn ang="0">
                  <a:pos x="T4" y="T5"/>
                </a:cxn>
                <a:cxn ang="0">
                  <a:pos x="T6" y="T7"/>
                </a:cxn>
                <a:cxn ang="0">
                  <a:pos x="T8" y="T9"/>
                </a:cxn>
              </a:cxnLst>
              <a:rect l="0" t="0" r="r" b="b"/>
              <a:pathLst>
                <a:path w="34" h="34">
                  <a:moveTo>
                    <a:pt x="14" y="32"/>
                  </a:moveTo>
                  <a:cubicBezTo>
                    <a:pt x="23" y="34"/>
                    <a:pt x="31" y="28"/>
                    <a:pt x="32" y="19"/>
                  </a:cubicBezTo>
                  <a:cubicBezTo>
                    <a:pt x="34" y="10"/>
                    <a:pt x="28" y="2"/>
                    <a:pt x="19" y="1"/>
                  </a:cubicBezTo>
                  <a:cubicBezTo>
                    <a:pt x="11" y="0"/>
                    <a:pt x="2" y="5"/>
                    <a:pt x="1" y="14"/>
                  </a:cubicBezTo>
                  <a:cubicBezTo>
                    <a:pt x="0" y="23"/>
                    <a:pt x="6" y="31"/>
                    <a:pt x="14" y="3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3"/>
            <p:cNvSpPr>
              <a:spLocks/>
            </p:cNvSpPr>
            <p:nvPr/>
          </p:nvSpPr>
          <p:spPr bwMode="auto">
            <a:xfrm>
              <a:off x="541" y="1967"/>
              <a:ext cx="106" cy="112"/>
            </a:xfrm>
            <a:custGeom>
              <a:avLst/>
              <a:gdLst>
                <a:gd name="T0" fmla="*/ 9 w 163"/>
                <a:gd name="T1" fmla="*/ 167 h 176"/>
                <a:gd name="T2" fmla="*/ 60 w 163"/>
                <a:gd name="T3" fmla="*/ 123 h 176"/>
                <a:gd name="T4" fmla="*/ 105 w 163"/>
                <a:gd name="T5" fmla="*/ 122 h 176"/>
                <a:gd name="T6" fmla="*/ 150 w 163"/>
                <a:gd name="T7" fmla="*/ 161 h 176"/>
                <a:gd name="T8" fmla="*/ 162 w 163"/>
                <a:gd name="T9" fmla="*/ 172 h 176"/>
                <a:gd name="T10" fmla="*/ 162 w 163"/>
                <a:gd name="T11" fmla="*/ 101 h 176"/>
                <a:gd name="T12" fmla="*/ 157 w 163"/>
                <a:gd name="T13" fmla="*/ 89 h 176"/>
                <a:gd name="T14" fmla="*/ 144 w 163"/>
                <a:gd name="T15" fmla="*/ 83 h 176"/>
                <a:gd name="T16" fmla="*/ 122 w 163"/>
                <a:gd name="T17" fmla="*/ 83 h 176"/>
                <a:gd name="T18" fmla="*/ 122 w 163"/>
                <a:gd name="T19" fmla="*/ 69 h 176"/>
                <a:gd name="T20" fmla="*/ 104 w 163"/>
                <a:gd name="T21" fmla="*/ 50 h 176"/>
                <a:gd name="T22" fmla="*/ 91 w 163"/>
                <a:gd name="T23" fmla="*/ 49 h 176"/>
                <a:gd name="T24" fmla="*/ 91 w 163"/>
                <a:gd name="T25" fmla="*/ 0 h 176"/>
                <a:gd name="T26" fmla="*/ 70 w 163"/>
                <a:gd name="T27" fmla="*/ 0 h 176"/>
                <a:gd name="T28" fmla="*/ 70 w 163"/>
                <a:gd name="T29" fmla="*/ 49 h 176"/>
                <a:gd name="T30" fmla="*/ 58 w 163"/>
                <a:gd name="T31" fmla="*/ 49 h 176"/>
                <a:gd name="T32" fmla="*/ 40 w 163"/>
                <a:gd name="T33" fmla="*/ 71 h 176"/>
                <a:gd name="T34" fmla="*/ 41 w 163"/>
                <a:gd name="T35" fmla="*/ 83 h 176"/>
                <a:gd name="T36" fmla="*/ 17 w 163"/>
                <a:gd name="T37" fmla="*/ 83 h 176"/>
                <a:gd name="T38" fmla="*/ 4 w 163"/>
                <a:gd name="T39" fmla="*/ 90 h 176"/>
                <a:gd name="T40" fmla="*/ 0 w 163"/>
                <a:gd name="T41" fmla="*/ 101 h 176"/>
                <a:gd name="T42" fmla="*/ 0 w 163"/>
                <a:gd name="T43" fmla="*/ 176 h 176"/>
                <a:gd name="T44" fmla="*/ 9 w 163"/>
                <a:gd name="T45"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76">
                  <a:moveTo>
                    <a:pt x="9" y="167"/>
                  </a:moveTo>
                  <a:cubicBezTo>
                    <a:pt x="29" y="150"/>
                    <a:pt x="40" y="139"/>
                    <a:pt x="60" y="123"/>
                  </a:cubicBezTo>
                  <a:cubicBezTo>
                    <a:pt x="73" y="112"/>
                    <a:pt x="92" y="112"/>
                    <a:pt x="105" y="122"/>
                  </a:cubicBezTo>
                  <a:cubicBezTo>
                    <a:pt x="120" y="135"/>
                    <a:pt x="135" y="148"/>
                    <a:pt x="150" y="161"/>
                  </a:cubicBezTo>
                  <a:cubicBezTo>
                    <a:pt x="156" y="166"/>
                    <a:pt x="157" y="167"/>
                    <a:pt x="162" y="172"/>
                  </a:cubicBezTo>
                  <a:cubicBezTo>
                    <a:pt x="162" y="172"/>
                    <a:pt x="162" y="105"/>
                    <a:pt x="162" y="101"/>
                  </a:cubicBezTo>
                  <a:cubicBezTo>
                    <a:pt x="163" y="97"/>
                    <a:pt x="160" y="93"/>
                    <a:pt x="157" y="89"/>
                  </a:cubicBezTo>
                  <a:cubicBezTo>
                    <a:pt x="154" y="86"/>
                    <a:pt x="148" y="83"/>
                    <a:pt x="144" y="83"/>
                  </a:cubicBezTo>
                  <a:cubicBezTo>
                    <a:pt x="140" y="82"/>
                    <a:pt x="122" y="83"/>
                    <a:pt x="122" y="83"/>
                  </a:cubicBezTo>
                  <a:cubicBezTo>
                    <a:pt x="122" y="77"/>
                    <a:pt x="122" y="71"/>
                    <a:pt x="122" y="69"/>
                  </a:cubicBezTo>
                  <a:cubicBezTo>
                    <a:pt x="123" y="58"/>
                    <a:pt x="115" y="51"/>
                    <a:pt x="104" y="50"/>
                  </a:cubicBezTo>
                  <a:cubicBezTo>
                    <a:pt x="100" y="49"/>
                    <a:pt x="93" y="49"/>
                    <a:pt x="91" y="49"/>
                  </a:cubicBezTo>
                  <a:cubicBezTo>
                    <a:pt x="91" y="0"/>
                    <a:pt x="91" y="0"/>
                    <a:pt x="91" y="0"/>
                  </a:cubicBezTo>
                  <a:cubicBezTo>
                    <a:pt x="70" y="0"/>
                    <a:pt x="70" y="0"/>
                    <a:pt x="70" y="0"/>
                  </a:cubicBezTo>
                  <a:cubicBezTo>
                    <a:pt x="70" y="49"/>
                    <a:pt x="70" y="49"/>
                    <a:pt x="70" y="49"/>
                  </a:cubicBezTo>
                  <a:cubicBezTo>
                    <a:pt x="63" y="49"/>
                    <a:pt x="62" y="49"/>
                    <a:pt x="58" y="49"/>
                  </a:cubicBezTo>
                  <a:cubicBezTo>
                    <a:pt x="47" y="50"/>
                    <a:pt x="41" y="60"/>
                    <a:pt x="40" y="71"/>
                  </a:cubicBezTo>
                  <a:cubicBezTo>
                    <a:pt x="40" y="74"/>
                    <a:pt x="41" y="77"/>
                    <a:pt x="41" y="83"/>
                  </a:cubicBezTo>
                  <a:cubicBezTo>
                    <a:pt x="41" y="83"/>
                    <a:pt x="22" y="83"/>
                    <a:pt x="17" y="83"/>
                  </a:cubicBezTo>
                  <a:cubicBezTo>
                    <a:pt x="12" y="83"/>
                    <a:pt x="7" y="86"/>
                    <a:pt x="4" y="90"/>
                  </a:cubicBezTo>
                  <a:cubicBezTo>
                    <a:pt x="2" y="93"/>
                    <a:pt x="0" y="97"/>
                    <a:pt x="0" y="101"/>
                  </a:cubicBezTo>
                  <a:cubicBezTo>
                    <a:pt x="0" y="104"/>
                    <a:pt x="0" y="176"/>
                    <a:pt x="0" y="176"/>
                  </a:cubicBezTo>
                  <a:cubicBezTo>
                    <a:pt x="0" y="174"/>
                    <a:pt x="8" y="169"/>
                    <a:pt x="9"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4"/>
            <p:cNvSpPr>
              <a:spLocks/>
            </p:cNvSpPr>
            <p:nvPr/>
          </p:nvSpPr>
          <p:spPr bwMode="auto">
            <a:xfrm>
              <a:off x="519" y="2055"/>
              <a:ext cx="152" cy="139"/>
            </a:xfrm>
            <a:custGeom>
              <a:avLst/>
              <a:gdLst>
                <a:gd name="T0" fmla="*/ 221 w 234"/>
                <a:gd name="T1" fmla="*/ 80 h 219"/>
                <a:gd name="T2" fmla="*/ 144 w 234"/>
                <a:gd name="T3" fmla="*/ 16 h 219"/>
                <a:gd name="T4" fmla="*/ 123 w 234"/>
                <a:gd name="T5" fmla="*/ 0 h 219"/>
                <a:gd name="T6" fmla="*/ 123 w 234"/>
                <a:gd name="T7" fmla="*/ 4 h 219"/>
                <a:gd name="T8" fmla="*/ 125 w 234"/>
                <a:gd name="T9" fmla="*/ 66 h 219"/>
                <a:gd name="T10" fmla="*/ 126 w 234"/>
                <a:gd name="T11" fmla="*/ 124 h 219"/>
                <a:gd name="T12" fmla="*/ 115 w 234"/>
                <a:gd name="T13" fmla="*/ 135 h 219"/>
                <a:gd name="T14" fmla="*/ 108 w 234"/>
                <a:gd name="T15" fmla="*/ 123 h 219"/>
                <a:gd name="T16" fmla="*/ 108 w 234"/>
                <a:gd name="T17" fmla="*/ 29 h 219"/>
                <a:gd name="T18" fmla="*/ 108 w 234"/>
                <a:gd name="T19" fmla="*/ 0 h 219"/>
                <a:gd name="T20" fmla="*/ 104 w 234"/>
                <a:gd name="T21" fmla="*/ 3 h 219"/>
                <a:gd name="T22" fmla="*/ 11 w 234"/>
                <a:gd name="T23" fmla="*/ 81 h 219"/>
                <a:gd name="T24" fmla="*/ 4 w 234"/>
                <a:gd name="T25" fmla="*/ 108 h 219"/>
                <a:gd name="T26" fmla="*/ 43 w 234"/>
                <a:gd name="T27" fmla="*/ 216 h 219"/>
                <a:gd name="T28" fmla="*/ 47 w 234"/>
                <a:gd name="T29" fmla="*/ 219 h 219"/>
                <a:gd name="T30" fmla="*/ 186 w 234"/>
                <a:gd name="T31" fmla="*/ 219 h 219"/>
                <a:gd name="T32" fmla="*/ 190 w 234"/>
                <a:gd name="T33" fmla="*/ 216 h 219"/>
                <a:gd name="T34" fmla="*/ 229 w 234"/>
                <a:gd name="T35" fmla="*/ 110 h 219"/>
                <a:gd name="T36" fmla="*/ 221 w 234"/>
                <a:gd name="T37" fmla="*/ 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19">
                  <a:moveTo>
                    <a:pt x="221" y="80"/>
                  </a:moveTo>
                  <a:cubicBezTo>
                    <a:pt x="196" y="59"/>
                    <a:pt x="169" y="38"/>
                    <a:pt x="144" y="16"/>
                  </a:cubicBezTo>
                  <a:cubicBezTo>
                    <a:pt x="138" y="11"/>
                    <a:pt x="135" y="6"/>
                    <a:pt x="123" y="0"/>
                  </a:cubicBezTo>
                  <a:cubicBezTo>
                    <a:pt x="123" y="2"/>
                    <a:pt x="123" y="3"/>
                    <a:pt x="123" y="4"/>
                  </a:cubicBezTo>
                  <a:cubicBezTo>
                    <a:pt x="123" y="25"/>
                    <a:pt x="125" y="46"/>
                    <a:pt x="125" y="66"/>
                  </a:cubicBezTo>
                  <a:cubicBezTo>
                    <a:pt x="125" y="86"/>
                    <a:pt x="126" y="105"/>
                    <a:pt x="126" y="124"/>
                  </a:cubicBezTo>
                  <a:cubicBezTo>
                    <a:pt x="126" y="131"/>
                    <a:pt x="121" y="136"/>
                    <a:pt x="115" y="135"/>
                  </a:cubicBezTo>
                  <a:cubicBezTo>
                    <a:pt x="110" y="134"/>
                    <a:pt x="108" y="130"/>
                    <a:pt x="108" y="123"/>
                  </a:cubicBezTo>
                  <a:cubicBezTo>
                    <a:pt x="108" y="92"/>
                    <a:pt x="108" y="60"/>
                    <a:pt x="108" y="29"/>
                  </a:cubicBezTo>
                  <a:cubicBezTo>
                    <a:pt x="108" y="19"/>
                    <a:pt x="108" y="10"/>
                    <a:pt x="108" y="0"/>
                  </a:cubicBezTo>
                  <a:cubicBezTo>
                    <a:pt x="106" y="2"/>
                    <a:pt x="105" y="2"/>
                    <a:pt x="104" y="3"/>
                  </a:cubicBezTo>
                  <a:cubicBezTo>
                    <a:pt x="73" y="29"/>
                    <a:pt x="42" y="55"/>
                    <a:pt x="11" y="81"/>
                  </a:cubicBezTo>
                  <a:cubicBezTo>
                    <a:pt x="1" y="89"/>
                    <a:pt x="0" y="100"/>
                    <a:pt x="4" y="108"/>
                  </a:cubicBezTo>
                  <a:cubicBezTo>
                    <a:pt x="17" y="144"/>
                    <a:pt x="30" y="180"/>
                    <a:pt x="43" y="216"/>
                  </a:cubicBezTo>
                  <a:cubicBezTo>
                    <a:pt x="44" y="218"/>
                    <a:pt x="45" y="219"/>
                    <a:pt x="47" y="219"/>
                  </a:cubicBezTo>
                  <a:cubicBezTo>
                    <a:pt x="93" y="219"/>
                    <a:pt x="140" y="219"/>
                    <a:pt x="186" y="219"/>
                  </a:cubicBezTo>
                  <a:cubicBezTo>
                    <a:pt x="188" y="219"/>
                    <a:pt x="190" y="218"/>
                    <a:pt x="190" y="216"/>
                  </a:cubicBezTo>
                  <a:cubicBezTo>
                    <a:pt x="203" y="180"/>
                    <a:pt x="216" y="145"/>
                    <a:pt x="229" y="110"/>
                  </a:cubicBezTo>
                  <a:cubicBezTo>
                    <a:pt x="234" y="97"/>
                    <a:pt x="231" y="89"/>
                    <a:pt x="221"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Line 75"/>
            <p:cNvSpPr>
              <a:spLocks noChangeShapeType="1"/>
            </p:cNvSpPr>
            <p:nvPr/>
          </p:nvSpPr>
          <p:spPr bwMode="auto">
            <a:xfrm>
              <a:off x="646" y="2026"/>
              <a:ext cx="0"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76"/>
            <p:cNvSpPr>
              <a:spLocks noChangeShapeType="1"/>
            </p:cNvSpPr>
            <p:nvPr/>
          </p:nvSpPr>
          <p:spPr bwMode="auto">
            <a:xfrm>
              <a:off x="542" y="2026"/>
              <a:ext cx="0"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77"/>
            <p:cNvSpPr>
              <a:spLocks noEditPoints="1"/>
            </p:cNvSpPr>
            <p:nvPr/>
          </p:nvSpPr>
          <p:spPr bwMode="auto">
            <a:xfrm>
              <a:off x="432" y="2348"/>
              <a:ext cx="325" cy="173"/>
            </a:xfrm>
            <a:custGeom>
              <a:avLst/>
              <a:gdLst>
                <a:gd name="T0" fmla="*/ 493 w 499"/>
                <a:gd name="T1" fmla="*/ 190 h 272"/>
                <a:gd name="T2" fmla="*/ 335 w 499"/>
                <a:gd name="T3" fmla="*/ 164 h 272"/>
                <a:gd name="T4" fmla="*/ 261 w 499"/>
                <a:gd name="T5" fmla="*/ 99 h 272"/>
                <a:gd name="T6" fmla="*/ 261 w 499"/>
                <a:gd name="T7" fmla="*/ 99 h 272"/>
                <a:gd name="T8" fmla="*/ 261 w 499"/>
                <a:gd name="T9" fmla="*/ 11 h 272"/>
                <a:gd name="T10" fmla="*/ 250 w 499"/>
                <a:gd name="T11" fmla="*/ 0 h 272"/>
                <a:gd name="T12" fmla="*/ 238 w 499"/>
                <a:gd name="T13" fmla="*/ 11 h 272"/>
                <a:gd name="T14" fmla="*/ 238 w 499"/>
                <a:gd name="T15" fmla="*/ 99 h 272"/>
                <a:gd name="T16" fmla="*/ 239 w 499"/>
                <a:gd name="T17" fmla="*/ 99 h 272"/>
                <a:gd name="T18" fmla="*/ 166 w 499"/>
                <a:gd name="T19" fmla="*/ 164 h 272"/>
                <a:gd name="T20" fmla="*/ 6 w 499"/>
                <a:gd name="T21" fmla="*/ 190 h 272"/>
                <a:gd name="T22" fmla="*/ 0 w 499"/>
                <a:gd name="T23" fmla="*/ 197 h 272"/>
                <a:gd name="T24" fmla="*/ 8 w 499"/>
                <a:gd name="T25" fmla="*/ 205 h 272"/>
                <a:gd name="T26" fmla="*/ 48 w 499"/>
                <a:gd name="T27" fmla="*/ 205 h 272"/>
                <a:gd name="T28" fmla="*/ 46 w 499"/>
                <a:gd name="T29" fmla="*/ 218 h 272"/>
                <a:gd name="T30" fmla="*/ 86 w 499"/>
                <a:gd name="T31" fmla="*/ 259 h 272"/>
                <a:gd name="T32" fmla="*/ 126 w 499"/>
                <a:gd name="T33" fmla="*/ 218 h 272"/>
                <a:gd name="T34" fmla="*/ 124 w 499"/>
                <a:gd name="T35" fmla="*/ 205 h 272"/>
                <a:gd name="T36" fmla="*/ 166 w 499"/>
                <a:gd name="T37" fmla="*/ 205 h 272"/>
                <a:gd name="T38" fmla="*/ 250 w 499"/>
                <a:gd name="T39" fmla="*/ 272 h 272"/>
                <a:gd name="T40" fmla="*/ 335 w 499"/>
                <a:gd name="T41" fmla="*/ 205 h 272"/>
                <a:gd name="T42" fmla="*/ 377 w 499"/>
                <a:gd name="T43" fmla="*/ 205 h 272"/>
                <a:gd name="T44" fmla="*/ 374 w 499"/>
                <a:gd name="T45" fmla="*/ 218 h 272"/>
                <a:gd name="T46" fmla="*/ 414 w 499"/>
                <a:gd name="T47" fmla="*/ 259 h 272"/>
                <a:gd name="T48" fmla="*/ 455 w 499"/>
                <a:gd name="T49" fmla="*/ 218 h 272"/>
                <a:gd name="T50" fmla="*/ 452 w 499"/>
                <a:gd name="T51" fmla="*/ 205 h 272"/>
                <a:gd name="T52" fmla="*/ 492 w 499"/>
                <a:gd name="T53" fmla="*/ 205 h 272"/>
                <a:gd name="T54" fmla="*/ 499 w 499"/>
                <a:gd name="T55" fmla="*/ 197 h 272"/>
                <a:gd name="T56" fmla="*/ 499 w 499"/>
                <a:gd name="T57" fmla="*/ 197 h 272"/>
                <a:gd name="T58" fmla="*/ 493 w 499"/>
                <a:gd name="T59" fmla="*/ 190 h 272"/>
                <a:gd name="T60" fmla="*/ 284 w 499"/>
                <a:gd name="T61" fmla="*/ 174 h 272"/>
                <a:gd name="T62" fmla="*/ 216 w 499"/>
                <a:gd name="T63" fmla="*/ 174 h 272"/>
                <a:gd name="T64" fmla="*/ 204 w 499"/>
                <a:gd name="T65" fmla="*/ 163 h 272"/>
                <a:gd name="T66" fmla="*/ 216 w 499"/>
                <a:gd name="T67" fmla="*/ 152 h 272"/>
                <a:gd name="T68" fmla="*/ 284 w 499"/>
                <a:gd name="T69" fmla="*/ 152 h 272"/>
                <a:gd name="T70" fmla="*/ 296 w 499"/>
                <a:gd name="T71" fmla="*/ 163 h 272"/>
                <a:gd name="T72" fmla="*/ 284 w 499"/>
                <a:gd name="T73" fmla="*/ 17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9" h="272">
                  <a:moveTo>
                    <a:pt x="493" y="190"/>
                  </a:moveTo>
                  <a:cubicBezTo>
                    <a:pt x="335" y="164"/>
                    <a:pt x="335" y="164"/>
                    <a:pt x="335" y="164"/>
                  </a:cubicBezTo>
                  <a:cubicBezTo>
                    <a:pt x="326" y="130"/>
                    <a:pt x="297" y="103"/>
                    <a:pt x="261" y="99"/>
                  </a:cubicBezTo>
                  <a:cubicBezTo>
                    <a:pt x="261" y="99"/>
                    <a:pt x="261" y="99"/>
                    <a:pt x="261" y="99"/>
                  </a:cubicBezTo>
                  <a:cubicBezTo>
                    <a:pt x="261" y="11"/>
                    <a:pt x="261" y="11"/>
                    <a:pt x="261" y="11"/>
                  </a:cubicBezTo>
                  <a:cubicBezTo>
                    <a:pt x="261" y="5"/>
                    <a:pt x="256" y="0"/>
                    <a:pt x="250" y="0"/>
                  </a:cubicBezTo>
                  <a:cubicBezTo>
                    <a:pt x="244" y="0"/>
                    <a:pt x="238" y="5"/>
                    <a:pt x="238" y="11"/>
                  </a:cubicBezTo>
                  <a:cubicBezTo>
                    <a:pt x="238" y="99"/>
                    <a:pt x="238" y="99"/>
                    <a:pt x="238" y="99"/>
                  </a:cubicBezTo>
                  <a:cubicBezTo>
                    <a:pt x="239" y="99"/>
                    <a:pt x="239" y="99"/>
                    <a:pt x="239" y="99"/>
                  </a:cubicBezTo>
                  <a:cubicBezTo>
                    <a:pt x="203" y="104"/>
                    <a:pt x="174" y="130"/>
                    <a:pt x="166" y="164"/>
                  </a:cubicBezTo>
                  <a:cubicBezTo>
                    <a:pt x="6" y="190"/>
                    <a:pt x="6" y="190"/>
                    <a:pt x="6" y="190"/>
                  </a:cubicBezTo>
                  <a:cubicBezTo>
                    <a:pt x="3" y="190"/>
                    <a:pt x="0" y="194"/>
                    <a:pt x="0" y="197"/>
                  </a:cubicBezTo>
                  <a:cubicBezTo>
                    <a:pt x="0" y="201"/>
                    <a:pt x="4" y="205"/>
                    <a:pt x="8" y="205"/>
                  </a:cubicBezTo>
                  <a:cubicBezTo>
                    <a:pt x="48" y="205"/>
                    <a:pt x="48" y="205"/>
                    <a:pt x="48" y="205"/>
                  </a:cubicBezTo>
                  <a:cubicBezTo>
                    <a:pt x="47" y="209"/>
                    <a:pt x="46" y="214"/>
                    <a:pt x="46" y="218"/>
                  </a:cubicBezTo>
                  <a:cubicBezTo>
                    <a:pt x="46" y="241"/>
                    <a:pt x="64" y="259"/>
                    <a:pt x="86" y="259"/>
                  </a:cubicBezTo>
                  <a:cubicBezTo>
                    <a:pt x="108" y="259"/>
                    <a:pt x="126" y="241"/>
                    <a:pt x="126" y="218"/>
                  </a:cubicBezTo>
                  <a:cubicBezTo>
                    <a:pt x="126" y="214"/>
                    <a:pt x="125" y="209"/>
                    <a:pt x="124" y="205"/>
                  </a:cubicBezTo>
                  <a:cubicBezTo>
                    <a:pt x="166" y="205"/>
                    <a:pt x="166" y="205"/>
                    <a:pt x="166" y="205"/>
                  </a:cubicBezTo>
                  <a:cubicBezTo>
                    <a:pt x="175" y="243"/>
                    <a:pt x="209" y="272"/>
                    <a:pt x="250" y="272"/>
                  </a:cubicBezTo>
                  <a:cubicBezTo>
                    <a:pt x="292" y="272"/>
                    <a:pt x="326" y="243"/>
                    <a:pt x="335" y="205"/>
                  </a:cubicBezTo>
                  <a:cubicBezTo>
                    <a:pt x="377" y="205"/>
                    <a:pt x="377" y="205"/>
                    <a:pt x="377" y="205"/>
                  </a:cubicBezTo>
                  <a:cubicBezTo>
                    <a:pt x="375" y="209"/>
                    <a:pt x="374" y="214"/>
                    <a:pt x="374" y="218"/>
                  </a:cubicBezTo>
                  <a:cubicBezTo>
                    <a:pt x="374" y="241"/>
                    <a:pt x="392" y="259"/>
                    <a:pt x="414" y="259"/>
                  </a:cubicBezTo>
                  <a:cubicBezTo>
                    <a:pt x="437" y="259"/>
                    <a:pt x="455" y="241"/>
                    <a:pt x="455" y="218"/>
                  </a:cubicBezTo>
                  <a:cubicBezTo>
                    <a:pt x="455" y="214"/>
                    <a:pt x="454" y="209"/>
                    <a:pt x="452" y="205"/>
                  </a:cubicBezTo>
                  <a:cubicBezTo>
                    <a:pt x="492" y="205"/>
                    <a:pt x="492" y="205"/>
                    <a:pt x="492" y="205"/>
                  </a:cubicBezTo>
                  <a:cubicBezTo>
                    <a:pt x="496" y="205"/>
                    <a:pt x="499" y="201"/>
                    <a:pt x="499" y="197"/>
                  </a:cubicBezTo>
                  <a:cubicBezTo>
                    <a:pt x="499" y="197"/>
                    <a:pt x="499" y="197"/>
                    <a:pt x="499" y="197"/>
                  </a:cubicBezTo>
                  <a:cubicBezTo>
                    <a:pt x="499" y="194"/>
                    <a:pt x="496" y="190"/>
                    <a:pt x="493" y="190"/>
                  </a:cubicBezTo>
                  <a:close/>
                  <a:moveTo>
                    <a:pt x="284" y="174"/>
                  </a:moveTo>
                  <a:cubicBezTo>
                    <a:pt x="216" y="174"/>
                    <a:pt x="216" y="174"/>
                    <a:pt x="216" y="174"/>
                  </a:cubicBezTo>
                  <a:cubicBezTo>
                    <a:pt x="209" y="174"/>
                    <a:pt x="204" y="170"/>
                    <a:pt x="204" y="163"/>
                  </a:cubicBezTo>
                  <a:cubicBezTo>
                    <a:pt x="204" y="156"/>
                    <a:pt x="209" y="152"/>
                    <a:pt x="216" y="152"/>
                  </a:cubicBezTo>
                  <a:cubicBezTo>
                    <a:pt x="284" y="152"/>
                    <a:pt x="284" y="152"/>
                    <a:pt x="284" y="152"/>
                  </a:cubicBezTo>
                  <a:cubicBezTo>
                    <a:pt x="290" y="152"/>
                    <a:pt x="296" y="156"/>
                    <a:pt x="296" y="163"/>
                  </a:cubicBezTo>
                  <a:cubicBezTo>
                    <a:pt x="296" y="170"/>
                    <a:pt x="290" y="174"/>
                    <a:pt x="284" y="1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8"/>
            <p:cNvSpPr>
              <a:spLocks noEditPoints="1"/>
            </p:cNvSpPr>
            <p:nvPr/>
          </p:nvSpPr>
          <p:spPr bwMode="auto">
            <a:xfrm>
              <a:off x="714" y="2151"/>
              <a:ext cx="163" cy="192"/>
            </a:xfrm>
            <a:custGeom>
              <a:avLst/>
              <a:gdLst>
                <a:gd name="T0" fmla="*/ 239 w 251"/>
                <a:gd name="T1" fmla="*/ 249 h 302"/>
                <a:gd name="T2" fmla="*/ 221 w 251"/>
                <a:gd name="T3" fmla="*/ 185 h 302"/>
                <a:gd name="T4" fmla="*/ 217 w 251"/>
                <a:gd name="T5" fmla="*/ 10 h 302"/>
                <a:gd name="T6" fmla="*/ 196 w 251"/>
                <a:gd name="T7" fmla="*/ 10 h 302"/>
                <a:gd name="T8" fmla="*/ 168 w 251"/>
                <a:gd name="T9" fmla="*/ 37 h 302"/>
                <a:gd name="T10" fmla="*/ 58 w 251"/>
                <a:gd name="T11" fmla="*/ 60 h 302"/>
                <a:gd name="T12" fmla="*/ 47 w 251"/>
                <a:gd name="T13" fmla="*/ 0 h 302"/>
                <a:gd name="T14" fmla="*/ 37 w 251"/>
                <a:gd name="T15" fmla="*/ 185 h 302"/>
                <a:gd name="T16" fmla="*/ 13 w 251"/>
                <a:gd name="T17" fmla="*/ 203 h 302"/>
                <a:gd name="T18" fmla="*/ 3 w 251"/>
                <a:gd name="T19" fmla="*/ 249 h 302"/>
                <a:gd name="T20" fmla="*/ 0 w 251"/>
                <a:gd name="T21" fmla="*/ 277 h 302"/>
                <a:gd name="T22" fmla="*/ 24 w 251"/>
                <a:gd name="T23" fmla="*/ 279 h 302"/>
                <a:gd name="T24" fmla="*/ 32 w 251"/>
                <a:gd name="T25" fmla="*/ 302 h 302"/>
                <a:gd name="T26" fmla="*/ 66 w 251"/>
                <a:gd name="T27" fmla="*/ 293 h 302"/>
                <a:gd name="T28" fmla="*/ 186 w 251"/>
                <a:gd name="T29" fmla="*/ 279 h 302"/>
                <a:gd name="T30" fmla="*/ 195 w 251"/>
                <a:gd name="T31" fmla="*/ 302 h 302"/>
                <a:gd name="T32" fmla="*/ 228 w 251"/>
                <a:gd name="T33" fmla="*/ 293 h 302"/>
                <a:gd name="T34" fmla="*/ 248 w 251"/>
                <a:gd name="T35" fmla="*/ 279 h 302"/>
                <a:gd name="T36" fmla="*/ 251 w 251"/>
                <a:gd name="T37" fmla="*/ 252 h 302"/>
                <a:gd name="T38" fmla="*/ 50 w 251"/>
                <a:gd name="T39" fmla="*/ 239 h 302"/>
                <a:gd name="T40" fmla="*/ 50 w 251"/>
                <a:gd name="T41" fmla="*/ 211 h 302"/>
                <a:gd name="T42" fmla="*/ 50 w 251"/>
                <a:gd name="T43" fmla="*/ 239 h 302"/>
                <a:gd name="T44" fmla="*/ 94 w 251"/>
                <a:gd name="T45" fmla="*/ 238 h 302"/>
                <a:gd name="T46" fmla="*/ 87 w 251"/>
                <a:gd name="T47" fmla="*/ 214 h 302"/>
                <a:gd name="T48" fmla="*/ 164 w 251"/>
                <a:gd name="T49" fmla="*/ 230 h 302"/>
                <a:gd name="T50" fmla="*/ 168 w 251"/>
                <a:gd name="T51" fmla="*/ 133 h 302"/>
                <a:gd name="T52" fmla="*/ 61 w 251"/>
                <a:gd name="T53" fmla="*/ 112 h 302"/>
                <a:gd name="T54" fmla="*/ 82 w 251"/>
                <a:gd name="T55" fmla="*/ 90 h 302"/>
                <a:gd name="T56" fmla="*/ 190 w 251"/>
                <a:gd name="T57" fmla="*/ 111 h 302"/>
                <a:gd name="T58" fmla="*/ 168 w 251"/>
                <a:gd name="T59" fmla="*/ 133 h 302"/>
                <a:gd name="T60" fmla="*/ 187 w 251"/>
                <a:gd name="T61" fmla="*/ 225 h 302"/>
                <a:gd name="T62" fmla="*/ 215 w 251"/>
                <a:gd name="T63" fmla="*/ 22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1" h="302">
                  <a:moveTo>
                    <a:pt x="248" y="249"/>
                  </a:moveTo>
                  <a:cubicBezTo>
                    <a:pt x="239" y="249"/>
                    <a:pt x="239" y="249"/>
                    <a:pt x="239" y="249"/>
                  </a:cubicBezTo>
                  <a:cubicBezTo>
                    <a:pt x="239" y="203"/>
                    <a:pt x="239" y="203"/>
                    <a:pt x="239" y="203"/>
                  </a:cubicBezTo>
                  <a:cubicBezTo>
                    <a:pt x="239" y="193"/>
                    <a:pt x="231" y="185"/>
                    <a:pt x="221" y="185"/>
                  </a:cubicBezTo>
                  <a:cubicBezTo>
                    <a:pt x="217" y="185"/>
                    <a:pt x="217" y="185"/>
                    <a:pt x="217" y="185"/>
                  </a:cubicBezTo>
                  <a:cubicBezTo>
                    <a:pt x="217" y="10"/>
                    <a:pt x="217" y="10"/>
                    <a:pt x="217" y="10"/>
                  </a:cubicBezTo>
                  <a:cubicBezTo>
                    <a:pt x="217" y="4"/>
                    <a:pt x="212" y="0"/>
                    <a:pt x="206" y="0"/>
                  </a:cubicBezTo>
                  <a:cubicBezTo>
                    <a:pt x="201" y="0"/>
                    <a:pt x="196" y="4"/>
                    <a:pt x="196" y="10"/>
                  </a:cubicBezTo>
                  <a:cubicBezTo>
                    <a:pt x="196" y="65"/>
                    <a:pt x="196" y="65"/>
                    <a:pt x="196" y="65"/>
                  </a:cubicBezTo>
                  <a:cubicBezTo>
                    <a:pt x="196" y="49"/>
                    <a:pt x="184" y="37"/>
                    <a:pt x="168" y="37"/>
                  </a:cubicBezTo>
                  <a:cubicBezTo>
                    <a:pt x="85" y="37"/>
                    <a:pt x="85" y="37"/>
                    <a:pt x="85" y="37"/>
                  </a:cubicBezTo>
                  <a:cubicBezTo>
                    <a:pt x="71" y="37"/>
                    <a:pt x="59" y="47"/>
                    <a:pt x="58" y="60"/>
                  </a:cubicBezTo>
                  <a:cubicBezTo>
                    <a:pt x="58" y="10"/>
                    <a:pt x="58" y="10"/>
                    <a:pt x="58" y="10"/>
                  </a:cubicBezTo>
                  <a:cubicBezTo>
                    <a:pt x="58" y="4"/>
                    <a:pt x="53" y="0"/>
                    <a:pt x="47" y="0"/>
                  </a:cubicBezTo>
                  <a:cubicBezTo>
                    <a:pt x="42" y="0"/>
                    <a:pt x="37" y="4"/>
                    <a:pt x="37" y="10"/>
                  </a:cubicBezTo>
                  <a:cubicBezTo>
                    <a:pt x="37" y="185"/>
                    <a:pt x="37" y="185"/>
                    <a:pt x="37" y="185"/>
                  </a:cubicBezTo>
                  <a:cubicBezTo>
                    <a:pt x="30" y="185"/>
                    <a:pt x="30" y="185"/>
                    <a:pt x="30" y="185"/>
                  </a:cubicBezTo>
                  <a:cubicBezTo>
                    <a:pt x="20" y="185"/>
                    <a:pt x="13" y="193"/>
                    <a:pt x="13" y="203"/>
                  </a:cubicBezTo>
                  <a:cubicBezTo>
                    <a:pt x="13" y="249"/>
                    <a:pt x="13" y="249"/>
                    <a:pt x="13" y="249"/>
                  </a:cubicBezTo>
                  <a:cubicBezTo>
                    <a:pt x="3" y="249"/>
                    <a:pt x="3" y="249"/>
                    <a:pt x="3" y="249"/>
                  </a:cubicBezTo>
                  <a:cubicBezTo>
                    <a:pt x="2" y="249"/>
                    <a:pt x="0" y="250"/>
                    <a:pt x="0" y="252"/>
                  </a:cubicBezTo>
                  <a:cubicBezTo>
                    <a:pt x="0" y="277"/>
                    <a:pt x="0" y="277"/>
                    <a:pt x="0" y="277"/>
                  </a:cubicBezTo>
                  <a:cubicBezTo>
                    <a:pt x="0" y="279"/>
                    <a:pt x="2" y="279"/>
                    <a:pt x="3" y="279"/>
                  </a:cubicBezTo>
                  <a:cubicBezTo>
                    <a:pt x="24" y="279"/>
                    <a:pt x="24" y="279"/>
                    <a:pt x="24" y="279"/>
                  </a:cubicBezTo>
                  <a:cubicBezTo>
                    <a:pt x="24" y="293"/>
                    <a:pt x="24" y="293"/>
                    <a:pt x="24" y="293"/>
                  </a:cubicBezTo>
                  <a:cubicBezTo>
                    <a:pt x="24" y="297"/>
                    <a:pt x="28" y="302"/>
                    <a:pt x="32" y="302"/>
                  </a:cubicBezTo>
                  <a:cubicBezTo>
                    <a:pt x="57" y="302"/>
                    <a:pt x="57" y="302"/>
                    <a:pt x="57" y="302"/>
                  </a:cubicBezTo>
                  <a:cubicBezTo>
                    <a:pt x="61" y="302"/>
                    <a:pt x="66" y="297"/>
                    <a:pt x="66" y="293"/>
                  </a:cubicBezTo>
                  <a:cubicBezTo>
                    <a:pt x="66" y="279"/>
                    <a:pt x="66" y="279"/>
                    <a:pt x="66" y="279"/>
                  </a:cubicBezTo>
                  <a:cubicBezTo>
                    <a:pt x="186" y="279"/>
                    <a:pt x="186" y="279"/>
                    <a:pt x="186" y="279"/>
                  </a:cubicBezTo>
                  <a:cubicBezTo>
                    <a:pt x="186" y="293"/>
                    <a:pt x="186" y="293"/>
                    <a:pt x="186" y="293"/>
                  </a:cubicBezTo>
                  <a:cubicBezTo>
                    <a:pt x="186" y="297"/>
                    <a:pt x="191" y="302"/>
                    <a:pt x="195" y="302"/>
                  </a:cubicBezTo>
                  <a:cubicBezTo>
                    <a:pt x="220" y="302"/>
                    <a:pt x="220" y="302"/>
                    <a:pt x="220" y="302"/>
                  </a:cubicBezTo>
                  <a:cubicBezTo>
                    <a:pt x="224" y="302"/>
                    <a:pt x="228" y="297"/>
                    <a:pt x="228" y="293"/>
                  </a:cubicBezTo>
                  <a:cubicBezTo>
                    <a:pt x="228" y="279"/>
                    <a:pt x="228" y="279"/>
                    <a:pt x="228" y="279"/>
                  </a:cubicBezTo>
                  <a:cubicBezTo>
                    <a:pt x="248" y="279"/>
                    <a:pt x="248" y="279"/>
                    <a:pt x="248" y="279"/>
                  </a:cubicBezTo>
                  <a:cubicBezTo>
                    <a:pt x="250" y="279"/>
                    <a:pt x="251" y="279"/>
                    <a:pt x="251" y="277"/>
                  </a:cubicBezTo>
                  <a:cubicBezTo>
                    <a:pt x="251" y="252"/>
                    <a:pt x="251" y="252"/>
                    <a:pt x="251" y="252"/>
                  </a:cubicBezTo>
                  <a:cubicBezTo>
                    <a:pt x="251" y="250"/>
                    <a:pt x="250" y="249"/>
                    <a:pt x="248" y="249"/>
                  </a:cubicBezTo>
                  <a:close/>
                  <a:moveTo>
                    <a:pt x="50" y="239"/>
                  </a:moveTo>
                  <a:cubicBezTo>
                    <a:pt x="42" y="239"/>
                    <a:pt x="35" y="233"/>
                    <a:pt x="35" y="225"/>
                  </a:cubicBezTo>
                  <a:cubicBezTo>
                    <a:pt x="35" y="217"/>
                    <a:pt x="42" y="211"/>
                    <a:pt x="50" y="211"/>
                  </a:cubicBezTo>
                  <a:cubicBezTo>
                    <a:pt x="57" y="211"/>
                    <a:pt x="64" y="217"/>
                    <a:pt x="64" y="225"/>
                  </a:cubicBezTo>
                  <a:cubicBezTo>
                    <a:pt x="64" y="233"/>
                    <a:pt x="57" y="239"/>
                    <a:pt x="50" y="239"/>
                  </a:cubicBezTo>
                  <a:close/>
                  <a:moveTo>
                    <a:pt x="157" y="238"/>
                  </a:moveTo>
                  <a:cubicBezTo>
                    <a:pt x="94" y="238"/>
                    <a:pt x="94" y="238"/>
                    <a:pt x="94" y="238"/>
                  </a:cubicBezTo>
                  <a:cubicBezTo>
                    <a:pt x="90" y="238"/>
                    <a:pt x="87" y="234"/>
                    <a:pt x="87" y="230"/>
                  </a:cubicBezTo>
                  <a:cubicBezTo>
                    <a:pt x="87" y="214"/>
                    <a:pt x="87" y="214"/>
                    <a:pt x="87" y="214"/>
                  </a:cubicBezTo>
                  <a:cubicBezTo>
                    <a:pt x="164" y="214"/>
                    <a:pt x="164" y="214"/>
                    <a:pt x="164" y="214"/>
                  </a:cubicBezTo>
                  <a:cubicBezTo>
                    <a:pt x="164" y="230"/>
                    <a:pt x="164" y="230"/>
                    <a:pt x="164" y="230"/>
                  </a:cubicBezTo>
                  <a:cubicBezTo>
                    <a:pt x="164" y="234"/>
                    <a:pt x="161" y="238"/>
                    <a:pt x="157" y="238"/>
                  </a:cubicBezTo>
                  <a:close/>
                  <a:moveTo>
                    <a:pt x="168" y="133"/>
                  </a:moveTo>
                  <a:cubicBezTo>
                    <a:pt x="82" y="133"/>
                    <a:pt x="82" y="133"/>
                    <a:pt x="82" y="133"/>
                  </a:cubicBezTo>
                  <a:cubicBezTo>
                    <a:pt x="70" y="133"/>
                    <a:pt x="61" y="124"/>
                    <a:pt x="61" y="112"/>
                  </a:cubicBezTo>
                  <a:cubicBezTo>
                    <a:pt x="61" y="111"/>
                    <a:pt x="61" y="111"/>
                    <a:pt x="61" y="111"/>
                  </a:cubicBezTo>
                  <a:cubicBezTo>
                    <a:pt x="61" y="99"/>
                    <a:pt x="70" y="90"/>
                    <a:pt x="82" y="90"/>
                  </a:cubicBezTo>
                  <a:cubicBezTo>
                    <a:pt x="168" y="90"/>
                    <a:pt x="168" y="90"/>
                    <a:pt x="168" y="90"/>
                  </a:cubicBezTo>
                  <a:cubicBezTo>
                    <a:pt x="180" y="90"/>
                    <a:pt x="190" y="99"/>
                    <a:pt x="190" y="111"/>
                  </a:cubicBezTo>
                  <a:cubicBezTo>
                    <a:pt x="190" y="112"/>
                    <a:pt x="190" y="112"/>
                    <a:pt x="190" y="112"/>
                  </a:cubicBezTo>
                  <a:cubicBezTo>
                    <a:pt x="190" y="124"/>
                    <a:pt x="180" y="133"/>
                    <a:pt x="168" y="133"/>
                  </a:cubicBezTo>
                  <a:close/>
                  <a:moveTo>
                    <a:pt x="201" y="239"/>
                  </a:moveTo>
                  <a:cubicBezTo>
                    <a:pt x="193" y="239"/>
                    <a:pt x="187" y="233"/>
                    <a:pt x="187" y="225"/>
                  </a:cubicBezTo>
                  <a:cubicBezTo>
                    <a:pt x="187" y="217"/>
                    <a:pt x="193" y="211"/>
                    <a:pt x="201" y="211"/>
                  </a:cubicBezTo>
                  <a:cubicBezTo>
                    <a:pt x="209" y="211"/>
                    <a:pt x="215" y="217"/>
                    <a:pt x="215" y="225"/>
                  </a:cubicBezTo>
                  <a:cubicBezTo>
                    <a:pt x="215" y="233"/>
                    <a:pt x="209" y="239"/>
                    <a:pt x="201" y="23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4" name="Freeform 77"/>
          <p:cNvSpPr>
            <a:spLocks noEditPoints="1"/>
          </p:cNvSpPr>
          <p:nvPr/>
        </p:nvSpPr>
        <p:spPr bwMode="auto">
          <a:xfrm>
            <a:off x="1568613" y="3228136"/>
            <a:ext cx="774647" cy="412350"/>
          </a:xfrm>
          <a:custGeom>
            <a:avLst/>
            <a:gdLst>
              <a:gd name="T0" fmla="*/ 493 w 499"/>
              <a:gd name="T1" fmla="*/ 190 h 272"/>
              <a:gd name="T2" fmla="*/ 335 w 499"/>
              <a:gd name="T3" fmla="*/ 164 h 272"/>
              <a:gd name="T4" fmla="*/ 261 w 499"/>
              <a:gd name="T5" fmla="*/ 99 h 272"/>
              <a:gd name="T6" fmla="*/ 261 w 499"/>
              <a:gd name="T7" fmla="*/ 99 h 272"/>
              <a:gd name="T8" fmla="*/ 261 w 499"/>
              <a:gd name="T9" fmla="*/ 11 h 272"/>
              <a:gd name="T10" fmla="*/ 250 w 499"/>
              <a:gd name="T11" fmla="*/ 0 h 272"/>
              <a:gd name="T12" fmla="*/ 238 w 499"/>
              <a:gd name="T13" fmla="*/ 11 h 272"/>
              <a:gd name="T14" fmla="*/ 238 w 499"/>
              <a:gd name="T15" fmla="*/ 99 h 272"/>
              <a:gd name="T16" fmla="*/ 239 w 499"/>
              <a:gd name="T17" fmla="*/ 99 h 272"/>
              <a:gd name="T18" fmla="*/ 166 w 499"/>
              <a:gd name="T19" fmla="*/ 164 h 272"/>
              <a:gd name="T20" fmla="*/ 6 w 499"/>
              <a:gd name="T21" fmla="*/ 190 h 272"/>
              <a:gd name="T22" fmla="*/ 0 w 499"/>
              <a:gd name="T23" fmla="*/ 197 h 272"/>
              <a:gd name="T24" fmla="*/ 8 w 499"/>
              <a:gd name="T25" fmla="*/ 205 h 272"/>
              <a:gd name="T26" fmla="*/ 48 w 499"/>
              <a:gd name="T27" fmla="*/ 205 h 272"/>
              <a:gd name="T28" fmla="*/ 46 w 499"/>
              <a:gd name="T29" fmla="*/ 218 h 272"/>
              <a:gd name="T30" fmla="*/ 86 w 499"/>
              <a:gd name="T31" fmla="*/ 259 h 272"/>
              <a:gd name="T32" fmla="*/ 126 w 499"/>
              <a:gd name="T33" fmla="*/ 218 h 272"/>
              <a:gd name="T34" fmla="*/ 124 w 499"/>
              <a:gd name="T35" fmla="*/ 205 h 272"/>
              <a:gd name="T36" fmla="*/ 166 w 499"/>
              <a:gd name="T37" fmla="*/ 205 h 272"/>
              <a:gd name="T38" fmla="*/ 250 w 499"/>
              <a:gd name="T39" fmla="*/ 272 h 272"/>
              <a:gd name="T40" fmla="*/ 335 w 499"/>
              <a:gd name="T41" fmla="*/ 205 h 272"/>
              <a:gd name="T42" fmla="*/ 377 w 499"/>
              <a:gd name="T43" fmla="*/ 205 h 272"/>
              <a:gd name="T44" fmla="*/ 374 w 499"/>
              <a:gd name="T45" fmla="*/ 218 h 272"/>
              <a:gd name="T46" fmla="*/ 414 w 499"/>
              <a:gd name="T47" fmla="*/ 259 h 272"/>
              <a:gd name="T48" fmla="*/ 455 w 499"/>
              <a:gd name="T49" fmla="*/ 218 h 272"/>
              <a:gd name="T50" fmla="*/ 452 w 499"/>
              <a:gd name="T51" fmla="*/ 205 h 272"/>
              <a:gd name="T52" fmla="*/ 492 w 499"/>
              <a:gd name="T53" fmla="*/ 205 h 272"/>
              <a:gd name="T54" fmla="*/ 499 w 499"/>
              <a:gd name="T55" fmla="*/ 197 h 272"/>
              <a:gd name="T56" fmla="*/ 499 w 499"/>
              <a:gd name="T57" fmla="*/ 197 h 272"/>
              <a:gd name="T58" fmla="*/ 493 w 499"/>
              <a:gd name="T59" fmla="*/ 190 h 272"/>
              <a:gd name="T60" fmla="*/ 284 w 499"/>
              <a:gd name="T61" fmla="*/ 174 h 272"/>
              <a:gd name="T62" fmla="*/ 216 w 499"/>
              <a:gd name="T63" fmla="*/ 174 h 272"/>
              <a:gd name="T64" fmla="*/ 204 w 499"/>
              <a:gd name="T65" fmla="*/ 163 h 272"/>
              <a:gd name="T66" fmla="*/ 216 w 499"/>
              <a:gd name="T67" fmla="*/ 152 h 272"/>
              <a:gd name="T68" fmla="*/ 284 w 499"/>
              <a:gd name="T69" fmla="*/ 152 h 272"/>
              <a:gd name="T70" fmla="*/ 296 w 499"/>
              <a:gd name="T71" fmla="*/ 163 h 272"/>
              <a:gd name="T72" fmla="*/ 284 w 499"/>
              <a:gd name="T73" fmla="*/ 17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9" h="272">
                <a:moveTo>
                  <a:pt x="493" y="190"/>
                </a:moveTo>
                <a:cubicBezTo>
                  <a:pt x="335" y="164"/>
                  <a:pt x="335" y="164"/>
                  <a:pt x="335" y="164"/>
                </a:cubicBezTo>
                <a:cubicBezTo>
                  <a:pt x="326" y="130"/>
                  <a:pt x="297" y="103"/>
                  <a:pt x="261" y="99"/>
                </a:cubicBezTo>
                <a:cubicBezTo>
                  <a:pt x="261" y="99"/>
                  <a:pt x="261" y="99"/>
                  <a:pt x="261" y="99"/>
                </a:cubicBezTo>
                <a:cubicBezTo>
                  <a:pt x="261" y="11"/>
                  <a:pt x="261" y="11"/>
                  <a:pt x="261" y="11"/>
                </a:cubicBezTo>
                <a:cubicBezTo>
                  <a:pt x="261" y="5"/>
                  <a:pt x="256" y="0"/>
                  <a:pt x="250" y="0"/>
                </a:cubicBezTo>
                <a:cubicBezTo>
                  <a:pt x="244" y="0"/>
                  <a:pt x="238" y="5"/>
                  <a:pt x="238" y="11"/>
                </a:cubicBezTo>
                <a:cubicBezTo>
                  <a:pt x="238" y="99"/>
                  <a:pt x="238" y="99"/>
                  <a:pt x="238" y="99"/>
                </a:cubicBezTo>
                <a:cubicBezTo>
                  <a:pt x="239" y="99"/>
                  <a:pt x="239" y="99"/>
                  <a:pt x="239" y="99"/>
                </a:cubicBezTo>
                <a:cubicBezTo>
                  <a:pt x="203" y="104"/>
                  <a:pt x="174" y="130"/>
                  <a:pt x="166" y="164"/>
                </a:cubicBezTo>
                <a:cubicBezTo>
                  <a:pt x="6" y="190"/>
                  <a:pt x="6" y="190"/>
                  <a:pt x="6" y="190"/>
                </a:cubicBezTo>
                <a:cubicBezTo>
                  <a:pt x="3" y="190"/>
                  <a:pt x="0" y="194"/>
                  <a:pt x="0" y="197"/>
                </a:cubicBezTo>
                <a:cubicBezTo>
                  <a:pt x="0" y="201"/>
                  <a:pt x="4" y="205"/>
                  <a:pt x="8" y="205"/>
                </a:cubicBezTo>
                <a:cubicBezTo>
                  <a:pt x="48" y="205"/>
                  <a:pt x="48" y="205"/>
                  <a:pt x="48" y="205"/>
                </a:cubicBezTo>
                <a:cubicBezTo>
                  <a:pt x="47" y="209"/>
                  <a:pt x="46" y="214"/>
                  <a:pt x="46" y="218"/>
                </a:cubicBezTo>
                <a:cubicBezTo>
                  <a:pt x="46" y="241"/>
                  <a:pt x="64" y="259"/>
                  <a:pt x="86" y="259"/>
                </a:cubicBezTo>
                <a:cubicBezTo>
                  <a:pt x="108" y="259"/>
                  <a:pt x="126" y="241"/>
                  <a:pt x="126" y="218"/>
                </a:cubicBezTo>
                <a:cubicBezTo>
                  <a:pt x="126" y="214"/>
                  <a:pt x="125" y="209"/>
                  <a:pt x="124" y="205"/>
                </a:cubicBezTo>
                <a:cubicBezTo>
                  <a:pt x="166" y="205"/>
                  <a:pt x="166" y="205"/>
                  <a:pt x="166" y="205"/>
                </a:cubicBezTo>
                <a:cubicBezTo>
                  <a:pt x="175" y="243"/>
                  <a:pt x="209" y="272"/>
                  <a:pt x="250" y="272"/>
                </a:cubicBezTo>
                <a:cubicBezTo>
                  <a:pt x="292" y="272"/>
                  <a:pt x="326" y="243"/>
                  <a:pt x="335" y="205"/>
                </a:cubicBezTo>
                <a:cubicBezTo>
                  <a:pt x="377" y="205"/>
                  <a:pt x="377" y="205"/>
                  <a:pt x="377" y="205"/>
                </a:cubicBezTo>
                <a:cubicBezTo>
                  <a:pt x="375" y="209"/>
                  <a:pt x="374" y="214"/>
                  <a:pt x="374" y="218"/>
                </a:cubicBezTo>
                <a:cubicBezTo>
                  <a:pt x="374" y="241"/>
                  <a:pt x="392" y="259"/>
                  <a:pt x="414" y="259"/>
                </a:cubicBezTo>
                <a:cubicBezTo>
                  <a:pt x="437" y="259"/>
                  <a:pt x="455" y="241"/>
                  <a:pt x="455" y="218"/>
                </a:cubicBezTo>
                <a:cubicBezTo>
                  <a:pt x="455" y="214"/>
                  <a:pt x="454" y="209"/>
                  <a:pt x="452" y="205"/>
                </a:cubicBezTo>
                <a:cubicBezTo>
                  <a:pt x="492" y="205"/>
                  <a:pt x="492" y="205"/>
                  <a:pt x="492" y="205"/>
                </a:cubicBezTo>
                <a:cubicBezTo>
                  <a:pt x="496" y="205"/>
                  <a:pt x="499" y="201"/>
                  <a:pt x="499" y="197"/>
                </a:cubicBezTo>
                <a:cubicBezTo>
                  <a:pt x="499" y="197"/>
                  <a:pt x="499" y="197"/>
                  <a:pt x="499" y="197"/>
                </a:cubicBezTo>
                <a:cubicBezTo>
                  <a:pt x="499" y="194"/>
                  <a:pt x="496" y="190"/>
                  <a:pt x="493" y="190"/>
                </a:cubicBezTo>
                <a:close/>
                <a:moveTo>
                  <a:pt x="284" y="174"/>
                </a:moveTo>
                <a:cubicBezTo>
                  <a:pt x="216" y="174"/>
                  <a:pt x="216" y="174"/>
                  <a:pt x="216" y="174"/>
                </a:cubicBezTo>
                <a:cubicBezTo>
                  <a:pt x="209" y="174"/>
                  <a:pt x="204" y="170"/>
                  <a:pt x="204" y="163"/>
                </a:cubicBezTo>
                <a:cubicBezTo>
                  <a:pt x="204" y="156"/>
                  <a:pt x="209" y="152"/>
                  <a:pt x="216" y="152"/>
                </a:cubicBezTo>
                <a:cubicBezTo>
                  <a:pt x="284" y="152"/>
                  <a:pt x="284" y="152"/>
                  <a:pt x="284" y="152"/>
                </a:cubicBezTo>
                <a:cubicBezTo>
                  <a:pt x="290" y="152"/>
                  <a:pt x="296" y="156"/>
                  <a:pt x="296" y="163"/>
                </a:cubicBezTo>
                <a:cubicBezTo>
                  <a:pt x="296" y="170"/>
                  <a:pt x="290" y="174"/>
                  <a:pt x="284" y="1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7" name="Group 156"/>
          <p:cNvGrpSpPr/>
          <p:nvPr/>
        </p:nvGrpSpPr>
        <p:grpSpPr>
          <a:xfrm>
            <a:off x="2624991" y="3163781"/>
            <a:ext cx="362296" cy="541060"/>
            <a:chOff x="976313" y="3275011"/>
            <a:chExt cx="241300" cy="360362"/>
          </a:xfrm>
        </p:grpSpPr>
        <p:sp>
          <p:nvSpPr>
            <p:cNvPr id="155" name="Freeform 73"/>
            <p:cNvSpPr>
              <a:spLocks/>
            </p:cNvSpPr>
            <p:nvPr/>
          </p:nvSpPr>
          <p:spPr bwMode="auto">
            <a:xfrm>
              <a:off x="1011238" y="3275011"/>
              <a:ext cx="168275" cy="177800"/>
            </a:xfrm>
            <a:custGeom>
              <a:avLst/>
              <a:gdLst>
                <a:gd name="T0" fmla="*/ 9 w 163"/>
                <a:gd name="T1" fmla="*/ 167 h 176"/>
                <a:gd name="T2" fmla="*/ 60 w 163"/>
                <a:gd name="T3" fmla="*/ 123 h 176"/>
                <a:gd name="T4" fmla="*/ 105 w 163"/>
                <a:gd name="T5" fmla="*/ 122 h 176"/>
                <a:gd name="T6" fmla="*/ 150 w 163"/>
                <a:gd name="T7" fmla="*/ 161 h 176"/>
                <a:gd name="T8" fmla="*/ 162 w 163"/>
                <a:gd name="T9" fmla="*/ 172 h 176"/>
                <a:gd name="T10" fmla="*/ 162 w 163"/>
                <a:gd name="T11" fmla="*/ 101 h 176"/>
                <a:gd name="T12" fmla="*/ 157 w 163"/>
                <a:gd name="T13" fmla="*/ 89 h 176"/>
                <a:gd name="T14" fmla="*/ 144 w 163"/>
                <a:gd name="T15" fmla="*/ 83 h 176"/>
                <a:gd name="T16" fmla="*/ 122 w 163"/>
                <a:gd name="T17" fmla="*/ 83 h 176"/>
                <a:gd name="T18" fmla="*/ 122 w 163"/>
                <a:gd name="T19" fmla="*/ 69 h 176"/>
                <a:gd name="T20" fmla="*/ 104 w 163"/>
                <a:gd name="T21" fmla="*/ 50 h 176"/>
                <a:gd name="T22" fmla="*/ 91 w 163"/>
                <a:gd name="T23" fmla="*/ 49 h 176"/>
                <a:gd name="T24" fmla="*/ 91 w 163"/>
                <a:gd name="T25" fmla="*/ 0 h 176"/>
                <a:gd name="T26" fmla="*/ 70 w 163"/>
                <a:gd name="T27" fmla="*/ 0 h 176"/>
                <a:gd name="T28" fmla="*/ 70 w 163"/>
                <a:gd name="T29" fmla="*/ 49 h 176"/>
                <a:gd name="T30" fmla="*/ 58 w 163"/>
                <a:gd name="T31" fmla="*/ 49 h 176"/>
                <a:gd name="T32" fmla="*/ 40 w 163"/>
                <a:gd name="T33" fmla="*/ 71 h 176"/>
                <a:gd name="T34" fmla="*/ 41 w 163"/>
                <a:gd name="T35" fmla="*/ 83 h 176"/>
                <a:gd name="T36" fmla="*/ 17 w 163"/>
                <a:gd name="T37" fmla="*/ 83 h 176"/>
                <a:gd name="T38" fmla="*/ 4 w 163"/>
                <a:gd name="T39" fmla="*/ 90 h 176"/>
                <a:gd name="T40" fmla="*/ 0 w 163"/>
                <a:gd name="T41" fmla="*/ 101 h 176"/>
                <a:gd name="T42" fmla="*/ 0 w 163"/>
                <a:gd name="T43" fmla="*/ 176 h 176"/>
                <a:gd name="T44" fmla="*/ 9 w 163"/>
                <a:gd name="T45"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76">
                  <a:moveTo>
                    <a:pt x="9" y="167"/>
                  </a:moveTo>
                  <a:cubicBezTo>
                    <a:pt x="29" y="150"/>
                    <a:pt x="40" y="139"/>
                    <a:pt x="60" y="123"/>
                  </a:cubicBezTo>
                  <a:cubicBezTo>
                    <a:pt x="73" y="112"/>
                    <a:pt x="92" y="112"/>
                    <a:pt x="105" y="122"/>
                  </a:cubicBezTo>
                  <a:cubicBezTo>
                    <a:pt x="120" y="135"/>
                    <a:pt x="135" y="148"/>
                    <a:pt x="150" y="161"/>
                  </a:cubicBezTo>
                  <a:cubicBezTo>
                    <a:pt x="156" y="166"/>
                    <a:pt x="157" y="167"/>
                    <a:pt x="162" y="172"/>
                  </a:cubicBezTo>
                  <a:cubicBezTo>
                    <a:pt x="162" y="172"/>
                    <a:pt x="162" y="105"/>
                    <a:pt x="162" y="101"/>
                  </a:cubicBezTo>
                  <a:cubicBezTo>
                    <a:pt x="163" y="97"/>
                    <a:pt x="160" y="93"/>
                    <a:pt x="157" y="89"/>
                  </a:cubicBezTo>
                  <a:cubicBezTo>
                    <a:pt x="154" y="86"/>
                    <a:pt x="148" y="83"/>
                    <a:pt x="144" y="83"/>
                  </a:cubicBezTo>
                  <a:cubicBezTo>
                    <a:pt x="140" y="82"/>
                    <a:pt x="122" y="83"/>
                    <a:pt x="122" y="83"/>
                  </a:cubicBezTo>
                  <a:cubicBezTo>
                    <a:pt x="122" y="77"/>
                    <a:pt x="122" y="71"/>
                    <a:pt x="122" y="69"/>
                  </a:cubicBezTo>
                  <a:cubicBezTo>
                    <a:pt x="123" y="58"/>
                    <a:pt x="115" y="51"/>
                    <a:pt x="104" y="50"/>
                  </a:cubicBezTo>
                  <a:cubicBezTo>
                    <a:pt x="100" y="49"/>
                    <a:pt x="93" y="49"/>
                    <a:pt x="91" y="49"/>
                  </a:cubicBezTo>
                  <a:cubicBezTo>
                    <a:pt x="91" y="0"/>
                    <a:pt x="91" y="0"/>
                    <a:pt x="91" y="0"/>
                  </a:cubicBezTo>
                  <a:cubicBezTo>
                    <a:pt x="70" y="0"/>
                    <a:pt x="70" y="0"/>
                    <a:pt x="70" y="0"/>
                  </a:cubicBezTo>
                  <a:cubicBezTo>
                    <a:pt x="70" y="49"/>
                    <a:pt x="70" y="49"/>
                    <a:pt x="70" y="49"/>
                  </a:cubicBezTo>
                  <a:cubicBezTo>
                    <a:pt x="63" y="49"/>
                    <a:pt x="62" y="49"/>
                    <a:pt x="58" y="49"/>
                  </a:cubicBezTo>
                  <a:cubicBezTo>
                    <a:pt x="47" y="50"/>
                    <a:pt x="41" y="60"/>
                    <a:pt x="40" y="71"/>
                  </a:cubicBezTo>
                  <a:cubicBezTo>
                    <a:pt x="40" y="74"/>
                    <a:pt x="41" y="77"/>
                    <a:pt x="41" y="83"/>
                  </a:cubicBezTo>
                  <a:cubicBezTo>
                    <a:pt x="41" y="83"/>
                    <a:pt x="22" y="83"/>
                    <a:pt x="17" y="83"/>
                  </a:cubicBezTo>
                  <a:cubicBezTo>
                    <a:pt x="12" y="83"/>
                    <a:pt x="7" y="86"/>
                    <a:pt x="4" y="90"/>
                  </a:cubicBezTo>
                  <a:cubicBezTo>
                    <a:pt x="2" y="93"/>
                    <a:pt x="0" y="97"/>
                    <a:pt x="0" y="101"/>
                  </a:cubicBezTo>
                  <a:cubicBezTo>
                    <a:pt x="0" y="104"/>
                    <a:pt x="0" y="176"/>
                    <a:pt x="0" y="176"/>
                  </a:cubicBezTo>
                  <a:cubicBezTo>
                    <a:pt x="0" y="174"/>
                    <a:pt x="8" y="169"/>
                    <a:pt x="9"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4"/>
            <p:cNvSpPr>
              <a:spLocks/>
            </p:cNvSpPr>
            <p:nvPr/>
          </p:nvSpPr>
          <p:spPr bwMode="auto">
            <a:xfrm>
              <a:off x="976313" y="3414711"/>
              <a:ext cx="241300" cy="220662"/>
            </a:xfrm>
            <a:custGeom>
              <a:avLst/>
              <a:gdLst>
                <a:gd name="T0" fmla="*/ 221 w 234"/>
                <a:gd name="T1" fmla="*/ 80 h 219"/>
                <a:gd name="T2" fmla="*/ 144 w 234"/>
                <a:gd name="T3" fmla="*/ 16 h 219"/>
                <a:gd name="T4" fmla="*/ 123 w 234"/>
                <a:gd name="T5" fmla="*/ 0 h 219"/>
                <a:gd name="T6" fmla="*/ 123 w 234"/>
                <a:gd name="T7" fmla="*/ 4 h 219"/>
                <a:gd name="T8" fmla="*/ 125 w 234"/>
                <a:gd name="T9" fmla="*/ 66 h 219"/>
                <a:gd name="T10" fmla="*/ 126 w 234"/>
                <a:gd name="T11" fmla="*/ 124 h 219"/>
                <a:gd name="T12" fmla="*/ 115 w 234"/>
                <a:gd name="T13" fmla="*/ 135 h 219"/>
                <a:gd name="T14" fmla="*/ 108 w 234"/>
                <a:gd name="T15" fmla="*/ 123 h 219"/>
                <a:gd name="T16" fmla="*/ 108 w 234"/>
                <a:gd name="T17" fmla="*/ 29 h 219"/>
                <a:gd name="T18" fmla="*/ 108 w 234"/>
                <a:gd name="T19" fmla="*/ 0 h 219"/>
                <a:gd name="T20" fmla="*/ 104 w 234"/>
                <a:gd name="T21" fmla="*/ 3 h 219"/>
                <a:gd name="T22" fmla="*/ 11 w 234"/>
                <a:gd name="T23" fmla="*/ 81 h 219"/>
                <a:gd name="T24" fmla="*/ 4 w 234"/>
                <a:gd name="T25" fmla="*/ 108 h 219"/>
                <a:gd name="T26" fmla="*/ 43 w 234"/>
                <a:gd name="T27" fmla="*/ 216 h 219"/>
                <a:gd name="T28" fmla="*/ 47 w 234"/>
                <a:gd name="T29" fmla="*/ 219 h 219"/>
                <a:gd name="T30" fmla="*/ 186 w 234"/>
                <a:gd name="T31" fmla="*/ 219 h 219"/>
                <a:gd name="T32" fmla="*/ 190 w 234"/>
                <a:gd name="T33" fmla="*/ 216 h 219"/>
                <a:gd name="T34" fmla="*/ 229 w 234"/>
                <a:gd name="T35" fmla="*/ 110 h 219"/>
                <a:gd name="T36" fmla="*/ 221 w 234"/>
                <a:gd name="T37" fmla="*/ 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19">
                  <a:moveTo>
                    <a:pt x="221" y="80"/>
                  </a:moveTo>
                  <a:cubicBezTo>
                    <a:pt x="196" y="59"/>
                    <a:pt x="169" y="38"/>
                    <a:pt x="144" y="16"/>
                  </a:cubicBezTo>
                  <a:cubicBezTo>
                    <a:pt x="138" y="11"/>
                    <a:pt x="135" y="6"/>
                    <a:pt x="123" y="0"/>
                  </a:cubicBezTo>
                  <a:cubicBezTo>
                    <a:pt x="123" y="2"/>
                    <a:pt x="123" y="3"/>
                    <a:pt x="123" y="4"/>
                  </a:cubicBezTo>
                  <a:cubicBezTo>
                    <a:pt x="123" y="25"/>
                    <a:pt x="125" y="46"/>
                    <a:pt x="125" y="66"/>
                  </a:cubicBezTo>
                  <a:cubicBezTo>
                    <a:pt x="125" y="86"/>
                    <a:pt x="126" y="105"/>
                    <a:pt x="126" y="124"/>
                  </a:cubicBezTo>
                  <a:cubicBezTo>
                    <a:pt x="126" y="131"/>
                    <a:pt x="121" y="136"/>
                    <a:pt x="115" y="135"/>
                  </a:cubicBezTo>
                  <a:cubicBezTo>
                    <a:pt x="110" y="134"/>
                    <a:pt x="108" y="130"/>
                    <a:pt x="108" y="123"/>
                  </a:cubicBezTo>
                  <a:cubicBezTo>
                    <a:pt x="108" y="92"/>
                    <a:pt x="108" y="60"/>
                    <a:pt x="108" y="29"/>
                  </a:cubicBezTo>
                  <a:cubicBezTo>
                    <a:pt x="108" y="19"/>
                    <a:pt x="108" y="10"/>
                    <a:pt x="108" y="0"/>
                  </a:cubicBezTo>
                  <a:cubicBezTo>
                    <a:pt x="106" y="2"/>
                    <a:pt x="105" y="2"/>
                    <a:pt x="104" y="3"/>
                  </a:cubicBezTo>
                  <a:cubicBezTo>
                    <a:pt x="73" y="29"/>
                    <a:pt x="42" y="55"/>
                    <a:pt x="11" y="81"/>
                  </a:cubicBezTo>
                  <a:cubicBezTo>
                    <a:pt x="1" y="89"/>
                    <a:pt x="0" y="100"/>
                    <a:pt x="4" y="108"/>
                  </a:cubicBezTo>
                  <a:cubicBezTo>
                    <a:pt x="17" y="144"/>
                    <a:pt x="30" y="180"/>
                    <a:pt x="43" y="216"/>
                  </a:cubicBezTo>
                  <a:cubicBezTo>
                    <a:pt x="44" y="218"/>
                    <a:pt x="45" y="219"/>
                    <a:pt x="47" y="219"/>
                  </a:cubicBezTo>
                  <a:cubicBezTo>
                    <a:pt x="93" y="219"/>
                    <a:pt x="140" y="219"/>
                    <a:pt x="186" y="219"/>
                  </a:cubicBezTo>
                  <a:cubicBezTo>
                    <a:pt x="188" y="219"/>
                    <a:pt x="190" y="218"/>
                    <a:pt x="190" y="216"/>
                  </a:cubicBezTo>
                  <a:cubicBezTo>
                    <a:pt x="203" y="180"/>
                    <a:pt x="216" y="145"/>
                    <a:pt x="229" y="110"/>
                  </a:cubicBezTo>
                  <a:cubicBezTo>
                    <a:pt x="234" y="97"/>
                    <a:pt x="231" y="89"/>
                    <a:pt x="221"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0" name="Group 159"/>
          <p:cNvGrpSpPr/>
          <p:nvPr/>
        </p:nvGrpSpPr>
        <p:grpSpPr>
          <a:xfrm>
            <a:off x="3269018" y="3205493"/>
            <a:ext cx="331311" cy="457636"/>
            <a:chOff x="649288" y="3575048"/>
            <a:chExt cx="220663" cy="304799"/>
          </a:xfrm>
        </p:grpSpPr>
        <p:sp>
          <p:nvSpPr>
            <p:cNvPr id="158" name="Freeform 63"/>
            <p:cNvSpPr>
              <a:spLocks noEditPoints="1"/>
            </p:cNvSpPr>
            <p:nvPr/>
          </p:nvSpPr>
          <p:spPr bwMode="auto">
            <a:xfrm>
              <a:off x="649288" y="3808410"/>
              <a:ext cx="220663" cy="71437"/>
            </a:xfrm>
            <a:custGeom>
              <a:avLst/>
              <a:gdLst>
                <a:gd name="T0" fmla="*/ 213 w 213"/>
                <a:gd name="T1" fmla="*/ 71 h 71"/>
                <a:gd name="T2" fmla="*/ 186 w 213"/>
                <a:gd name="T3" fmla="*/ 71 h 71"/>
                <a:gd name="T4" fmla="*/ 184 w 213"/>
                <a:gd name="T5" fmla="*/ 69 h 71"/>
                <a:gd name="T6" fmla="*/ 176 w 213"/>
                <a:gd name="T7" fmla="*/ 64 h 71"/>
                <a:gd name="T8" fmla="*/ 38 w 213"/>
                <a:gd name="T9" fmla="*/ 64 h 71"/>
                <a:gd name="T10" fmla="*/ 29 w 213"/>
                <a:gd name="T11" fmla="*/ 69 h 71"/>
                <a:gd name="T12" fmla="*/ 27 w 213"/>
                <a:gd name="T13" fmla="*/ 71 h 71"/>
                <a:gd name="T14" fmla="*/ 0 w 213"/>
                <a:gd name="T15" fmla="*/ 71 h 71"/>
                <a:gd name="T16" fmla="*/ 48 w 213"/>
                <a:gd name="T17" fmla="*/ 0 h 71"/>
                <a:gd name="T18" fmla="*/ 165 w 213"/>
                <a:gd name="T19" fmla="*/ 0 h 71"/>
                <a:gd name="T20" fmla="*/ 187 w 213"/>
                <a:gd name="T21" fmla="*/ 34 h 71"/>
                <a:gd name="T22" fmla="*/ 213 w 213"/>
                <a:gd name="T23" fmla="*/ 71 h 71"/>
                <a:gd name="T24" fmla="*/ 47 w 213"/>
                <a:gd name="T25" fmla="*/ 41 h 71"/>
                <a:gd name="T26" fmla="*/ 166 w 213"/>
                <a:gd name="T27" fmla="*/ 41 h 71"/>
                <a:gd name="T28" fmla="*/ 157 w 213"/>
                <a:gd name="T29" fmla="*/ 29 h 71"/>
                <a:gd name="T30" fmla="*/ 146 w 213"/>
                <a:gd name="T31" fmla="*/ 23 h 71"/>
                <a:gd name="T32" fmla="*/ 66 w 213"/>
                <a:gd name="T33" fmla="*/ 23 h 71"/>
                <a:gd name="T34" fmla="*/ 54 w 213"/>
                <a:gd name="T35" fmla="*/ 29 h 71"/>
                <a:gd name="T36" fmla="*/ 47 w 213"/>
                <a:gd name="T37"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71">
                  <a:moveTo>
                    <a:pt x="213" y="71"/>
                  </a:moveTo>
                  <a:cubicBezTo>
                    <a:pt x="186" y="71"/>
                    <a:pt x="186" y="71"/>
                    <a:pt x="186" y="71"/>
                  </a:cubicBezTo>
                  <a:cubicBezTo>
                    <a:pt x="184" y="69"/>
                    <a:pt x="184" y="69"/>
                    <a:pt x="184" y="69"/>
                  </a:cubicBezTo>
                  <a:cubicBezTo>
                    <a:pt x="182" y="66"/>
                    <a:pt x="179" y="64"/>
                    <a:pt x="176" y="64"/>
                  </a:cubicBezTo>
                  <a:cubicBezTo>
                    <a:pt x="38" y="64"/>
                    <a:pt x="38" y="64"/>
                    <a:pt x="38" y="64"/>
                  </a:cubicBezTo>
                  <a:cubicBezTo>
                    <a:pt x="35" y="64"/>
                    <a:pt x="31" y="66"/>
                    <a:pt x="29" y="69"/>
                  </a:cubicBezTo>
                  <a:cubicBezTo>
                    <a:pt x="27" y="71"/>
                    <a:pt x="27" y="71"/>
                    <a:pt x="27" y="71"/>
                  </a:cubicBezTo>
                  <a:cubicBezTo>
                    <a:pt x="0" y="71"/>
                    <a:pt x="0" y="71"/>
                    <a:pt x="0" y="71"/>
                  </a:cubicBezTo>
                  <a:cubicBezTo>
                    <a:pt x="48" y="0"/>
                    <a:pt x="48" y="0"/>
                    <a:pt x="48" y="0"/>
                  </a:cubicBezTo>
                  <a:cubicBezTo>
                    <a:pt x="165" y="0"/>
                    <a:pt x="165" y="0"/>
                    <a:pt x="165" y="0"/>
                  </a:cubicBezTo>
                  <a:cubicBezTo>
                    <a:pt x="165" y="0"/>
                    <a:pt x="180" y="23"/>
                    <a:pt x="187" y="34"/>
                  </a:cubicBezTo>
                  <a:cubicBezTo>
                    <a:pt x="196" y="46"/>
                    <a:pt x="204" y="59"/>
                    <a:pt x="213" y="71"/>
                  </a:cubicBezTo>
                  <a:close/>
                  <a:moveTo>
                    <a:pt x="47" y="41"/>
                  </a:moveTo>
                  <a:cubicBezTo>
                    <a:pt x="166" y="41"/>
                    <a:pt x="166" y="41"/>
                    <a:pt x="166" y="41"/>
                  </a:cubicBezTo>
                  <a:cubicBezTo>
                    <a:pt x="157" y="29"/>
                    <a:pt x="157" y="29"/>
                    <a:pt x="157" y="29"/>
                  </a:cubicBezTo>
                  <a:cubicBezTo>
                    <a:pt x="155" y="25"/>
                    <a:pt x="150" y="23"/>
                    <a:pt x="146" y="23"/>
                  </a:cubicBezTo>
                  <a:cubicBezTo>
                    <a:pt x="66" y="23"/>
                    <a:pt x="66" y="23"/>
                    <a:pt x="66" y="23"/>
                  </a:cubicBezTo>
                  <a:cubicBezTo>
                    <a:pt x="61" y="23"/>
                    <a:pt x="56" y="25"/>
                    <a:pt x="54" y="29"/>
                  </a:cubicBezTo>
                  <a:lnTo>
                    <a:pt x="47" y="4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4"/>
            <p:cNvSpPr>
              <a:spLocks noEditPoints="1"/>
            </p:cNvSpPr>
            <p:nvPr/>
          </p:nvSpPr>
          <p:spPr bwMode="auto">
            <a:xfrm>
              <a:off x="668338" y="3575048"/>
              <a:ext cx="182563" cy="212725"/>
            </a:xfrm>
            <a:custGeom>
              <a:avLst/>
              <a:gdLst>
                <a:gd name="T0" fmla="*/ 177 w 177"/>
                <a:gd name="T1" fmla="*/ 18 h 211"/>
                <a:gd name="T2" fmla="*/ 160 w 177"/>
                <a:gd name="T3" fmla="*/ 0 h 211"/>
                <a:gd name="T4" fmla="*/ 17 w 177"/>
                <a:gd name="T5" fmla="*/ 0 h 211"/>
                <a:gd name="T6" fmla="*/ 0 w 177"/>
                <a:gd name="T7" fmla="*/ 18 h 211"/>
                <a:gd name="T8" fmla="*/ 0 w 177"/>
                <a:gd name="T9" fmla="*/ 193 h 211"/>
                <a:gd name="T10" fmla="*/ 17 w 177"/>
                <a:gd name="T11" fmla="*/ 211 h 211"/>
                <a:gd name="T12" fmla="*/ 160 w 177"/>
                <a:gd name="T13" fmla="*/ 211 h 211"/>
                <a:gd name="T14" fmla="*/ 177 w 177"/>
                <a:gd name="T15" fmla="*/ 193 h 211"/>
                <a:gd name="T16" fmla="*/ 177 w 177"/>
                <a:gd name="T17" fmla="*/ 18 h 211"/>
                <a:gd name="T18" fmla="*/ 156 w 177"/>
                <a:gd name="T19" fmla="*/ 64 h 211"/>
                <a:gd name="T20" fmla="*/ 116 w 177"/>
                <a:gd name="T21" fmla="*/ 104 h 211"/>
                <a:gd name="T22" fmla="*/ 58 w 177"/>
                <a:gd name="T23" fmla="*/ 104 h 211"/>
                <a:gd name="T24" fmla="*/ 19 w 177"/>
                <a:gd name="T25" fmla="*/ 64 h 211"/>
                <a:gd name="T26" fmla="*/ 19 w 177"/>
                <a:gd name="T27" fmla="*/ 64 h 211"/>
                <a:gd name="T28" fmla="*/ 58 w 177"/>
                <a:gd name="T29" fmla="*/ 25 h 211"/>
                <a:gd name="T30" fmla="*/ 116 w 177"/>
                <a:gd name="T31" fmla="*/ 25 h 211"/>
                <a:gd name="T32" fmla="*/ 156 w 177"/>
                <a:gd name="T33" fmla="*/ 64 h 211"/>
                <a:gd name="T34" fmla="*/ 39 w 177"/>
                <a:gd name="T35" fmla="*/ 186 h 211"/>
                <a:gd name="T36" fmla="*/ 20 w 177"/>
                <a:gd name="T37" fmla="*/ 168 h 211"/>
                <a:gd name="T38" fmla="*/ 39 w 177"/>
                <a:gd name="T39" fmla="*/ 149 h 211"/>
                <a:gd name="T40" fmla="*/ 57 w 177"/>
                <a:gd name="T41" fmla="*/ 168 h 211"/>
                <a:gd name="T42" fmla="*/ 39 w 177"/>
                <a:gd name="T43" fmla="*/ 186 h 211"/>
                <a:gd name="T44" fmla="*/ 139 w 177"/>
                <a:gd name="T45" fmla="*/ 186 h 211"/>
                <a:gd name="T46" fmla="*/ 121 w 177"/>
                <a:gd name="T47" fmla="*/ 168 h 211"/>
                <a:gd name="T48" fmla="*/ 139 w 177"/>
                <a:gd name="T49" fmla="*/ 149 h 211"/>
                <a:gd name="T50" fmla="*/ 157 w 177"/>
                <a:gd name="T51" fmla="*/ 168 h 211"/>
                <a:gd name="T52" fmla="*/ 139 w 177"/>
                <a:gd name="T53"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7" h="211">
                  <a:moveTo>
                    <a:pt x="177" y="18"/>
                  </a:moveTo>
                  <a:cubicBezTo>
                    <a:pt x="177" y="8"/>
                    <a:pt x="170" y="0"/>
                    <a:pt x="160" y="0"/>
                  </a:cubicBezTo>
                  <a:cubicBezTo>
                    <a:pt x="17" y="0"/>
                    <a:pt x="17" y="0"/>
                    <a:pt x="17" y="0"/>
                  </a:cubicBezTo>
                  <a:cubicBezTo>
                    <a:pt x="7" y="0"/>
                    <a:pt x="0" y="8"/>
                    <a:pt x="0" y="18"/>
                  </a:cubicBezTo>
                  <a:cubicBezTo>
                    <a:pt x="0" y="193"/>
                    <a:pt x="0" y="193"/>
                    <a:pt x="0" y="193"/>
                  </a:cubicBezTo>
                  <a:cubicBezTo>
                    <a:pt x="0" y="203"/>
                    <a:pt x="7" y="211"/>
                    <a:pt x="17" y="211"/>
                  </a:cubicBezTo>
                  <a:cubicBezTo>
                    <a:pt x="160" y="211"/>
                    <a:pt x="160" y="211"/>
                    <a:pt x="160" y="211"/>
                  </a:cubicBezTo>
                  <a:cubicBezTo>
                    <a:pt x="170" y="211"/>
                    <a:pt x="177" y="203"/>
                    <a:pt x="177" y="193"/>
                  </a:cubicBezTo>
                  <a:lnTo>
                    <a:pt x="177" y="18"/>
                  </a:lnTo>
                  <a:close/>
                  <a:moveTo>
                    <a:pt x="156" y="64"/>
                  </a:moveTo>
                  <a:cubicBezTo>
                    <a:pt x="156" y="86"/>
                    <a:pt x="138" y="104"/>
                    <a:pt x="116" y="104"/>
                  </a:cubicBezTo>
                  <a:cubicBezTo>
                    <a:pt x="58" y="104"/>
                    <a:pt x="58" y="104"/>
                    <a:pt x="58" y="104"/>
                  </a:cubicBezTo>
                  <a:cubicBezTo>
                    <a:pt x="36" y="104"/>
                    <a:pt x="19" y="86"/>
                    <a:pt x="19" y="64"/>
                  </a:cubicBezTo>
                  <a:cubicBezTo>
                    <a:pt x="19" y="64"/>
                    <a:pt x="19" y="64"/>
                    <a:pt x="19" y="64"/>
                  </a:cubicBezTo>
                  <a:cubicBezTo>
                    <a:pt x="19" y="43"/>
                    <a:pt x="36" y="25"/>
                    <a:pt x="58" y="25"/>
                  </a:cubicBezTo>
                  <a:cubicBezTo>
                    <a:pt x="116" y="25"/>
                    <a:pt x="116" y="25"/>
                    <a:pt x="116" y="25"/>
                  </a:cubicBezTo>
                  <a:cubicBezTo>
                    <a:pt x="138" y="25"/>
                    <a:pt x="156" y="43"/>
                    <a:pt x="156" y="64"/>
                  </a:cubicBezTo>
                  <a:close/>
                  <a:moveTo>
                    <a:pt x="39" y="186"/>
                  </a:moveTo>
                  <a:cubicBezTo>
                    <a:pt x="28" y="186"/>
                    <a:pt x="20" y="178"/>
                    <a:pt x="20" y="168"/>
                  </a:cubicBezTo>
                  <a:cubicBezTo>
                    <a:pt x="20" y="158"/>
                    <a:pt x="28" y="149"/>
                    <a:pt x="39" y="149"/>
                  </a:cubicBezTo>
                  <a:cubicBezTo>
                    <a:pt x="49" y="149"/>
                    <a:pt x="57" y="158"/>
                    <a:pt x="57" y="168"/>
                  </a:cubicBezTo>
                  <a:cubicBezTo>
                    <a:pt x="57" y="178"/>
                    <a:pt x="49" y="186"/>
                    <a:pt x="39" y="186"/>
                  </a:cubicBezTo>
                  <a:close/>
                  <a:moveTo>
                    <a:pt x="139" y="186"/>
                  </a:moveTo>
                  <a:cubicBezTo>
                    <a:pt x="129" y="186"/>
                    <a:pt x="121" y="178"/>
                    <a:pt x="121" y="168"/>
                  </a:cubicBezTo>
                  <a:cubicBezTo>
                    <a:pt x="121" y="158"/>
                    <a:pt x="129" y="149"/>
                    <a:pt x="139" y="149"/>
                  </a:cubicBezTo>
                  <a:cubicBezTo>
                    <a:pt x="149" y="149"/>
                    <a:pt x="157" y="158"/>
                    <a:pt x="157" y="168"/>
                  </a:cubicBezTo>
                  <a:cubicBezTo>
                    <a:pt x="157" y="178"/>
                    <a:pt x="149" y="186"/>
                    <a:pt x="139" y="18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Freeform 78"/>
          <p:cNvSpPr>
            <a:spLocks noEditPoints="1"/>
          </p:cNvSpPr>
          <p:nvPr/>
        </p:nvSpPr>
        <p:spPr bwMode="auto">
          <a:xfrm>
            <a:off x="3882061" y="3205493"/>
            <a:ext cx="388516" cy="457637"/>
          </a:xfrm>
          <a:custGeom>
            <a:avLst/>
            <a:gdLst>
              <a:gd name="T0" fmla="*/ 239 w 251"/>
              <a:gd name="T1" fmla="*/ 249 h 302"/>
              <a:gd name="T2" fmla="*/ 221 w 251"/>
              <a:gd name="T3" fmla="*/ 185 h 302"/>
              <a:gd name="T4" fmla="*/ 217 w 251"/>
              <a:gd name="T5" fmla="*/ 10 h 302"/>
              <a:gd name="T6" fmla="*/ 196 w 251"/>
              <a:gd name="T7" fmla="*/ 10 h 302"/>
              <a:gd name="T8" fmla="*/ 168 w 251"/>
              <a:gd name="T9" fmla="*/ 37 h 302"/>
              <a:gd name="T10" fmla="*/ 58 w 251"/>
              <a:gd name="T11" fmla="*/ 60 h 302"/>
              <a:gd name="T12" fmla="*/ 47 w 251"/>
              <a:gd name="T13" fmla="*/ 0 h 302"/>
              <a:gd name="T14" fmla="*/ 37 w 251"/>
              <a:gd name="T15" fmla="*/ 185 h 302"/>
              <a:gd name="T16" fmla="*/ 13 w 251"/>
              <a:gd name="T17" fmla="*/ 203 h 302"/>
              <a:gd name="T18" fmla="*/ 3 w 251"/>
              <a:gd name="T19" fmla="*/ 249 h 302"/>
              <a:gd name="T20" fmla="*/ 0 w 251"/>
              <a:gd name="T21" fmla="*/ 277 h 302"/>
              <a:gd name="T22" fmla="*/ 24 w 251"/>
              <a:gd name="T23" fmla="*/ 279 h 302"/>
              <a:gd name="T24" fmla="*/ 32 w 251"/>
              <a:gd name="T25" fmla="*/ 302 h 302"/>
              <a:gd name="T26" fmla="*/ 66 w 251"/>
              <a:gd name="T27" fmla="*/ 293 h 302"/>
              <a:gd name="T28" fmla="*/ 186 w 251"/>
              <a:gd name="T29" fmla="*/ 279 h 302"/>
              <a:gd name="T30" fmla="*/ 195 w 251"/>
              <a:gd name="T31" fmla="*/ 302 h 302"/>
              <a:gd name="T32" fmla="*/ 228 w 251"/>
              <a:gd name="T33" fmla="*/ 293 h 302"/>
              <a:gd name="T34" fmla="*/ 248 w 251"/>
              <a:gd name="T35" fmla="*/ 279 h 302"/>
              <a:gd name="T36" fmla="*/ 251 w 251"/>
              <a:gd name="T37" fmla="*/ 252 h 302"/>
              <a:gd name="T38" fmla="*/ 50 w 251"/>
              <a:gd name="T39" fmla="*/ 239 h 302"/>
              <a:gd name="T40" fmla="*/ 50 w 251"/>
              <a:gd name="T41" fmla="*/ 211 h 302"/>
              <a:gd name="T42" fmla="*/ 50 w 251"/>
              <a:gd name="T43" fmla="*/ 239 h 302"/>
              <a:gd name="T44" fmla="*/ 94 w 251"/>
              <a:gd name="T45" fmla="*/ 238 h 302"/>
              <a:gd name="T46" fmla="*/ 87 w 251"/>
              <a:gd name="T47" fmla="*/ 214 h 302"/>
              <a:gd name="T48" fmla="*/ 164 w 251"/>
              <a:gd name="T49" fmla="*/ 230 h 302"/>
              <a:gd name="T50" fmla="*/ 168 w 251"/>
              <a:gd name="T51" fmla="*/ 133 h 302"/>
              <a:gd name="T52" fmla="*/ 61 w 251"/>
              <a:gd name="T53" fmla="*/ 112 h 302"/>
              <a:gd name="T54" fmla="*/ 82 w 251"/>
              <a:gd name="T55" fmla="*/ 90 h 302"/>
              <a:gd name="T56" fmla="*/ 190 w 251"/>
              <a:gd name="T57" fmla="*/ 111 h 302"/>
              <a:gd name="T58" fmla="*/ 168 w 251"/>
              <a:gd name="T59" fmla="*/ 133 h 302"/>
              <a:gd name="T60" fmla="*/ 187 w 251"/>
              <a:gd name="T61" fmla="*/ 225 h 302"/>
              <a:gd name="T62" fmla="*/ 215 w 251"/>
              <a:gd name="T63" fmla="*/ 22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1" h="302">
                <a:moveTo>
                  <a:pt x="248" y="249"/>
                </a:moveTo>
                <a:cubicBezTo>
                  <a:pt x="239" y="249"/>
                  <a:pt x="239" y="249"/>
                  <a:pt x="239" y="249"/>
                </a:cubicBezTo>
                <a:cubicBezTo>
                  <a:pt x="239" y="203"/>
                  <a:pt x="239" y="203"/>
                  <a:pt x="239" y="203"/>
                </a:cubicBezTo>
                <a:cubicBezTo>
                  <a:pt x="239" y="193"/>
                  <a:pt x="231" y="185"/>
                  <a:pt x="221" y="185"/>
                </a:cubicBezTo>
                <a:cubicBezTo>
                  <a:pt x="217" y="185"/>
                  <a:pt x="217" y="185"/>
                  <a:pt x="217" y="185"/>
                </a:cubicBezTo>
                <a:cubicBezTo>
                  <a:pt x="217" y="10"/>
                  <a:pt x="217" y="10"/>
                  <a:pt x="217" y="10"/>
                </a:cubicBezTo>
                <a:cubicBezTo>
                  <a:pt x="217" y="4"/>
                  <a:pt x="212" y="0"/>
                  <a:pt x="206" y="0"/>
                </a:cubicBezTo>
                <a:cubicBezTo>
                  <a:pt x="201" y="0"/>
                  <a:pt x="196" y="4"/>
                  <a:pt x="196" y="10"/>
                </a:cubicBezTo>
                <a:cubicBezTo>
                  <a:pt x="196" y="65"/>
                  <a:pt x="196" y="65"/>
                  <a:pt x="196" y="65"/>
                </a:cubicBezTo>
                <a:cubicBezTo>
                  <a:pt x="196" y="49"/>
                  <a:pt x="184" y="37"/>
                  <a:pt x="168" y="37"/>
                </a:cubicBezTo>
                <a:cubicBezTo>
                  <a:pt x="85" y="37"/>
                  <a:pt x="85" y="37"/>
                  <a:pt x="85" y="37"/>
                </a:cubicBezTo>
                <a:cubicBezTo>
                  <a:pt x="71" y="37"/>
                  <a:pt x="59" y="47"/>
                  <a:pt x="58" y="60"/>
                </a:cubicBezTo>
                <a:cubicBezTo>
                  <a:pt x="58" y="10"/>
                  <a:pt x="58" y="10"/>
                  <a:pt x="58" y="10"/>
                </a:cubicBezTo>
                <a:cubicBezTo>
                  <a:pt x="58" y="4"/>
                  <a:pt x="53" y="0"/>
                  <a:pt x="47" y="0"/>
                </a:cubicBezTo>
                <a:cubicBezTo>
                  <a:pt x="42" y="0"/>
                  <a:pt x="37" y="4"/>
                  <a:pt x="37" y="10"/>
                </a:cubicBezTo>
                <a:cubicBezTo>
                  <a:pt x="37" y="185"/>
                  <a:pt x="37" y="185"/>
                  <a:pt x="37" y="185"/>
                </a:cubicBezTo>
                <a:cubicBezTo>
                  <a:pt x="30" y="185"/>
                  <a:pt x="30" y="185"/>
                  <a:pt x="30" y="185"/>
                </a:cubicBezTo>
                <a:cubicBezTo>
                  <a:pt x="20" y="185"/>
                  <a:pt x="13" y="193"/>
                  <a:pt x="13" y="203"/>
                </a:cubicBezTo>
                <a:cubicBezTo>
                  <a:pt x="13" y="249"/>
                  <a:pt x="13" y="249"/>
                  <a:pt x="13" y="249"/>
                </a:cubicBezTo>
                <a:cubicBezTo>
                  <a:pt x="3" y="249"/>
                  <a:pt x="3" y="249"/>
                  <a:pt x="3" y="249"/>
                </a:cubicBezTo>
                <a:cubicBezTo>
                  <a:pt x="2" y="249"/>
                  <a:pt x="0" y="250"/>
                  <a:pt x="0" y="252"/>
                </a:cubicBezTo>
                <a:cubicBezTo>
                  <a:pt x="0" y="277"/>
                  <a:pt x="0" y="277"/>
                  <a:pt x="0" y="277"/>
                </a:cubicBezTo>
                <a:cubicBezTo>
                  <a:pt x="0" y="279"/>
                  <a:pt x="2" y="279"/>
                  <a:pt x="3" y="279"/>
                </a:cubicBezTo>
                <a:cubicBezTo>
                  <a:pt x="24" y="279"/>
                  <a:pt x="24" y="279"/>
                  <a:pt x="24" y="279"/>
                </a:cubicBezTo>
                <a:cubicBezTo>
                  <a:pt x="24" y="293"/>
                  <a:pt x="24" y="293"/>
                  <a:pt x="24" y="293"/>
                </a:cubicBezTo>
                <a:cubicBezTo>
                  <a:pt x="24" y="297"/>
                  <a:pt x="28" y="302"/>
                  <a:pt x="32" y="302"/>
                </a:cubicBezTo>
                <a:cubicBezTo>
                  <a:pt x="57" y="302"/>
                  <a:pt x="57" y="302"/>
                  <a:pt x="57" y="302"/>
                </a:cubicBezTo>
                <a:cubicBezTo>
                  <a:pt x="61" y="302"/>
                  <a:pt x="66" y="297"/>
                  <a:pt x="66" y="293"/>
                </a:cubicBezTo>
                <a:cubicBezTo>
                  <a:pt x="66" y="279"/>
                  <a:pt x="66" y="279"/>
                  <a:pt x="66" y="279"/>
                </a:cubicBezTo>
                <a:cubicBezTo>
                  <a:pt x="186" y="279"/>
                  <a:pt x="186" y="279"/>
                  <a:pt x="186" y="279"/>
                </a:cubicBezTo>
                <a:cubicBezTo>
                  <a:pt x="186" y="293"/>
                  <a:pt x="186" y="293"/>
                  <a:pt x="186" y="293"/>
                </a:cubicBezTo>
                <a:cubicBezTo>
                  <a:pt x="186" y="297"/>
                  <a:pt x="191" y="302"/>
                  <a:pt x="195" y="302"/>
                </a:cubicBezTo>
                <a:cubicBezTo>
                  <a:pt x="220" y="302"/>
                  <a:pt x="220" y="302"/>
                  <a:pt x="220" y="302"/>
                </a:cubicBezTo>
                <a:cubicBezTo>
                  <a:pt x="224" y="302"/>
                  <a:pt x="228" y="297"/>
                  <a:pt x="228" y="293"/>
                </a:cubicBezTo>
                <a:cubicBezTo>
                  <a:pt x="228" y="279"/>
                  <a:pt x="228" y="279"/>
                  <a:pt x="228" y="279"/>
                </a:cubicBezTo>
                <a:cubicBezTo>
                  <a:pt x="248" y="279"/>
                  <a:pt x="248" y="279"/>
                  <a:pt x="248" y="279"/>
                </a:cubicBezTo>
                <a:cubicBezTo>
                  <a:pt x="250" y="279"/>
                  <a:pt x="251" y="279"/>
                  <a:pt x="251" y="277"/>
                </a:cubicBezTo>
                <a:cubicBezTo>
                  <a:pt x="251" y="252"/>
                  <a:pt x="251" y="252"/>
                  <a:pt x="251" y="252"/>
                </a:cubicBezTo>
                <a:cubicBezTo>
                  <a:pt x="251" y="250"/>
                  <a:pt x="250" y="249"/>
                  <a:pt x="248" y="249"/>
                </a:cubicBezTo>
                <a:close/>
                <a:moveTo>
                  <a:pt x="50" y="239"/>
                </a:moveTo>
                <a:cubicBezTo>
                  <a:pt x="42" y="239"/>
                  <a:pt x="35" y="233"/>
                  <a:pt x="35" y="225"/>
                </a:cubicBezTo>
                <a:cubicBezTo>
                  <a:pt x="35" y="217"/>
                  <a:pt x="42" y="211"/>
                  <a:pt x="50" y="211"/>
                </a:cubicBezTo>
                <a:cubicBezTo>
                  <a:pt x="57" y="211"/>
                  <a:pt x="64" y="217"/>
                  <a:pt x="64" y="225"/>
                </a:cubicBezTo>
                <a:cubicBezTo>
                  <a:pt x="64" y="233"/>
                  <a:pt x="57" y="239"/>
                  <a:pt x="50" y="239"/>
                </a:cubicBezTo>
                <a:close/>
                <a:moveTo>
                  <a:pt x="157" y="238"/>
                </a:moveTo>
                <a:cubicBezTo>
                  <a:pt x="94" y="238"/>
                  <a:pt x="94" y="238"/>
                  <a:pt x="94" y="238"/>
                </a:cubicBezTo>
                <a:cubicBezTo>
                  <a:pt x="90" y="238"/>
                  <a:pt x="87" y="234"/>
                  <a:pt x="87" y="230"/>
                </a:cubicBezTo>
                <a:cubicBezTo>
                  <a:pt x="87" y="214"/>
                  <a:pt x="87" y="214"/>
                  <a:pt x="87" y="214"/>
                </a:cubicBezTo>
                <a:cubicBezTo>
                  <a:pt x="164" y="214"/>
                  <a:pt x="164" y="214"/>
                  <a:pt x="164" y="214"/>
                </a:cubicBezTo>
                <a:cubicBezTo>
                  <a:pt x="164" y="230"/>
                  <a:pt x="164" y="230"/>
                  <a:pt x="164" y="230"/>
                </a:cubicBezTo>
                <a:cubicBezTo>
                  <a:pt x="164" y="234"/>
                  <a:pt x="161" y="238"/>
                  <a:pt x="157" y="238"/>
                </a:cubicBezTo>
                <a:close/>
                <a:moveTo>
                  <a:pt x="168" y="133"/>
                </a:moveTo>
                <a:cubicBezTo>
                  <a:pt x="82" y="133"/>
                  <a:pt x="82" y="133"/>
                  <a:pt x="82" y="133"/>
                </a:cubicBezTo>
                <a:cubicBezTo>
                  <a:pt x="70" y="133"/>
                  <a:pt x="61" y="124"/>
                  <a:pt x="61" y="112"/>
                </a:cubicBezTo>
                <a:cubicBezTo>
                  <a:pt x="61" y="111"/>
                  <a:pt x="61" y="111"/>
                  <a:pt x="61" y="111"/>
                </a:cubicBezTo>
                <a:cubicBezTo>
                  <a:pt x="61" y="99"/>
                  <a:pt x="70" y="90"/>
                  <a:pt x="82" y="90"/>
                </a:cubicBezTo>
                <a:cubicBezTo>
                  <a:pt x="168" y="90"/>
                  <a:pt x="168" y="90"/>
                  <a:pt x="168" y="90"/>
                </a:cubicBezTo>
                <a:cubicBezTo>
                  <a:pt x="180" y="90"/>
                  <a:pt x="190" y="99"/>
                  <a:pt x="190" y="111"/>
                </a:cubicBezTo>
                <a:cubicBezTo>
                  <a:pt x="190" y="112"/>
                  <a:pt x="190" y="112"/>
                  <a:pt x="190" y="112"/>
                </a:cubicBezTo>
                <a:cubicBezTo>
                  <a:pt x="190" y="124"/>
                  <a:pt x="180" y="133"/>
                  <a:pt x="168" y="133"/>
                </a:cubicBezTo>
                <a:close/>
                <a:moveTo>
                  <a:pt x="201" y="239"/>
                </a:moveTo>
                <a:cubicBezTo>
                  <a:pt x="193" y="239"/>
                  <a:pt x="187" y="233"/>
                  <a:pt x="187" y="225"/>
                </a:cubicBezTo>
                <a:cubicBezTo>
                  <a:pt x="187" y="217"/>
                  <a:pt x="193" y="211"/>
                  <a:pt x="201" y="211"/>
                </a:cubicBezTo>
                <a:cubicBezTo>
                  <a:pt x="209" y="211"/>
                  <a:pt x="215" y="217"/>
                  <a:pt x="215" y="225"/>
                </a:cubicBezTo>
                <a:cubicBezTo>
                  <a:pt x="215" y="233"/>
                  <a:pt x="209" y="239"/>
                  <a:pt x="201" y="23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4" name="Group 81"/>
          <p:cNvGrpSpPr>
            <a:grpSpLocks noChangeAspect="1"/>
          </p:cNvGrpSpPr>
          <p:nvPr/>
        </p:nvGrpSpPr>
        <p:grpSpPr bwMode="auto">
          <a:xfrm>
            <a:off x="4484685" y="3035849"/>
            <a:ext cx="796924" cy="796924"/>
            <a:chOff x="2825" y="1976"/>
            <a:chExt cx="502" cy="502"/>
          </a:xfrm>
        </p:grpSpPr>
        <p:sp>
          <p:nvSpPr>
            <p:cNvPr id="166" name="Freeform 82"/>
            <p:cNvSpPr>
              <a:spLocks/>
            </p:cNvSpPr>
            <p:nvPr/>
          </p:nvSpPr>
          <p:spPr bwMode="auto">
            <a:xfrm>
              <a:off x="2825" y="2036"/>
              <a:ext cx="166" cy="334"/>
            </a:xfrm>
            <a:custGeom>
              <a:avLst/>
              <a:gdLst>
                <a:gd name="T0" fmla="*/ 218 w 235"/>
                <a:gd name="T1" fmla="*/ 420 h 484"/>
                <a:gd name="T2" fmla="*/ 157 w 235"/>
                <a:gd name="T3" fmla="*/ 340 h 484"/>
                <a:gd name="T4" fmla="*/ 135 w 235"/>
                <a:gd name="T5" fmla="*/ 198 h 484"/>
                <a:gd name="T6" fmla="*/ 152 w 235"/>
                <a:gd name="T7" fmla="*/ 135 h 484"/>
                <a:gd name="T8" fmla="*/ 162 w 235"/>
                <a:gd name="T9" fmla="*/ 179 h 484"/>
                <a:gd name="T10" fmla="*/ 197 w 235"/>
                <a:gd name="T11" fmla="*/ 208 h 484"/>
                <a:gd name="T12" fmla="*/ 205 w 235"/>
                <a:gd name="T13" fmla="*/ 207 h 484"/>
                <a:gd name="T14" fmla="*/ 225 w 235"/>
                <a:gd name="T15" fmla="*/ 195 h 484"/>
                <a:gd name="T16" fmla="*/ 232 w 235"/>
                <a:gd name="T17" fmla="*/ 164 h 484"/>
                <a:gd name="T18" fmla="*/ 208 w 235"/>
                <a:gd name="T19" fmla="*/ 31 h 484"/>
                <a:gd name="T20" fmla="*/ 207 w 235"/>
                <a:gd name="T21" fmla="*/ 30 h 484"/>
                <a:gd name="T22" fmla="*/ 196 w 235"/>
                <a:gd name="T23" fmla="*/ 12 h 484"/>
                <a:gd name="T24" fmla="*/ 164 w 235"/>
                <a:gd name="T25" fmla="*/ 3 h 484"/>
                <a:gd name="T26" fmla="*/ 31 w 235"/>
                <a:gd name="T27" fmla="*/ 34 h 484"/>
                <a:gd name="T28" fmla="*/ 11 w 235"/>
                <a:gd name="T29" fmla="*/ 45 h 484"/>
                <a:gd name="T30" fmla="*/ 2 w 235"/>
                <a:gd name="T31" fmla="*/ 77 h 484"/>
                <a:gd name="T32" fmla="*/ 39 w 235"/>
                <a:gd name="T33" fmla="*/ 106 h 484"/>
                <a:gd name="T34" fmla="*/ 46 w 235"/>
                <a:gd name="T35" fmla="*/ 105 h 484"/>
                <a:gd name="T36" fmla="*/ 90 w 235"/>
                <a:gd name="T37" fmla="*/ 95 h 484"/>
                <a:gd name="T38" fmla="*/ 77 w 235"/>
                <a:gd name="T39" fmla="*/ 127 h 484"/>
                <a:gd name="T40" fmla="*/ 70 w 235"/>
                <a:gd name="T41" fmla="*/ 313 h 484"/>
                <a:gd name="T42" fmla="*/ 169 w 235"/>
                <a:gd name="T43" fmla="*/ 475 h 484"/>
                <a:gd name="T44" fmla="*/ 193 w 235"/>
                <a:gd name="T45" fmla="*/ 484 h 484"/>
                <a:gd name="T46" fmla="*/ 195 w 235"/>
                <a:gd name="T47" fmla="*/ 484 h 484"/>
                <a:gd name="T48" fmla="*/ 221 w 235"/>
                <a:gd name="T49" fmla="*/ 471 h 484"/>
                <a:gd name="T50" fmla="*/ 230 w 235"/>
                <a:gd name="T51" fmla="*/ 445 h 484"/>
                <a:gd name="T52" fmla="*/ 218 w 235"/>
                <a:gd name="T53" fmla="*/ 42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5" h="484">
                  <a:moveTo>
                    <a:pt x="218" y="420"/>
                  </a:moveTo>
                  <a:cubicBezTo>
                    <a:pt x="192" y="397"/>
                    <a:pt x="171" y="370"/>
                    <a:pt x="157" y="340"/>
                  </a:cubicBezTo>
                  <a:cubicBezTo>
                    <a:pt x="137" y="297"/>
                    <a:pt x="129" y="247"/>
                    <a:pt x="135" y="198"/>
                  </a:cubicBezTo>
                  <a:cubicBezTo>
                    <a:pt x="138" y="177"/>
                    <a:pt x="143" y="155"/>
                    <a:pt x="152" y="135"/>
                  </a:cubicBezTo>
                  <a:cubicBezTo>
                    <a:pt x="162" y="179"/>
                    <a:pt x="162" y="179"/>
                    <a:pt x="162" y="179"/>
                  </a:cubicBezTo>
                  <a:cubicBezTo>
                    <a:pt x="165" y="196"/>
                    <a:pt x="181" y="208"/>
                    <a:pt x="197" y="208"/>
                  </a:cubicBezTo>
                  <a:cubicBezTo>
                    <a:pt x="200" y="208"/>
                    <a:pt x="202" y="207"/>
                    <a:pt x="205" y="207"/>
                  </a:cubicBezTo>
                  <a:cubicBezTo>
                    <a:pt x="212" y="206"/>
                    <a:pt x="219" y="202"/>
                    <a:pt x="225" y="195"/>
                  </a:cubicBezTo>
                  <a:cubicBezTo>
                    <a:pt x="232" y="187"/>
                    <a:pt x="235" y="175"/>
                    <a:pt x="232" y="164"/>
                  </a:cubicBezTo>
                  <a:cubicBezTo>
                    <a:pt x="232" y="164"/>
                    <a:pt x="208" y="36"/>
                    <a:pt x="208" y="31"/>
                  </a:cubicBezTo>
                  <a:cubicBezTo>
                    <a:pt x="207" y="30"/>
                    <a:pt x="207" y="30"/>
                    <a:pt x="207" y="30"/>
                  </a:cubicBezTo>
                  <a:cubicBezTo>
                    <a:pt x="205" y="22"/>
                    <a:pt x="201" y="16"/>
                    <a:pt x="196" y="12"/>
                  </a:cubicBezTo>
                  <a:cubicBezTo>
                    <a:pt x="188" y="3"/>
                    <a:pt x="176" y="0"/>
                    <a:pt x="164" y="3"/>
                  </a:cubicBezTo>
                  <a:cubicBezTo>
                    <a:pt x="159" y="4"/>
                    <a:pt x="31" y="34"/>
                    <a:pt x="31" y="34"/>
                  </a:cubicBezTo>
                  <a:cubicBezTo>
                    <a:pt x="23" y="35"/>
                    <a:pt x="17" y="39"/>
                    <a:pt x="11" y="45"/>
                  </a:cubicBezTo>
                  <a:cubicBezTo>
                    <a:pt x="4" y="54"/>
                    <a:pt x="0" y="65"/>
                    <a:pt x="2" y="77"/>
                  </a:cubicBezTo>
                  <a:cubicBezTo>
                    <a:pt x="6" y="94"/>
                    <a:pt x="21" y="106"/>
                    <a:pt x="39" y="106"/>
                  </a:cubicBezTo>
                  <a:cubicBezTo>
                    <a:pt x="41" y="106"/>
                    <a:pt x="43" y="106"/>
                    <a:pt x="46" y="105"/>
                  </a:cubicBezTo>
                  <a:cubicBezTo>
                    <a:pt x="90" y="95"/>
                    <a:pt x="90" y="95"/>
                    <a:pt x="90" y="95"/>
                  </a:cubicBezTo>
                  <a:cubicBezTo>
                    <a:pt x="85" y="105"/>
                    <a:pt x="81" y="116"/>
                    <a:pt x="77" y="127"/>
                  </a:cubicBezTo>
                  <a:cubicBezTo>
                    <a:pt x="57" y="187"/>
                    <a:pt x="55" y="251"/>
                    <a:pt x="70" y="313"/>
                  </a:cubicBezTo>
                  <a:cubicBezTo>
                    <a:pt x="87" y="376"/>
                    <a:pt x="121" y="432"/>
                    <a:pt x="169" y="475"/>
                  </a:cubicBezTo>
                  <a:cubicBezTo>
                    <a:pt x="176" y="481"/>
                    <a:pt x="184" y="484"/>
                    <a:pt x="193" y="484"/>
                  </a:cubicBezTo>
                  <a:cubicBezTo>
                    <a:pt x="194" y="484"/>
                    <a:pt x="194" y="484"/>
                    <a:pt x="195" y="484"/>
                  </a:cubicBezTo>
                  <a:cubicBezTo>
                    <a:pt x="205" y="483"/>
                    <a:pt x="214" y="478"/>
                    <a:pt x="221" y="471"/>
                  </a:cubicBezTo>
                  <a:cubicBezTo>
                    <a:pt x="227" y="464"/>
                    <a:pt x="230" y="455"/>
                    <a:pt x="230" y="445"/>
                  </a:cubicBezTo>
                  <a:cubicBezTo>
                    <a:pt x="229" y="435"/>
                    <a:pt x="225" y="426"/>
                    <a:pt x="218" y="42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83"/>
            <p:cNvSpPr>
              <a:spLocks/>
            </p:cNvSpPr>
            <p:nvPr/>
          </p:nvSpPr>
          <p:spPr bwMode="auto">
            <a:xfrm>
              <a:off x="2984" y="1976"/>
              <a:ext cx="343" cy="186"/>
            </a:xfrm>
            <a:custGeom>
              <a:avLst/>
              <a:gdLst>
                <a:gd name="T0" fmla="*/ 481 w 485"/>
                <a:gd name="T1" fmla="*/ 88 h 270"/>
                <a:gd name="T2" fmla="*/ 458 w 485"/>
                <a:gd name="T3" fmla="*/ 66 h 270"/>
                <a:gd name="T4" fmla="*/ 412 w 485"/>
                <a:gd name="T5" fmla="*/ 91 h 270"/>
                <a:gd name="T6" fmla="*/ 400 w 485"/>
                <a:gd name="T7" fmla="*/ 135 h 270"/>
                <a:gd name="T8" fmla="*/ 378 w 485"/>
                <a:gd name="T9" fmla="*/ 108 h 270"/>
                <a:gd name="T10" fmla="*/ 217 w 485"/>
                <a:gd name="T11" fmla="*/ 15 h 270"/>
                <a:gd name="T12" fmla="*/ 28 w 485"/>
                <a:gd name="T13" fmla="*/ 27 h 270"/>
                <a:gd name="T14" fmla="*/ 7 w 485"/>
                <a:gd name="T15" fmla="*/ 74 h 270"/>
                <a:gd name="T16" fmla="*/ 53 w 485"/>
                <a:gd name="T17" fmla="*/ 95 h 270"/>
                <a:gd name="T18" fmla="*/ 153 w 485"/>
                <a:gd name="T19" fmla="*/ 80 h 270"/>
                <a:gd name="T20" fmla="*/ 288 w 485"/>
                <a:gd name="T21" fmla="*/ 127 h 270"/>
                <a:gd name="T22" fmla="*/ 336 w 485"/>
                <a:gd name="T23" fmla="*/ 171 h 270"/>
                <a:gd name="T24" fmla="*/ 292 w 485"/>
                <a:gd name="T25" fmla="*/ 159 h 270"/>
                <a:gd name="T26" fmla="*/ 248 w 485"/>
                <a:gd name="T27" fmla="*/ 184 h 270"/>
                <a:gd name="T28" fmla="*/ 248 w 485"/>
                <a:gd name="T29" fmla="*/ 207 h 270"/>
                <a:gd name="T30" fmla="*/ 273 w 485"/>
                <a:gd name="T31" fmla="*/ 228 h 270"/>
                <a:gd name="T32" fmla="*/ 402 w 485"/>
                <a:gd name="T33" fmla="*/ 269 h 270"/>
                <a:gd name="T34" fmla="*/ 403 w 485"/>
                <a:gd name="T35" fmla="*/ 269 h 270"/>
                <a:gd name="T36" fmla="*/ 411 w 485"/>
                <a:gd name="T37" fmla="*/ 270 h 270"/>
                <a:gd name="T38" fmla="*/ 424 w 485"/>
                <a:gd name="T39" fmla="*/ 267 h 270"/>
                <a:gd name="T40" fmla="*/ 447 w 485"/>
                <a:gd name="T41" fmla="*/ 243 h 270"/>
                <a:gd name="T42" fmla="*/ 482 w 485"/>
                <a:gd name="T43" fmla="*/ 111 h 270"/>
                <a:gd name="T44" fmla="*/ 481 w 485"/>
                <a:gd name="T45"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270">
                  <a:moveTo>
                    <a:pt x="481" y="88"/>
                  </a:moveTo>
                  <a:cubicBezTo>
                    <a:pt x="477" y="78"/>
                    <a:pt x="468" y="70"/>
                    <a:pt x="458" y="66"/>
                  </a:cubicBezTo>
                  <a:cubicBezTo>
                    <a:pt x="439" y="61"/>
                    <a:pt x="419" y="71"/>
                    <a:pt x="412" y="91"/>
                  </a:cubicBezTo>
                  <a:cubicBezTo>
                    <a:pt x="400" y="135"/>
                    <a:pt x="400" y="135"/>
                    <a:pt x="400" y="135"/>
                  </a:cubicBezTo>
                  <a:cubicBezTo>
                    <a:pt x="393" y="126"/>
                    <a:pt x="386" y="117"/>
                    <a:pt x="378" y="108"/>
                  </a:cubicBezTo>
                  <a:cubicBezTo>
                    <a:pt x="334" y="63"/>
                    <a:pt x="279" y="30"/>
                    <a:pt x="217" y="15"/>
                  </a:cubicBezTo>
                  <a:cubicBezTo>
                    <a:pt x="154" y="0"/>
                    <a:pt x="88" y="4"/>
                    <a:pt x="28" y="27"/>
                  </a:cubicBezTo>
                  <a:cubicBezTo>
                    <a:pt x="9" y="34"/>
                    <a:pt x="0" y="55"/>
                    <a:pt x="7" y="74"/>
                  </a:cubicBezTo>
                  <a:cubicBezTo>
                    <a:pt x="14" y="92"/>
                    <a:pt x="35" y="102"/>
                    <a:pt x="53" y="95"/>
                  </a:cubicBezTo>
                  <a:cubicBezTo>
                    <a:pt x="86" y="83"/>
                    <a:pt x="119" y="78"/>
                    <a:pt x="153" y="80"/>
                  </a:cubicBezTo>
                  <a:cubicBezTo>
                    <a:pt x="200" y="81"/>
                    <a:pt x="248" y="98"/>
                    <a:pt x="288" y="127"/>
                  </a:cubicBezTo>
                  <a:cubicBezTo>
                    <a:pt x="306" y="139"/>
                    <a:pt x="322" y="154"/>
                    <a:pt x="336" y="171"/>
                  </a:cubicBezTo>
                  <a:cubicBezTo>
                    <a:pt x="292" y="159"/>
                    <a:pt x="292" y="159"/>
                    <a:pt x="292" y="159"/>
                  </a:cubicBezTo>
                  <a:cubicBezTo>
                    <a:pt x="273" y="153"/>
                    <a:pt x="253" y="165"/>
                    <a:pt x="248" y="184"/>
                  </a:cubicBezTo>
                  <a:cubicBezTo>
                    <a:pt x="245" y="191"/>
                    <a:pt x="245" y="199"/>
                    <a:pt x="248" y="207"/>
                  </a:cubicBezTo>
                  <a:cubicBezTo>
                    <a:pt x="252" y="217"/>
                    <a:pt x="262" y="226"/>
                    <a:pt x="273" y="228"/>
                  </a:cubicBezTo>
                  <a:cubicBezTo>
                    <a:pt x="273" y="228"/>
                    <a:pt x="397" y="267"/>
                    <a:pt x="402" y="269"/>
                  </a:cubicBezTo>
                  <a:cubicBezTo>
                    <a:pt x="402" y="269"/>
                    <a:pt x="402" y="269"/>
                    <a:pt x="403" y="269"/>
                  </a:cubicBezTo>
                  <a:cubicBezTo>
                    <a:pt x="405" y="270"/>
                    <a:pt x="408" y="270"/>
                    <a:pt x="411" y="270"/>
                  </a:cubicBezTo>
                  <a:cubicBezTo>
                    <a:pt x="415" y="270"/>
                    <a:pt x="420" y="269"/>
                    <a:pt x="424" y="267"/>
                  </a:cubicBezTo>
                  <a:cubicBezTo>
                    <a:pt x="436" y="264"/>
                    <a:pt x="444" y="255"/>
                    <a:pt x="447" y="243"/>
                  </a:cubicBezTo>
                  <a:cubicBezTo>
                    <a:pt x="448" y="239"/>
                    <a:pt x="482" y="111"/>
                    <a:pt x="482" y="111"/>
                  </a:cubicBezTo>
                  <a:cubicBezTo>
                    <a:pt x="485" y="104"/>
                    <a:pt x="484" y="96"/>
                    <a:pt x="481" y="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84"/>
            <p:cNvSpPr>
              <a:spLocks/>
            </p:cNvSpPr>
            <p:nvPr/>
          </p:nvSpPr>
          <p:spPr bwMode="auto">
            <a:xfrm>
              <a:off x="3016" y="2198"/>
              <a:ext cx="292" cy="280"/>
            </a:xfrm>
            <a:custGeom>
              <a:avLst/>
              <a:gdLst>
                <a:gd name="T0" fmla="*/ 404 w 412"/>
                <a:gd name="T1" fmla="*/ 18 h 406"/>
                <a:gd name="T2" fmla="*/ 381 w 412"/>
                <a:gd name="T3" fmla="*/ 3 h 406"/>
                <a:gd name="T4" fmla="*/ 339 w 412"/>
                <a:gd name="T5" fmla="*/ 33 h 406"/>
                <a:gd name="T6" fmla="*/ 302 w 412"/>
                <a:gd name="T7" fmla="*/ 126 h 406"/>
                <a:gd name="T8" fmla="*/ 193 w 412"/>
                <a:gd name="T9" fmla="*/ 220 h 406"/>
                <a:gd name="T10" fmla="*/ 131 w 412"/>
                <a:gd name="T11" fmla="*/ 239 h 406"/>
                <a:gd name="T12" fmla="*/ 164 w 412"/>
                <a:gd name="T13" fmla="*/ 207 h 406"/>
                <a:gd name="T14" fmla="*/ 164 w 412"/>
                <a:gd name="T15" fmla="*/ 156 h 406"/>
                <a:gd name="T16" fmla="*/ 144 w 412"/>
                <a:gd name="T17" fmla="*/ 145 h 406"/>
                <a:gd name="T18" fmla="*/ 113 w 412"/>
                <a:gd name="T19" fmla="*/ 155 h 406"/>
                <a:gd name="T20" fmla="*/ 13 w 412"/>
                <a:gd name="T21" fmla="*/ 246 h 406"/>
                <a:gd name="T22" fmla="*/ 13 w 412"/>
                <a:gd name="T23" fmla="*/ 247 h 406"/>
                <a:gd name="T24" fmla="*/ 3 w 412"/>
                <a:gd name="T25" fmla="*/ 267 h 406"/>
                <a:gd name="T26" fmla="*/ 12 w 412"/>
                <a:gd name="T27" fmla="*/ 299 h 406"/>
                <a:gd name="T28" fmla="*/ 109 w 412"/>
                <a:gd name="T29" fmla="*/ 395 h 406"/>
                <a:gd name="T30" fmla="*/ 129 w 412"/>
                <a:gd name="T31" fmla="*/ 406 h 406"/>
                <a:gd name="T32" fmla="*/ 135 w 412"/>
                <a:gd name="T33" fmla="*/ 406 h 406"/>
                <a:gd name="T34" fmla="*/ 160 w 412"/>
                <a:gd name="T35" fmla="*/ 397 h 406"/>
                <a:gd name="T36" fmla="*/ 162 w 412"/>
                <a:gd name="T37" fmla="*/ 345 h 406"/>
                <a:gd name="T38" fmla="*/ 129 w 412"/>
                <a:gd name="T39" fmla="*/ 312 h 406"/>
                <a:gd name="T40" fmla="*/ 164 w 412"/>
                <a:gd name="T41" fmla="*/ 307 h 406"/>
                <a:gd name="T42" fmla="*/ 325 w 412"/>
                <a:gd name="T43" fmla="*/ 215 h 406"/>
                <a:gd name="T44" fmla="*/ 411 w 412"/>
                <a:gd name="T45" fmla="*/ 45 h 406"/>
                <a:gd name="T46" fmla="*/ 404 w 412"/>
                <a:gd name="T47" fmla="*/ 1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 h="406">
                  <a:moveTo>
                    <a:pt x="404" y="18"/>
                  </a:moveTo>
                  <a:cubicBezTo>
                    <a:pt x="399" y="10"/>
                    <a:pt x="390" y="5"/>
                    <a:pt x="381" y="3"/>
                  </a:cubicBezTo>
                  <a:cubicBezTo>
                    <a:pt x="361" y="0"/>
                    <a:pt x="342" y="13"/>
                    <a:pt x="339" y="33"/>
                  </a:cubicBezTo>
                  <a:cubicBezTo>
                    <a:pt x="333" y="67"/>
                    <a:pt x="321" y="98"/>
                    <a:pt x="302" y="126"/>
                  </a:cubicBezTo>
                  <a:cubicBezTo>
                    <a:pt x="277" y="166"/>
                    <a:pt x="238" y="199"/>
                    <a:pt x="193" y="220"/>
                  </a:cubicBezTo>
                  <a:cubicBezTo>
                    <a:pt x="174" y="229"/>
                    <a:pt x="153" y="235"/>
                    <a:pt x="131" y="239"/>
                  </a:cubicBezTo>
                  <a:cubicBezTo>
                    <a:pt x="164" y="207"/>
                    <a:pt x="164" y="207"/>
                    <a:pt x="164" y="207"/>
                  </a:cubicBezTo>
                  <a:cubicBezTo>
                    <a:pt x="178" y="193"/>
                    <a:pt x="178" y="170"/>
                    <a:pt x="164" y="156"/>
                  </a:cubicBezTo>
                  <a:cubicBezTo>
                    <a:pt x="159" y="150"/>
                    <a:pt x="153" y="147"/>
                    <a:pt x="144" y="145"/>
                  </a:cubicBezTo>
                  <a:cubicBezTo>
                    <a:pt x="133" y="143"/>
                    <a:pt x="121" y="147"/>
                    <a:pt x="113" y="155"/>
                  </a:cubicBezTo>
                  <a:cubicBezTo>
                    <a:pt x="113" y="155"/>
                    <a:pt x="17" y="243"/>
                    <a:pt x="13" y="246"/>
                  </a:cubicBezTo>
                  <a:cubicBezTo>
                    <a:pt x="13" y="247"/>
                    <a:pt x="13" y="247"/>
                    <a:pt x="13" y="247"/>
                  </a:cubicBezTo>
                  <a:cubicBezTo>
                    <a:pt x="8" y="253"/>
                    <a:pt x="4" y="260"/>
                    <a:pt x="3" y="267"/>
                  </a:cubicBezTo>
                  <a:cubicBezTo>
                    <a:pt x="0" y="278"/>
                    <a:pt x="4" y="290"/>
                    <a:pt x="12" y="299"/>
                  </a:cubicBezTo>
                  <a:cubicBezTo>
                    <a:pt x="15" y="302"/>
                    <a:pt x="109" y="395"/>
                    <a:pt x="109" y="395"/>
                  </a:cubicBezTo>
                  <a:cubicBezTo>
                    <a:pt x="114" y="401"/>
                    <a:pt x="121" y="404"/>
                    <a:pt x="129" y="406"/>
                  </a:cubicBezTo>
                  <a:cubicBezTo>
                    <a:pt x="131" y="406"/>
                    <a:pt x="133" y="406"/>
                    <a:pt x="135" y="406"/>
                  </a:cubicBezTo>
                  <a:cubicBezTo>
                    <a:pt x="144" y="406"/>
                    <a:pt x="153" y="403"/>
                    <a:pt x="160" y="397"/>
                  </a:cubicBezTo>
                  <a:cubicBezTo>
                    <a:pt x="175" y="383"/>
                    <a:pt x="175" y="360"/>
                    <a:pt x="162" y="345"/>
                  </a:cubicBezTo>
                  <a:cubicBezTo>
                    <a:pt x="129" y="312"/>
                    <a:pt x="129" y="312"/>
                    <a:pt x="129" y="312"/>
                  </a:cubicBezTo>
                  <a:cubicBezTo>
                    <a:pt x="141" y="311"/>
                    <a:pt x="153" y="309"/>
                    <a:pt x="164" y="307"/>
                  </a:cubicBezTo>
                  <a:cubicBezTo>
                    <a:pt x="225" y="292"/>
                    <a:pt x="281" y="260"/>
                    <a:pt x="325" y="215"/>
                  </a:cubicBezTo>
                  <a:cubicBezTo>
                    <a:pt x="370" y="167"/>
                    <a:pt x="400" y="109"/>
                    <a:pt x="411" y="45"/>
                  </a:cubicBezTo>
                  <a:cubicBezTo>
                    <a:pt x="412" y="36"/>
                    <a:pt x="410" y="26"/>
                    <a:pt x="404" y="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87"/>
          <p:cNvGrpSpPr>
            <a:grpSpLocks noChangeAspect="1"/>
          </p:cNvGrpSpPr>
          <p:nvPr/>
        </p:nvGrpSpPr>
        <p:grpSpPr bwMode="auto">
          <a:xfrm>
            <a:off x="5592236" y="3091022"/>
            <a:ext cx="704166" cy="686579"/>
            <a:chOff x="2359" y="1113"/>
            <a:chExt cx="1041" cy="1015"/>
          </a:xfrm>
        </p:grpSpPr>
        <p:sp>
          <p:nvSpPr>
            <p:cNvPr id="172" name="Freeform 88"/>
            <p:cNvSpPr>
              <a:spLocks/>
            </p:cNvSpPr>
            <p:nvPr/>
          </p:nvSpPr>
          <p:spPr bwMode="auto">
            <a:xfrm>
              <a:off x="3132" y="1873"/>
              <a:ext cx="199" cy="99"/>
            </a:xfrm>
            <a:custGeom>
              <a:avLst/>
              <a:gdLst>
                <a:gd name="T0" fmla="*/ 142 w 162"/>
                <a:gd name="T1" fmla="*/ 0 h 83"/>
                <a:gd name="T2" fmla="*/ 143 w 162"/>
                <a:gd name="T3" fmla="*/ 0 h 83"/>
                <a:gd name="T4" fmla="*/ 36 w 162"/>
                <a:gd name="T5" fmla="*/ 0 h 83"/>
                <a:gd name="T6" fmla="*/ 0 w 162"/>
                <a:gd name="T7" fmla="*/ 36 h 83"/>
                <a:gd name="T8" fmla="*/ 36 w 162"/>
                <a:gd name="T9" fmla="*/ 72 h 83"/>
                <a:gd name="T10" fmla="*/ 79 w 162"/>
                <a:gd name="T11" fmla="*/ 72 h 83"/>
                <a:gd name="T12" fmla="*/ 99 w 162"/>
                <a:gd name="T13" fmla="*/ 83 h 83"/>
                <a:gd name="T14" fmla="*/ 162 w 162"/>
                <a:gd name="T15" fmla="*/ 0 h 83"/>
                <a:gd name="T16" fmla="*/ 160 w 162"/>
                <a:gd name="T17" fmla="*/ 0 h 83"/>
                <a:gd name="T18" fmla="*/ 142 w 16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83">
                  <a:moveTo>
                    <a:pt x="142" y="0"/>
                  </a:moveTo>
                  <a:cubicBezTo>
                    <a:pt x="142" y="0"/>
                    <a:pt x="143" y="0"/>
                    <a:pt x="143" y="0"/>
                  </a:cubicBezTo>
                  <a:cubicBezTo>
                    <a:pt x="36" y="0"/>
                    <a:pt x="36" y="0"/>
                    <a:pt x="36" y="0"/>
                  </a:cubicBezTo>
                  <a:cubicBezTo>
                    <a:pt x="16" y="0"/>
                    <a:pt x="0" y="16"/>
                    <a:pt x="0" y="36"/>
                  </a:cubicBezTo>
                  <a:cubicBezTo>
                    <a:pt x="0" y="56"/>
                    <a:pt x="16" y="72"/>
                    <a:pt x="36" y="72"/>
                  </a:cubicBezTo>
                  <a:cubicBezTo>
                    <a:pt x="79" y="72"/>
                    <a:pt x="79" y="72"/>
                    <a:pt x="79" y="72"/>
                  </a:cubicBezTo>
                  <a:cubicBezTo>
                    <a:pt x="87" y="74"/>
                    <a:pt x="94" y="77"/>
                    <a:pt x="99" y="83"/>
                  </a:cubicBezTo>
                  <a:cubicBezTo>
                    <a:pt x="123" y="58"/>
                    <a:pt x="144" y="30"/>
                    <a:pt x="162" y="0"/>
                  </a:cubicBezTo>
                  <a:cubicBezTo>
                    <a:pt x="161" y="0"/>
                    <a:pt x="160" y="0"/>
                    <a:pt x="160" y="0"/>
                  </a:cubicBezTo>
                  <a:lnTo>
                    <a:pt x="142" y="0"/>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89"/>
            <p:cNvSpPr>
              <a:spLocks/>
            </p:cNvSpPr>
            <p:nvPr/>
          </p:nvSpPr>
          <p:spPr bwMode="auto">
            <a:xfrm>
              <a:off x="2359" y="1113"/>
              <a:ext cx="1041" cy="1015"/>
            </a:xfrm>
            <a:custGeom>
              <a:avLst/>
              <a:gdLst>
                <a:gd name="T0" fmla="*/ 473 w 848"/>
                <a:gd name="T1" fmla="*/ 707 h 848"/>
                <a:gd name="T2" fmla="*/ 563 w 848"/>
                <a:gd name="T3" fmla="*/ 676 h 848"/>
                <a:gd name="T4" fmla="*/ 400 w 848"/>
                <a:gd name="T5" fmla="*/ 655 h 848"/>
                <a:gd name="T6" fmla="*/ 438 w 848"/>
                <a:gd name="T7" fmla="*/ 615 h 848"/>
                <a:gd name="T8" fmla="*/ 390 w 848"/>
                <a:gd name="T9" fmla="*/ 594 h 848"/>
                <a:gd name="T10" fmla="*/ 345 w 848"/>
                <a:gd name="T11" fmla="*/ 594 h 848"/>
                <a:gd name="T12" fmla="*/ 345 w 848"/>
                <a:gd name="T13" fmla="*/ 553 h 848"/>
                <a:gd name="T14" fmla="*/ 544 w 848"/>
                <a:gd name="T15" fmla="*/ 527 h 848"/>
                <a:gd name="T16" fmla="*/ 445 w 848"/>
                <a:gd name="T17" fmla="*/ 490 h 848"/>
                <a:gd name="T18" fmla="*/ 365 w 848"/>
                <a:gd name="T19" fmla="*/ 490 h 848"/>
                <a:gd name="T20" fmla="*/ 228 w 848"/>
                <a:gd name="T21" fmla="*/ 456 h 848"/>
                <a:gd name="T22" fmla="*/ 227 w 848"/>
                <a:gd name="T23" fmla="*/ 415 h 848"/>
                <a:gd name="T24" fmla="*/ 225 w 848"/>
                <a:gd name="T25" fmla="*/ 375 h 848"/>
                <a:gd name="T26" fmla="*/ 197 w 848"/>
                <a:gd name="T27" fmla="*/ 375 h 848"/>
                <a:gd name="T28" fmla="*/ 132 w 848"/>
                <a:gd name="T29" fmla="*/ 354 h 848"/>
                <a:gd name="T30" fmla="*/ 380 w 848"/>
                <a:gd name="T31" fmla="*/ 334 h 848"/>
                <a:gd name="T32" fmla="*/ 380 w 848"/>
                <a:gd name="T33" fmla="*/ 375 h 848"/>
                <a:gd name="T34" fmla="*/ 364 w 848"/>
                <a:gd name="T35" fmla="*/ 375 h 848"/>
                <a:gd name="T36" fmla="*/ 327 w 848"/>
                <a:gd name="T37" fmla="*/ 395 h 848"/>
                <a:gd name="T38" fmla="*/ 392 w 848"/>
                <a:gd name="T39" fmla="*/ 415 h 848"/>
                <a:gd name="T40" fmla="*/ 770 w 848"/>
                <a:gd name="T41" fmla="*/ 418 h 848"/>
                <a:gd name="T42" fmla="*/ 770 w 848"/>
                <a:gd name="T43" fmla="*/ 490 h 848"/>
                <a:gd name="T44" fmla="*/ 741 w 848"/>
                <a:gd name="T45" fmla="*/ 490 h 848"/>
                <a:gd name="T46" fmla="*/ 676 w 848"/>
                <a:gd name="T47" fmla="*/ 527 h 848"/>
                <a:gd name="T48" fmla="*/ 790 w 848"/>
                <a:gd name="T49" fmla="*/ 563 h 848"/>
                <a:gd name="T50" fmla="*/ 848 w 848"/>
                <a:gd name="T51" fmla="*/ 424 h 848"/>
                <a:gd name="T52" fmla="*/ 708 w 848"/>
                <a:gd name="T53" fmla="*/ 334 h 848"/>
                <a:gd name="T54" fmla="*/ 679 w 848"/>
                <a:gd name="T55" fmla="*/ 334 h 848"/>
                <a:gd name="T56" fmla="*/ 680 w 848"/>
                <a:gd name="T57" fmla="*/ 262 h 848"/>
                <a:gd name="T58" fmla="*/ 724 w 848"/>
                <a:gd name="T59" fmla="*/ 226 h 848"/>
                <a:gd name="T60" fmla="*/ 625 w 848"/>
                <a:gd name="T61" fmla="*/ 190 h 848"/>
                <a:gd name="T62" fmla="*/ 545 w 848"/>
                <a:gd name="T63" fmla="*/ 190 h 848"/>
                <a:gd name="T64" fmla="*/ 545 w 848"/>
                <a:gd name="T65" fmla="*/ 118 h 848"/>
                <a:gd name="T66" fmla="*/ 424 w 848"/>
                <a:gd name="T67" fmla="*/ 0 h 848"/>
                <a:gd name="T68" fmla="*/ 208 w 848"/>
                <a:gd name="T69" fmla="*/ 62 h 848"/>
                <a:gd name="T70" fmla="*/ 209 w 848"/>
                <a:gd name="T71" fmla="*/ 134 h 848"/>
                <a:gd name="T72" fmla="*/ 214 w 848"/>
                <a:gd name="T73" fmla="*/ 206 h 848"/>
                <a:gd name="T74" fmla="*/ 263 w 848"/>
                <a:gd name="T75" fmla="*/ 206 h 848"/>
                <a:gd name="T76" fmla="*/ 379 w 848"/>
                <a:gd name="T77" fmla="*/ 242 h 848"/>
                <a:gd name="T78" fmla="*/ 26 w 848"/>
                <a:gd name="T79" fmla="*/ 278 h 848"/>
                <a:gd name="T80" fmla="*/ 49 w 848"/>
                <a:gd name="T81" fmla="*/ 621 h 848"/>
                <a:gd name="T82" fmla="*/ 250 w 848"/>
                <a:gd name="T83" fmla="*/ 657 h 848"/>
                <a:gd name="T84" fmla="*/ 97 w 848"/>
                <a:gd name="T85" fmla="*/ 693 h 848"/>
                <a:gd name="T86" fmla="*/ 655 w 848"/>
                <a:gd name="T87" fmla="*/ 779 h 848"/>
                <a:gd name="T88" fmla="*/ 442 w 848"/>
                <a:gd name="T89" fmla="*/ 74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8" h="848">
                  <a:moveTo>
                    <a:pt x="442" y="743"/>
                  </a:moveTo>
                  <a:cubicBezTo>
                    <a:pt x="442" y="725"/>
                    <a:pt x="455" y="710"/>
                    <a:pt x="473" y="707"/>
                  </a:cubicBezTo>
                  <a:cubicBezTo>
                    <a:pt x="527" y="707"/>
                    <a:pt x="527" y="707"/>
                    <a:pt x="527" y="707"/>
                  </a:cubicBezTo>
                  <a:cubicBezTo>
                    <a:pt x="546" y="707"/>
                    <a:pt x="561" y="693"/>
                    <a:pt x="563" y="676"/>
                  </a:cubicBezTo>
                  <a:cubicBezTo>
                    <a:pt x="421" y="676"/>
                    <a:pt x="421" y="676"/>
                    <a:pt x="421" y="676"/>
                  </a:cubicBezTo>
                  <a:cubicBezTo>
                    <a:pt x="410" y="676"/>
                    <a:pt x="400" y="666"/>
                    <a:pt x="400" y="655"/>
                  </a:cubicBezTo>
                  <a:cubicBezTo>
                    <a:pt x="400" y="644"/>
                    <a:pt x="409" y="635"/>
                    <a:pt x="420" y="635"/>
                  </a:cubicBezTo>
                  <a:cubicBezTo>
                    <a:pt x="430" y="634"/>
                    <a:pt x="438" y="625"/>
                    <a:pt x="438" y="615"/>
                  </a:cubicBezTo>
                  <a:cubicBezTo>
                    <a:pt x="438" y="603"/>
                    <a:pt x="429" y="594"/>
                    <a:pt x="417" y="594"/>
                  </a:cubicBezTo>
                  <a:cubicBezTo>
                    <a:pt x="390" y="594"/>
                    <a:pt x="390" y="594"/>
                    <a:pt x="390" y="594"/>
                  </a:cubicBezTo>
                  <a:cubicBezTo>
                    <a:pt x="390" y="594"/>
                    <a:pt x="390" y="594"/>
                    <a:pt x="390" y="594"/>
                  </a:cubicBezTo>
                  <a:cubicBezTo>
                    <a:pt x="345" y="594"/>
                    <a:pt x="345" y="594"/>
                    <a:pt x="345" y="594"/>
                  </a:cubicBezTo>
                  <a:cubicBezTo>
                    <a:pt x="333" y="594"/>
                    <a:pt x="324" y="585"/>
                    <a:pt x="324" y="574"/>
                  </a:cubicBezTo>
                  <a:cubicBezTo>
                    <a:pt x="324" y="563"/>
                    <a:pt x="333" y="553"/>
                    <a:pt x="345" y="553"/>
                  </a:cubicBezTo>
                  <a:cubicBezTo>
                    <a:pt x="532" y="553"/>
                    <a:pt x="532" y="553"/>
                    <a:pt x="532" y="553"/>
                  </a:cubicBezTo>
                  <a:cubicBezTo>
                    <a:pt x="539" y="547"/>
                    <a:pt x="544" y="537"/>
                    <a:pt x="544" y="527"/>
                  </a:cubicBezTo>
                  <a:cubicBezTo>
                    <a:pt x="544" y="507"/>
                    <a:pt x="528" y="490"/>
                    <a:pt x="508" y="490"/>
                  </a:cubicBezTo>
                  <a:cubicBezTo>
                    <a:pt x="445" y="490"/>
                    <a:pt x="445" y="490"/>
                    <a:pt x="445" y="490"/>
                  </a:cubicBezTo>
                  <a:cubicBezTo>
                    <a:pt x="445" y="490"/>
                    <a:pt x="445" y="490"/>
                    <a:pt x="445" y="490"/>
                  </a:cubicBezTo>
                  <a:cubicBezTo>
                    <a:pt x="365" y="490"/>
                    <a:pt x="365" y="490"/>
                    <a:pt x="365" y="490"/>
                  </a:cubicBezTo>
                  <a:cubicBezTo>
                    <a:pt x="346" y="490"/>
                    <a:pt x="330" y="475"/>
                    <a:pt x="329" y="456"/>
                  </a:cubicBezTo>
                  <a:cubicBezTo>
                    <a:pt x="228" y="456"/>
                    <a:pt x="228" y="456"/>
                    <a:pt x="228" y="456"/>
                  </a:cubicBezTo>
                  <a:cubicBezTo>
                    <a:pt x="217" y="456"/>
                    <a:pt x="208" y="447"/>
                    <a:pt x="208" y="436"/>
                  </a:cubicBezTo>
                  <a:cubicBezTo>
                    <a:pt x="208" y="425"/>
                    <a:pt x="216" y="416"/>
                    <a:pt x="227" y="415"/>
                  </a:cubicBezTo>
                  <a:cubicBezTo>
                    <a:pt x="237" y="414"/>
                    <a:pt x="245" y="405"/>
                    <a:pt x="245" y="395"/>
                  </a:cubicBezTo>
                  <a:cubicBezTo>
                    <a:pt x="245" y="384"/>
                    <a:pt x="236" y="375"/>
                    <a:pt x="225" y="375"/>
                  </a:cubicBezTo>
                  <a:cubicBezTo>
                    <a:pt x="197" y="375"/>
                    <a:pt x="197" y="375"/>
                    <a:pt x="197" y="375"/>
                  </a:cubicBezTo>
                  <a:cubicBezTo>
                    <a:pt x="197" y="375"/>
                    <a:pt x="197" y="375"/>
                    <a:pt x="197" y="375"/>
                  </a:cubicBezTo>
                  <a:cubicBezTo>
                    <a:pt x="152" y="375"/>
                    <a:pt x="152" y="375"/>
                    <a:pt x="152" y="375"/>
                  </a:cubicBezTo>
                  <a:cubicBezTo>
                    <a:pt x="141" y="375"/>
                    <a:pt x="132" y="365"/>
                    <a:pt x="132" y="354"/>
                  </a:cubicBezTo>
                  <a:cubicBezTo>
                    <a:pt x="132" y="343"/>
                    <a:pt x="141" y="334"/>
                    <a:pt x="152" y="334"/>
                  </a:cubicBezTo>
                  <a:cubicBezTo>
                    <a:pt x="380" y="334"/>
                    <a:pt x="380" y="334"/>
                    <a:pt x="380" y="334"/>
                  </a:cubicBezTo>
                  <a:cubicBezTo>
                    <a:pt x="392" y="334"/>
                    <a:pt x="401" y="343"/>
                    <a:pt x="401" y="354"/>
                  </a:cubicBezTo>
                  <a:cubicBezTo>
                    <a:pt x="401" y="365"/>
                    <a:pt x="392" y="375"/>
                    <a:pt x="380" y="375"/>
                  </a:cubicBezTo>
                  <a:cubicBezTo>
                    <a:pt x="364" y="375"/>
                    <a:pt x="364" y="375"/>
                    <a:pt x="364" y="375"/>
                  </a:cubicBezTo>
                  <a:cubicBezTo>
                    <a:pt x="364" y="375"/>
                    <a:pt x="364" y="375"/>
                    <a:pt x="364" y="375"/>
                  </a:cubicBezTo>
                  <a:cubicBezTo>
                    <a:pt x="348" y="375"/>
                    <a:pt x="348" y="375"/>
                    <a:pt x="348" y="375"/>
                  </a:cubicBezTo>
                  <a:cubicBezTo>
                    <a:pt x="336" y="375"/>
                    <a:pt x="327" y="384"/>
                    <a:pt x="327" y="395"/>
                  </a:cubicBezTo>
                  <a:cubicBezTo>
                    <a:pt x="327" y="405"/>
                    <a:pt x="335" y="414"/>
                    <a:pt x="345" y="415"/>
                  </a:cubicBezTo>
                  <a:cubicBezTo>
                    <a:pt x="392" y="415"/>
                    <a:pt x="392" y="415"/>
                    <a:pt x="392" y="415"/>
                  </a:cubicBezTo>
                  <a:cubicBezTo>
                    <a:pt x="395" y="415"/>
                    <a:pt x="399" y="416"/>
                    <a:pt x="402" y="418"/>
                  </a:cubicBezTo>
                  <a:cubicBezTo>
                    <a:pt x="770" y="418"/>
                    <a:pt x="770" y="418"/>
                    <a:pt x="770" y="418"/>
                  </a:cubicBezTo>
                  <a:cubicBezTo>
                    <a:pt x="790" y="418"/>
                    <a:pt x="806" y="434"/>
                    <a:pt x="806" y="454"/>
                  </a:cubicBezTo>
                  <a:cubicBezTo>
                    <a:pt x="806" y="474"/>
                    <a:pt x="790" y="490"/>
                    <a:pt x="770" y="490"/>
                  </a:cubicBezTo>
                  <a:cubicBezTo>
                    <a:pt x="741" y="490"/>
                    <a:pt x="741" y="490"/>
                    <a:pt x="741" y="490"/>
                  </a:cubicBezTo>
                  <a:cubicBezTo>
                    <a:pt x="741" y="490"/>
                    <a:pt x="741" y="490"/>
                    <a:pt x="741" y="490"/>
                  </a:cubicBezTo>
                  <a:cubicBezTo>
                    <a:pt x="712" y="490"/>
                    <a:pt x="712" y="490"/>
                    <a:pt x="712" y="490"/>
                  </a:cubicBezTo>
                  <a:cubicBezTo>
                    <a:pt x="692" y="490"/>
                    <a:pt x="676" y="507"/>
                    <a:pt x="676" y="527"/>
                  </a:cubicBezTo>
                  <a:cubicBezTo>
                    <a:pt x="676" y="545"/>
                    <a:pt x="690" y="560"/>
                    <a:pt x="708" y="563"/>
                  </a:cubicBezTo>
                  <a:cubicBezTo>
                    <a:pt x="790" y="563"/>
                    <a:pt x="790" y="563"/>
                    <a:pt x="790" y="563"/>
                  </a:cubicBezTo>
                  <a:cubicBezTo>
                    <a:pt x="802" y="563"/>
                    <a:pt x="813" y="568"/>
                    <a:pt x="819" y="578"/>
                  </a:cubicBezTo>
                  <a:cubicBezTo>
                    <a:pt x="838" y="530"/>
                    <a:pt x="848" y="478"/>
                    <a:pt x="848" y="424"/>
                  </a:cubicBezTo>
                  <a:cubicBezTo>
                    <a:pt x="848" y="393"/>
                    <a:pt x="845" y="363"/>
                    <a:pt x="839" y="334"/>
                  </a:cubicBezTo>
                  <a:cubicBezTo>
                    <a:pt x="708" y="334"/>
                    <a:pt x="708" y="334"/>
                    <a:pt x="708" y="334"/>
                  </a:cubicBezTo>
                  <a:cubicBezTo>
                    <a:pt x="708" y="334"/>
                    <a:pt x="707" y="334"/>
                    <a:pt x="707" y="334"/>
                  </a:cubicBezTo>
                  <a:cubicBezTo>
                    <a:pt x="679" y="334"/>
                    <a:pt x="679" y="334"/>
                    <a:pt x="679" y="334"/>
                  </a:cubicBezTo>
                  <a:cubicBezTo>
                    <a:pt x="659" y="334"/>
                    <a:pt x="644" y="318"/>
                    <a:pt x="644" y="298"/>
                  </a:cubicBezTo>
                  <a:cubicBezTo>
                    <a:pt x="644" y="278"/>
                    <a:pt x="660" y="262"/>
                    <a:pt x="680" y="262"/>
                  </a:cubicBezTo>
                  <a:cubicBezTo>
                    <a:pt x="692" y="262"/>
                    <a:pt x="692" y="262"/>
                    <a:pt x="692" y="262"/>
                  </a:cubicBezTo>
                  <a:cubicBezTo>
                    <a:pt x="710" y="260"/>
                    <a:pt x="724" y="245"/>
                    <a:pt x="724" y="226"/>
                  </a:cubicBezTo>
                  <a:cubicBezTo>
                    <a:pt x="724" y="206"/>
                    <a:pt x="708" y="190"/>
                    <a:pt x="688" y="190"/>
                  </a:cubicBezTo>
                  <a:cubicBezTo>
                    <a:pt x="625" y="190"/>
                    <a:pt x="625" y="190"/>
                    <a:pt x="625" y="190"/>
                  </a:cubicBezTo>
                  <a:cubicBezTo>
                    <a:pt x="625" y="190"/>
                    <a:pt x="625" y="190"/>
                    <a:pt x="625" y="190"/>
                  </a:cubicBezTo>
                  <a:cubicBezTo>
                    <a:pt x="545" y="190"/>
                    <a:pt x="545" y="190"/>
                    <a:pt x="545" y="190"/>
                  </a:cubicBezTo>
                  <a:cubicBezTo>
                    <a:pt x="525" y="190"/>
                    <a:pt x="509" y="174"/>
                    <a:pt x="509" y="154"/>
                  </a:cubicBezTo>
                  <a:cubicBezTo>
                    <a:pt x="509" y="134"/>
                    <a:pt x="525" y="118"/>
                    <a:pt x="545" y="118"/>
                  </a:cubicBezTo>
                  <a:cubicBezTo>
                    <a:pt x="717" y="118"/>
                    <a:pt x="717" y="118"/>
                    <a:pt x="717" y="118"/>
                  </a:cubicBezTo>
                  <a:cubicBezTo>
                    <a:pt x="641" y="45"/>
                    <a:pt x="538" y="0"/>
                    <a:pt x="424" y="0"/>
                  </a:cubicBezTo>
                  <a:cubicBezTo>
                    <a:pt x="343" y="0"/>
                    <a:pt x="268" y="22"/>
                    <a:pt x="203" y="62"/>
                  </a:cubicBezTo>
                  <a:cubicBezTo>
                    <a:pt x="208" y="62"/>
                    <a:pt x="208" y="62"/>
                    <a:pt x="208" y="62"/>
                  </a:cubicBezTo>
                  <a:cubicBezTo>
                    <a:pt x="228" y="62"/>
                    <a:pt x="244" y="78"/>
                    <a:pt x="244" y="98"/>
                  </a:cubicBezTo>
                  <a:cubicBezTo>
                    <a:pt x="244" y="117"/>
                    <a:pt x="229" y="133"/>
                    <a:pt x="209" y="134"/>
                  </a:cubicBezTo>
                  <a:cubicBezTo>
                    <a:pt x="192" y="136"/>
                    <a:pt x="178" y="151"/>
                    <a:pt x="178" y="170"/>
                  </a:cubicBezTo>
                  <a:cubicBezTo>
                    <a:pt x="178" y="190"/>
                    <a:pt x="194" y="206"/>
                    <a:pt x="214" y="206"/>
                  </a:cubicBezTo>
                  <a:cubicBezTo>
                    <a:pt x="263" y="206"/>
                    <a:pt x="263" y="206"/>
                    <a:pt x="263" y="206"/>
                  </a:cubicBezTo>
                  <a:cubicBezTo>
                    <a:pt x="263" y="206"/>
                    <a:pt x="263" y="206"/>
                    <a:pt x="263" y="206"/>
                  </a:cubicBezTo>
                  <a:cubicBezTo>
                    <a:pt x="343" y="206"/>
                    <a:pt x="343" y="206"/>
                    <a:pt x="343" y="206"/>
                  </a:cubicBezTo>
                  <a:cubicBezTo>
                    <a:pt x="363" y="206"/>
                    <a:pt x="379" y="222"/>
                    <a:pt x="379" y="242"/>
                  </a:cubicBezTo>
                  <a:cubicBezTo>
                    <a:pt x="379" y="262"/>
                    <a:pt x="363" y="278"/>
                    <a:pt x="343" y="278"/>
                  </a:cubicBezTo>
                  <a:cubicBezTo>
                    <a:pt x="26" y="278"/>
                    <a:pt x="26" y="278"/>
                    <a:pt x="26" y="278"/>
                  </a:cubicBezTo>
                  <a:cubicBezTo>
                    <a:pt x="9" y="324"/>
                    <a:pt x="0" y="373"/>
                    <a:pt x="0" y="424"/>
                  </a:cubicBezTo>
                  <a:cubicBezTo>
                    <a:pt x="0" y="495"/>
                    <a:pt x="18" y="562"/>
                    <a:pt x="49" y="621"/>
                  </a:cubicBezTo>
                  <a:cubicBezTo>
                    <a:pt x="214" y="621"/>
                    <a:pt x="214" y="621"/>
                    <a:pt x="214" y="621"/>
                  </a:cubicBezTo>
                  <a:cubicBezTo>
                    <a:pt x="234" y="621"/>
                    <a:pt x="250" y="637"/>
                    <a:pt x="250" y="657"/>
                  </a:cubicBezTo>
                  <a:cubicBezTo>
                    <a:pt x="250" y="677"/>
                    <a:pt x="234" y="693"/>
                    <a:pt x="214" y="693"/>
                  </a:cubicBezTo>
                  <a:cubicBezTo>
                    <a:pt x="97" y="693"/>
                    <a:pt x="97" y="693"/>
                    <a:pt x="97" y="693"/>
                  </a:cubicBezTo>
                  <a:cubicBezTo>
                    <a:pt x="174" y="787"/>
                    <a:pt x="292" y="848"/>
                    <a:pt x="424" y="848"/>
                  </a:cubicBezTo>
                  <a:cubicBezTo>
                    <a:pt x="509" y="848"/>
                    <a:pt x="589" y="822"/>
                    <a:pt x="655" y="779"/>
                  </a:cubicBezTo>
                  <a:cubicBezTo>
                    <a:pt x="478" y="779"/>
                    <a:pt x="478" y="779"/>
                    <a:pt x="478" y="779"/>
                  </a:cubicBezTo>
                  <a:cubicBezTo>
                    <a:pt x="458" y="779"/>
                    <a:pt x="442" y="763"/>
                    <a:pt x="442" y="74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0"/>
            <p:cNvSpPr>
              <a:spLocks/>
            </p:cNvSpPr>
            <p:nvPr/>
          </p:nvSpPr>
          <p:spPr bwMode="auto">
            <a:xfrm>
              <a:off x="2984" y="1254"/>
              <a:ext cx="405" cy="259"/>
            </a:xfrm>
            <a:custGeom>
              <a:avLst/>
              <a:gdLst>
                <a:gd name="T0" fmla="*/ 36 w 330"/>
                <a:gd name="T1" fmla="*/ 72 h 216"/>
                <a:gd name="T2" fmla="*/ 116 w 330"/>
                <a:gd name="T3" fmla="*/ 72 h 216"/>
                <a:gd name="T4" fmla="*/ 116 w 330"/>
                <a:gd name="T5" fmla="*/ 72 h 216"/>
                <a:gd name="T6" fmla="*/ 179 w 330"/>
                <a:gd name="T7" fmla="*/ 72 h 216"/>
                <a:gd name="T8" fmla="*/ 215 w 330"/>
                <a:gd name="T9" fmla="*/ 108 h 216"/>
                <a:gd name="T10" fmla="*/ 183 w 330"/>
                <a:gd name="T11" fmla="*/ 144 h 216"/>
                <a:gd name="T12" fmla="*/ 171 w 330"/>
                <a:gd name="T13" fmla="*/ 144 h 216"/>
                <a:gd name="T14" fmla="*/ 135 w 330"/>
                <a:gd name="T15" fmla="*/ 180 h 216"/>
                <a:gd name="T16" fmla="*/ 170 w 330"/>
                <a:gd name="T17" fmla="*/ 216 h 216"/>
                <a:gd name="T18" fmla="*/ 198 w 330"/>
                <a:gd name="T19" fmla="*/ 216 h 216"/>
                <a:gd name="T20" fmla="*/ 199 w 330"/>
                <a:gd name="T21" fmla="*/ 216 h 216"/>
                <a:gd name="T22" fmla="*/ 330 w 330"/>
                <a:gd name="T23" fmla="*/ 216 h 216"/>
                <a:gd name="T24" fmla="*/ 208 w 330"/>
                <a:gd name="T25" fmla="*/ 0 h 216"/>
                <a:gd name="T26" fmla="*/ 36 w 330"/>
                <a:gd name="T27" fmla="*/ 0 h 216"/>
                <a:gd name="T28" fmla="*/ 0 w 330"/>
                <a:gd name="T29" fmla="*/ 36 h 216"/>
                <a:gd name="T30" fmla="*/ 36 w 330"/>
                <a:gd name="T31" fmla="*/ 7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0" h="216">
                  <a:moveTo>
                    <a:pt x="36" y="72"/>
                  </a:moveTo>
                  <a:cubicBezTo>
                    <a:pt x="116" y="72"/>
                    <a:pt x="116" y="72"/>
                    <a:pt x="116" y="72"/>
                  </a:cubicBezTo>
                  <a:cubicBezTo>
                    <a:pt x="116" y="72"/>
                    <a:pt x="116" y="72"/>
                    <a:pt x="116" y="72"/>
                  </a:cubicBezTo>
                  <a:cubicBezTo>
                    <a:pt x="179" y="72"/>
                    <a:pt x="179" y="72"/>
                    <a:pt x="179" y="72"/>
                  </a:cubicBezTo>
                  <a:cubicBezTo>
                    <a:pt x="199" y="72"/>
                    <a:pt x="215" y="88"/>
                    <a:pt x="215" y="108"/>
                  </a:cubicBezTo>
                  <a:cubicBezTo>
                    <a:pt x="215" y="127"/>
                    <a:pt x="201" y="142"/>
                    <a:pt x="183" y="144"/>
                  </a:cubicBezTo>
                  <a:cubicBezTo>
                    <a:pt x="171" y="144"/>
                    <a:pt x="171" y="144"/>
                    <a:pt x="171" y="144"/>
                  </a:cubicBezTo>
                  <a:cubicBezTo>
                    <a:pt x="151" y="144"/>
                    <a:pt x="135" y="160"/>
                    <a:pt x="135" y="180"/>
                  </a:cubicBezTo>
                  <a:cubicBezTo>
                    <a:pt x="135" y="200"/>
                    <a:pt x="150" y="216"/>
                    <a:pt x="170" y="216"/>
                  </a:cubicBezTo>
                  <a:cubicBezTo>
                    <a:pt x="198" y="216"/>
                    <a:pt x="198" y="216"/>
                    <a:pt x="198" y="216"/>
                  </a:cubicBezTo>
                  <a:cubicBezTo>
                    <a:pt x="198" y="216"/>
                    <a:pt x="199" y="216"/>
                    <a:pt x="199" y="216"/>
                  </a:cubicBezTo>
                  <a:cubicBezTo>
                    <a:pt x="330" y="216"/>
                    <a:pt x="330" y="216"/>
                    <a:pt x="330" y="216"/>
                  </a:cubicBezTo>
                  <a:cubicBezTo>
                    <a:pt x="312" y="132"/>
                    <a:pt x="268" y="57"/>
                    <a:pt x="208" y="0"/>
                  </a:cubicBezTo>
                  <a:cubicBezTo>
                    <a:pt x="36" y="0"/>
                    <a:pt x="36" y="0"/>
                    <a:pt x="36" y="0"/>
                  </a:cubicBezTo>
                  <a:cubicBezTo>
                    <a:pt x="16" y="0"/>
                    <a:pt x="0" y="16"/>
                    <a:pt x="0" y="36"/>
                  </a:cubicBezTo>
                  <a:cubicBezTo>
                    <a:pt x="0" y="56"/>
                    <a:pt x="16" y="72"/>
                    <a:pt x="36" y="7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1"/>
            <p:cNvSpPr>
              <a:spLocks/>
            </p:cNvSpPr>
            <p:nvPr/>
          </p:nvSpPr>
          <p:spPr bwMode="auto">
            <a:xfrm>
              <a:off x="2391" y="1187"/>
              <a:ext cx="433" cy="259"/>
            </a:xfrm>
            <a:custGeom>
              <a:avLst/>
              <a:gdLst>
                <a:gd name="T0" fmla="*/ 353 w 353"/>
                <a:gd name="T1" fmla="*/ 180 h 216"/>
                <a:gd name="T2" fmla="*/ 317 w 353"/>
                <a:gd name="T3" fmla="*/ 144 h 216"/>
                <a:gd name="T4" fmla="*/ 237 w 353"/>
                <a:gd name="T5" fmla="*/ 144 h 216"/>
                <a:gd name="T6" fmla="*/ 237 w 353"/>
                <a:gd name="T7" fmla="*/ 144 h 216"/>
                <a:gd name="T8" fmla="*/ 188 w 353"/>
                <a:gd name="T9" fmla="*/ 144 h 216"/>
                <a:gd name="T10" fmla="*/ 152 w 353"/>
                <a:gd name="T11" fmla="*/ 108 h 216"/>
                <a:gd name="T12" fmla="*/ 183 w 353"/>
                <a:gd name="T13" fmla="*/ 72 h 216"/>
                <a:gd name="T14" fmla="*/ 218 w 353"/>
                <a:gd name="T15" fmla="*/ 36 h 216"/>
                <a:gd name="T16" fmla="*/ 182 w 353"/>
                <a:gd name="T17" fmla="*/ 0 h 216"/>
                <a:gd name="T18" fmla="*/ 177 w 353"/>
                <a:gd name="T19" fmla="*/ 0 h 216"/>
                <a:gd name="T20" fmla="*/ 0 w 353"/>
                <a:gd name="T21" fmla="*/ 216 h 216"/>
                <a:gd name="T22" fmla="*/ 317 w 353"/>
                <a:gd name="T23" fmla="*/ 216 h 216"/>
                <a:gd name="T24" fmla="*/ 353 w 353"/>
                <a:gd name="T25" fmla="*/ 18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3" h="216">
                  <a:moveTo>
                    <a:pt x="353" y="180"/>
                  </a:moveTo>
                  <a:cubicBezTo>
                    <a:pt x="353" y="160"/>
                    <a:pt x="337" y="144"/>
                    <a:pt x="317" y="144"/>
                  </a:cubicBezTo>
                  <a:cubicBezTo>
                    <a:pt x="237" y="144"/>
                    <a:pt x="237" y="144"/>
                    <a:pt x="237" y="144"/>
                  </a:cubicBezTo>
                  <a:cubicBezTo>
                    <a:pt x="237" y="144"/>
                    <a:pt x="237" y="144"/>
                    <a:pt x="237" y="144"/>
                  </a:cubicBezTo>
                  <a:cubicBezTo>
                    <a:pt x="188" y="144"/>
                    <a:pt x="188" y="144"/>
                    <a:pt x="188" y="144"/>
                  </a:cubicBezTo>
                  <a:cubicBezTo>
                    <a:pt x="168" y="144"/>
                    <a:pt x="152" y="128"/>
                    <a:pt x="152" y="108"/>
                  </a:cubicBezTo>
                  <a:cubicBezTo>
                    <a:pt x="152" y="89"/>
                    <a:pt x="166" y="74"/>
                    <a:pt x="183" y="72"/>
                  </a:cubicBezTo>
                  <a:cubicBezTo>
                    <a:pt x="203" y="71"/>
                    <a:pt x="218" y="55"/>
                    <a:pt x="218" y="36"/>
                  </a:cubicBezTo>
                  <a:cubicBezTo>
                    <a:pt x="218" y="16"/>
                    <a:pt x="202" y="0"/>
                    <a:pt x="182" y="0"/>
                  </a:cubicBezTo>
                  <a:cubicBezTo>
                    <a:pt x="177" y="0"/>
                    <a:pt x="177" y="0"/>
                    <a:pt x="177" y="0"/>
                  </a:cubicBezTo>
                  <a:cubicBezTo>
                    <a:pt x="96" y="49"/>
                    <a:pt x="33" y="126"/>
                    <a:pt x="0" y="216"/>
                  </a:cubicBezTo>
                  <a:cubicBezTo>
                    <a:pt x="317" y="216"/>
                    <a:pt x="317" y="216"/>
                    <a:pt x="317" y="216"/>
                  </a:cubicBezTo>
                  <a:cubicBezTo>
                    <a:pt x="337" y="216"/>
                    <a:pt x="353" y="200"/>
                    <a:pt x="353" y="18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92"/>
            <p:cNvSpPr>
              <a:spLocks/>
            </p:cNvSpPr>
            <p:nvPr/>
          </p:nvSpPr>
          <p:spPr bwMode="auto">
            <a:xfrm>
              <a:off x="2419" y="1856"/>
              <a:ext cx="247" cy="87"/>
            </a:xfrm>
            <a:custGeom>
              <a:avLst/>
              <a:gdLst>
                <a:gd name="T0" fmla="*/ 165 w 201"/>
                <a:gd name="T1" fmla="*/ 0 h 72"/>
                <a:gd name="T2" fmla="*/ 0 w 201"/>
                <a:gd name="T3" fmla="*/ 0 h 72"/>
                <a:gd name="T4" fmla="*/ 48 w 201"/>
                <a:gd name="T5" fmla="*/ 72 h 72"/>
                <a:gd name="T6" fmla="*/ 165 w 201"/>
                <a:gd name="T7" fmla="*/ 72 h 72"/>
                <a:gd name="T8" fmla="*/ 201 w 201"/>
                <a:gd name="T9" fmla="*/ 36 h 72"/>
                <a:gd name="T10" fmla="*/ 165 w 201"/>
                <a:gd name="T11" fmla="*/ 0 h 72"/>
              </a:gdLst>
              <a:ahLst/>
              <a:cxnLst>
                <a:cxn ang="0">
                  <a:pos x="T0" y="T1"/>
                </a:cxn>
                <a:cxn ang="0">
                  <a:pos x="T2" y="T3"/>
                </a:cxn>
                <a:cxn ang="0">
                  <a:pos x="T4" y="T5"/>
                </a:cxn>
                <a:cxn ang="0">
                  <a:pos x="T6" y="T7"/>
                </a:cxn>
                <a:cxn ang="0">
                  <a:pos x="T8" y="T9"/>
                </a:cxn>
                <a:cxn ang="0">
                  <a:pos x="T10" y="T11"/>
                </a:cxn>
              </a:cxnLst>
              <a:rect l="0" t="0" r="r" b="b"/>
              <a:pathLst>
                <a:path w="201" h="72">
                  <a:moveTo>
                    <a:pt x="165" y="0"/>
                  </a:moveTo>
                  <a:cubicBezTo>
                    <a:pt x="0" y="0"/>
                    <a:pt x="0" y="0"/>
                    <a:pt x="0" y="0"/>
                  </a:cubicBezTo>
                  <a:cubicBezTo>
                    <a:pt x="13" y="25"/>
                    <a:pt x="29" y="50"/>
                    <a:pt x="48" y="72"/>
                  </a:cubicBezTo>
                  <a:cubicBezTo>
                    <a:pt x="165" y="72"/>
                    <a:pt x="165" y="72"/>
                    <a:pt x="165" y="72"/>
                  </a:cubicBezTo>
                  <a:cubicBezTo>
                    <a:pt x="185" y="72"/>
                    <a:pt x="201" y="56"/>
                    <a:pt x="201" y="36"/>
                  </a:cubicBezTo>
                  <a:cubicBezTo>
                    <a:pt x="201" y="16"/>
                    <a:pt x="185" y="0"/>
                    <a:pt x="16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3"/>
            <p:cNvSpPr>
              <a:spLocks/>
            </p:cNvSpPr>
            <p:nvPr/>
          </p:nvSpPr>
          <p:spPr bwMode="auto">
            <a:xfrm>
              <a:off x="2763" y="1614"/>
              <a:ext cx="601" cy="432"/>
            </a:xfrm>
            <a:custGeom>
              <a:avLst/>
              <a:gdLst>
                <a:gd name="T0" fmla="*/ 461 w 490"/>
                <a:gd name="T1" fmla="*/ 145 h 361"/>
                <a:gd name="T2" fmla="*/ 379 w 490"/>
                <a:gd name="T3" fmla="*/ 145 h 361"/>
                <a:gd name="T4" fmla="*/ 347 w 490"/>
                <a:gd name="T5" fmla="*/ 109 h 361"/>
                <a:gd name="T6" fmla="*/ 383 w 490"/>
                <a:gd name="T7" fmla="*/ 72 h 361"/>
                <a:gd name="T8" fmla="*/ 412 w 490"/>
                <a:gd name="T9" fmla="*/ 72 h 361"/>
                <a:gd name="T10" fmla="*/ 412 w 490"/>
                <a:gd name="T11" fmla="*/ 72 h 361"/>
                <a:gd name="T12" fmla="*/ 441 w 490"/>
                <a:gd name="T13" fmla="*/ 72 h 361"/>
                <a:gd name="T14" fmla="*/ 477 w 490"/>
                <a:gd name="T15" fmla="*/ 36 h 361"/>
                <a:gd name="T16" fmla="*/ 441 w 490"/>
                <a:gd name="T17" fmla="*/ 0 h 361"/>
                <a:gd name="T18" fmla="*/ 73 w 490"/>
                <a:gd name="T19" fmla="*/ 0 h 361"/>
                <a:gd name="T20" fmla="*/ 83 w 490"/>
                <a:gd name="T21" fmla="*/ 18 h 361"/>
                <a:gd name="T22" fmla="*/ 63 w 490"/>
                <a:gd name="T23" fmla="*/ 38 h 361"/>
                <a:gd name="T24" fmla="*/ 0 w 490"/>
                <a:gd name="T25" fmla="*/ 38 h 361"/>
                <a:gd name="T26" fmla="*/ 36 w 490"/>
                <a:gd name="T27" fmla="*/ 72 h 361"/>
                <a:gd name="T28" fmla="*/ 116 w 490"/>
                <a:gd name="T29" fmla="*/ 72 h 361"/>
                <a:gd name="T30" fmla="*/ 116 w 490"/>
                <a:gd name="T31" fmla="*/ 72 h 361"/>
                <a:gd name="T32" fmla="*/ 179 w 490"/>
                <a:gd name="T33" fmla="*/ 72 h 361"/>
                <a:gd name="T34" fmla="*/ 215 w 490"/>
                <a:gd name="T35" fmla="*/ 109 h 361"/>
                <a:gd name="T36" fmla="*/ 203 w 490"/>
                <a:gd name="T37" fmla="*/ 135 h 361"/>
                <a:gd name="T38" fmla="*/ 244 w 490"/>
                <a:gd name="T39" fmla="*/ 135 h 361"/>
                <a:gd name="T40" fmla="*/ 264 w 490"/>
                <a:gd name="T41" fmla="*/ 156 h 361"/>
                <a:gd name="T42" fmla="*/ 244 w 490"/>
                <a:gd name="T43" fmla="*/ 176 h 361"/>
                <a:gd name="T44" fmla="*/ 228 w 490"/>
                <a:gd name="T45" fmla="*/ 176 h 361"/>
                <a:gd name="T46" fmla="*/ 228 w 490"/>
                <a:gd name="T47" fmla="*/ 176 h 361"/>
                <a:gd name="T48" fmla="*/ 211 w 490"/>
                <a:gd name="T49" fmla="*/ 176 h 361"/>
                <a:gd name="T50" fmla="*/ 191 w 490"/>
                <a:gd name="T51" fmla="*/ 197 h 361"/>
                <a:gd name="T52" fmla="*/ 209 w 490"/>
                <a:gd name="T53" fmla="*/ 217 h 361"/>
                <a:gd name="T54" fmla="*/ 255 w 490"/>
                <a:gd name="T55" fmla="*/ 217 h 361"/>
                <a:gd name="T56" fmla="*/ 276 w 490"/>
                <a:gd name="T57" fmla="*/ 237 h 361"/>
                <a:gd name="T58" fmla="*/ 255 w 490"/>
                <a:gd name="T59" fmla="*/ 258 h 361"/>
                <a:gd name="T60" fmla="*/ 234 w 490"/>
                <a:gd name="T61" fmla="*/ 258 h 361"/>
                <a:gd name="T62" fmla="*/ 198 w 490"/>
                <a:gd name="T63" fmla="*/ 289 h 361"/>
                <a:gd name="T64" fmla="*/ 144 w 490"/>
                <a:gd name="T65" fmla="*/ 289 h 361"/>
                <a:gd name="T66" fmla="*/ 113 w 490"/>
                <a:gd name="T67" fmla="*/ 325 h 361"/>
                <a:gd name="T68" fmla="*/ 149 w 490"/>
                <a:gd name="T69" fmla="*/ 361 h 361"/>
                <a:gd name="T70" fmla="*/ 326 w 490"/>
                <a:gd name="T71" fmla="*/ 361 h 361"/>
                <a:gd name="T72" fmla="*/ 400 w 490"/>
                <a:gd name="T73" fmla="*/ 300 h 361"/>
                <a:gd name="T74" fmla="*/ 380 w 490"/>
                <a:gd name="T75" fmla="*/ 289 h 361"/>
                <a:gd name="T76" fmla="*/ 337 w 490"/>
                <a:gd name="T77" fmla="*/ 289 h 361"/>
                <a:gd name="T78" fmla="*/ 301 w 490"/>
                <a:gd name="T79" fmla="*/ 253 h 361"/>
                <a:gd name="T80" fmla="*/ 337 w 490"/>
                <a:gd name="T81" fmla="*/ 217 h 361"/>
                <a:gd name="T82" fmla="*/ 444 w 490"/>
                <a:gd name="T83" fmla="*/ 217 h 361"/>
                <a:gd name="T84" fmla="*/ 443 w 490"/>
                <a:gd name="T85" fmla="*/ 217 h 361"/>
                <a:gd name="T86" fmla="*/ 461 w 490"/>
                <a:gd name="T87" fmla="*/ 217 h 361"/>
                <a:gd name="T88" fmla="*/ 463 w 490"/>
                <a:gd name="T89" fmla="*/ 217 h 361"/>
                <a:gd name="T90" fmla="*/ 490 w 490"/>
                <a:gd name="T91" fmla="*/ 160 h 361"/>
                <a:gd name="T92" fmla="*/ 461 w 490"/>
                <a:gd name="T93" fmla="*/ 14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0" h="361">
                  <a:moveTo>
                    <a:pt x="461" y="145"/>
                  </a:moveTo>
                  <a:cubicBezTo>
                    <a:pt x="379" y="145"/>
                    <a:pt x="379" y="145"/>
                    <a:pt x="379" y="145"/>
                  </a:cubicBezTo>
                  <a:cubicBezTo>
                    <a:pt x="361" y="142"/>
                    <a:pt x="347" y="127"/>
                    <a:pt x="347" y="109"/>
                  </a:cubicBezTo>
                  <a:cubicBezTo>
                    <a:pt x="347" y="89"/>
                    <a:pt x="363" y="72"/>
                    <a:pt x="383" y="72"/>
                  </a:cubicBezTo>
                  <a:cubicBezTo>
                    <a:pt x="412" y="72"/>
                    <a:pt x="412" y="72"/>
                    <a:pt x="412" y="72"/>
                  </a:cubicBezTo>
                  <a:cubicBezTo>
                    <a:pt x="412" y="72"/>
                    <a:pt x="412" y="72"/>
                    <a:pt x="412" y="72"/>
                  </a:cubicBezTo>
                  <a:cubicBezTo>
                    <a:pt x="441" y="72"/>
                    <a:pt x="441" y="72"/>
                    <a:pt x="441" y="72"/>
                  </a:cubicBezTo>
                  <a:cubicBezTo>
                    <a:pt x="461" y="72"/>
                    <a:pt x="477" y="56"/>
                    <a:pt x="477" y="36"/>
                  </a:cubicBezTo>
                  <a:cubicBezTo>
                    <a:pt x="477" y="16"/>
                    <a:pt x="461" y="0"/>
                    <a:pt x="441" y="0"/>
                  </a:cubicBezTo>
                  <a:cubicBezTo>
                    <a:pt x="73" y="0"/>
                    <a:pt x="73" y="0"/>
                    <a:pt x="73" y="0"/>
                  </a:cubicBezTo>
                  <a:cubicBezTo>
                    <a:pt x="79" y="4"/>
                    <a:pt x="83" y="10"/>
                    <a:pt x="83" y="18"/>
                  </a:cubicBezTo>
                  <a:cubicBezTo>
                    <a:pt x="83" y="29"/>
                    <a:pt x="74" y="38"/>
                    <a:pt x="63" y="38"/>
                  </a:cubicBezTo>
                  <a:cubicBezTo>
                    <a:pt x="0" y="38"/>
                    <a:pt x="0" y="38"/>
                    <a:pt x="0" y="38"/>
                  </a:cubicBezTo>
                  <a:cubicBezTo>
                    <a:pt x="1" y="57"/>
                    <a:pt x="17" y="72"/>
                    <a:pt x="36" y="72"/>
                  </a:cubicBezTo>
                  <a:cubicBezTo>
                    <a:pt x="116" y="72"/>
                    <a:pt x="116" y="72"/>
                    <a:pt x="116" y="72"/>
                  </a:cubicBezTo>
                  <a:cubicBezTo>
                    <a:pt x="116" y="72"/>
                    <a:pt x="116" y="72"/>
                    <a:pt x="116" y="72"/>
                  </a:cubicBezTo>
                  <a:cubicBezTo>
                    <a:pt x="179" y="72"/>
                    <a:pt x="179" y="72"/>
                    <a:pt x="179" y="72"/>
                  </a:cubicBezTo>
                  <a:cubicBezTo>
                    <a:pt x="199" y="72"/>
                    <a:pt x="215" y="89"/>
                    <a:pt x="215" y="109"/>
                  </a:cubicBezTo>
                  <a:cubicBezTo>
                    <a:pt x="215" y="119"/>
                    <a:pt x="210" y="129"/>
                    <a:pt x="203" y="135"/>
                  </a:cubicBezTo>
                  <a:cubicBezTo>
                    <a:pt x="244" y="135"/>
                    <a:pt x="244" y="135"/>
                    <a:pt x="244" y="135"/>
                  </a:cubicBezTo>
                  <a:cubicBezTo>
                    <a:pt x="255" y="135"/>
                    <a:pt x="264" y="145"/>
                    <a:pt x="264" y="156"/>
                  </a:cubicBezTo>
                  <a:cubicBezTo>
                    <a:pt x="264" y="167"/>
                    <a:pt x="255" y="176"/>
                    <a:pt x="244" y="176"/>
                  </a:cubicBezTo>
                  <a:cubicBezTo>
                    <a:pt x="228" y="176"/>
                    <a:pt x="228" y="176"/>
                    <a:pt x="228" y="176"/>
                  </a:cubicBezTo>
                  <a:cubicBezTo>
                    <a:pt x="228" y="176"/>
                    <a:pt x="228" y="176"/>
                    <a:pt x="228" y="176"/>
                  </a:cubicBezTo>
                  <a:cubicBezTo>
                    <a:pt x="211" y="176"/>
                    <a:pt x="211" y="176"/>
                    <a:pt x="211" y="176"/>
                  </a:cubicBezTo>
                  <a:cubicBezTo>
                    <a:pt x="200" y="176"/>
                    <a:pt x="191" y="185"/>
                    <a:pt x="191" y="197"/>
                  </a:cubicBezTo>
                  <a:cubicBezTo>
                    <a:pt x="191" y="207"/>
                    <a:pt x="199" y="215"/>
                    <a:pt x="209" y="217"/>
                  </a:cubicBezTo>
                  <a:cubicBezTo>
                    <a:pt x="255" y="217"/>
                    <a:pt x="255" y="217"/>
                    <a:pt x="255" y="217"/>
                  </a:cubicBezTo>
                  <a:cubicBezTo>
                    <a:pt x="267" y="217"/>
                    <a:pt x="276" y="226"/>
                    <a:pt x="276" y="237"/>
                  </a:cubicBezTo>
                  <a:cubicBezTo>
                    <a:pt x="276" y="248"/>
                    <a:pt x="267" y="258"/>
                    <a:pt x="255" y="258"/>
                  </a:cubicBezTo>
                  <a:cubicBezTo>
                    <a:pt x="234" y="258"/>
                    <a:pt x="234" y="258"/>
                    <a:pt x="234" y="258"/>
                  </a:cubicBezTo>
                  <a:cubicBezTo>
                    <a:pt x="232" y="275"/>
                    <a:pt x="217" y="289"/>
                    <a:pt x="198" y="289"/>
                  </a:cubicBezTo>
                  <a:cubicBezTo>
                    <a:pt x="144" y="289"/>
                    <a:pt x="144" y="289"/>
                    <a:pt x="144" y="289"/>
                  </a:cubicBezTo>
                  <a:cubicBezTo>
                    <a:pt x="126" y="292"/>
                    <a:pt x="113" y="307"/>
                    <a:pt x="113" y="325"/>
                  </a:cubicBezTo>
                  <a:cubicBezTo>
                    <a:pt x="113" y="345"/>
                    <a:pt x="129" y="361"/>
                    <a:pt x="149" y="361"/>
                  </a:cubicBezTo>
                  <a:cubicBezTo>
                    <a:pt x="326" y="361"/>
                    <a:pt x="326" y="361"/>
                    <a:pt x="326" y="361"/>
                  </a:cubicBezTo>
                  <a:cubicBezTo>
                    <a:pt x="353" y="344"/>
                    <a:pt x="378" y="323"/>
                    <a:pt x="400" y="300"/>
                  </a:cubicBezTo>
                  <a:cubicBezTo>
                    <a:pt x="395" y="294"/>
                    <a:pt x="388" y="291"/>
                    <a:pt x="380" y="289"/>
                  </a:cubicBezTo>
                  <a:cubicBezTo>
                    <a:pt x="337" y="289"/>
                    <a:pt x="337" y="289"/>
                    <a:pt x="337" y="289"/>
                  </a:cubicBezTo>
                  <a:cubicBezTo>
                    <a:pt x="317" y="289"/>
                    <a:pt x="301" y="273"/>
                    <a:pt x="301" y="253"/>
                  </a:cubicBezTo>
                  <a:cubicBezTo>
                    <a:pt x="301" y="233"/>
                    <a:pt x="317" y="217"/>
                    <a:pt x="337" y="217"/>
                  </a:cubicBezTo>
                  <a:cubicBezTo>
                    <a:pt x="444" y="217"/>
                    <a:pt x="444" y="217"/>
                    <a:pt x="444" y="217"/>
                  </a:cubicBezTo>
                  <a:cubicBezTo>
                    <a:pt x="444" y="217"/>
                    <a:pt x="443" y="217"/>
                    <a:pt x="443" y="217"/>
                  </a:cubicBezTo>
                  <a:cubicBezTo>
                    <a:pt x="461" y="217"/>
                    <a:pt x="461" y="217"/>
                    <a:pt x="461" y="217"/>
                  </a:cubicBezTo>
                  <a:cubicBezTo>
                    <a:pt x="461" y="217"/>
                    <a:pt x="462" y="217"/>
                    <a:pt x="463" y="217"/>
                  </a:cubicBezTo>
                  <a:cubicBezTo>
                    <a:pt x="490" y="160"/>
                    <a:pt x="490" y="160"/>
                    <a:pt x="490" y="160"/>
                  </a:cubicBezTo>
                  <a:cubicBezTo>
                    <a:pt x="484" y="150"/>
                    <a:pt x="473" y="145"/>
                    <a:pt x="46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4"/>
            <p:cNvSpPr>
              <a:spLocks/>
            </p:cNvSpPr>
            <p:nvPr/>
          </p:nvSpPr>
          <p:spPr bwMode="auto">
            <a:xfrm>
              <a:off x="2521" y="1513"/>
              <a:ext cx="344" cy="146"/>
            </a:xfrm>
            <a:custGeom>
              <a:avLst/>
              <a:gdLst>
                <a:gd name="T0" fmla="*/ 260 w 280"/>
                <a:gd name="T1" fmla="*/ 122 h 122"/>
                <a:gd name="T2" fmla="*/ 280 w 280"/>
                <a:gd name="T3" fmla="*/ 102 h 122"/>
                <a:gd name="T4" fmla="*/ 270 w 280"/>
                <a:gd name="T5" fmla="*/ 84 h 122"/>
                <a:gd name="T6" fmla="*/ 260 w 280"/>
                <a:gd name="T7" fmla="*/ 81 h 122"/>
                <a:gd name="T8" fmla="*/ 213 w 280"/>
                <a:gd name="T9" fmla="*/ 81 h 122"/>
                <a:gd name="T10" fmla="*/ 195 w 280"/>
                <a:gd name="T11" fmla="*/ 61 h 122"/>
                <a:gd name="T12" fmla="*/ 216 w 280"/>
                <a:gd name="T13" fmla="*/ 41 h 122"/>
                <a:gd name="T14" fmla="*/ 232 w 280"/>
                <a:gd name="T15" fmla="*/ 41 h 122"/>
                <a:gd name="T16" fmla="*/ 232 w 280"/>
                <a:gd name="T17" fmla="*/ 41 h 122"/>
                <a:gd name="T18" fmla="*/ 248 w 280"/>
                <a:gd name="T19" fmla="*/ 41 h 122"/>
                <a:gd name="T20" fmla="*/ 269 w 280"/>
                <a:gd name="T21" fmla="*/ 20 h 122"/>
                <a:gd name="T22" fmla="*/ 248 w 280"/>
                <a:gd name="T23" fmla="*/ 0 h 122"/>
                <a:gd name="T24" fmla="*/ 20 w 280"/>
                <a:gd name="T25" fmla="*/ 0 h 122"/>
                <a:gd name="T26" fmla="*/ 0 w 280"/>
                <a:gd name="T27" fmla="*/ 20 h 122"/>
                <a:gd name="T28" fmla="*/ 20 w 280"/>
                <a:gd name="T29" fmla="*/ 41 h 122"/>
                <a:gd name="T30" fmla="*/ 65 w 280"/>
                <a:gd name="T31" fmla="*/ 41 h 122"/>
                <a:gd name="T32" fmla="*/ 65 w 280"/>
                <a:gd name="T33" fmla="*/ 41 h 122"/>
                <a:gd name="T34" fmla="*/ 93 w 280"/>
                <a:gd name="T35" fmla="*/ 41 h 122"/>
                <a:gd name="T36" fmla="*/ 113 w 280"/>
                <a:gd name="T37" fmla="*/ 61 h 122"/>
                <a:gd name="T38" fmla="*/ 95 w 280"/>
                <a:gd name="T39" fmla="*/ 81 h 122"/>
                <a:gd name="T40" fmla="*/ 76 w 280"/>
                <a:gd name="T41" fmla="*/ 102 h 122"/>
                <a:gd name="T42" fmla="*/ 96 w 280"/>
                <a:gd name="T43" fmla="*/ 122 h 122"/>
                <a:gd name="T44" fmla="*/ 197 w 280"/>
                <a:gd name="T45" fmla="*/ 122 h 122"/>
                <a:gd name="T46" fmla="*/ 260 w 280"/>
                <a:gd name="T4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122">
                  <a:moveTo>
                    <a:pt x="260" y="122"/>
                  </a:moveTo>
                  <a:cubicBezTo>
                    <a:pt x="271" y="122"/>
                    <a:pt x="280" y="113"/>
                    <a:pt x="280" y="102"/>
                  </a:cubicBezTo>
                  <a:cubicBezTo>
                    <a:pt x="280" y="94"/>
                    <a:pt x="276" y="88"/>
                    <a:pt x="270" y="84"/>
                  </a:cubicBezTo>
                  <a:cubicBezTo>
                    <a:pt x="267" y="82"/>
                    <a:pt x="263" y="81"/>
                    <a:pt x="260" y="81"/>
                  </a:cubicBezTo>
                  <a:cubicBezTo>
                    <a:pt x="213" y="81"/>
                    <a:pt x="213" y="81"/>
                    <a:pt x="213" y="81"/>
                  </a:cubicBezTo>
                  <a:cubicBezTo>
                    <a:pt x="203" y="80"/>
                    <a:pt x="195" y="71"/>
                    <a:pt x="195" y="61"/>
                  </a:cubicBezTo>
                  <a:cubicBezTo>
                    <a:pt x="195" y="50"/>
                    <a:pt x="204" y="41"/>
                    <a:pt x="216" y="41"/>
                  </a:cubicBezTo>
                  <a:cubicBezTo>
                    <a:pt x="232" y="41"/>
                    <a:pt x="232" y="41"/>
                    <a:pt x="232" y="41"/>
                  </a:cubicBezTo>
                  <a:cubicBezTo>
                    <a:pt x="232" y="41"/>
                    <a:pt x="232" y="41"/>
                    <a:pt x="232" y="41"/>
                  </a:cubicBezTo>
                  <a:cubicBezTo>
                    <a:pt x="248" y="41"/>
                    <a:pt x="248" y="41"/>
                    <a:pt x="248" y="41"/>
                  </a:cubicBezTo>
                  <a:cubicBezTo>
                    <a:pt x="260" y="41"/>
                    <a:pt x="269" y="31"/>
                    <a:pt x="269" y="20"/>
                  </a:cubicBezTo>
                  <a:cubicBezTo>
                    <a:pt x="269" y="9"/>
                    <a:pt x="260" y="0"/>
                    <a:pt x="248" y="0"/>
                  </a:cubicBezTo>
                  <a:cubicBezTo>
                    <a:pt x="20" y="0"/>
                    <a:pt x="20" y="0"/>
                    <a:pt x="20" y="0"/>
                  </a:cubicBezTo>
                  <a:cubicBezTo>
                    <a:pt x="9" y="0"/>
                    <a:pt x="0" y="9"/>
                    <a:pt x="0" y="20"/>
                  </a:cubicBezTo>
                  <a:cubicBezTo>
                    <a:pt x="0" y="31"/>
                    <a:pt x="9" y="41"/>
                    <a:pt x="20" y="41"/>
                  </a:cubicBezTo>
                  <a:cubicBezTo>
                    <a:pt x="65" y="41"/>
                    <a:pt x="65" y="41"/>
                    <a:pt x="65" y="41"/>
                  </a:cubicBezTo>
                  <a:cubicBezTo>
                    <a:pt x="65" y="41"/>
                    <a:pt x="65" y="41"/>
                    <a:pt x="65" y="41"/>
                  </a:cubicBezTo>
                  <a:cubicBezTo>
                    <a:pt x="93" y="41"/>
                    <a:pt x="93" y="41"/>
                    <a:pt x="93" y="41"/>
                  </a:cubicBezTo>
                  <a:cubicBezTo>
                    <a:pt x="104" y="41"/>
                    <a:pt x="113" y="50"/>
                    <a:pt x="113" y="61"/>
                  </a:cubicBezTo>
                  <a:cubicBezTo>
                    <a:pt x="113" y="71"/>
                    <a:pt x="105" y="80"/>
                    <a:pt x="95" y="81"/>
                  </a:cubicBezTo>
                  <a:cubicBezTo>
                    <a:pt x="84" y="82"/>
                    <a:pt x="76" y="91"/>
                    <a:pt x="76" y="102"/>
                  </a:cubicBezTo>
                  <a:cubicBezTo>
                    <a:pt x="76" y="113"/>
                    <a:pt x="85" y="122"/>
                    <a:pt x="96" y="122"/>
                  </a:cubicBezTo>
                  <a:cubicBezTo>
                    <a:pt x="197" y="122"/>
                    <a:pt x="197" y="122"/>
                    <a:pt x="197" y="122"/>
                  </a:cubicBezTo>
                  <a:lnTo>
                    <a:pt x="260" y="12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5"/>
            <p:cNvSpPr>
              <a:spLocks/>
            </p:cNvSpPr>
            <p:nvPr/>
          </p:nvSpPr>
          <p:spPr bwMode="auto">
            <a:xfrm>
              <a:off x="2757" y="1775"/>
              <a:ext cx="344" cy="147"/>
            </a:xfrm>
            <a:custGeom>
              <a:avLst/>
              <a:gdLst>
                <a:gd name="T0" fmla="*/ 260 w 281"/>
                <a:gd name="T1" fmla="*/ 82 h 123"/>
                <a:gd name="T2" fmla="*/ 214 w 281"/>
                <a:gd name="T3" fmla="*/ 82 h 123"/>
                <a:gd name="T4" fmla="*/ 196 w 281"/>
                <a:gd name="T5" fmla="*/ 62 h 123"/>
                <a:gd name="T6" fmla="*/ 216 w 281"/>
                <a:gd name="T7" fmla="*/ 41 h 123"/>
                <a:gd name="T8" fmla="*/ 233 w 281"/>
                <a:gd name="T9" fmla="*/ 41 h 123"/>
                <a:gd name="T10" fmla="*/ 233 w 281"/>
                <a:gd name="T11" fmla="*/ 41 h 123"/>
                <a:gd name="T12" fmla="*/ 249 w 281"/>
                <a:gd name="T13" fmla="*/ 41 h 123"/>
                <a:gd name="T14" fmla="*/ 269 w 281"/>
                <a:gd name="T15" fmla="*/ 21 h 123"/>
                <a:gd name="T16" fmla="*/ 249 w 281"/>
                <a:gd name="T17" fmla="*/ 0 h 123"/>
                <a:gd name="T18" fmla="*/ 208 w 281"/>
                <a:gd name="T19" fmla="*/ 0 h 123"/>
                <a:gd name="T20" fmla="*/ 21 w 281"/>
                <a:gd name="T21" fmla="*/ 0 h 123"/>
                <a:gd name="T22" fmla="*/ 0 w 281"/>
                <a:gd name="T23" fmla="*/ 21 h 123"/>
                <a:gd name="T24" fmla="*/ 21 w 281"/>
                <a:gd name="T25" fmla="*/ 41 h 123"/>
                <a:gd name="T26" fmla="*/ 66 w 281"/>
                <a:gd name="T27" fmla="*/ 41 h 123"/>
                <a:gd name="T28" fmla="*/ 66 w 281"/>
                <a:gd name="T29" fmla="*/ 41 h 123"/>
                <a:gd name="T30" fmla="*/ 93 w 281"/>
                <a:gd name="T31" fmla="*/ 41 h 123"/>
                <a:gd name="T32" fmla="*/ 114 w 281"/>
                <a:gd name="T33" fmla="*/ 62 h 123"/>
                <a:gd name="T34" fmla="*/ 96 w 281"/>
                <a:gd name="T35" fmla="*/ 82 h 123"/>
                <a:gd name="T36" fmla="*/ 76 w 281"/>
                <a:gd name="T37" fmla="*/ 102 h 123"/>
                <a:gd name="T38" fmla="*/ 97 w 281"/>
                <a:gd name="T39" fmla="*/ 123 h 123"/>
                <a:gd name="T40" fmla="*/ 239 w 281"/>
                <a:gd name="T41" fmla="*/ 123 h 123"/>
                <a:gd name="T42" fmla="*/ 260 w 281"/>
                <a:gd name="T43" fmla="*/ 123 h 123"/>
                <a:gd name="T44" fmla="*/ 281 w 281"/>
                <a:gd name="T45" fmla="*/ 102 h 123"/>
                <a:gd name="T46" fmla="*/ 260 w 281"/>
                <a:gd name="T47" fmla="*/ 8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123">
                  <a:moveTo>
                    <a:pt x="260" y="82"/>
                  </a:moveTo>
                  <a:cubicBezTo>
                    <a:pt x="214" y="82"/>
                    <a:pt x="214" y="82"/>
                    <a:pt x="214" y="82"/>
                  </a:cubicBezTo>
                  <a:cubicBezTo>
                    <a:pt x="204" y="80"/>
                    <a:pt x="196" y="72"/>
                    <a:pt x="196" y="62"/>
                  </a:cubicBezTo>
                  <a:cubicBezTo>
                    <a:pt x="196" y="50"/>
                    <a:pt x="205" y="41"/>
                    <a:pt x="216" y="41"/>
                  </a:cubicBezTo>
                  <a:cubicBezTo>
                    <a:pt x="233" y="41"/>
                    <a:pt x="233" y="41"/>
                    <a:pt x="233" y="41"/>
                  </a:cubicBezTo>
                  <a:cubicBezTo>
                    <a:pt x="233" y="41"/>
                    <a:pt x="233" y="41"/>
                    <a:pt x="233" y="41"/>
                  </a:cubicBezTo>
                  <a:cubicBezTo>
                    <a:pt x="249" y="41"/>
                    <a:pt x="249" y="41"/>
                    <a:pt x="249" y="41"/>
                  </a:cubicBezTo>
                  <a:cubicBezTo>
                    <a:pt x="260" y="41"/>
                    <a:pt x="269" y="32"/>
                    <a:pt x="269" y="21"/>
                  </a:cubicBezTo>
                  <a:cubicBezTo>
                    <a:pt x="269" y="10"/>
                    <a:pt x="260" y="0"/>
                    <a:pt x="249" y="0"/>
                  </a:cubicBezTo>
                  <a:cubicBezTo>
                    <a:pt x="208" y="0"/>
                    <a:pt x="208" y="0"/>
                    <a:pt x="208" y="0"/>
                  </a:cubicBezTo>
                  <a:cubicBezTo>
                    <a:pt x="21" y="0"/>
                    <a:pt x="21" y="0"/>
                    <a:pt x="21" y="0"/>
                  </a:cubicBezTo>
                  <a:cubicBezTo>
                    <a:pt x="9" y="0"/>
                    <a:pt x="0" y="10"/>
                    <a:pt x="0" y="21"/>
                  </a:cubicBezTo>
                  <a:cubicBezTo>
                    <a:pt x="0" y="32"/>
                    <a:pt x="9" y="41"/>
                    <a:pt x="21" y="41"/>
                  </a:cubicBezTo>
                  <a:cubicBezTo>
                    <a:pt x="66" y="41"/>
                    <a:pt x="66" y="41"/>
                    <a:pt x="66" y="41"/>
                  </a:cubicBezTo>
                  <a:cubicBezTo>
                    <a:pt x="66" y="41"/>
                    <a:pt x="66" y="41"/>
                    <a:pt x="66" y="41"/>
                  </a:cubicBezTo>
                  <a:cubicBezTo>
                    <a:pt x="93" y="41"/>
                    <a:pt x="93" y="41"/>
                    <a:pt x="93" y="41"/>
                  </a:cubicBezTo>
                  <a:cubicBezTo>
                    <a:pt x="105" y="41"/>
                    <a:pt x="114" y="50"/>
                    <a:pt x="114" y="62"/>
                  </a:cubicBezTo>
                  <a:cubicBezTo>
                    <a:pt x="114" y="72"/>
                    <a:pt x="106" y="81"/>
                    <a:pt x="96" y="82"/>
                  </a:cubicBezTo>
                  <a:cubicBezTo>
                    <a:pt x="85" y="82"/>
                    <a:pt x="76" y="91"/>
                    <a:pt x="76" y="102"/>
                  </a:cubicBezTo>
                  <a:cubicBezTo>
                    <a:pt x="76" y="113"/>
                    <a:pt x="86" y="123"/>
                    <a:pt x="97" y="123"/>
                  </a:cubicBezTo>
                  <a:cubicBezTo>
                    <a:pt x="239" y="123"/>
                    <a:pt x="239" y="123"/>
                    <a:pt x="239" y="123"/>
                  </a:cubicBezTo>
                  <a:cubicBezTo>
                    <a:pt x="260" y="123"/>
                    <a:pt x="260" y="123"/>
                    <a:pt x="260" y="123"/>
                  </a:cubicBezTo>
                  <a:cubicBezTo>
                    <a:pt x="272" y="123"/>
                    <a:pt x="281" y="113"/>
                    <a:pt x="281" y="102"/>
                  </a:cubicBezTo>
                  <a:cubicBezTo>
                    <a:pt x="281" y="91"/>
                    <a:pt x="272" y="82"/>
                    <a:pt x="260" y="8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98"/>
          <p:cNvGrpSpPr>
            <a:grpSpLocks noChangeAspect="1"/>
          </p:cNvGrpSpPr>
          <p:nvPr/>
        </p:nvGrpSpPr>
        <p:grpSpPr bwMode="auto">
          <a:xfrm>
            <a:off x="6460475" y="3069071"/>
            <a:ext cx="683926" cy="715149"/>
            <a:chOff x="4165" y="1982"/>
            <a:chExt cx="460" cy="481"/>
          </a:xfrm>
          <a:solidFill>
            <a:schemeClr val="accent1"/>
          </a:solidFill>
        </p:grpSpPr>
        <p:sp>
          <p:nvSpPr>
            <p:cNvPr id="183" name="Rectangle 99"/>
            <p:cNvSpPr>
              <a:spLocks noChangeArrowheads="1"/>
            </p:cNvSpPr>
            <p:nvPr/>
          </p:nvSpPr>
          <p:spPr bwMode="auto">
            <a:xfrm>
              <a:off x="4392" y="2306"/>
              <a:ext cx="87"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00"/>
            <p:cNvSpPr>
              <a:spLocks noChangeArrowheads="1"/>
            </p:cNvSpPr>
            <p:nvPr/>
          </p:nvSpPr>
          <p:spPr bwMode="auto">
            <a:xfrm>
              <a:off x="4471" y="2286"/>
              <a:ext cx="58" cy="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01"/>
            <p:cNvSpPr>
              <a:spLocks noChangeArrowheads="1"/>
            </p:cNvSpPr>
            <p:nvPr/>
          </p:nvSpPr>
          <p:spPr bwMode="auto">
            <a:xfrm>
              <a:off x="4400" y="2091"/>
              <a:ext cx="99"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02"/>
            <p:cNvSpPr>
              <a:spLocks noChangeArrowheads="1"/>
            </p:cNvSpPr>
            <p:nvPr/>
          </p:nvSpPr>
          <p:spPr bwMode="auto">
            <a:xfrm>
              <a:off x="4489" y="2071"/>
              <a:ext cx="63" cy="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03"/>
            <p:cNvSpPr>
              <a:spLocks noChangeArrowheads="1"/>
            </p:cNvSpPr>
            <p:nvPr/>
          </p:nvSpPr>
          <p:spPr bwMode="auto">
            <a:xfrm>
              <a:off x="4505" y="2086"/>
              <a:ext cx="31" cy="3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04"/>
            <p:cNvSpPr>
              <a:spLocks noChangeArrowheads="1"/>
            </p:cNvSpPr>
            <p:nvPr/>
          </p:nvSpPr>
          <p:spPr bwMode="auto">
            <a:xfrm>
              <a:off x="4405" y="2153"/>
              <a:ext cx="18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05"/>
            <p:cNvSpPr>
              <a:spLocks noChangeArrowheads="1"/>
            </p:cNvSpPr>
            <p:nvPr/>
          </p:nvSpPr>
          <p:spPr bwMode="auto">
            <a:xfrm>
              <a:off x="4562" y="2132"/>
              <a:ext cx="63" cy="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06"/>
            <p:cNvSpPr>
              <a:spLocks noChangeArrowheads="1"/>
            </p:cNvSpPr>
            <p:nvPr/>
          </p:nvSpPr>
          <p:spPr bwMode="auto">
            <a:xfrm>
              <a:off x="4578" y="2147"/>
              <a:ext cx="32" cy="3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07"/>
            <p:cNvSpPr>
              <a:spLocks noChangeArrowheads="1"/>
            </p:cNvSpPr>
            <p:nvPr/>
          </p:nvSpPr>
          <p:spPr bwMode="auto">
            <a:xfrm>
              <a:off x="4389" y="2229"/>
              <a:ext cx="152"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08"/>
            <p:cNvSpPr>
              <a:spLocks noChangeArrowheads="1"/>
            </p:cNvSpPr>
            <p:nvPr/>
          </p:nvSpPr>
          <p:spPr bwMode="auto">
            <a:xfrm>
              <a:off x="4536" y="2212"/>
              <a:ext cx="58" cy="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09"/>
            <p:cNvSpPr>
              <a:spLocks noChangeArrowheads="1"/>
            </p:cNvSpPr>
            <p:nvPr/>
          </p:nvSpPr>
          <p:spPr bwMode="auto">
            <a:xfrm>
              <a:off x="4549" y="2224"/>
              <a:ext cx="31" cy="3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10"/>
            <p:cNvSpPr>
              <a:spLocks noChangeArrowheads="1"/>
            </p:cNvSpPr>
            <p:nvPr/>
          </p:nvSpPr>
          <p:spPr bwMode="auto">
            <a:xfrm>
              <a:off x="4484" y="2297"/>
              <a:ext cx="32" cy="3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11"/>
            <p:cNvSpPr>
              <a:spLocks/>
            </p:cNvSpPr>
            <p:nvPr/>
          </p:nvSpPr>
          <p:spPr bwMode="auto">
            <a:xfrm>
              <a:off x="4321" y="2129"/>
              <a:ext cx="48" cy="73"/>
            </a:xfrm>
            <a:custGeom>
              <a:avLst/>
              <a:gdLst>
                <a:gd name="T0" fmla="*/ 18 w 77"/>
                <a:gd name="T1" fmla="*/ 84 h 118"/>
                <a:gd name="T2" fmla="*/ 0 w 77"/>
                <a:gd name="T3" fmla="*/ 101 h 118"/>
                <a:gd name="T4" fmla="*/ 18 w 77"/>
                <a:gd name="T5" fmla="*/ 118 h 118"/>
                <a:gd name="T6" fmla="*/ 77 w 77"/>
                <a:gd name="T7" fmla="*/ 59 h 118"/>
                <a:gd name="T8" fmla="*/ 18 w 77"/>
                <a:gd name="T9" fmla="*/ 0 h 118"/>
                <a:gd name="T10" fmla="*/ 0 w 77"/>
                <a:gd name="T11" fmla="*/ 17 h 118"/>
                <a:gd name="T12" fmla="*/ 18 w 77"/>
                <a:gd name="T13" fmla="*/ 34 h 118"/>
                <a:gd name="T14" fmla="*/ 43 w 77"/>
                <a:gd name="T15" fmla="*/ 59 h 118"/>
                <a:gd name="T16" fmla="*/ 18 w 77"/>
                <a:gd name="T17"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18">
                  <a:moveTo>
                    <a:pt x="18" y="84"/>
                  </a:moveTo>
                  <a:cubicBezTo>
                    <a:pt x="8" y="84"/>
                    <a:pt x="0" y="92"/>
                    <a:pt x="0" y="101"/>
                  </a:cubicBezTo>
                  <a:cubicBezTo>
                    <a:pt x="0" y="110"/>
                    <a:pt x="8" y="118"/>
                    <a:pt x="18" y="118"/>
                  </a:cubicBezTo>
                  <a:cubicBezTo>
                    <a:pt x="50" y="118"/>
                    <a:pt x="77" y="92"/>
                    <a:pt x="77" y="59"/>
                  </a:cubicBezTo>
                  <a:cubicBezTo>
                    <a:pt x="77" y="26"/>
                    <a:pt x="50" y="0"/>
                    <a:pt x="18" y="0"/>
                  </a:cubicBezTo>
                  <a:cubicBezTo>
                    <a:pt x="8" y="0"/>
                    <a:pt x="0" y="7"/>
                    <a:pt x="0" y="17"/>
                  </a:cubicBezTo>
                  <a:cubicBezTo>
                    <a:pt x="0" y="26"/>
                    <a:pt x="8" y="34"/>
                    <a:pt x="18" y="34"/>
                  </a:cubicBezTo>
                  <a:cubicBezTo>
                    <a:pt x="31" y="34"/>
                    <a:pt x="43" y="45"/>
                    <a:pt x="43" y="59"/>
                  </a:cubicBezTo>
                  <a:cubicBezTo>
                    <a:pt x="43" y="73"/>
                    <a:pt x="31" y="84"/>
                    <a:pt x="1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12"/>
            <p:cNvSpPr>
              <a:spLocks/>
            </p:cNvSpPr>
            <p:nvPr/>
          </p:nvSpPr>
          <p:spPr bwMode="auto">
            <a:xfrm>
              <a:off x="4270" y="2053"/>
              <a:ext cx="51" cy="49"/>
            </a:xfrm>
            <a:custGeom>
              <a:avLst/>
              <a:gdLst>
                <a:gd name="T0" fmla="*/ 80 w 80"/>
                <a:gd name="T1" fmla="*/ 62 h 79"/>
                <a:gd name="T2" fmla="*/ 63 w 80"/>
                <a:gd name="T3" fmla="*/ 45 h 79"/>
                <a:gd name="T4" fmla="*/ 35 w 80"/>
                <a:gd name="T5" fmla="*/ 17 h 79"/>
                <a:gd name="T6" fmla="*/ 17 w 80"/>
                <a:gd name="T7" fmla="*/ 0 h 79"/>
                <a:gd name="T8" fmla="*/ 0 w 80"/>
                <a:gd name="T9" fmla="*/ 17 h 79"/>
                <a:gd name="T10" fmla="*/ 63 w 80"/>
                <a:gd name="T11" fmla="*/ 79 h 79"/>
                <a:gd name="T12" fmla="*/ 80 w 80"/>
                <a:gd name="T13" fmla="*/ 62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0" y="62"/>
                  </a:moveTo>
                  <a:cubicBezTo>
                    <a:pt x="80" y="53"/>
                    <a:pt x="72" y="45"/>
                    <a:pt x="63" y="45"/>
                  </a:cubicBezTo>
                  <a:cubicBezTo>
                    <a:pt x="47" y="45"/>
                    <a:pt x="35" y="33"/>
                    <a:pt x="35" y="17"/>
                  </a:cubicBezTo>
                  <a:cubicBezTo>
                    <a:pt x="35" y="8"/>
                    <a:pt x="27" y="0"/>
                    <a:pt x="17" y="0"/>
                  </a:cubicBezTo>
                  <a:cubicBezTo>
                    <a:pt x="8" y="0"/>
                    <a:pt x="0" y="8"/>
                    <a:pt x="0" y="17"/>
                  </a:cubicBezTo>
                  <a:cubicBezTo>
                    <a:pt x="0" y="52"/>
                    <a:pt x="28" y="79"/>
                    <a:pt x="63" y="79"/>
                  </a:cubicBezTo>
                  <a:cubicBezTo>
                    <a:pt x="72" y="79"/>
                    <a:pt x="80" y="72"/>
                    <a:pt x="8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13"/>
            <p:cNvSpPr>
              <a:spLocks/>
            </p:cNvSpPr>
            <p:nvPr/>
          </p:nvSpPr>
          <p:spPr bwMode="auto">
            <a:xfrm>
              <a:off x="4224" y="2264"/>
              <a:ext cx="50" cy="49"/>
            </a:xfrm>
            <a:custGeom>
              <a:avLst/>
              <a:gdLst>
                <a:gd name="T0" fmla="*/ 80 w 80"/>
                <a:gd name="T1" fmla="*/ 17 h 79"/>
                <a:gd name="T2" fmla="*/ 63 w 80"/>
                <a:gd name="T3" fmla="*/ 0 h 79"/>
                <a:gd name="T4" fmla="*/ 0 w 80"/>
                <a:gd name="T5" fmla="*/ 62 h 79"/>
                <a:gd name="T6" fmla="*/ 18 w 80"/>
                <a:gd name="T7" fmla="*/ 79 h 79"/>
                <a:gd name="T8" fmla="*/ 35 w 80"/>
                <a:gd name="T9" fmla="*/ 62 h 79"/>
                <a:gd name="T10" fmla="*/ 63 w 80"/>
                <a:gd name="T11" fmla="*/ 34 h 79"/>
                <a:gd name="T12" fmla="*/ 80 w 80"/>
                <a:gd name="T13" fmla="*/ 17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0" y="17"/>
                  </a:moveTo>
                  <a:cubicBezTo>
                    <a:pt x="80" y="7"/>
                    <a:pt x="72" y="0"/>
                    <a:pt x="63" y="0"/>
                  </a:cubicBezTo>
                  <a:cubicBezTo>
                    <a:pt x="28" y="0"/>
                    <a:pt x="0" y="27"/>
                    <a:pt x="0" y="62"/>
                  </a:cubicBezTo>
                  <a:cubicBezTo>
                    <a:pt x="0" y="71"/>
                    <a:pt x="8" y="79"/>
                    <a:pt x="18" y="79"/>
                  </a:cubicBezTo>
                  <a:cubicBezTo>
                    <a:pt x="27" y="79"/>
                    <a:pt x="35" y="71"/>
                    <a:pt x="35" y="62"/>
                  </a:cubicBezTo>
                  <a:cubicBezTo>
                    <a:pt x="35" y="46"/>
                    <a:pt x="47" y="34"/>
                    <a:pt x="63" y="34"/>
                  </a:cubicBezTo>
                  <a:cubicBezTo>
                    <a:pt x="72" y="34"/>
                    <a:pt x="80" y="26"/>
                    <a:pt x="8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14"/>
            <p:cNvSpPr>
              <a:spLocks noEditPoints="1"/>
            </p:cNvSpPr>
            <p:nvPr/>
          </p:nvSpPr>
          <p:spPr bwMode="auto">
            <a:xfrm>
              <a:off x="4165" y="1982"/>
              <a:ext cx="241" cy="481"/>
            </a:xfrm>
            <a:custGeom>
              <a:avLst/>
              <a:gdLst>
                <a:gd name="T0" fmla="*/ 268 w 381"/>
                <a:gd name="T1" fmla="*/ 0 h 778"/>
                <a:gd name="T2" fmla="*/ 181 w 381"/>
                <a:gd name="T3" fmla="*/ 43 h 778"/>
                <a:gd name="T4" fmla="*/ 85 w 381"/>
                <a:gd name="T5" fmla="*/ 144 h 778"/>
                <a:gd name="T6" fmla="*/ 39 w 381"/>
                <a:gd name="T7" fmla="*/ 255 h 778"/>
                <a:gd name="T8" fmla="*/ 0 w 381"/>
                <a:gd name="T9" fmla="*/ 340 h 778"/>
                <a:gd name="T10" fmla="*/ 0 w 381"/>
                <a:gd name="T11" fmla="*/ 347 h 778"/>
                <a:gd name="T12" fmla="*/ 7 w 381"/>
                <a:gd name="T13" fmla="*/ 377 h 778"/>
                <a:gd name="T14" fmla="*/ 18 w 381"/>
                <a:gd name="T15" fmla="*/ 398 h 778"/>
                <a:gd name="T16" fmla="*/ 26 w 381"/>
                <a:gd name="T17" fmla="*/ 519 h 778"/>
                <a:gd name="T18" fmla="*/ 81 w 381"/>
                <a:gd name="T19" fmla="*/ 649 h 778"/>
                <a:gd name="T20" fmla="*/ 89 w 381"/>
                <a:gd name="T21" fmla="*/ 680 h 778"/>
                <a:gd name="T22" fmla="*/ 202 w 381"/>
                <a:gd name="T23" fmla="*/ 734 h 778"/>
                <a:gd name="T24" fmla="*/ 349 w 381"/>
                <a:gd name="T25" fmla="*/ 755 h 778"/>
                <a:gd name="T26" fmla="*/ 381 w 381"/>
                <a:gd name="T27" fmla="*/ 101 h 778"/>
                <a:gd name="T28" fmla="*/ 273 w 381"/>
                <a:gd name="T29" fmla="*/ 641 h 778"/>
                <a:gd name="T30" fmla="*/ 245 w 381"/>
                <a:gd name="T31" fmla="*/ 596 h 778"/>
                <a:gd name="T32" fmla="*/ 237 w 381"/>
                <a:gd name="T33" fmla="*/ 616 h 778"/>
                <a:gd name="T34" fmla="*/ 206 w 381"/>
                <a:gd name="T35" fmla="*/ 699 h 778"/>
                <a:gd name="T36" fmla="*/ 177 w 381"/>
                <a:gd name="T37" fmla="*/ 705 h 778"/>
                <a:gd name="T38" fmla="*/ 112 w 381"/>
                <a:gd name="T39" fmla="*/ 638 h 778"/>
                <a:gd name="T40" fmla="*/ 50 w 381"/>
                <a:gd name="T41" fmla="*/ 556 h 778"/>
                <a:gd name="T42" fmla="*/ 55 w 381"/>
                <a:gd name="T43" fmla="*/ 504 h 778"/>
                <a:gd name="T44" fmla="*/ 50 w 381"/>
                <a:gd name="T45" fmla="*/ 409 h 778"/>
                <a:gd name="T46" fmla="*/ 32 w 381"/>
                <a:gd name="T47" fmla="*/ 339 h 778"/>
                <a:gd name="T48" fmla="*/ 186 w 381"/>
                <a:gd name="T49" fmla="*/ 335 h 778"/>
                <a:gd name="T50" fmla="*/ 203 w 381"/>
                <a:gd name="T51" fmla="*/ 350 h 778"/>
                <a:gd name="T52" fmla="*/ 218 w 381"/>
                <a:gd name="T53" fmla="*/ 333 h 778"/>
                <a:gd name="T54" fmla="*/ 67 w 381"/>
                <a:gd name="T55" fmla="*/ 239 h 778"/>
                <a:gd name="T56" fmla="*/ 106 w 381"/>
                <a:gd name="T57" fmla="*/ 170 h 778"/>
                <a:gd name="T58" fmla="*/ 116 w 381"/>
                <a:gd name="T59" fmla="*/ 138 h 778"/>
                <a:gd name="T60" fmla="*/ 116 w 381"/>
                <a:gd name="T61" fmla="*/ 130 h 778"/>
                <a:gd name="T62" fmla="*/ 237 w 381"/>
                <a:gd name="T63" fmla="*/ 110 h 778"/>
                <a:gd name="T64" fmla="*/ 266 w 381"/>
                <a:gd name="T65" fmla="*/ 107 h 778"/>
                <a:gd name="T66" fmla="*/ 216 w 381"/>
                <a:gd name="T67" fmla="*/ 50 h 778"/>
                <a:gd name="T68" fmla="*/ 355 w 381"/>
                <a:gd name="T69" fmla="*/ 101 h 778"/>
                <a:gd name="T70" fmla="*/ 285 w 381"/>
                <a:gd name="T71" fmla="*/ 140 h 778"/>
                <a:gd name="T72" fmla="*/ 285 w 381"/>
                <a:gd name="T73" fmla="*/ 181 h 778"/>
                <a:gd name="T74" fmla="*/ 355 w 381"/>
                <a:gd name="T75" fmla="*/ 392 h 778"/>
                <a:gd name="T76" fmla="*/ 186 w 381"/>
                <a:gd name="T77" fmla="*/ 392 h 778"/>
                <a:gd name="T78" fmla="*/ 112 w 381"/>
                <a:gd name="T79" fmla="*/ 322 h 778"/>
                <a:gd name="T80" fmla="*/ 179 w 381"/>
                <a:gd name="T81" fmla="*/ 424 h 778"/>
                <a:gd name="T82" fmla="*/ 355 w 381"/>
                <a:gd name="T83" fmla="*/ 425 h 778"/>
                <a:gd name="T84" fmla="*/ 237 w 381"/>
                <a:gd name="T85" fmla="*/ 540 h 778"/>
                <a:gd name="T86" fmla="*/ 167 w 381"/>
                <a:gd name="T87" fmla="*/ 625 h 778"/>
                <a:gd name="T88" fmla="*/ 237 w 381"/>
                <a:gd name="T89" fmla="*/ 571 h 778"/>
                <a:gd name="T90" fmla="*/ 355 w 381"/>
                <a:gd name="T91" fmla="*/ 694 h 778"/>
                <a:gd name="T92" fmla="*/ 236 w 381"/>
                <a:gd name="T93" fmla="*/ 72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1" h="778">
                  <a:moveTo>
                    <a:pt x="344" y="29"/>
                  </a:moveTo>
                  <a:cubicBezTo>
                    <a:pt x="325" y="10"/>
                    <a:pt x="296" y="0"/>
                    <a:pt x="268" y="0"/>
                  </a:cubicBezTo>
                  <a:cubicBezTo>
                    <a:pt x="235" y="0"/>
                    <a:pt x="202" y="16"/>
                    <a:pt x="183" y="43"/>
                  </a:cubicBezTo>
                  <a:cubicBezTo>
                    <a:pt x="183" y="43"/>
                    <a:pt x="181" y="43"/>
                    <a:pt x="181" y="43"/>
                  </a:cubicBezTo>
                  <a:cubicBezTo>
                    <a:pt x="128" y="43"/>
                    <a:pt x="85" y="86"/>
                    <a:pt x="85" y="138"/>
                  </a:cubicBezTo>
                  <a:cubicBezTo>
                    <a:pt x="85" y="140"/>
                    <a:pt x="85" y="142"/>
                    <a:pt x="85" y="144"/>
                  </a:cubicBezTo>
                  <a:cubicBezTo>
                    <a:pt x="53" y="158"/>
                    <a:pt x="33" y="189"/>
                    <a:pt x="33" y="223"/>
                  </a:cubicBezTo>
                  <a:cubicBezTo>
                    <a:pt x="33" y="234"/>
                    <a:pt x="35" y="245"/>
                    <a:pt x="39" y="255"/>
                  </a:cubicBezTo>
                  <a:cubicBezTo>
                    <a:pt x="14" y="276"/>
                    <a:pt x="0" y="306"/>
                    <a:pt x="0" y="339"/>
                  </a:cubicBezTo>
                  <a:cubicBezTo>
                    <a:pt x="0" y="340"/>
                    <a:pt x="0" y="340"/>
                    <a:pt x="0" y="340"/>
                  </a:cubicBezTo>
                  <a:cubicBezTo>
                    <a:pt x="0" y="341"/>
                    <a:pt x="0" y="342"/>
                    <a:pt x="0" y="343"/>
                  </a:cubicBezTo>
                  <a:cubicBezTo>
                    <a:pt x="0" y="344"/>
                    <a:pt x="0" y="345"/>
                    <a:pt x="0" y="347"/>
                  </a:cubicBezTo>
                  <a:cubicBezTo>
                    <a:pt x="0" y="347"/>
                    <a:pt x="0" y="347"/>
                    <a:pt x="0" y="347"/>
                  </a:cubicBezTo>
                  <a:cubicBezTo>
                    <a:pt x="1" y="357"/>
                    <a:pt x="3" y="367"/>
                    <a:pt x="7" y="377"/>
                  </a:cubicBezTo>
                  <a:cubicBezTo>
                    <a:pt x="7" y="377"/>
                    <a:pt x="8" y="378"/>
                    <a:pt x="8" y="379"/>
                  </a:cubicBezTo>
                  <a:cubicBezTo>
                    <a:pt x="11" y="385"/>
                    <a:pt x="14" y="392"/>
                    <a:pt x="18" y="398"/>
                  </a:cubicBezTo>
                  <a:cubicBezTo>
                    <a:pt x="6" y="415"/>
                    <a:pt x="0" y="434"/>
                    <a:pt x="0" y="454"/>
                  </a:cubicBezTo>
                  <a:cubicBezTo>
                    <a:pt x="0" y="478"/>
                    <a:pt x="9" y="501"/>
                    <a:pt x="26" y="519"/>
                  </a:cubicBezTo>
                  <a:cubicBezTo>
                    <a:pt x="21" y="531"/>
                    <a:pt x="19" y="544"/>
                    <a:pt x="19" y="556"/>
                  </a:cubicBezTo>
                  <a:cubicBezTo>
                    <a:pt x="19" y="596"/>
                    <a:pt x="44" y="633"/>
                    <a:pt x="81" y="649"/>
                  </a:cubicBezTo>
                  <a:cubicBezTo>
                    <a:pt x="82" y="659"/>
                    <a:pt x="84" y="668"/>
                    <a:pt x="88" y="677"/>
                  </a:cubicBezTo>
                  <a:cubicBezTo>
                    <a:pt x="88" y="678"/>
                    <a:pt x="89" y="679"/>
                    <a:pt x="89" y="680"/>
                  </a:cubicBezTo>
                  <a:cubicBezTo>
                    <a:pt x="104" y="715"/>
                    <a:pt x="139" y="737"/>
                    <a:pt x="177" y="737"/>
                  </a:cubicBezTo>
                  <a:cubicBezTo>
                    <a:pt x="185" y="737"/>
                    <a:pt x="194" y="736"/>
                    <a:pt x="202" y="734"/>
                  </a:cubicBezTo>
                  <a:cubicBezTo>
                    <a:pt x="222" y="763"/>
                    <a:pt x="251" y="778"/>
                    <a:pt x="284" y="778"/>
                  </a:cubicBezTo>
                  <a:cubicBezTo>
                    <a:pt x="306" y="778"/>
                    <a:pt x="334" y="770"/>
                    <a:pt x="349" y="755"/>
                  </a:cubicBezTo>
                  <a:cubicBezTo>
                    <a:pt x="365" y="739"/>
                    <a:pt x="381" y="717"/>
                    <a:pt x="381" y="694"/>
                  </a:cubicBezTo>
                  <a:cubicBezTo>
                    <a:pt x="381" y="101"/>
                    <a:pt x="381" y="101"/>
                    <a:pt x="381" y="101"/>
                  </a:cubicBezTo>
                  <a:cubicBezTo>
                    <a:pt x="381" y="74"/>
                    <a:pt x="363" y="48"/>
                    <a:pt x="344" y="29"/>
                  </a:cubicBezTo>
                  <a:close/>
                  <a:moveTo>
                    <a:pt x="273" y="641"/>
                  </a:moveTo>
                  <a:cubicBezTo>
                    <a:pt x="273" y="629"/>
                    <a:pt x="271" y="616"/>
                    <a:pt x="266" y="604"/>
                  </a:cubicBezTo>
                  <a:cubicBezTo>
                    <a:pt x="262" y="596"/>
                    <a:pt x="253" y="593"/>
                    <a:pt x="245" y="596"/>
                  </a:cubicBezTo>
                  <a:cubicBezTo>
                    <a:pt x="241" y="598"/>
                    <a:pt x="238" y="601"/>
                    <a:pt x="237" y="604"/>
                  </a:cubicBezTo>
                  <a:cubicBezTo>
                    <a:pt x="235" y="608"/>
                    <a:pt x="235" y="613"/>
                    <a:pt x="237" y="616"/>
                  </a:cubicBezTo>
                  <a:cubicBezTo>
                    <a:pt x="240" y="624"/>
                    <a:pt x="242" y="633"/>
                    <a:pt x="242" y="641"/>
                  </a:cubicBezTo>
                  <a:cubicBezTo>
                    <a:pt x="242" y="666"/>
                    <a:pt x="228" y="688"/>
                    <a:pt x="206" y="699"/>
                  </a:cubicBezTo>
                  <a:cubicBezTo>
                    <a:pt x="205" y="699"/>
                    <a:pt x="203" y="700"/>
                    <a:pt x="202" y="700"/>
                  </a:cubicBezTo>
                  <a:cubicBezTo>
                    <a:pt x="194" y="703"/>
                    <a:pt x="186" y="705"/>
                    <a:pt x="177" y="705"/>
                  </a:cubicBezTo>
                  <a:cubicBezTo>
                    <a:pt x="141" y="705"/>
                    <a:pt x="112" y="676"/>
                    <a:pt x="112" y="641"/>
                  </a:cubicBezTo>
                  <a:cubicBezTo>
                    <a:pt x="112" y="640"/>
                    <a:pt x="112" y="639"/>
                    <a:pt x="112" y="638"/>
                  </a:cubicBezTo>
                  <a:cubicBezTo>
                    <a:pt x="112" y="631"/>
                    <a:pt x="108" y="624"/>
                    <a:pt x="101" y="622"/>
                  </a:cubicBezTo>
                  <a:cubicBezTo>
                    <a:pt x="71" y="614"/>
                    <a:pt x="50" y="587"/>
                    <a:pt x="50" y="556"/>
                  </a:cubicBezTo>
                  <a:cubicBezTo>
                    <a:pt x="50" y="545"/>
                    <a:pt x="53" y="533"/>
                    <a:pt x="59" y="523"/>
                  </a:cubicBezTo>
                  <a:cubicBezTo>
                    <a:pt x="63" y="517"/>
                    <a:pt x="61" y="508"/>
                    <a:pt x="55" y="504"/>
                  </a:cubicBezTo>
                  <a:cubicBezTo>
                    <a:pt x="40" y="491"/>
                    <a:pt x="32" y="473"/>
                    <a:pt x="32" y="454"/>
                  </a:cubicBezTo>
                  <a:cubicBezTo>
                    <a:pt x="32" y="437"/>
                    <a:pt x="38" y="422"/>
                    <a:pt x="50" y="409"/>
                  </a:cubicBezTo>
                  <a:cubicBezTo>
                    <a:pt x="55" y="404"/>
                    <a:pt x="55" y="395"/>
                    <a:pt x="50" y="389"/>
                  </a:cubicBezTo>
                  <a:cubicBezTo>
                    <a:pt x="38" y="375"/>
                    <a:pt x="32" y="357"/>
                    <a:pt x="32" y="339"/>
                  </a:cubicBezTo>
                  <a:cubicBezTo>
                    <a:pt x="32" y="296"/>
                    <a:pt x="66" y="262"/>
                    <a:pt x="109" y="262"/>
                  </a:cubicBezTo>
                  <a:cubicBezTo>
                    <a:pt x="150" y="262"/>
                    <a:pt x="184" y="294"/>
                    <a:pt x="186" y="335"/>
                  </a:cubicBezTo>
                  <a:cubicBezTo>
                    <a:pt x="187" y="339"/>
                    <a:pt x="188" y="343"/>
                    <a:pt x="191" y="346"/>
                  </a:cubicBezTo>
                  <a:cubicBezTo>
                    <a:pt x="195" y="349"/>
                    <a:pt x="199" y="350"/>
                    <a:pt x="203" y="350"/>
                  </a:cubicBezTo>
                  <a:cubicBezTo>
                    <a:pt x="207" y="350"/>
                    <a:pt x="211" y="348"/>
                    <a:pt x="214" y="345"/>
                  </a:cubicBezTo>
                  <a:cubicBezTo>
                    <a:pt x="217" y="342"/>
                    <a:pt x="218" y="338"/>
                    <a:pt x="218" y="333"/>
                  </a:cubicBezTo>
                  <a:cubicBezTo>
                    <a:pt x="215" y="276"/>
                    <a:pt x="167" y="231"/>
                    <a:pt x="109" y="231"/>
                  </a:cubicBezTo>
                  <a:cubicBezTo>
                    <a:pt x="94" y="231"/>
                    <a:pt x="80" y="234"/>
                    <a:pt x="67" y="239"/>
                  </a:cubicBezTo>
                  <a:cubicBezTo>
                    <a:pt x="65" y="234"/>
                    <a:pt x="64" y="228"/>
                    <a:pt x="64" y="223"/>
                  </a:cubicBezTo>
                  <a:cubicBezTo>
                    <a:pt x="64" y="198"/>
                    <a:pt x="81" y="176"/>
                    <a:pt x="106" y="170"/>
                  </a:cubicBezTo>
                  <a:cubicBezTo>
                    <a:pt x="114" y="168"/>
                    <a:pt x="119" y="160"/>
                    <a:pt x="117" y="152"/>
                  </a:cubicBezTo>
                  <a:cubicBezTo>
                    <a:pt x="116" y="147"/>
                    <a:pt x="116" y="143"/>
                    <a:pt x="116" y="138"/>
                  </a:cubicBezTo>
                  <a:cubicBezTo>
                    <a:pt x="116" y="136"/>
                    <a:pt x="116" y="133"/>
                    <a:pt x="116" y="130"/>
                  </a:cubicBezTo>
                  <a:cubicBezTo>
                    <a:pt x="116" y="130"/>
                    <a:pt x="116" y="130"/>
                    <a:pt x="116" y="130"/>
                  </a:cubicBezTo>
                  <a:cubicBezTo>
                    <a:pt x="121" y="98"/>
                    <a:pt x="148" y="75"/>
                    <a:pt x="180" y="75"/>
                  </a:cubicBezTo>
                  <a:cubicBezTo>
                    <a:pt x="204" y="75"/>
                    <a:pt x="226" y="88"/>
                    <a:pt x="237" y="110"/>
                  </a:cubicBezTo>
                  <a:cubicBezTo>
                    <a:pt x="241" y="117"/>
                    <a:pt x="251" y="120"/>
                    <a:pt x="259" y="116"/>
                  </a:cubicBezTo>
                  <a:cubicBezTo>
                    <a:pt x="262" y="114"/>
                    <a:pt x="265" y="111"/>
                    <a:pt x="266" y="107"/>
                  </a:cubicBezTo>
                  <a:cubicBezTo>
                    <a:pt x="268" y="103"/>
                    <a:pt x="267" y="99"/>
                    <a:pt x="265" y="95"/>
                  </a:cubicBezTo>
                  <a:cubicBezTo>
                    <a:pt x="255" y="75"/>
                    <a:pt x="237" y="59"/>
                    <a:pt x="216" y="50"/>
                  </a:cubicBezTo>
                  <a:cubicBezTo>
                    <a:pt x="229" y="38"/>
                    <a:pt x="257" y="31"/>
                    <a:pt x="275" y="31"/>
                  </a:cubicBezTo>
                  <a:cubicBezTo>
                    <a:pt x="314" y="31"/>
                    <a:pt x="355" y="62"/>
                    <a:pt x="355" y="101"/>
                  </a:cubicBezTo>
                  <a:cubicBezTo>
                    <a:pt x="355" y="140"/>
                    <a:pt x="355" y="140"/>
                    <a:pt x="355" y="140"/>
                  </a:cubicBezTo>
                  <a:cubicBezTo>
                    <a:pt x="285" y="140"/>
                    <a:pt x="285" y="140"/>
                    <a:pt x="285" y="140"/>
                  </a:cubicBezTo>
                  <a:cubicBezTo>
                    <a:pt x="276" y="140"/>
                    <a:pt x="269" y="152"/>
                    <a:pt x="269" y="161"/>
                  </a:cubicBezTo>
                  <a:cubicBezTo>
                    <a:pt x="269" y="169"/>
                    <a:pt x="276" y="181"/>
                    <a:pt x="285" y="181"/>
                  </a:cubicBezTo>
                  <a:cubicBezTo>
                    <a:pt x="355" y="181"/>
                    <a:pt x="355" y="181"/>
                    <a:pt x="355" y="181"/>
                  </a:cubicBezTo>
                  <a:cubicBezTo>
                    <a:pt x="355" y="392"/>
                    <a:pt x="355" y="392"/>
                    <a:pt x="355" y="392"/>
                  </a:cubicBezTo>
                  <a:cubicBezTo>
                    <a:pt x="193" y="392"/>
                    <a:pt x="193" y="392"/>
                    <a:pt x="193" y="392"/>
                  </a:cubicBezTo>
                  <a:cubicBezTo>
                    <a:pt x="193" y="392"/>
                    <a:pt x="187" y="392"/>
                    <a:pt x="186" y="392"/>
                  </a:cubicBezTo>
                  <a:cubicBezTo>
                    <a:pt x="156" y="392"/>
                    <a:pt x="129" y="368"/>
                    <a:pt x="129" y="337"/>
                  </a:cubicBezTo>
                  <a:cubicBezTo>
                    <a:pt x="129" y="329"/>
                    <a:pt x="120" y="322"/>
                    <a:pt x="112" y="322"/>
                  </a:cubicBezTo>
                  <a:cubicBezTo>
                    <a:pt x="103" y="322"/>
                    <a:pt x="95" y="329"/>
                    <a:pt x="95" y="337"/>
                  </a:cubicBezTo>
                  <a:cubicBezTo>
                    <a:pt x="95" y="383"/>
                    <a:pt x="133" y="423"/>
                    <a:pt x="179" y="424"/>
                  </a:cubicBezTo>
                  <a:cubicBezTo>
                    <a:pt x="180" y="424"/>
                    <a:pt x="181" y="425"/>
                    <a:pt x="181" y="425"/>
                  </a:cubicBezTo>
                  <a:cubicBezTo>
                    <a:pt x="355" y="425"/>
                    <a:pt x="355" y="425"/>
                    <a:pt x="355" y="425"/>
                  </a:cubicBezTo>
                  <a:cubicBezTo>
                    <a:pt x="355" y="540"/>
                    <a:pt x="355" y="540"/>
                    <a:pt x="355" y="540"/>
                  </a:cubicBezTo>
                  <a:cubicBezTo>
                    <a:pt x="237" y="540"/>
                    <a:pt x="237" y="540"/>
                    <a:pt x="237" y="540"/>
                  </a:cubicBezTo>
                  <a:cubicBezTo>
                    <a:pt x="190" y="540"/>
                    <a:pt x="151" y="568"/>
                    <a:pt x="151" y="615"/>
                  </a:cubicBezTo>
                  <a:cubicBezTo>
                    <a:pt x="151" y="624"/>
                    <a:pt x="158" y="625"/>
                    <a:pt x="167" y="625"/>
                  </a:cubicBezTo>
                  <a:cubicBezTo>
                    <a:pt x="175" y="625"/>
                    <a:pt x="182" y="626"/>
                    <a:pt x="182" y="618"/>
                  </a:cubicBezTo>
                  <a:cubicBezTo>
                    <a:pt x="182" y="587"/>
                    <a:pt x="207" y="571"/>
                    <a:pt x="237" y="571"/>
                  </a:cubicBezTo>
                  <a:cubicBezTo>
                    <a:pt x="355" y="571"/>
                    <a:pt x="355" y="571"/>
                    <a:pt x="355" y="571"/>
                  </a:cubicBezTo>
                  <a:cubicBezTo>
                    <a:pt x="355" y="694"/>
                    <a:pt x="355" y="694"/>
                    <a:pt x="355" y="694"/>
                  </a:cubicBezTo>
                  <a:cubicBezTo>
                    <a:pt x="355" y="727"/>
                    <a:pt x="319" y="747"/>
                    <a:pt x="294" y="747"/>
                  </a:cubicBezTo>
                  <a:cubicBezTo>
                    <a:pt x="273" y="747"/>
                    <a:pt x="250" y="738"/>
                    <a:pt x="236" y="721"/>
                  </a:cubicBezTo>
                  <a:cubicBezTo>
                    <a:pt x="263" y="703"/>
                    <a:pt x="273" y="673"/>
                    <a:pt x="273" y="6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15"/>
            <p:cNvSpPr>
              <a:spLocks/>
            </p:cNvSpPr>
            <p:nvPr/>
          </p:nvSpPr>
          <p:spPr bwMode="auto">
            <a:xfrm>
              <a:off x="4287" y="2271"/>
              <a:ext cx="79" cy="22"/>
            </a:xfrm>
            <a:custGeom>
              <a:avLst/>
              <a:gdLst>
                <a:gd name="T0" fmla="*/ 17 w 125"/>
                <a:gd name="T1" fmla="*/ 36 h 36"/>
                <a:gd name="T2" fmla="*/ 108 w 125"/>
                <a:gd name="T3" fmla="*/ 36 h 36"/>
                <a:gd name="T4" fmla="*/ 125 w 125"/>
                <a:gd name="T5" fmla="*/ 18 h 36"/>
                <a:gd name="T6" fmla="*/ 108 w 125"/>
                <a:gd name="T7" fmla="*/ 0 h 36"/>
                <a:gd name="T8" fmla="*/ 17 w 125"/>
                <a:gd name="T9" fmla="*/ 0 h 36"/>
                <a:gd name="T10" fmla="*/ 0 w 125"/>
                <a:gd name="T11" fmla="*/ 18 h 36"/>
                <a:gd name="T12" fmla="*/ 17 w 1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5" h="36">
                  <a:moveTo>
                    <a:pt x="17" y="36"/>
                  </a:moveTo>
                  <a:cubicBezTo>
                    <a:pt x="108" y="36"/>
                    <a:pt x="108" y="36"/>
                    <a:pt x="108" y="36"/>
                  </a:cubicBezTo>
                  <a:cubicBezTo>
                    <a:pt x="117" y="36"/>
                    <a:pt x="125" y="27"/>
                    <a:pt x="125" y="18"/>
                  </a:cubicBezTo>
                  <a:cubicBezTo>
                    <a:pt x="125" y="9"/>
                    <a:pt x="117" y="0"/>
                    <a:pt x="108" y="0"/>
                  </a:cubicBezTo>
                  <a:cubicBezTo>
                    <a:pt x="17" y="0"/>
                    <a:pt x="17" y="0"/>
                    <a:pt x="17" y="0"/>
                  </a:cubicBezTo>
                  <a:cubicBezTo>
                    <a:pt x="8" y="0"/>
                    <a:pt x="0" y="9"/>
                    <a:pt x="0" y="18"/>
                  </a:cubicBezTo>
                  <a:cubicBezTo>
                    <a:pt x="0" y="27"/>
                    <a:pt x="8"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1" name="Group 118"/>
          <p:cNvGrpSpPr>
            <a:grpSpLocks noChangeAspect="1"/>
          </p:cNvGrpSpPr>
          <p:nvPr/>
        </p:nvGrpSpPr>
        <p:grpSpPr bwMode="auto">
          <a:xfrm>
            <a:off x="7315143" y="3074977"/>
            <a:ext cx="624088" cy="703337"/>
            <a:chOff x="4798" y="1966"/>
            <a:chExt cx="441" cy="497"/>
          </a:xfrm>
        </p:grpSpPr>
        <p:sp>
          <p:nvSpPr>
            <p:cNvPr id="203" name="Freeform 119"/>
            <p:cNvSpPr>
              <a:spLocks/>
            </p:cNvSpPr>
            <p:nvPr/>
          </p:nvSpPr>
          <p:spPr bwMode="auto">
            <a:xfrm>
              <a:off x="4798" y="1966"/>
              <a:ext cx="441" cy="497"/>
            </a:xfrm>
            <a:custGeom>
              <a:avLst/>
              <a:gdLst>
                <a:gd name="T0" fmla="*/ 261 w 572"/>
                <a:gd name="T1" fmla="*/ 0 h 661"/>
                <a:gd name="T2" fmla="*/ 261 w 572"/>
                <a:gd name="T3" fmla="*/ 0 h 661"/>
                <a:gd name="T4" fmla="*/ 463 w 572"/>
                <a:gd name="T5" fmla="*/ 78 h 661"/>
                <a:gd name="T6" fmla="*/ 525 w 572"/>
                <a:gd name="T7" fmla="*/ 225 h 661"/>
                <a:gd name="T8" fmla="*/ 521 w 572"/>
                <a:gd name="T9" fmla="*/ 256 h 661"/>
                <a:gd name="T10" fmla="*/ 526 w 572"/>
                <a:gd name="T11" fmla="*/ 288 h 661"/>
                <a:gd name="T12" fmla="*/ 550 w 572"/>
                <a:gd name="T13" fmla="*/ 325 h 661"/>
                <a:gd name="T14" fmla="*/ 557 w 572"/>
                <a:gd name="T15" fmla="*/ 337 h 661"/>
                <a:gd name="T16" fmla="*/ 547 w 572"/>
                <a:gd name="T17" fmla="*/ 398 h 661"/>
                <a:gd name="T18" fmla="*/ 539 w 572"/>
                <a:gd name="T19" fmla="*/ 418 h 661"/>
                <a:gd name="T20" fmla="*/ 539 w 572"/>
                <a:gd name="T21" fmla="*/ 438 h 661"/>
                <a:gd name="T22" fmla="*/ 527 w 572"/>
                <a:gd name="T23" fmla="*/ 466 h 661"/>
                <a:gd name="T24" fmla="*/ 517 w 572"/>
                <a:gd name="T25" fmla="*/ 491 h 661"/>
                <a:gd name="T26" fmla="*/ 512 w 572"/>
                <a:gd name="T27" fmla="*/ 509 h 661"/>
                <a:gd name="T28" fmla="*/ 490 w 572"/>
                <a:gd name="T29" fmla="*/ 564 h 661"/>
                <a:gd name="T30" fmla="*/ 433 w 572"/>
                <a:gd name="T31" fmla="*/ 578 h 661"/>
                <a:gd name="T32" fmla="*/ 431 w 572"/>
                <a:gd name="T33" fmla="*/ 578 h 661"/>
                <a:gd name="T34" fmla="*/ 388 w 572"/>
                <a:gd name="T35" fmla="*/ 573 h 661"/>
                <a:gd name="T36" fmla="*/ 367 w 572"/>
                <a:gd name="T37" fmla="*/ 583 h 661"/>
                <a:gd name="T38" fmla="*/ 348 w 572"/>
                <a:gd name="T39" fmla="*/ 620 h 661"/>
                <a:gd name="T40" fmla="*/ 331 w 572"/>
                <a:gd name="T41" fmla="*/ 656 h 661"/>
                <a:gd name="T42" fmla="*/ 311 w 572"/>
                <a:gd name="T43" fmla="*/ 659 h 661"/>
                <a:gd name="T44" fmla="*/ 277 w 572"/>
                <a:gd name="T45" fmla="*/ 661 h 661"/>
                <a:gd name="T46" fmla="*/ 43 w 572"/>
                <a:gd name="T47" fmla="*/ 563 h 661"/>
                <a:gd name="T48" fmla="*/ 41 w 572"/>
                <a:gd name="T49" fmla="*/ 561 h 661"/>
                <a:gd name="T50" fmla="*/ 50 w 572"/>
                <a:gd name="T51" fmla="*/ 532 h 661"/>
                <a:gd name="T52" fmla="*/ 62 w 572"/>
                <a:gd name="T53" fmla="*/ 384 h 661"/>
                <a:gd name="T54" fmla="*/ 53 w 572"/>
                <a:gd name="T55" fmla="*/ 369 h 661"/>
                <a:gd name="T56" fmla="*/ 19 w 572"/>
                <a:gd name="T57" fmla="*/ 299 h 661"/>
                <a:gd name="T58" fmla="*/ 26 w 572"/>
                <a:gd name="T59" fmla="*/ 135 h 661"/>
                <a:gd name="T60" fmla="*/ 157 w 572"/>
                <a:gd name="T61" fmla="*/ 20 h 661"/>
                <a:gd name="T62" fmla="*/ 205 w 572"/>
                <a:gd name="T63" fmla="*/ 7 h 661"/>
                <a:gd name="T64" fmla="*/ 247 w 572"/>
                <a:gd name="T65" fmla="*/ 1 h 661"/>
                <a:gd name="T66" fmla="*/ 260 w 572"/>
                <a:gd name="T67" fmla="*/ 0 h 661"/>
                <a:gd name="T68" fmla="*/ 261 w 572"/>
                <a:gd name="T6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2" h="661">
                  <a:moveTo>
                    <a:pt x="261" y="0"/>
                  </a:moveTo>
                  <a:cubicBezTo>
                    <a:pt x="261" y="0"/>
                    <a:pt x="261" y="0"/>
                    <a:pt x="261" y="0"/>
                  </a:cubicBezTo>
                  <a:cubicBezTo>
                    <a:pt x="355" y="3"/>
                    <a:pt x="417" y="27"/>
                    <a:pt x="463" y="78"/>
                  </a:cubicBezTo>
                  <a:cubicBezTo>
                    <a:pt x="505" y="125"/>
                    <a:pt x="525" y="173"/>
                    <a:pt x="525" y="225"/>
                  </a:cubicBezTo>
                  <a:cubicBezTo>
                    <a:pt x="525" y="236"/>
                    <a:pt x="525" y="246"/>
                    <a:pt x="521" y="256"/>
                  </a:cubicBezTo>
                  <a:cubicBezTo>
                    <a:pt x="516" y="267"/>
                    <a:pt x="517" y="275"/>
                    <a:pt x="526" y="288"/>
                  </a:cubicBezTo>
                  <a:cubicBezTo>
                    <a:pt x="535" y="300"/>
                    <a:pt x="542" y="313"/>
                    <a:pt x="550" y="325"/>
                  </a:cubicBezTo>
                  <a:cubicBezTo>
                    <a:pt x="552" y="329"/>
                    <a:pt x="555" y="333"/>
                    <a:pt x="557" y="337"/>
                  </a:cubicBezTo>
                  <a:cubicBezTo>
                    <a:pt x="572" y="362"/>
                    <a:pt x="568" y="382"/>
                    <a:pt x="547" y="398"/>
                  </a:cubicBezTo>
                  <a:cubicBezTo>
                    <a:pt x="536" y="405"/>
                    <a:pt x="536" y="410"/>
                    <a:pt x="539" y="418"/>
                  </a:cubicBezTo>
                  <a:cubicBezTo>
                    <a:pt x="542" y="424"/>
                    <a:pt x="542" y="431"/>
                    <a:pt x="539" y="438"/>
                  </a:cubicBezTo>
                  <a:cubicBezTo>
                    <a:pt x="536" y="447"/>
                    <a:pt x="532" y="457"/>
                    <a:pt x="527" y="466"/>
                  </a:cubicBezTo>
                  <a:cubicBezTo>
                    <a:pt x="524" y="474"/>
                    <a:pt x="520" y="483"/>
                    <a:pt x="517" y="491"/>
                  </a:cubicBezTo>
                  <a:cubicBezTo>
                    <a:pt x="515" y="497"/>
                    <a:pt x="512" y="503"/>
                    <a:pt x="512" y="509"/>
                  </a:cubicBezTo>
                  <a:cubicBezTo>
                    <a:pt x="511" y="533"/>
                    <a:pt x="504" y="552"/>
                    <a:pt x="490" y="564"/>
                  </a:cubicBezTo>
                  <a:cubicBezTo>
                    <a:pt x="476" y="576"/>
                    <a:pt x="457" y="581"/>
                    <a:pt x="433" y="578"/>
                  </a:cubicBezTo>
                  <a:cubicBezTo>
                    <a:pt x="431" y="578"/>
                    <a:pt x="431" y="578"/>
                    <a:pt x="431" y="578"/>
                  </a:cubicBezTo>
                  <a:cubicBezTo>
                    <a:pt x="417" y="577"/>
                    <a:pt x="403" y="575"/>
                    <a:pt x="388" y="573"/>
                  </a:cubicBezTo>
                  <a:cubicBezTo>
                    <a:pt x="377" y="571"/>
                    <a:pt x="372" y="574"/>
                    <a:pt x="367" y="583"/>
                  </a:cubicBezTo>
                  <a:cubicBezTo>
                    <a:pt x="348" y="620"/>
                    <a:pt x="348" y="620"/>
                    <a:pt x="348" y="620"/>
                  </a:cubicBezTo>
                  <a:cubicBezTo>
                    <a:pt x="331" y="656"/>
                    <a:pt x="331" y="656"/>
                    <a:pt x="331" y="656"/>
                  </a:cubicBezTo>
                  <a:cubicBezTo>
                    <a:pt x="311" y="659"/>
                    <a:pt x="311" y="659"/>
                    <a:pt x="311" y="659"/>
                  </a:cubicBezTo>
                  <a:cubicBezTo>
                    <a:pt x="300" y="660"/>
                    <a:pt x="288" y="661"/>
                    <a:pt x="277" y="661"/>
                  </a:cubicBezTo>
                  <a:cubicBezTo>
                    <a:pt x="186" y="661"/>
                    <a:pt x="103" y="623"/>
                    <a:pt x="43" y="563"/>
                  </a:cubicBezTo>
                  <a:cubicBezTo>
                    <a:pt x="41" y="561"/>
                    <a:pt x="41" y="561"/>
                    <a:pt x="41" y="561"/>
                  </a:cubicBezTo>
                  <a:cubicBezTo>
                    <a:pt x="50" y="532"/>
                    <a:pt x="50" y="532"/>
                    <a:pt x="50" y="532"/>
                  </a:cubicBezTo>
                  <a:cubicBezTo>
                    <a:pt x="65" y="472"/>
                    <a:pt x="74" y="407"/>
                    <a:pt x="62" y="384"/>
                  </a:cubicBezTo>
                  <a:cubicBezTo>
                    <a:pt x="53" y="369"/>
                    <a:pt x="53" y="369"/>
                    <a:pt x="53" y="369"/>
                  </a:cubicBezTo>
                  <a:cubicBezTo>
                    <a:pt x="41" y="346"/>
                    <a:pt x="28" y="323"/>
                    <a:pt x="19" y="299"/>
                  </a:cubicBezTo>
                  <a:cubicBezTo>
                    <a:pt x="0" y="244"/>
                    <a:pt x="2" y="185"/>
                    <a:pt x="26" y="135"/>
                  </a:cubicBezTo>
                  <a:cubicBezTo>
                    <a:pt x="51" y="81"/>
                    <a:pt x="98" y="41"/>
                    <a:pt x="157" y="20"/>
                  </a:cubicBezTo>
                  <a:cubicBezTo>
                    <a:pt x="174" y="13"/>
                    <a:pt x="190" y="9"/>
                    <a:pt x="205" y="7"/>
                  </a:cubicBezTo>
                  <a:cubicBezTo>
                    <a:pt x="220" y="4"/>
                    <a:pt x="235" y="2"/>
                    <a:pt x="247" y="1"/>
                  </a:cubicBezTo>
                  <a:cubicBezTo>
                    <a:pt x="252" y="1"/>
                    <a:pt x="256" y="0"/>
                    <a:pt x="260" y="0"/>
                  </a:cubicBezTo>
                  <a:cubicBezTo>
                    <a:pt x="260" y="0"/>
                    <a:pt x="260" y="0"/>
                    <a:pt x="261"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0"/>
            <p:cNvSpPr>
              <a:spLocks noEditPoints="1"/>
            </p:cNvSpPr>
            <p:nvPr/>
          </p:nvSpPr>
          <p:spPr bwMode="auto">
            <a:xfrm>
              <a:off x="4855" y="2042"/>
              <a:ext cx="296" cy="142"/>
            </a:xfrm>
            <a:custGeom>
              <a:avLst/>
              <a:gdLst>
                <a:gd name="T0" fmla="*/ 290 w 384"/>
                <a:gd name="T1" fmla="*/ 0 h 189"/>
                <a:gd name="T2" fmla="*/ 309 w 384"/>
                <a:gd name="T3" fmla="*/ 19 h 189"/>
                <a:gd name="T4" fmla="*/ 290 w 384"/>
                <a:gd name="T5" fmla="*/ 37 h 189"/>
                <a:gd name="T6" fmla="*/ 273 w 384"/>
                <a:gd name="T7" fmla="*/ 43 h 189"/>
                <a:gd name="T8" fmla="*/ 273 w 384"/>
                <a:gd name="T9" fmla="*/ 70 h 189"/>
                <a:gd name="T10" fmla="*/ 366 w 384"/>
                <a:gd name="T11" fmla="*/ 75 h 189"/>
                <a:gd name="T12" fmla="*/ 384 w 384"/>
                <a:gd name="T13" fmla="*/ 94 h 189"/>
                <a:gd name="T14" fmla="*/ 366 w 384"/>
                <a:gd name="T15" fmla="*/ 113 h 189"/>
                <a:gd name="T16" fmla="*/ 254 w 384"/>
                <a:gd name="T17" fmla="*/ 119 h 189"/>
                <a:gd name="T18" fmla="*/ 254 w 384"/>
                <a:gd name="T19" fmla="*/ 146 h 189"/>
                <a:gd name="T20" fmla="*/ 280 w 384"/>
                <a:gd name="T21" fmla="*/ 157 h 189"/>
                <a:gd name="T22" fmla="*/ 280 w 384"/>
                <a:gd name="T23" fmla="*/ 183 h 189"/>
                <a:gd name="T24" fmla="*/ 108 w 384"/>
                <a:gd name="T25" fmla="*/ 189 h 189"/>
                <a:gd name="T26" fmla="*/ 89 w 384"/>
                <a:gd name="T27" fmla="*/ 170 h 189"/>
                <a:gd name="T28" fmla="*/ 108 w 384"/>
                <a:gd name="T29" fmla="*/ 151 h 189"/>
                <a:gd name="T30" fmla="*/ 196 w 384"/>
                <a:gd name="T31" fmla="*/ 146 h 189"/>
                <a:gd name="T32" fmla="*/ 196 w 384"/>
                <a:gd name="T33" fmla="*/ 119 h 189"/>
                <a:gd name="T34" fmla="*/ 150 w 384"/>
                <a:gd name="T35" fmla="*/ 113 h 189"/>
                <a:gd name="T36" fmla="*/ 131 w 384"/>
                <a:gd name="T37" fmla="*/ 94 h 189"/>
                <a:gd name="T38" fmla="*/ 150 w 384"/>
                <a:gd name="T39" fmla="*/ 75 h 189"/>
                <a:gd name="T40" fmla="*/ 168 w 384"/>
                <a:gd name="T41" fmla="*/ 70 h 189"/>
                <a:gd name="T42" fmla="*/ 168 w 384"/>
                <a:gd name="T43" fmla="*/ 43 h 189"/>
                <a:gd name="T44" fmla="*/ 42 w 384"/>
                <a:gd name="T45" fmla="*/ 37 h 189"/>
                <a:gd name="T46" fmla="*/ 23 w 384"/>
                <a:gd name="T47" fmla="*/ 19 h 189"/>
                <a:gd name="T48" fmla="*/ 42 w 384"/>
                <a:gd name="T49" fmla="*/ 0 h 189"/>
                <a:gd name="T50" fmla="*/ 65 w 384"/>
                <a:gd name="T51" fmla="*/ 76 h 189"/>
                <a:gd name="T52" fmla="*/ 84 w 384"/>
                <a:gd name="T53" fmla="*/ 95 h 189"/>
                <a:gd name="T54" fmla="*/ 65 w 384"/>
                <a:gd name="T55" fmla="*/ 113 h 189"/>
                <a:gd name="T56" fmla="*/ 5 w 384"/>
                <a:gd name="T57" fmla="*/ 108 h 189"/>
                <a:gd name="T58" fmla="*/ 5 w 384"/>
                <a:gd name="T59" fmla="*/ 82 h 189"/>
                <a:gd name="T60" fmla="*/ 356 w 384"/>
                <a:gd name="T61" fmla="*/ 151 h 189"/>
                <a:gd name="T62" fmla="*/ 356 w 384"/>
                <a:gd name="T63" fmla="*/ 189 h 189"/>
                <a:gd name="T64" fmla="*/ 356 w 384"/>
                <a:gd name="T65" fmla="*/ 15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189">
                  <a:moveTo>
                    <a:pt x="42" y="0"/>
                  </a:moveTo>
                  <a:cubicBezTo>
                    <a:pt x="290" y="0"/>
                    <a:pt x="290" y="0"/>
                    <a:pt x="290" y="0"/>
                  </a:cubicBezTo>
                  <a:cubicBezTo>
                    <a:pt x="295" y="0"/>
                    <a:pt x="300" y="2"/>
                    <a:pt x="304" y="5"/>
                  </a:cubicBezTo>
                  <a:cubicBezTo>
                    <a:pt x="307" y="9"/>
                    <a:pt x="309" y="14"/>
                    <a:pt x="309" y="19"/>
                  </a:cubicBezTo>
                  <a:cubicBezTo>
                    <a:pt x="309" y="23"/>
                    <a:pt x="307" y="28"/>
                    <a:pt x="304" y="32"/>
                  </a:cubicBezTo>
                  <a:cubicBezTo>
                    <a:pt x="300" y="36"/>
                    <a:pt x="295" y="37"/>
                    <a:pt x="290" y="37"/>
                  </a:cubicBezTo>
                  <a:cubicBezTo>
                    <a:pt x="286" y="37"/>
                    <a:pt x="286" y="37"/>
                    <a:pt x="286" y="37"/>
                  </a:cubicBezTo>
                  <a:cubicBezTo>
                    <a:pt x="281" y="37"/>
                    <a:pt x="276" y="40"/>
                    <a:pt x="273" y="43"/>
                  </a:cubicBezTo>
                  <a:cubicBezTo>
                    <a:pt x="269" y="47"/>
                    <a:pt x="267" y="52"/>
                    <a:pt x="267" y="57"/>
                  </a:cubicBezTo>
                  <a:cubicBezTo>
                    <a:pt x="267" y="61"/>
                    <a:pt x="269" y="66"/>
                    <a:pt x="273" y="70"/>
                  </a:cubicBezTo>
                  <a:cubicBezTo>
                    <a:pt x="276" y="73"/>
                    <a:pt x="281" y="75"/>
                    <a:pt x="286" y="75"/>
                  </a:cubicBezTo>
                  <a:cubicBezTo>
                    <a:pt x="366" y="75"/>
                    <a:pt x="366" y="75"/>
                    <a:pt x="366" y="75"/>
                  </a:cubicBezTo>
                  <a:cubicBezTo>
                    <a:pt x="370" y="75"/>
                    <a:pt x="375" y="77"/>
                    <a:pt x="379" y="81"/>
                  </a:cubicBezTo>
                  <a:cubicBezTo>
                    <a:pt x="382" y="85"/>
                    <a:pt x="384" y="89"/>
                    <a:pt x="384" y="94"/>
                  </a:cubicBezTo>
                  <a:cubicBezTo>
                    <a:pt x="384" y="99"/>
                    <a:pt x="382" y="104"/>
                    <a:pt x="379" y="108"/>
                  </a:cubicBezTo>
                  <a:cubicBezTo>
                    <a:pt x="375" y="111"/>
                    <a:pt x="370" y="113"/>
                    <a:pt x="366" y="113"/>
                  </a:cubicBezTo>
                  <a:cubicBezTo>
                    <a:pt x="267" y="113"/>
                    <a:pt x="267" y="113"/>
                    <a:pt x="267" y="113"/>
                  </a:cubicBezTo>
                  <a:cubicBezTo>
                    <a:pt x="262" y="113"/>
                    <a:pt x="257" y="115"/>
                    <a:pt x="254" y="119"/>
                  </a:cubicBezTo>
                  <a:cubicBezTo>
                    <a:pt x="250" y="122"/>
                    <a:pt x="248" y="127"/>
                    <a:pt x="248" y="132"/>
                  </a:cubicBezTo>
                  <a:cubicBezTo>
                    <a:pt x="248" y="137"/>
                    <a:pt x="250" y="142"/>
                    <a:pt x="254" y="146"/>
                  </a:cubicBezTo>
                  <a:cubicBezTo>
                    <a:pt x="257" y="149"/>
                    <a:pt x="262" y="151"/>
                    <a:pt x="267" y="151"/>
                  </a:cubicBezTo>
                  <a:cubicBezTo>
                    <a:pt x="272" y="151"/>
                    <a:pt x="277" y="153"/>
                    <a:pt x="280" y="157"/>
                  </a:cubicBezTo>
                  <a:cubicBezTo>
                    <a:pt x="284" y="160"/>
                    <a:pt x="286" y="165"/>
                    <a:pt x="286" y="170"/>
                  </a:cubicBezTo>
                  <a:cubicBezTo>
                    <a:pt x="286" y="175"/>
                    <a:pt x="284" y="179"/>
                    <a:pt x="280" y="183"/>
                  </a:cubicBezTo>
                  <a:cubicBezTo>
                    <a:pt x="277" y="187"/>
                    <a:pt x="272" y="189"/>
                    <a:pt x="267" y="189"/>
                  </a:cubicBezTo>
                  <a:cubicBezTo>
                    <a:pt x="108" y="189"/>
                    <a:pt x="108" y="189"/>
                    <a:pt x="108" y="189"/>
                  </a:cubicBezTo>
                  <a:cubicBezTo>
                    <a:pt x="103" y="189"/>
                    <a:pt x="98" y="187"/>
                    <a:pt x="94" y="183"/>
                  </a:cubicBezTo>
                  <a:cubicBezTo>
                    <a:pt x="91" y="179"/>
                    <a:pt x="89" y="175"/>
                    <a:pt x="89" y="170"/>
                  </a:cubicBezTo>
                  <a:cubicBezTo>
                    <a:pt x="89" y="165"/>
                    <a:pt x="91" y="160"/>
                    <a:pt x="94" y="157"/>
                  </a:cubicBezTo>
                  <a:cubicBezTo>
                    <a:pt x="98" y="153"/>
                    <a:pt x="103" y="151"/>
                    <a:pt x="108" y="151"/>
                  </a:cubicBezTo>
                  <a:cubicBezTo>
                    <a:pt x="183" y="151"/>
                    <a:pt x="183" y="151"/>
                    <a:pt x="183" y="151"/>
                  </a:cubicBezTo>
                  <a:cubicBezTo>
                    <a:pt x="187" y="151"/>
                    <a:pt x="192" y="149"/>
                    <a:pt x="196" y="146"/>
                  </a:cubicBezTo>
                  <a:cubicBezTo>
                    <a:pt x="200" y="142"/>
                    <a:pt x="202" y="137"/>
                    <a:pt x="202" y="132"/>
                  </a:cubicBezTo>
                  <a:cubicBezTo>
                    <a:pt x="202" y="127"/>
                    <a:pt x="200" y="122"/>
                    <a:pt x="196" y="119"/>
                  </a:cubicBezTo>
                  <a:cubicBezTo>
                    <a:pt x="192" y="115"/>
                    <a:pt x="187" y="113"/>
                    <a:pt x="183" y="113"/>
                  </a:cubicBezTo>
                  <a:cubicBezTo>
                    <a:pt x="150" y="113"/>
                    <a:pt x="150" y="113"/>
                    <a:pt x="150" y="113"/>
                  </a:cubicBezTo>
                  <a:cubicBezTo>
                    <a:pt x="145" y="113"/>
                    <a:pt x="140" y="111"/>
                    <a:pt x="136" y="108"/>
                  </a:cubicBezTo>
                  <a:cubicBezTo>
                    <a:pt x="133" y="104"/>
                    <a:pt x="131" y="99"/>
                    <a:pt x="131" y="94"/>
                  </a:cubicBezTo>
                  <a:cubicBezTo>
                    <a:pt x="131" y="89"/>
                    <a:pt x="133" y="85"/>
                    <a:pt x="136" y="81"/>
                  </a:cubicBezTo>
                  <a:cubicBezTo>
                    <a:pt x="140" y="77"/>
                    <a:pt x="145" y="75"/>
                    <a:pt x="150" y="75"/>
                  </a:cubicBezTo>
                  <a:cubicBezTo>
                    <a:pt x="154" y="75"/>
                    <a:pt x="154" y="75"/>
                    <a:pt x="154" y="75"/>
                  </a:cubicBezTo>
                  <a:cubicBezTo>
                    <a:pt x="159" y="75"/>
                    <a:pt x="164" y="73"/>
                    <a:pt x="168" y="70"/>
                  </a:cubicBezTo>
                  <a:cubicBezTo>
                    <a:pt x="171" y="66"/>
                    <a:pt x="173" y="61"/>
                    <a:pt x="173" y="57"/>
                  </a:cubicBezTo>
                  <a:cubicBezTo>
                    <a:pt x="173" y="52"/>
                    <a:pt x="171" y="47"/>
                    <a:pt x="168" y="43"/>
                  </a:cubicBezTo>
                  <a:cubicBezTo>
                    <a:pt x="164" y="40"/>
                    <a:pt x="159" y="37"/>
                    <a:pt x="154" y="37"/>
                  </a:cubicBezTo>
                  <a:cubicBezTo>
                    <a:pt x="42" y="37"/>
                    <a:pt x="42" y="37"/>
                    <a:pt x="42" y="37"/>
                  </a:cubicBezTo>
                  <a:cubicBezTo>
                    <a:pt x="37" y="37"/>
                    <a:pt x="32" y="36"/>
                    <a:pt x="29" y="32"/>
                  </a:cubicBezTo>
                  <a:cubicBezTo>
                    <a:pt x="25" y="28"/>
                    <a:pt x="23" y="23"/>
                    <a:pt x="23" y="19"/>
                  </a:cubicBezTo>
                  <a:cubicBezTo>
                    <a:pt x="23" y="14"/>
                    <a:pt x="25" y="9"/>
                    <a:pt x="29" y="5"/>
                  </a:cubicBezTo>
                  <a:cubicBezTo>
                    <a:pt x="32" y="2"/>
                    <a:pt x="37" y="0"/>
                    <a:pt x="42" y="0"/>
                  </a:cubicBezTo>
                  <a:close/>
                  <a:moveTo>
                    <a:pt x="18" y="76"/>
                  </a:moveTo>
                  <a:cubicBezTo>
                    <a:pt x="65" y="76"/>
                    <a:pt x="65" y="76"/>
                    <a:pt x="65" y="76"/>
                  </a:cubicBezTo>
                  <a:cubicBezTo>
                    <a:pt x="70" y="76"/>
                    <a:pt x="75" y="78"/>
                    <a:pt x="79" y="82"/>
                  </a:cubicBezTo>
                  <a:cubicBezTo>
                    <a:pt x="82" y="85"/>
                    <a:pt x="84" y="90"/>
                    <a:pt x="84" y="95"/>
                  </a:cubicBezTo>
                  <a:cubicBezTo>
                    <a:pt x="84" y="99"/>
                    <a:pt x="82" y="104"/>
                    <a:pt x="79" y="108"/>
                  </a:cubicBezTo>
                  <a:cubicBezTo>
                    <a:pt x="75" y="111"/>
                    <a:pt x="70" y="113"/>
                    <a:pt x="65" y="113"/>
                  </a:cubicBezTo>
                  <a:cubicBezTo>
                    <a:pt x="18" y="113"/>
                    <a:pt x="18" y="113"/>
                    <a:pt x="18" y="113"/>
                  </a:cubicBezTo>
                  <a:cubicBezTo>
                    <a:pt x="14" y="113"/>
                    <a:pt x="9" y="111"/>
                    <a:pt x="5" y="108"/>
                  </a:cubicBezTo>
                  <a:cubicBezTo>
                    <a:pt x="1" y="104"/>
                    <a:pt x="0" y="99"/>
                    <a:pt x="0" y="95"/>
                  </a:cubicBezTo>
                  <a:cubicBezTo>
                    <a:pt x="0" y="90"/>
                    <a:pt x="1" y="85"/>
                    <a:pt x="5" y="82"/>
                  </a:cubicBezTo>
                  <a:cubicBezTo>
                    <a:pt x="9" y="78"/>
                    <a:pt x="14" y="76"/>
                    <a:pt x="18" y="76"/>
                  </a:cubicBezTo>
                  <a:close/>
                  <a:moveTo>
                    <a:pt x="356" y="151"/>
                  </a:moveTo>
                  <a:cubicBezTo>
                    <a:pt x="366" y="151"/>
                    <a:pt x="374" y="160"/>
                    <a:pt x="374" y="170"/>
                  </a:cubicBezTo>
                  <a:cubicBezTo>
                    <a:pt x="374" y="180"/>
                    <a:pt x="366" y="189"/>
                    <a:pt x="356" y="189"/>
                  </a:cubicBezTo>
                  <a:cubicBezTo>
                    <a:pt x="345" y="189"/>
                    <a:pt x="336" y="180"/>
                    <a:pt x="336" y="170"/>
                  </a:cubicBezTo>
                  <a:cubicBezTo>
                    <a:pt x="336" y="160"/>
                    <a:pt x="345" y="151"/>
                    <a:pt x="35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6" name="Group 123"/>
          <p:cNvGrpSpPr>
            <a:grpSpLocks noChangeAspect="1"/>
          </p:cNvGrpSpPr>
          <p:nvPr/>
        </p:nvGrpSpPr>
        <p:grpSpPr bwMode="auto">
          <a:xfrm>
            <a:off x="498475" y="3976688"/>
            <a:ext cx="795338" cy="611188"/>
            <a:chOff x="314" y="2505"/>
            <a:chExt cx="501" cy="385"/>
          </a:xfrm>
        </p:grpSpPr>
        <p:sp>
          <p:nvSpPr>
            <p:cNvPr id="208" name="Freeform 124"/>
            <p:cNvSpPr>
              <a:spLocks/>
            </p:cNvSpPr>
            <p:nvPr/>
          </p:nvSpPr>
          <p:spPr bwMode="auto">
            <a:xfrm>
              <a:off x="479" y="2534"/>
              <a:ext cx="160" cy="92"/>
            </a:xfrm>
            <a:custGeom>
              <a:avLst/>
              <a:gdLst>
                <a:gd name="T0" fmla="*/ 0 w 205"/>
                <a:gd name="T1" fmla="*/ 6 h 121"/>
                <a:gd name="T2" fmla="*/ 0 w 205"/>
                <a:gd name="T3" fmla="*/ 6 h 121"/>
                <a:gd name="T4" fmla="*/ 1 w 205"/>
                <a:gd name="T5" fmla="*/ 0 h 121"/>
                <a:gd name="T6" fmla="*/ 4 w 205"/>
                <a:gd name="T7" fmla="*/ 0 h 121"/>
                <a:gd name="T8" fmla="*/ 187 w 205"/>
                <a:gd name="T9" fmla="*/ 0 h 121"/>
                <a:gd name="T10" fmla="*/ 205 w 205"/>
                <a:gd name="T11" fmla="*/ 16 h 121"/>
                <a:gd name="T12" fmla="*/ 205 w 205"/>
                <a:gd name="T13" fmla="*/ 104 h 121"/>
                <a:gd name="T14" fmla="*/ 187 w 205"/>
                <a:gd name="T15" fmla="*/ 121 h 121"/>
                <a:gd name="T16" fmla="*/ 60 w 205"/>
                <a:gd name="T17" fmla="*/ 121 h 121"/>
                <a:gd name="T18" fmla="*/ 48 w 205"/>
                <a:gd name="T19" fmla="*/ 111 h 121"/>
                <a:gd name="T20" fmla="*/ 0 w 205"/>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121">
                  <a:moveTo>
                    <a:pt x="0" y="6"/>
                  </a:moveTo>
                  <a:cubicBezTo>
                    <a:pt x="0" y="6"/>
                    <a:pt x="0" y="6"/>
                    <a:pt x="0" y="6"/>
                  </a:cubicBezTo>
                  <a:cubicBezTo>
                    <a:pt x="1" y="0"/>
                    <a:pt x="1" y="0"/>
                    <a:pt x="1" y="0"/>
                  </a:cubicBezTo>
                  <a:cubicBezTo>
                    <a:pt x="2" y="0"/>
                    <a:pt x="3" y="0"/>
                    <a:pt x="4" y="0"/>
                  </a:cubicBezTo>
                  <a:cubicBezTo>
                    <a:pt x="187" y="0"/>
                    <a:pt x="187" y="0"/>
                    <a:pt x="187" y="0"/>
                  </a:cubicBezTo>
                  <a:cubicBezTo>
                    <a:pt x="197" y="0"/>
                    <a:pt x="205" y="7"/>
                    <a:pt x="205" y="16"/>
                  </a:cubicBezTo>
                  <a:cubicBezTo>
                    <a:pt x="205" y="104"/>
                    <a:pt x="205" y="104"/>
                    <a:pt x="205" y="104"/>
                  </a:cubicBezTo>
                  <a:cubicBezTo>
                    <a:pt x="205" y="113"/>
                    <a:pt x="197" y="121"/>
                    <a:pt x="187" y="121"/>
                  </a:cubicBezTo>
                  <a:cubicBezTo>
                    <a:pt x="60" y="121"/>
                    <a:pt x="60" y="121"/>
                    <a:pt x="60" y="121"/>
                  </a:cubicBezTo>
                  <a:cubicBezTo>
                    <a:pt x="56" y="117"/>
                    <a:pt x="52" y="114"/>
                    <a:pt x="48" y="111"/>
                  </a:cubicBezTo>
                  <a:cubicBezTo>
                    <a:pt x="18" y="76"/>
                    <a:pt x="5" y="36"/>
                    <a:pt x="0" y="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25"/>
            <p:cNvSpPr>
              <a:spLocks/>
            </p:cNvSpPr>
            <p:nvPr/>
          </p:nvSpPr>
          <p:spPr bwMode="auto">
            <a:xfrm>
              <a:off x="515" y="2619"/>
              <a:ext cx="12" cy="7"/>
            </a:xfrm>
            <a:custGeom>
              <a:avLst/>
              <a:gdLst>
                <a:gd name="T0" fmla="*/ 0 w 15"/>
                <a:gd name="T1" fmla="*/ 0 h 8"/>
                <a:gd name="T2" fmla="*/ 0 w 15"/>
                <a:gd name="T3" fmla="*/ 0 h 8"/>
                <a:gd name="T4" fmla="*/ 15 w 15"/>
                <a:gd name="T5" fmla="*/ 8 h 8"/>
                <a:gd name="T6" fmla="*/ 11 w 15"/>
                <a:gd name="T7" fmla="*/ 8 h 8"/>
                <a:gd name="T8" fmla="*/ 0 w 15"/>
                <a:gd name="T9" fmla="*/ 0 h 8"/>
              </a:gdLst>
              <a:ahLst/>
              <a:cxnLst>
                <a:cxn ang="0">
                  <a:pos x="T0" y="T1"/>
                </a:cxn>
                <a:cxn ang="0">
                  <a:pos x="T2" y="T3"/>
                </a:cxn>
                <a:cxn ang="0">
                  <a:pos x="T4" y="T5"/>
                </a:cxn>
                <a:cxn ang="0">
                  <a:pos x="T6" y="T7"/>
                </a:cxn>
                <a:cxn ang="0">
                  <a:pos x="T8" y="T9"/>
                </a:cxn>
              </a:cxnLst>
              <a:rect l="0" t="0" r="r" b="b"/>
              <a:pathLst>
                <a:path w="15" h="8">
                  <a:moveTo>
                    <a:pt x="0" y="0"/>
                  </a:moveTo>
                  <a:cubicBezTo>
                    <a:pt x="0" y="0"/>
                    <a:pt x="0" y="0"/>
                    <a:pt x="0" y="0"/>
                  </a:cubicBezTo>
                  <a:cubicBezTo>
                    <a:pt x="5" y="3"/>
                    <a:pt x="10" y="5"/>
                    <a:pt x="15" y="8"/>
                  </a:cubicBezTo>
                  <a:cubicBezTo>
                    <a:pt x="11" y="8"/>
                    <a:pt x="11" y="8"/>
                    <a:pt x="11" y="8"/>
                  </a:cubicBezTo>
                  <a:cubicBezTo>
                    <a:pt x="7" y="5"/>
                    <a:pt x="3" y="3"/>
                    <a:pt x="0" y="0"/>
                  </a:cubicBezTo>
                </a:path>
              </a:pathLst>
            </a:custGeom>
            <a:solidFill>
              <a:srgbClr val="0A5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26"/>
            <p:cNvSpPr>
              <a:spLocks/>
            </p:cNvSpPr>
            <p:nvPr/>
          </p:nvSpPr>
          <p:spPr bwMode="auto">
            <a:xfrm>
              <a:off x="662" y="2534"/>
              <a:ext cx="153" cy="92"/>
            </a:xfrm>
            <a:custGeom>
              <a:avLst/>
              <a:gdLst>
                <a:gd name="T0" fmla="*/ 180 w 197"/>
                <a:gd name="T1" fmla="*/ 121 h 121"/>
                <a:gd name="T2" fmla="*/ 180 w 197"/>
                <a:gd name="T3" fmla="*/ 121 h 121"/>
                <a:gd name="T4" fmla="*/ 17 w 197"/>
                <a:gd name="T5" fmla="*/ 121 h 121"/>
                <a:gd name="T6" fmla="*/ 0 w 197"/>
                <a:gd name="T7" fmla="*/ 104 h 121"/>
                <a:gd name="T8" fmla="*/ 0 w 197"/>
                <a:gd name="T9" fmla="*/ 16 h 121"/>
                <a:gd name="T10" fmla="*/ 17 w 197"/>
                <a:gd name="T11" fmla="*/ 0 h 121"/>
                <a:gd name="T12" fmla="*/ 180 w 197"/>
                <a:gd name="T13" fmla="*/ 0 h 121"/>
                <a:gd name="T14" fmla="*/ 197 w 197"/>
                <a:gd name="T15" fmla="*/ 16 h 121"/>
                <a:gd name="T16" fmla="*/ 197 w 197"/>
                <a:gd name="T17" fmla="*/ 104 h 121"/>
                <a:gd name="T18" fmla="*/ 180 w 197"/>
                <a:gd name="T1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21">
                  <a:moveTo>
                    <a:pt x="180" y="121"/>
                  </a:moveTo>
                  <a:cubicBezTo>
                    <a:pt x="180" y="121"/>
                    <a:pt x="180" y="121"/>
                    <a:pt x="180" y="121"/>
                  </a:cubicBezTo>
                  <a:cubicBezTo>
                    <a:pt x="17" y="121"/>
                    <a:pt x="17" y="121"/>
                    <a:pt x="17" y="121"/>
                  </a:cubicBezTo>
                  <a:cubicBezTo>
                    <a:pt x="8" y="121"/>
                    <a:pt x="0" y="113"/>
                    <a:pt x="0" y="104"/>
                  </a:cubicBezTo>
                  <a:cubicBezTo>
                    <a:pt x="0" y="16"/>
                    <a:pt x="0" y="16"/>
                    <a:pt x="0" y="16"/>
                  </a:cubicBezTo>
                  <a:cubicBezTo>
                    <a:pt x="0" y="7"/>
                    <a:pt x="8" y="0"/>
                    <a:pt x="17" y="0"/>
                  </a:cubicBezTo>
                  <a:cubicBezTo>
                    <a:pt x="180" y="0"/>
                    <a:pt x="180" y="0"/>
                    <a:pt x="180" y="0"/>
                  </a:cubicBezTo>
                  <a:cubicBezTo>
                    <a:pt x="189" y="0"/>
                    <a:pt x="197" y="7"/>
                    <a:pt x="197" y="16"/>
                  </a:cubicBezTo>
                  <a:cubicBezTo>
                    <a:pt x="197" y="104"/>
                    <a:pt x="197" y="104"/>
                    <a:pt x="197" y="104"/>
                  </a:cubicBezTo>
                  <a:cubicBezTo>
                    <a:pt x="197" y="113"/>
                    <a:pt x="189" y="121"/>
                    <a:pt x="180" y="12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27"/>
            <p:cNvSpPr>
              <a:spLocks/>
            </p:cNvSpPr>
            <p:nvPr/>
          </p:nvSpPr>
          <p:spPr bwMode="auto">
            <a:xfrm>
              <a:off x="544" y="2648"/>
              <a:ext cx="271" cy="92"/>
            </a:xfrm>
            <a:custGeom>
              <a:avLst/>
              <a:gdLst>
                <a:gd name="T0" fmla="*/ 0 w 349"/>
                <a:gd name="T1" fmla="*/ 0 h 121"/>
                <a:gd name="T2" fmla="*/ 0 w 349"/>
                <a:gd name="T3" fmla="*/ 0 h 121"/>
                <a:gd name="T4" fmla="*/ 331 w 349"/>
                <a:gd name="T5" fmla="*/ 0 h 121"/>
                <a:gd name="T6" fmla="*/ 349 w 349"/>
                <a:gd name="T7" fmla="*/ 17 h 121"/>
                <a:gd name="T8" fmla="*/ 349 w 349"/>
                <a:gd name="T9" fmla="*/ 104 h 121"/>
                <a:gd name="T10" fmla="*/ 331 w 349"/>
                <a:gd name="T11" fmla="*/ 121 h 121"/>
                <a:gd name="T12" fmla="*/ 65 w 349"/>
                <a:gd name="T13" fmla="*/ 121 h 121"/>
                <a:gd name="T14" fmla="*/ 0 w 34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121">
                  <a:moveTo>
                    <a:pt x="0" y="0"/>
                  </a:moveTo>
                  <a:cubicBezTo>
                    <a:pt x="0" y="0"/>
                    <a:pt x="0" y="0"/>
                    <a:pt x="0" y="0"/>
                  </a:cubicBezTo>
                  <a:cubicBezTo>
                    <a:pt x="331" y="0"/>
                    <a:pt x="331" y="0"/>
                    <a:pt x="331" y="0"/>
                  </a:cubicBezTo>
                  <a:cubicBezTo>
                    <a:pt x="341" y="0"/>
                    <a:pt x="349" y="8"/>
                    <a:pt x="349" y="17"/>
                  </a:cubicBezTo>
                  <a:cubicBezTo>
                    <a:pt x="349" y="104"/>
                    <a:pt x="349" y="104"/>
                    <a:pt x="349" y="104"/>
                  </a:cubicBezTo>
                  <a:cubicBezTo>
                    <a:pt x="349" y="114"/>
                    <a:pt x="341" y="121"/>
                    <a:pt x="331" y="121"/>
                  </a:cubicBezTo>
                  <a:cubicBezTo>
                    <a:pt x="65" y="121"/>
                    <a:pt x="65" y="121"/>
                    <a:pt x="65" y="121"/>
                  </a:cubicBezTo>
                  <a:cubicBezTo>
                    <a:pt x="63" y="70"/>
                    <a:pt x="38" y="35"/>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28"/>
            <p:cNvSpPr>
              <a:spLocks/>
            </p:cNvSpPr>
            <p:nvPr/>
          </p:nvSpPr>
          <p:spPr bwMode="auto">
            <a:xfrm>
              <a:off x="662" y="2764"/>
              <a:ext cx="153" cy="92"/>
            </a:xfrm>
            <a:custGeom>
              <a:avLst/>
              <a:gdLst>
                <a:gd name="T0" fmla="*/ 17 w 197"/>
                <a:gd name="T1" fmla="*/ 0 h 121"/>
                <a:gd name="T2" fmla="*/ 17 w 197"/>
                <a:gd name="T3" fmla="*/ 0 h 121"/>
                <a:gd name="T4" fmla="*/ 180 w 197"/>
                <a:gd name="T5" fmla="*/ 0 h 121"/>
                <a:gd name="T6" fmla="*/ 197 w 197"/>
                <a:gd name="T7" fmla="*/ 16 h 121"/>
                <a:gd name="T8" fmla="*/ 197 w 197"/>
                <a:gd name="T9" fmla="*/ 104 h 121"/>
                <a:gd name="T10" fmla="*/ 180 w 197"/>
                <a:gd name="T11" fmla="*/ 121 h 121"/>
                <a:gd name="T12" fmla="*/ 17 w 197"/>
                <a:gd name="T13" fmla="*/ 121 h 121"/>
                <a:gd name="T14" fmla="*/ 0 w 197"/>
                <a:gd name="T15" fmla="*/ 104 h 121"/>
                <a:gd name="T16" fmla="*/ 0 w 197"/>
                <a:gd name="T17" fmla="*/ 16 h 121"/>
                <a:gd name="T18" fmla="*/ 17 w 197"/>
                <a:gd name="T1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21">
                  <a:moveTo>
                    <a:pt x="17" y="0"/>
                  </a:moveTo>
                  <a:cubicBezTo>
                    <a:pt x="17" y="0"/>
                    <a:pt x="17" y="0"/>
                    <a:pt x="17" y="0"/>
                  </a:cubicBezTo>
                  <a:cubicBezTo>
                    <a:pt x="180" y="0"/>
                    <a:pt x="180" y="0"/>
                    <a:pt x="180" y="0"/>
                  </a:cubicBezTo>
                  <a:cubicBezTo>
                    <a:pt x="189" y="0"/>
                    <a:pt x="197" y="7"/>
                    <a:pt x="197" y="16"/>
                  </a:cubicBezTo>
                  <a:cubicBezTo>
                    <a:pt x="197" y="104"/>
                    <a:pt x="197" y="104"/>
                    <a:pt x="197" y="104"/>
                  </a:cubicBezTo>
                  <a:cubicBezTo>
                    <a:pt x="197" y="113"/>
                    <a:pt x="189" y="121"/>
                    <a:pt x="180" y="121"/>
                  </a:cubicBezTo>
                  <a:cubicBezTo>
                    <a:pt x="17" y="121"/>
                    <a:pt x="17" y="121"/>
                    <a:pt x="17" y="121"/>
                  </a:cubicBezTo>
                  <a:cubicBezTo>
                    <a:pt x="8" y="121"/>
                    <a:pt x="0" y="113"/>
                    <a:pt x="0" y="104"/>
                  </a:cubicBezTo>
                  <a:cubicBezTo>
                    <a:pt x="0" y="16"/>
                    <a:pt x="0" y="16"/>
                    <a:pt x="0" y="16"/>
                  </a:cubicBezTo>
                  <a:cubicBezTo>
                    <a:pt x="0" y="7"/>
                    <a:pt x="8" y="0"/>
                    <a:pt x="17"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29"/>
            <p:cNvSpPr>
              <a:spLocks/>
            </p:cNvSpPr>
            <p:nvPr/>
          </p:nvSpPr>
          <p:spPr bwMode="auto">
            <a:xfrm>
              <a:off x="544" y="2764"/>
              <a:ext cx="95" cy="92"/>
            </a:xfrm>
            <a:custGeom>
              <a:avLst/>
              <a:gdLst>
                <a:gd name="T0" fmla="*/ 68 w 121"/>
                <a:gd name="T1" fmla="*/ 8 h 121"/>
                <a:gd name="T2" fmla="*/ 68 w 121"/>
                <a:gd name="T3" fmla="*/ 8 h 121"/>
                <a:gd name="T4" fmla="*/ 68 w 121"/>
                <a:gd name="T5" fmla="*/ 7 h 121"/>
                <a:gd name="T6" fmla="*/ 69 w 121"/>
                <a:gd name="T7" fmla="*/ 3 h 121"/>
                <a:gd name="T8" fmla="*/ 69 w 121"/>
                <a:gd name="T9" fmla="*/ 1 h 121"/>
                <a:gd name="T10" fmla="*/ 69 w 121"/>
                <a:gd name="T11" fmla="*/ 0 h 121"/>
                <a:gd name="T12" fmla="*/ 103 w 121"/>
                <a:gd name="T13" fmla="*/ 0 h 121"/>
                <a:gd name="T14" fmla="*/ 121 w 121"/>
                <a:gd name="T15" fmla="*/ 16 h 121"/>
                <a:gd name="T16" fmla="*/ 121 w 121"/>
                <a:gd name="T17" fmla="*/ 104 h 121"/>
                <a:gd name="T18" fmla="*/ 103 w 121"/>
                <a:gd name="T19" fmla="*/ 121 h 121"/>
                <a:gd name="T20" fmla="*/ 0 w 121"/>
                <a:gd name="T21" fmla="*/ 121 h 121"/>
                <a:gd name="T22" fmla="*/ 68 w 121"/>
                <a:gd name="T23"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1">
                  <a:moveTo>
                    <a:pt x="68" y="8"/>
                  </a:moveTo>
                  <a:cubicBezTo>
                    <a:pt x="68" y="8"/>
                    <a:pt x="68" y="8"/>
                    <a:pt x="68" y="8"/>
                  </a:cubicBezTo>
                  <a:cubicBezTo>
                    <a:pt x="68" y="7"/>
                    <a:pt x="68" y="7"/>
                    <a:pt x="68" y="7"/>
                  </a:cubicBezTo>
                  <a:cubicBezTo>
                    <a:pt x="68" y="6"/>
                    <a:pt x="69" y="4"/>
                    <a:pt x="69" y="3"/>
                  </a:cubicBezTo>
                  <a:cubicBezTo>
                    <a:pt x="69" y="2"/>
                    <a:pt x="69" y="2"/>
                    <a:pt x="69" y="1"/>
                  </a:cubicBezTo>
                  <a:cubicBezTo>
                    <a:pt x="69" y="0"/>
                    <a:pt x="69" y="0"/>
                    <a:pt x="69" y="0"/>
                  </a:cubicBezTo>
                  <a:cubicBezTo>
                    <a:pt x="103" y="0"/>
                    <a:pt x="103" y="0"/>
                    <a:pt x="103" y="0"/>
                  </a:cubicBezTo>
                  <a:cubicBezTo>
                    <a:pt x="113" y="0"/>
                    <a:pt x="121" y="7"/>
                    <a:pt x="121" y="16"/>
                  </a:cubicBezTo>
                  <a:cubicBezTo>
                    <a:pt x="121" y="104"/>
                    <a:pt x="121" y="104"/>
                    <a:pt x="121" y="104"/>
                  </a:cubicBezTo>
                  <a:cubicBezTo>
                    <a:pt x="121" y="113"/>
                    <a:pt x="113" y="121"/>
                    <a:pt x="103" y="121"/>
                  </a:cubicBezTo>
                  <a:cubicBezTo>
                    <a:pt x="0" y="121"/>
                    <a:pt x="0" y="121"/>
                    <a:pt x="0" y="121"/>
                  </a:cubicBezTo>
                  <a:cubicBezTo>
                    <a:pt x="36" y="93"/>
                    <a:pt x="61" y="53"/>
                    <a:pt x="68" y="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30"/>
            <p:cNvSpPr>
              <a:spLocks/>
            </p:cNvSpPr>
            <p:nvPr/>
          </p:nvSpPr>
          <p:spPr bwMode="auto">
            <a:xfrm>
              <a:off x="314" y="2505"/>
              <a:ext cx="289" cy="385"/>
            </a:xfrm>
            <a:custGeom>
              <a:avLst/>
              <a:gdLst>
                <a:gd name="T0" fmla="*/ 4 w 371"/>
                <a:gd name="T1" fmla="*/ 269 h 507"/>
                <a:gd name="T2" fmla="*/ 4 w 371"/>
                <a:gd name="T3" fmla="*/ 269 h 507"/>
                <a:gd name="T4" fmla="*/ 214 w 371"/>
                <a:gd name="T5" fmla="*/ 0 h 507"/>
                <a:gd name="T6" fmla="*/ 265 w 371"/>
                <a:gd name="T7" fmla="*/ 151 h 507"/>
                <a:gd name="T8" fmla="*/ 371 w 371"/>
                <a:gd name="T9" fmla="*/ 320 h 507"/>
                <a:gd name="T10" fmla="*/ 371 w 371"/>
                <a:gd name="T11" fmla="*/ 336 h 507"/>
                <a:gd name="T12" fmla="*/ 369 w 371"/>
                <a:gd name="T13" fmla="*/ 348 h 507"/>
                <a:gd name="T14" fmla="*/ 186 w 371"/>
                <a:gd name="T15" fmla="*/ 507 h 507"/>
                <a:gd name="T16" fmla="*/ 1 w 371"/>
                <a:gd name="T17" fmla="*/ 320 h 507"/>
                <a:gd name="T18" fmla="*/ 4 w 371"/>
                <a:gd name="T19" fmla="*/ 26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507">
                  <a:moveTo>
                    <a:pt x="4" y="269"/>
                  </a:moveTo>
                  <a:cubicBezTo>
                    <a:pt x="4" y="269"/>
                    <a:pt x="4" y="269"/>
                    <a:pt x="4" y="269"/>
                  </a:cubicBezTo>
                  <a:cubicBezTo>
                    <a:pt x="39" y="110"/>
                    <a:pt x="214" y="0"/>
                    <a:pt x="214" y="0"/>
                  </a:cubicBezTo>
                  <a:cubicBezTo>
                    <a:pt x="214" y="0"/>
                    <a:pt x="204" y="84"/>
                    <a:pt x="265" y="151"/>
                  </a:cubicBezTo>
                  <a:cubicBezTo>
                    <a:pt x="327" y="203"/>
                    <a:pt x="371" y="246"/>
                    <a:pt x="371" y="320"/>
                  </a:cubicBezTo>
                  <a:cubicBezTo>
                    <a:pt x="371" y="326"/>
                    <a:pt x="371" y="331"/>
                    <a:pt x="371" y="336"/>
                  </a:cubicBezTo>
                  <a:cubicBezTo>
                    <a:pt x="370" y="340"/>
                    <a:pt x="370" y="344"/>
                    <a:pt x="369" y="348"/>
                  </a:cubicBezTo>
                  <a:cubicBezTo>
                    <a:pt x="356" y="438"/>
                    <a:pt x="279" y="507"/>
                    <a:pt x="186" y="507"/>
                  </a:cubicBezTo>
                  <a:cubicBezTo>
                    <a:pt x="84" y="507"/>
                    <a:pt x="1" y="423"/>
                    <a:pt x="1" y="320"/>
                  </a:cubicBezTo>
                  <a:cubicBezTo>
                    <a:pt x="1" y="301"/>
                    <a:pt x="0" y="294"/>
                    <a:pt x="4" y="269"/>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31"/>
            <p:cNvSpPr>
              <a:spLocks/>
            </p:cNvSpPr>
            <p:nvPr/>
          </p:nvSpPr>
          <p:spPr bwMode="auto">
            <a:xfrm>
              <a:off x="376" y="2682"/>
              <a:ext cx="151" cy="202"/>
            </a:xfrm>
            <a:custGeom>
              <a:avLst/>
              <a:gdLst>
                <a:gd name="T0" fmla="*/ 2 w 195"/>
                <a:gd name="T1" fmla="*/ 142 h 267"/>
                <a:gd name="T2" fmla="*/ 2 w 195"/>
                <a:gd name="T3" fmla="*/ 142 h 267"/>
                <a:gd name="T4" fmla="*/ 112 w 195"/>
                <a:gd name="T5" fmla="*/ 0 h 267"/>
                <a:gd name="T6" fmla="*/ 139 w 195"/>
                <a:gd name="T7" fmla="*/ 80 h 267"/>
                <a:gd name="T8" fmla="*/ 195 w 195"/>
                <a:gd name="T9" fmla="*/ 169 h 267"/>
                <a:gd name="T10" fmla="*/ 195 w 195"/>
                <a:gd name="T11" fmla="*/ 177 h 267"/>
                <a:gd name="T12" fmla="*/ 194 w 195"/>
                <a:gd name="T13" fmla="*/ 184 h 267"/>
                <a:gd name="T14" fmla="*/ 98 w 195"/>
                <a:gd name="T15" fmla="*/ 267 h 267"/>
                <a:gd name="T16" fmla="*/ 0 w 195"/>
                <a:gd name="T17" fmla="*/ 169 h 267"/>
                <a:gd name="T18" fmla="*/ 2 w 195"/>
                <a:gd name="T1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67">
                  <a:moveTo>
                    <a:pt x="2" y="142"/>
                  </a:moveTo>
                  <a:cubicBezTo>
                    <a:pt x="2" y="142"/>
                    <a:pt x="2" y="142"/>
                    <a:pt x="2" y="142"/>
                  </a:cubicBezTo>
                  <a:cubicBezTo>
                    <a:pt x="20" y="58"/>
                    <a:pt x="112" y="0"/>
                    <a:pt x="112" y="0"/>
                  </a:cubicBezTo>
                  <a:cubicBezTo>
                    <a:pt x="112" y="0"/>
                    <a:pt x="107" y="44"/>
                    <a:pt x="139" y="80"/>
                  </a:cubicBezTo>
                  <a:cubicBezTo>
                    <a:pt x="172" y="107"/>
                    <a:pt x="195" y="130"/>
                    <a:pt x="195" y="169"/>
                  </a:cubicBezTo>
                  <a:cubicBezTo>
                    <a:pt x="195" y="172"/>
                    <a:pt x="195" y="175"/>
                    <a:pt x="195" y="177"/>
                  </a:cubicBezTo>
                  <a:cubicBezTo>
                    <a:pt x="195" y="179"/>
                    <a:pt x="194" y="181"/>
                    <a:pt x="194" y="184"/>
                  </a:cubicBezTo>
                  <a:cubicBezTo>
                    <a:pt x="187" y="231"/>
                    <a:pt x="147" y="267"/>
                    <a:pt x="98" y="267"/>
                  </a:cubicBezTo>
                  <a:cubicBezTo>
                    <a:pt x="44" y="267"/>
                    <a:pt x="0" y="223"/>
                    <a:pt x="0" y="169"/>
                  </a:cubicBezTo>
                  <a:cubicBezTo>
                    <a:pt x="0" y="158"/>
                    <a:pt x="0" y="155"/>
                    <a:pt x="2" y="142"/>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7" name="Group 134"/>
          <p:cNvGrpSpPr>
            <a:grpSpLocks noChangeAspect="1"/>
          </p:cNvGrpSpPr>
          <p:nvPr/>
        </p:nvGrpSpPr>
        <p:grpSpPr bwMode="auto">
          <a:xfrm>
            <a:off x="1387553" y="3984267"/>
            <a:ext cx="1116344" cy="600744"/>
            <a:chOff x="992" y="2500"/>
            <a:chExt cx="944" cy="508"/>
          </a:xfrm>
        </p:grpSpPr>
        <p:sp>
          <p:nvSpPr>
            <p:cNvPr id="219" name="Freeform 135"/>
            <p:cNvSpPr>
              <a:spLocks noEditPoints="1"/>
            </p:cNvSpPr>
            <p:nvPr/>
          </p:nvSpPr>
          <p:spPr bwMode="auto">
            <a:xfrm>
              <a:off x="1458" y="2517"/>
              <a:ext cx="337" cy="442"/>
            </a:xfrm>
            <a:custGeom>
              <a:avLst/>
              <a:gdLst>
                <a:gd name="T0" fmla="*/ 262 w 275"/>
                <a:gd name="T1" fmla="*/ 16 h 368"/>
                <a:gd name="T2" fmla="*/ 270 w 275"/>
                <a:gd name="T3" fmla="*/ 80 h 368"/>
                <a:gd name="T4" fmla="*/ 214 w 275"/>
                <a:gd name="T5" fmla="*/ 104 h 368"/>
                <a:gd name="T6" fmla="*/ 186 w 275"/>
                <a:gd name="T7" fmla="*/ 50 h 368"/>
                <a:gd name="T8" fmla="*/ 223 w 275"/>
                <a:gd name="T9" fmla="*/ 1 h 368"/>
                <a:gd name="T10" fmla="*/ 221 w 275"/>
                <a:gd name="T11" fmla="*/ 24 h 368"/>
                <a:gd name="T12" fmla="*/ 208 w 275"/>
                <a:gd name="T13" fmla="*/ 62 h 368"/>
                <a:gd name="T14" fmla="*/ 224 w 275"/>
                <a:gd name="T15" fmla="*/ 85 h 368"/>
                <a:gd name="T16" fmla="*/ 250 w 275"/>
                <a:gd name="T17" fmla="*/ 71 h 368"/>
                <a:gd name="T18" fmla="*/ 246 w 275"/>
                <a:gd name="T19" fmla="*/ 30 h 368"/>
                <a:gd name="T20" fmla="*/ 175 w 275"/>
                <a:gd name="T21" fmla="*/ 132 h 368"/>
                <a:gd name="T22" fmla="*/ 214 w 275"/>
                <a:gd name="T23" fmla="*/ 171 h 368"/>
                <a:gd name="T24" fmla="*/ 194 w 275"/>
                <a:gd name="T25" fmla="*/ 232 h 368"/>
                <a:gd name="T26" fmla="*/ 140 w 275"/>
                <a:gd name="T27" fmla="*/ 225 h 368"/>
                <a:gd name="T28" fmla="*/ 134 w 275"/>
                <a:gd name="T29" fmla="*/ 155 h 368"/>
                <a:gd name="T30" fmla="*/ 175 w 275"/>
                <a:gd name="T31" fmla="*/ 132 h 368"/>
                <a:gd name="T32" fmla="*/ 155 w 275"/>
                <a:gd name="T33" fmla="*/ 162 h 368"/>
                <a:gd name="T34" fmla="*/ 153 w 275"/>
                <a:gd name="T35" fmla="*/ 206 h 368"/>
                <a:gd name="T36" fmla="*/ 177 w 275"/>
                <a:gd name="T37" fmla="*/ 217 h 368"/>
                <a:gd name="T38" fmla="*/ 194 w 275"/>
                <a:gd name="T39" fmla="*/ 186 h 368"/>
                <a:gd name="T40" fmla="*/ 179 w 275"/>
                <a:gd name="T41" fmla="*/ 156 h 368"/>
                <a:gd name="T42" fmla="*/ 61 w 275"/>
                <a:gd name="T43" fmla="*/ 263 h 368"/>
                <a:gd name="T44" fmla="*/ 90 w 275"/>
                <a:gd name="T45" fmla="*/ 313 h 368"/>
                <a:gd name="T46" fmla="*/ 52 w 275"/>
                <a:gd name="T47" fmla="*/ 366 h 368"/>
                <a:gd name="T48" fmla="*/ 3 w 275"/>
                <a:gd name="T49" fmla="*/ 331 h 368"/>
                <a:gd name="T50" fmla="*/ 22 w 275"/>
                <a:gd name="T51" fmla="*/ 268 h 368"/>
                <a:gd name="T52" fmla="*/ 235 w 275"/>
                <a:gd name="T53" fmla="*/ 260 h 368"/>
                <a:gd name="T54" fmla="*/ 274 w 275"/>
                <a:gd name="T55" fmla="*/ 299 h 368"/>
                <a:gd name="T56" fmla="*/ 254 w 275"/>
                <a:gd name="T57" fmla="*/ 359 h 368"/>
                <a:gd name="T58" fmla="*/ 199 w 275"/>
                <a:gd name="T59" fmla="*/ 352 h 368"/>
                <a:gd name="T60" fmla="*/ 193 w 275"/>
                <a:gd name="T61" fmla="*/ 283 h 368"/>
                <a:gd name="T62" fmla="*/ 235 w 275"/>
                <a:gd name="T63" fmla="*/ 260 h 368"/>
                <a:gd name="T64" fmla="*/ 30 w 275"/>
                <a:gd name="T65" fmla="*/ 290 h 368"/>
                <a:gd name="T66" fmla="*/ 27 w 275"/>
                <a:gd name="T67" fmla="*/ 333 h 368"/>
                <a:gd name="T68" fmla="*/ 52 w 275"/>
                <a:gd name="T69" fmla="*/ 344 h 368"/>
                <a:gd name="T70" fmla="*/ 68 w 275"/>
                <a:gd name="T71" fmla="*/ 313 h 368"/>
                <a:gd name="T72" fmla="*/ 54 w 275"/>
                <a:gd name="T73" fmla="*/ 283 h 368"/>
                <a:gd name="T74" fmla="*/ 221 w 275"/>
                <a:gd name="T75" fmla="*/ 284 h 368"/>
                <a:gd name="T76" fmla="*/ 208 w 275"/>
                <a:gd name="T77" fmla="*/ 321 h 368"/>
                <a:gd name="T78" fmla="*/ 224 w 275"/>
                <a:gd name="T79" fmla="*/ 344 h 368"/>
                <a:gd name="T80" fmla="*/ 250 w 275"/>
                <a:gd name="T81" fmla="*/ 331 h 368"/>
                <a:gd name="T82" fmla="*/ 246 w 275"/>
                <a:gd name="T83" fmla="*/ 29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5" h="368">
                  <a:moveTo>
                    <a:pt x="235" y="1"/>
                  </a:moveTo>
                  <a:cubicBezTo>
                    <a:pt x="239" y="1"/>
                    <a:pt x="242" y="2"/>
                    <a:pt x="246" y="4"/>
                  </a:cubicBezTo>
                  <a:cubicBezTo>
                    <a:pt x="252" y="6"/>
                    <a:pt x="258" y="11"/>
                    <a:pt x="262" y="16"/>
                  </a:cubicBezTo>
                  <a:cubicBezTo>
                    <a:pt x="268" y="23"/>
                    <a:pt x="272" y="31"/>
                    <a:pt x="274" y="39"/>
                  </a:cubicBezTo>
                  <a:cubicBezTo>
                    <a:pt x="275" y="44"/>
                    <a:pt x="275" y="49"/>
                    <a:pt x="275" y="53"/>
                  </a:cubicBezTo>
                  <a:cubicBezTo>
                    <a:pt x="275" y="63"/>
                    <a:pt x="274" y="72"/>
                    <a:pt x="270" y="80"/>
                  </a:cubicBezTo>
                  <a:cubicBezTo>
                    <a:pt x="266" y="88"/>
                    <a:pt x="261" y="95"/>
                    <a:pt x="254" y="100"/>
                  </a:cubicBezTo>
                  <a:cubicBezTo>
                    <a:pt x="249" y="104"/>
                    <a:pt x="243" y="106"/>
                    <a:pt x="237" y="107"/>
                  </a:cubicBezTo>
                  <a:cubicBezTo>
                    <a:pt x="229" y="108"/>
                    <a:pt x="221" y="107"/>
                    <a:pt x="214" y="104"/>
                  </a:cubicBezTo>
                  <a:cubicBezTo>
                    <a:pt x="208" y="101"/>
                    <a:pt x="203" y="98"/>
                    <a:pt x="200" y="93"/>
                  </a:cubicBezTo>
                  <a:cubicBezTo>
                    <a:pt x="194" y="87"/>
                    <a:pt x="190" y="80"/>
                    <a:pt x="188" y="72"/>
                  </a:cubicBezTo>
                  <a:cubicBezTo>
                    <a:pt x="186" y="65"/>
                    <a:pt x="185" y="57"/>
                    <a:pt x="186" y="50"/>
                  </a:cubicBezTo>
                  <a:cubicBezTo>
                    <a:pt x="186" y="41"/>
                    <a:pt x="189" y="32"/>
                    <a:pt x="194" y="23"/>
                  </a:cubicBezTo>
                  <a:cubicBezTo>
                    <a:pt x="197" y="18"/>
                    <a:pt x="201" y="12"/>
                    <a:pt x="207" y="8"/>
                  </a:cubicBezTo>
                  <a:cubicBezTo>
                    <a:pt x="212" y="5"/>
                    <a:pt x="217" y="2"/>
                    <a:pt x="223" y="1"/>
                  </a:cubicBezTo>
                  <a:cubicBezTo>
                    <a:pt x="227" y="0"/>
                    <a:pt x="231" y="0"/>
                    <a:pt x="235" y="1"/>
                  </a:cubicBezTo>
                  <a:close/>
                  <a:moveTo>
                    <a:pt x="231" y="22"/>
                  </a:moveTo>
                  <a:cubicBezTo>
                    <a:pt x="228" y="22"/>
                    <a:pt x="224" y="23"/>
                    <a:pt x="221" y="24"/>
                  </a:cubicBezTo>
                  <a:cubicBezTo>
                    <a:pt x="219" y="26"/>
                    <a:pt x="217" y="28"/>
                    <a:pt x="215" y="30"/>
                  </a:cubicBezTo>
                  <a:cubicBezTo>
                    <a:pt x="213" y="33"/>
                    <a:pt x="211" y="37"/>
                    <a:pt x="209" y="41"/>
                  </a:cubicBezTo>
                  <a:cubicBezTo>
                    <a:pt x="207" y="48"/>
                    <a:pt x="207" y="55"/>
                    <a:pt x="208" y="62"/>
                  </a:cubicBezTo>
                  <a:cubicBezTo>
                    <a:pt x="209" y="66"/>
                    <a:pt x="210" y="70"/>
                    <a:pt x="212" y="74"/>
                  </a:cubicBezTo>
                  <a:cubicBezTo>
                    <a:pt x="214" y="77"/>
                    <a:pt x="216" y="79"/>
                    <a:pt x="218" y="81"/>
                  </a:cubicBezTo>
                  <a:cubicBezTo>
                    <a:pt x="220" y="83"/>
                    <a:pt x="222" y="84"/>
                    <a:pt x="224" y="85"/>
                  </a:cubicBezTo>
                  <a:cubicBezTo>
                    <a:pt x="228" y="87"/>
                    <a:pt x="233" y="87"/>
                    <a:pt x="237" y="85"/>
                  </a:cubicBezTo>
                  <a:cubicBezTo>
                    <a:pt x="239" y="84"/>
                    <a:pt x="241" y="83"/>
                    <a:pt x="243" y="81"/>
                  </a:cubicBezTo>
                  <a:cubicBezTo>
                    <a:pt x="246" y="78"/>
                    <a:pt x="248" y="75"/>
                    <a:pt x="250" y="71"/>
                  </a:cubicBezTo>
                  <a:cubicBezTo>
                    <a:pt x="252" y="66"/>
                    <a:pt x="254" y="60"/>
                    <a:pt x="254" y="54"/>
                  </a:cubicBezTo>
                  <a:cubicBezTo>
                    <a:pt x="254" y="50"/>
                    <a:pt x="253" y="46"/>
                    <a:pt x="252" y="42"/>
                  </a:cubicBezTo>
                  <a:cubicBezTo>
                    <a:pt x="251" y="38"/>
                    <a:pt x="249" y="34"/>
                    <a:pt x="246" y="30"/>
                  </a:cubicBezTo>
                  <a:cubicBezTo>
                    <a:pt x="244" y="28"/>
                    <a:pt x="242" y="26"/>
                    <a:pt x="239" y="24"/>
                  </a:cubicBezTo>
                  <a:cubicBezTo>
                    <a:pt x="237" y="23"/>
                    <a:pt x="234" y="22"/>
                    <a:pt x="231" y="22"/>
                  </a:cubicBezTo>
                  <a:close/>
                  <a:moveTo>
                    <a:pt x="175" y="132"/>
                  </a:moveTo>
                  <a:cubicBezTo>
                    <a:pt x="179" y="133"/>
                    <a:pt x="183" y="134"/>
                    <a:pt x="186" y="135"/>
                  </a:cubicBezTo>
                  <a:cubicBezTo>
                    <a:pt x="193" y="138"/>
                    <a:pt x="198" y="142"/>
                    <a:pt x="203" y="148"/>
                  </a:cubicBezTo>
                  <a:cubicBezTo>
                    <a:pt x="208" y="155"/>
                    <a:pt x="212" y="163"/>
                    <a:pt x="214" y="171"/>
                  </a:cubicBezTo>
                  <a:cubicBezTo>
                    <a:pt x="215" y="176"/>
                    <a:pt x="216" y="181"/>
                    <a:pt x="216" y="185"/>
                  </a:cubicBezTo>
                  <a:cubicBezTo>
                    <a:pt x="216" y="195"/>
                    <a:pt x="214" y="204"/>
                    <a:pt x="210" y="212"/>
                  </a:cubicBezTo>
                  <a:cubicBezTo>
                    <a:pt x="206" y="220"/>
                    <a:pt x="201" y="227"/>
                    <a:pt x="194" y="232"/>
                  </a:cubicBezTo>
                  <a:cubicBezTo>
                    <a:pt x="189" y="235"/>
                    <a:pt x="183" y="238"/>
                    <a:pt x="177" y="239"/>
                  </a:cubicBezTo>
                  <a:cubicBezTo>
                    <a:pt x="169" y="240"/>
                    <a:pt x="161" y="239"/>
                    <a:pt x="154" y="235"/>
                  </a:cubicBezTo>
                  <a:cubicBezTo>
                    <a:pt x="148" y="233"/>
                    <a:pt x="144" y="229"/>
                    <a:pt x="140" y="225"/>
                  </a:cubicBezTo>
                  <a:cubicBezTo>
                    <a:pt x="134" y="218"/>
                    <a:pt x="131" y="211"/>
                    <a:pt x="128" y="203"/>
                  </a:cubicBezTo>
                  <a:cubicBezTo>
                    <a:pt x="126" y="196"/>
                    <a:pt x="125" y="189"/>
                    <a:pt x="126" y="181"/>
                  </a:cubicBezTo>
                  <a:cubicBezTo>
                    <a:pt x="127" y="172"/>
                    <a:pt x="129" y="163"/>
                    <a:pt x="134" y="155"/>
                  </a:cubicBezTo>
                  <a:cubicBezTo>
                    <a:pt x="137" y="149"/>
                    <a:pt x="142" y="144"/>
                    <a:pt x="147" y="140"/>
                  </a:cubicBezTo>
                  <a:cubicBezTo>
                    <a:pt x="152" y="136"/>
                    <a:pt x="158" y="134"/>
                    <a:pt x="164" y="133"/>
                  </a:cubicBezTo>
                  <a:cubicBezTo>
                    <a:pt x="168" y="132"/>
                    <a:pt x="171" y="132"/>
                    <a:pt x="175" y="132"/>
                  </a:cubicBezTo>
                  <a:close/>
                  <a:moveTo>
                    <a:pt x="172" y="153"/>
                  </a:moveTo>
                  <a:cubicBezTo>
                    <a:pt x="168" y="153"/>
                    <a:pt x="165" y="154"/>
                    <a:pt x="162" y="156"/>
                  </a:cubicBezTo>
                  <a:cubicBezTo>
                    <a:pt x="159" y="158"/>
                    <a:pt x="157" y="160"/>
                    <a:pt x="155" y="162"/>
                  </a:cubicBezTo>
                  <a:cubicBezTo>
                    <a:pt x="153" y="165"/>
                    <a:pt x="151" y="169"/>
                    <a:pt x="150" y="172"/>
                  </a:cubicBezTo>
                  <a:cubicBezTo>
                    <a:pt x="148" y="179"/>
                    <a:pt x="147" y="186"/>
                    <a:pt x="148" y="193"/>
                  </a:cubicBezTo>
                  <a:cubicBezTo>
                    <a:pt x="149" y="198"/>
                    <a:pt x="151" y="202"/>
                    <a:pt x="153" y="206"/>
                  </a:cubicBezTo>
                  <a:cubicBezTo>
                    <a:pt x="154" y="208"/>
                    <a:pt x="156" y="211"/>
                    <a:pt x="159" y="213"/>
                  </a:cubicBezTo>
                  <a:cubicBezTo>
                    <a:pt x="160" y="214"/>
                    <a:pt x="162" y="216"/>
                    <a:pt x="165" y="217"/>
                  </a:cubicBezTo>
                  <a:cubicBezTo>
                    <a:pt x="169" y="218"/>
                    <a:pt x="173" y="218"/>
                    <a:pt x="177" y="217"/>
                  </a:cubicBezTo>
                  <a:cubicBezTo>
                    <a:pt x="180" y="216"/>
                    <a:pt x="182" y="214"/>
                    <a:pt x="184" y="212"/>
                  </a:cubicBezTo>
                  <a:cubicBezTo>
                    <a:pt x="186" y="210"/>
                    <a:pt x="189" y="207"/>
                    <a:pt x="190" y="203"/>
                  </a:cubicBezTo>
                  <a:cubicBezTo>
                    <a:pt x="193" y="198"/>
                    <a:pt x="194" y="192"/>
                    <a:pt x="194" y="186"/>
                  </a:cubicBezTo>
                  <a:cubicBezTo>
                    <a:pt x="194" y="182"/>
                    <a:pt x="193" y="178"/>
                    <a:pt x="192" y="174"/>
                  </a:cubicBezTo>
                  <a:cubicBezTo>
                    <a:pt x="191" y="170"/>
                    <a:pt x="189" y="166"/>
                    <a:pt x="186" y="162"/>
                  </a:cubicBezTo>
                  <a:cubicBezTo>
                    <a:pt x="184" y="160"/>
                    <a:pt x="182" y="157"/>
                    <a:pt x="179" y="156"/>
                  </a:cubicBezTo>
                  <a:cubicBezTo>
                    <a:pt x="177" y="154"/>
                    <a:pt x="174" y="154"/>
                    <a:pt x="172" y="153"/>
                  </a:cubicBezTo>
                  <a:close/>
                  <a:moveTo>
                    <a:pt x="50" y="260"/>
                  </a:moveTo>
                  <a:cubicBezTo>
                    <a:pt x="53" y="260"/>
                    <a:pt x="57" y="261"/>
                    <a:pt x="61" y="263"/>
                  </a:cubicBezTo>
                  <a:cubicBezTo>
                    <a:pt x="67" y="266"/>
                    <a:pt x="73" y="270"/>
                    <a:pt x="77" y="275"/>
                  </a:cubicBezTo>
                  <a:cubicBezTo>
                    <a:pt x="83" y="282"/>
                    <a:pt x="87" y="290"/>
                    <a:pt x="89" y="299"/>
                  </a:cubicBezTo>
                  <a:cubicBezTo>
                    <a:pt x="90" y="304"/>
                    <a:pt x="90" y="308"/>
                    <a:pt x="90" y="313"/>
                  </a:cubicBezTo>
                  <a:cubicBezTo>
                    <a:pt x="90" y="323"/>
                    <a:pt x="88" y="331"/>
                    <a:pt x="85" y="340"/>
                  </a:cubicBezTo>
                  <a:cubicBezTo>
                    <a:pt x="81" y="347"/>
                    <a:pt x="76" y="354"/>
                    <a:pt x="69" y="359"/>
                  </a:cubicBezTo>
                  <a:cubicBezTo>
                    <a:pt x="63" y="363"/>
                    <a:pt x="58" y="365"/>
                    <a:pt x="52" y="366"/>
                  </a:cubicBezTo>
                  <a:cubicBezTo>
                    <a:pt x="44" y="368"/>
                    <a:pt x="36" y="367"/>
                    <a:pt x="28" y="363"/>
                  </a:cubicBezTo>
                  <a:cubicBezTo>
                    <a:pt x="23" y="360"/>
                    <a:pt x="18" y="357"/>
                    <a:pt x="14" y="352"/>
                  </a:cubicBezTo>
                  <a:cubicBezTo>
                    <a:pt x="9" y="346"/>
                    <a:pt x="5" y="339"/>
                    <a:pt x="3" y="331"/>
                  </a:cubicBezTo>
                  <a:cubicBezTo>
                    <a:pt x="1" y="324"/>
                    <a:pt x="0" y="317"/>
                    <a:pt x="0" y="309"/>
                  </a:cubicBezTo>
                  <a:cubicBezTo>
                    <a:pt x="1" y="300"/>
                    <a:pt x="4" y="291"/>
                    <a:pt x="8" y="283"/>
                  </a:cubicBezTo>
                  <a:cubicBezTo>
                    <a:pt x="12" y="277"/>
                    <a:pt x="16" y="272"/>
                    <a:pt x="22" y="268"/>
                  </a:cubicBezTo>
                  <a:cubicBezTo>
                    <a:pt x="27" y="264"/>
                    <a:pt x="32" y="261"/>
                    <a:pt x="38" y="260"/>
                  </a:cubicBezTo>
                  <a:cubicBezTo>
                    <a:pt x="42" y="260"/>
                    <a:pt x="46" y="259"/>
                    <a:pt x="50" y="260"/>
                  </a:cubicBezTo>
                  <a:close/>
                  <a:moveTo>
                    <a:pt x="235" y="260"/>
                  </a:moveTo>
                  <a:cubicBezTo>
                    <a:pt x="238" y="260"/>
                    <a:pt x="242" y="261"/>
                    <a:pt x="246" y="263"/>
                  </a:cubicBezTo>
                  <a:cubicBezTo>
                    <a:pt x="252" y="266"/>
                    <a:pt x="258" y="270"/>
                    <a:pt x="262" y="275"/>
                  </a:cubicBezTo>
                  <a:cubicBezTo>
                    <a:pt x="268" y="282"/>
                    <a:pt x="272" y="290"/>
                    <a:pt x="274" y="299"/>
                  </a:cubicBezTo>
                  <a:cubicBezTo>
                    <a:pt x="275" y="304"/>
                    <a:pt x="275" y="308"/>
                    <a:pt x="275" y="313"/>
                  </a:cubicBezTo>
                  <a:cubicBezTo>
                    <a:pt x="275" y="323"/>
                    <a:pt x="273" y="331"/>
                    <a:pt x="270" y="340"/>
                  </a:cubicBezTo>
                  <a:cubicBezTo>
                    <a:pt x="266" y="347"/>
                    <a:pt x="261" y="354"/>
                    <a:pt x="254" y="359"/>
                  </a:cubicBezTo>
                  <a:cubicBezTo>
                    <a:pt x="248" y="363"/>
                    <a:pt x="243" y="365"/>
                    <a:pt x="237" y="366"/>
                  </a:cubicBezTo>
                  <a:cubicBezTo>
                    <a:pt x="229" y="368"/>
                    <a:pt x="221" y="367"/>
                    <a:pt x="213" y="363"/>
                  </a:cubicBezTo>
                  <a:cubicBezTo>
                    <a:pt x="208" y="360"/>
                    <a:pt x="203" y="357"/>
                    <a:pt x="199" y="352"/>
                  </a:cubicBezTo>
                  <a:cubicBezTo>
                    <a:pt x="194" y="346"/>
                    <a:pt x="190" y="339"/>
                    <a:pt x="188" y="331"/>
                  </a:cubicBezTo>
                  <a:cubicBezTo>
                    <a:pt x="186" y="324"/>
                    <a:pt x="185" y="317"/>
                    <a:pt x="185" y="309"/>
                  </a:cubicBezTo>
                  <a:cubicBezTo>
                    <a:pt x="186" y="300"/>
                    <a:pt x="189" y="291"/>
                    <a:pt x="193" y="283"/>
                  </a:cubicBezTo>
                  <a:cubicBezTo>
                    <a:pt x="197" y="277"/>
                    <a:pt x="201" y="272"/>
                    <a:pt x="207" y="268"/>
                  </a:cubicBezTo>
                  <a:cubicBezTo>
                    <a:pt x="212" y="264"/>
                    <a:pt x="217" y="261"/>
                    <a:pt x="223" y="260"/>
                  </a:cubicBezTo>
                  <a:cubicBezTo>
                    <a:pt x="227" y="260"/>
                    <a:pt x="231" y="259"/>
                    <a:pt x="235" y="260"/>
                  </a:cubicBezTo>
                  <a:close/>
                  <a:moveTo>
                    <a:pt x="46" y="281"/>
                  </a:moveTo>
                  <a:cubicBezTo>
                    <a:pt x="43" y="281"/>
                    <a:pt x="39" y="282"/>
                    <a:pt x="36" y="284"/>
                  </a:cubicBezTo>
                  <a:cubicBezTo>
                    <a:pt x="34" y="285"/>
                    <a:pt x="32" y="287"/>
                    <a:pt x="30" y="290"/>
                  </a:cubicBezTo>
                  <a:cubicBezTo>
                    <a:pt x="27" y="293"/>
                    <a:pt x="26" y="296"/>
                    <a:pt x="24" y="300"/>
                  </a:cubicBezTo>
                  <a:cubicBezTo>
                    <a:pt x="22" y="307"/>
                    <a:pt x="22" y="314"/>
                    <a:pt x="23" y="321"/>
                  </a:cubicBezTo>
                  <a:cubicBezTo>
                    <a:pt x="24" y="325"/>
                    <a:pt x="25" y="329"/>
                    <a:pt x="27" y="333"/>
                  </a:cubicBezTo>
                  <a:cubicBezTo>
                    <a:pt x="29" y="336"/>
                    <a:pt x="31" y="338"/>
                    <a:pt x="33" y="341"/>
                  </a:cubicBezTo>
                  <a:cubicBezTo>
                    <a:pt x="35" y="342"/>
                    <a:pt x="37" y="343"/>
                    <a:pt x="39" y="344"/>
                  </a:cubicBezTo>
                  <a:cubicBezTo>
                    <a:pt x="43" y="346"/>
                    <a:pt x="48" y="346"/>
                    <a:pt x="52" y="344"/>
                  </a:cubicBezTo>
                  <a:cubicBezTo>
                    <a:pt x="54" y="343"/>
                    <a:pt x="56" y="342"/>
                    <a:pt x="58" y="340"/>
                  </a:cubicBezTo>
                  <a:cubicBezTo>
                    <a:pt x="61" y="337"/>
                    <a:pt x="63" y="334"/>
                    <a:pt x="65" y="331"/>
                  </a:cubicBezTo>
                  <a:cubicBezTo>
                    <a:pt x="67" y="325"/>
                    <a:pt x="68" y="319"/>
                    <a:pt x="68" y="313"/>
                  </a:cubicBezTo>
                  <a:cubicBezTo>
                    <a:pt x="68" y="309"/>
                    <a:pt x="68" y="305"/>
                    <a:pt x="67" y="301"/>
                  </a:cubicBezTo>
                  <a:cubicBezTo>
                    <a:pt x="66" y="297"/>
                    <a:pt x="64" y="293"/>
                    <a:pt x="61" y="290"/>
                  </a:cubicBezTo>
                  <a:cubicBezTo>
                    <a:pt x="59" y="287"/>
                    <a:pt x="57" y="285"/>
                    <a:pt x="54" y="283"/>
                  </a:cubicBezTo>
                  <a:cubicBezTo>
                    <a:pt x="52" y="282"/>
                    <a:pt x="49" y="281"/>
                    <a:pt x="46" y="281"/>
                  </a:cubicBezTo>
                  <a:close/>
                  <a:moveTo>
                    <a:pt x="231" y="281"/>
                  </a:moveTo>
                  <a:cubicBezTo>
                    <a:pt x="228" y="281"/>
                    <a:pt x="224" y="282"/>
                    <a:pt x="221" y="284"/>
                  </a:cubicBezTo>
                  <a:cubicBezTo>
                    <a:pt x="219" y="285"/>
                    <a:pt x="217" y="287"/>
                    <a:pt x="215" y="290"/>
                  </a:cubicBezTo>
                  <a:cubicBezTo>
                    <a:pt x="212" y="293"/>
                    <a:pt x="211" y="296"/>
                    <a:pt x="209" y="300"/>
                  </a:cubicBezTo>
                  <a:cubicBezTo>
                    <a:pt x="207" y="307"/>
                    <a:pt x="207" y="314"/>
                    <a:pt x="208" y="321"/>
                  </a:cubicBezTo>
                  <a:cubicBezTo>
                    <a:pt x="208" y="325"/>
                    <a:pt x="210" y="329"/>
                    <a:pt x="212" y="333"/>
                  </a:cubicBezTo>
                  <a:cubicBezTo>
                    <a:pt x="214" y="336"/>
                    <a:pt x="216" y="338"/>
                    <a:pt x="218" y="341"/>
                  </a:cubicBezTo>
                  <a:cubicBezTo>
                    <a:pt x="220" y="342"/>
                    <a:pt x="222" y="343"/>
                    <a:pt x="224" y="344"/>
                  </a:cubicBezTo>
                  <a:cubicBezTo>
                    <a:pt x="228" y="346"/>
                    <a:pt x="232" y="346"/>
                    <a:pt x="237" y="344"/>
                  </a:cubicBezTo>
                  <a:cubicBezTo>
                    <a:pt x="239" y="343"/>
                    <a:pt x="241" y="342"/>
                    <a:pt x="243" y="340"/>
                  </a:cubicBezTo>
                  <a:cubicBezTo>
                    <a:pt x="246" y="337"/>
                    <a:pt x="248" y="334"/>
                    <a:pt x="250" y="331"/>
                  </a:cubicBezTo>
                  <a:cubicBezTo>
                    <a:pt x="252" y="325"/>
                    <a:pt x="253" y="319"/>
                    <a:pt x="253" y="313"/>
                  </a:cubicBezTo>
                  <a:cubicBezTo>
                    <a:pt x="253" y="309"/>
                    <a:pt x="253" y="305"/>
                    <a:pt x="252" y="301"/>
                  </a:cubicBezTo>
                  <a:cubicBezTo>
                    <a:pt x="250" y="297"/>
                    <a:pt x="249" y="293"/>
                    <a:pt x="246" y="290"/>
                  </a:cubicBezTo>
                  <a:cubicBezTo>
                    <a:pt x="244" y="287"/>
                    <a:pt x="242" y="285"/>
                    <a:pt x="239" y="283"/>
                  </a:cubicBezTo>
                  <a:cubicBezTo>
                    <a:pt x="237" y="282"/>
                    <a:pt x="234" y="281"/>
                    <a:pt x="231" y="28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36"/>
            <p:cNvSpPr>
              <a:spLocks noEditPoints="1"/>
            </p:cNvSpPr>
            <p:nvPr/>
          </p:nvSpPr>
          <p:spPr bwMode="auto">
            <a:xfrm>
              <a:off x="1475" y="2517"/>
              <a:ext cx="461" cy="441"/>
            </a:xfrm>
            <a:custGeom>
              <a:avLst/>
              <a:gdLst>
                <a:gd name="T0" fmla="*/ 44 w 376"/>
                <a:gd name="T1" fmla="*/ 11 h 367"/>
                <a:gd name="T2" fmla="*/ 44 w 376"/>
                <a:gd name="T3" fmla="*/ 84 h 367"/>
                <a:gd name="T4" fmla="*/ 65 w 376"/>
                <a:gd name="T5" fmla="*/ 93 h 367"/>
                <a:gd name="T6" fmla="*/ 10 w 376"/>
                <a:gd name="T7" fmla="*/ 106 h 367"/>
                <a:gd name="T8" fmla="*/ 20 w 376"/>
                <a:gd name="T9" fmla="*/ 85 h 367"/>
                <a:gd name="T10" fmla="*/ 23 w 376"/>
                <a:gd name="T11" fmla="*/ 81 h 367"/>
                <a:gd name="T12" fmla="*/ 21 w 376"/>
                <a:gd name="T13" fmla="*/ 22 h 367"/>
                <a:gd name="T14" fmla="*/ 13 w 376"/>
                <a:gd name="T15" fmla="*/ 1 h 367"/>
                <a:gd name="T16" fmla="*/ 124 w 376"/>
                <a:gd name="T17" fmla="*/ 1 h 367"/>
                <a:gd name="T18" fmla="*/ 133 w 376"/>
                <a:gd name="T19" fmla="*/ 47 h 367"/>
                <a:gd name="T20" fmla="*/ 138 w 376"/>
                <a:gd name="T21" fmla="*/ 85 h 367"/>
                <a:gd name="T22" fmla="*/ 142 w 376"/>
                <a:gd name="T23" fmla="*/ 107 h 367"/>
                <a:gd name="T24" fmla="*/ 96 w 376"/>
                <a:gd name="T25" fmla="*/ 86 h 367"/>
                <a:gd name="T26" fmla="*/ 111 w 376"/>
                <a:gd name="T27" fmla="*/ 85 h 367"/>
                <a:gd name="T28" fmla="*/ 111 w 376"/>
                <a:gd name="T29" fmla="*/ 22 h 367"/>
                <a:gd name="T30" fmla="*/ 101 w 376"/>
                <a:gd name="T31" fmla="*/ 22 h 367"/>
                <a:gd name="T32" fmla="*/ 120 w 376"/>
                <a:gd name="T33" fmla="*/ 0 h 367"/>
                <a:gd name="T34" fmla="*/ 81 w 376"/>
                <a:gd name="T35" fmla="*/ 144 h 367"/>
                <a:gd name="T36" fmla="*/ 81 w 376"/>
                <a:gd name="T37" fmla="*/ 216 h 367"/>
                <a:gd name="T38" fmla="*/ 102 w 376"/>
                <a:gd name="T39" fmla="*/ 225 h 367"/>
                <a:gd name="T40" fmla="*/ 47 w 376"/>
                <a:gd name="T41" fmla="*/ 239 h 367"/>
                <a:gd name="T42" fmla="*/ 57 w 376"/>
                <a:gd name="T43" fmla="*/ 218 h 367"/>
                <a:gd name="T44" fmla="*/ 60 w 376"/>
                <a:gd name="T45" fmla="*/ 213 h 367"/>
                <a:gd name="T46" fmla="*/ 58 w 376"/>
                <a:gd name="T47" fmla="*/ 154 h 367"/>
                <a:gd name="T48" fmla="*/ 50 w 376"/>
                <a:gd name="T49" fmla="*/ 133 h 367"/>
                <a:gd name="T50" fmla="*/ 253 w 376"/>
                <a:gd name="T51" fmla="*/ 133 h 367"/>
                <a:gd name="T52" fmla="*/ 261 w 376"/>
                <a:gd name="T53" fmla="*/ 180 h 367"/>
                <a:gd name="T54" fmla="*/ 267 w 376"/>
                <a:gd name="T55" fmla="*/ 218 h 367"/>
                <a:gd name="T56" fmla="*/ 270 w 376"/>
                <a:gd name="T57" fmla="*/ 239 h 367"/>
                <a:gd name="T58" fmla="*/ 224 w 376"/>
                <a:gd name="T59" fmla="*/ 219 h 367"/>
                <a:gd name="T60" fmla="*/ 240 w 376"/>
                <a:gd name="T61" fmla="*/ 217 h 367"/>
                <a:gd name="T62" fmla="*/ 240 w 376"/>
                <a:gd name="T63" fmla="*/ 155 h 367"/>
                <a:gd name="T64" fmla="*/ 230 w 376"/>
                <a:gd name="T65" fmla="*/ 154 h 367"/>
                <a:gd name="T66" fmla="*/ 249 w 376"/>
                <a:gd name="T67" fmla="*/ 133 h 367"/>
                <a:gd name="T68" fmla="*/ 353 w 376"/>
                <a:gd name="T69" fmla="*/ 144 h 367"/>
                <a:gd name="T70" fmla="*/ 353 w 376"/>
                <a:gd name="T71" fmla="*/ 216 h 367"/>
                <a:gd name="T72" fmla="*/ 374 w 376"/>
                <a:gd name="T73" fmla="*/ 225 h 367"/>
                <a:gd name="T74" fmla="*/ 319 w 376"/>
                <a:gd name="T75" fmla="*/ 239 h 367"/>
                <a:gd name="T76" fmla="*/ 329 w 376"/>
                <a:gd name="T77" fmla="*/ 218 h 367"/>
                <a:gd name="T78" fmla="*/ 332 w 376"/>
                <a:gd name="T79" fmla="*/ 213 h 367"/>
                <a:gd name="T80" fmla="*/ 330 w 376"/>
                <a:gd name="T81" fmla="*/ 154 h 367"/>
                <a:gd name="T82" fmla="*/ 322 w 376"/>
                <a:gd name="T83" fmla="*/ 133 h 367"/>
                <a:gd name="T84" fmla="*/ 131 w 376"/>
                <a:gd name="T85" fmla="*/ 261 h 367"/>
                <a:gd name="T86" fmla="*/ 140 w 376"/>
                <a:gd name="T87" fmla="*/ 308 h 367"/>
                <a:gd name="T88" fmla="*/ 145 w 376"/>
                <a:gd name="T89" fmla="*/ 346 h 367"/>
                <a:gd name="T90" fmla="*/ 149 w 376"/>
                <a:gd name="T91" fmla="*/ 367 h 367"/>
                <a:gd name="T92" fmla="*/ 103 w 376"/>
                <a:gd name="T93" fmla="*/ 347 h 367"/>
                <a:gd name="T94" fmla="*/ 118 w 376"/>
                <a:gd name="T95" fmla="*/ 345 h 367"/>
                <a:gd name="T96" fmla="*/ 118 w 376"/>
                <a:gd name="T97" fmla="*/ 283 h 367"/>
                <a:gd name="T98" fmla="*/ 108 w 376"/>
                <a:gd name="T99" fmla="*/ 282 h 367"/>
                <a:gd name="T100" fmla="*/ 127 w 376"/>
                <a:gd name="T101" fmla="*/ 26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6" h="367">
                  <a:moveTo>
                    <a:pt x="31" y="0"/>
                  </a:moveTo>
                  <a:cubicBezTo>
                    <a:pt x="33" y="0"/>
                    <a:pt x="34" y="0"/>
                    <a:pt x="35" y="1"/>
                  </a:cubicBezTo>
                  <a:cubicBezTo>
                    <a:pt x="39" y="1"/>
                    <a:pt x="44" y="5"/>
                    <a:pt x="44" y="10"/>
                  </a:cubicBezTo>
                  <a:cubicBezTo>
                    <a:pt x="44" y="11"/>
                    <a:pt x="44" y="11"/>
                    <a:pt x="44" y="11"/>
                  </a:cubicBezTo>
                  <a:cubicBezTo>
                    <a:pt x="44" y="23"/>
                    <a:pt x="44" y="35"/>
                    <a:pt x="44" y="47"/>
                  </a:cubicBezTo>
                  <a:cubicBezTo>
                    <a:pt x="44" y="47"/>
                    <a:pt x="44" y="47"/>
                    <a:pt x="44" y="47"/>
                  </a:cubicBezTo>
                  <a:cubicBezTo>
                    <a:pt x="44" y="58"/>
                    <a:pt x="44" y="69"/>
                    <a:pt x="44" y="80"/>
                  </a:cubicBezTo>
                  <a:cubicBezTo>
                    <a:pt x="44" y="82"/>
                    <a:pt x="44" y="83"/>
                    <a:pt x="44" y="84"/>
                  </a:cubicBezTo>
                  <a:cubicBezTo>
                    <a:pt x="44" y="85"/>
                    <a:pt x="45" y="85"/>
                    <a:pt x="45" y="85"/>
                  </a:cubicBezTo>
                  <a:cubicBezTo>
                    <a:pt x="47" y="85"/>
                    <a:pt x="48" y="85"/>
                    <a:pt x="49" y="85"/>
                  </a:cubicBezTo>
                  <a:cubicBezTo>
                    <a:pt x="51" y="85"/>
                    <a:pt x="53" y="85"/>
                    <a:pt x="55" y="85"/>
                  </a:cubicBezTo>
                  <a:cubicBezTo>
                    <a:pt x="59" y="86"/>
                    <a:pt x="63" y="89"/>
                    <a:pt x="65" y="93"/>
                  </a:cubicBezTo>
                  <a:cubicBezTo>
                    <a:pt x="67" y="100"/>
                    <a:pt x="61" y="106"/>
                    <a:pt x="56" y="106"/>
                  </a:cubicBezTo>
                  <a:cubicBezTo>
                    <a:pt x="55" y="106"/>
                    <a:pt x="54" y="107"/>
                    <a:pt x="53" y="107"/>
                  </a:cubicBezTo>
                  <a:cubicBezTo>
                    <a:pt x="39" y="107"/>
                    <a:pt x="26" y="107"/>
                    <a:pt x="12" y="107"/>
                  </a:cubicBezTo>
                  <a:cubicBezTo>
                    <a:pt x="12" y="107"/>
                    <a:pt x="11" y="106"/>
                    <a:pt x="10" y="106"/>
                  </a:cubicBezTo>
                  <a:cubicBezTo>
                    <a:pt x="5" y="106"/>
                    <a:pt x="1" y="102"/>
                    <a:pt x="1" y="98"/>
                  </a:cubicBezTo>
                  <a:cubicBezTo>
                    <a:pt x="0" y="94"/>
                    <a:pt x="2" y="89"/>
                    <a:pt x="7" y="86"/>
                  </a:cubicBezTo>
                  <a:cubicBezTo>
                    <a:pt x="8" y="86"/>
                    <a:pt x="10" y="85"/>
                    <a:pt x="11" y="85"/>
                  </a:cubicBezTo>
                  <a:cubicBezTo>
                    <a:pt x="14" y="85"/>
                    <a:pt x="17" y="85"/>
                    <a:pt x="20" y="85"/>
                  </a:cubicBezTo>
                  <a:cubicBezTo>
                    <a:pt x="21" y="85"/>
                    <a:pt x="21" y="85"/>
                    <a:pt x="22" y="85"/>
                  </a:cubicBezTo>
                  <a:cubicBezTo>
                    <a:pt x="22" y="85"/>
                    <a:pt x="22" y="85"/>
                    <a:pt x="22" y="85"/>
                  </a:cubicBezTo>
                  <a:cubicBezTo>
                    <a:pt x="23" y="85"/>
                    <a:pt x="23" y="84"/>
                    <a:pt x="23" y="84"/>
                  </a:cubicBezTo>
                  <a:cubicBezTo>
                    <a:pt x="23" y="83"/>
                    <a:pt x="23" y="82"/>
                    <a:pt x="23" y="81"/>
                  </a:cubicBezTo>
                  <a:cubicBezTo>
                    <a:pt x="23" y="63"/>
                    <a:pt x="23" y="44"/>
                    <a:pt x="23" y="26"/>
                  </a:cubicBezTo>
                  <a:cubicBezTo>
                    <a:pt x="23" y="25"/>
                    <a:pt x="23" y="24"/>
                    <a:pt x="22" y="22"/>
                  </a:cubicBezTo>
                  <a:cubicBezTo>
                    <a:pt x="22" y="22"/>
                    <a:pt x="22" y="22"/>
                    <a:pt x="22" y="22"/>
                  </a:cubicBezTo>
                  <a:cubicBezTo>
                    <a:pt x="21" y="22"/>
                    <a:pt x="21" y="22"/>
                    <a:pt x="21" y="22"/>
                  </a:cubicBezTo>
                  <a:cubicBezTo>
                    <a:pt x="19" y="22"/>
                    <a:pt x="17" y="22"/>
                    <a:pt x="15" y="22"/>
                  </a:cubicBezTo>
                  <a:cubicBezTo>
                    <a:pt x="14" y="22"/>
                    <a:pt x="13" y="22"/>
                    <a:pt x="12" y="22"/>
                  </a:cubicBezTo>
                  <a:cubicBezTo>
                    <a:pt x="8" y="22"/>
                    <a:pt x="3" y="17"/>
                    <a:pt x="3" y="11"/>
                  </a:cubicBezTo>
                  <a:cubicBezTo>
                    <a:pt x="3" y="5"/>
                    <a:pt x="8" y="1"/>
                    <a:pt x="13" y="1"/>
                  </a:cubicBezTo>
                  <a:cubicBezTo>
                    <a:pt x="13" y="1"/>
                    <a:pt x="14" y="1"/>
                    <a:pt x="14" y="1"/>
                  </a:cubicBezTo>
                  <a:cubicBezTo>
                    <a:pt x="20" y="1"/>
                    <a:pt x="26" y="0"/>
                    <a:pt x="31" y="0"/>
                  </a:cubicBezTo>
                  <a:close/>
                  <a:moveTo>
                    <a:pt x="120" y="0"/>
                  </a:moveTo>
                  <a:cubicBezTo>
                    <a:pt x="122" y="0"/>
                    <a:pt x="123" y="0"/>
                    <a:pt x="124" y="1"/>
                  </a:cubicBezTo>
                  <a:cubicBezTo>
                    <a:pt x="128" y="1"/>
                    <a:pt x="133" y="5"/>
                    <a:pt x="133" y="10"/>
                  </a:cubicBezTo>
                  <a:cubicBezTo>
                    <a:pt x="133" y="11"/>
                    <a:pt x="133" y="11"/>
                    <a:pt x="133" y="11"/>
                  </a:cubicBezTo>
                  <a:cubicBezTo>
                    <a:pt x="133" y="23"/>
                    <a:pt x="133" y="35"/>
                    <a:pt x="133" y="47"/>
                  </a:cubicBezTo>
                  <a:cubicBezTo>
                    <a:pt x="133" y="47"/>
                    <a:pt x="133" y="47"/>
                    <a:pt x="133" y="47"/>
                  </a:cubicBezTo>
                  <a:cubicBezTo>
                    <a:pt x="133" y="58"/>
                    <a:pt x="133" y="69"/>
                    <a:pt x="133" y="80"/>
                  </a:cubicBezTo>
                  <a:cubicBezTo>
                    <a:pt x="133" y="82"/>
                    <a:pt x="133" y="83"/>
                    <a:pt x="133" y="84"/>
                  </a:cubicBezTo>
                  <a:cubicBezTo>
                    <a:pt x="133" y="85"/>
                    <a:pt x="133" y="85"/>
                    <a:pt x="134" y="85"/>
                  </a:cubicBezTo>
                  <a:cubicBezTo>
                    <a:pt x="136" y="85"/>
                    <a:pt x="137" y="85"/>
                    <a:pt x="138" y="85"/>
                  </a:cubicBezTo>
                  <a:cubicBezTo>
                    <a:pt x="140" y="85"/>
                    <a:pt x="142" y="85"/>
                    <a:pt x="144" y="85"/>
                  </a:cubicBezTo>
                  <a:cubicBezTo>
                    <a:pt x="148" y="86"/>
                    <a:pt x="152" y="89"/>
                    <a:pt x="154" y="93"/>
                  </a:cubicBezTo>
                  <a:cubicBezTo>
                    <a:pt x="156" y="100"/>
                    <a:pt x="150" y="106"/>
                    <a:pt x="145" y="106"/>
                  </a:cubicBezTo>
                  <a:cubicBezTo>
                    <a:pt x="144" y="106"/>
                    <a:pt x="143" y="107"/>
                    <a:pt x="142" y="107"/>
                  </a:cubicBezTo>
                  <a:cubicBezTo>
                    <a:pt x="128" y="107"/>
                    <a:pt x="115" y="107"/>
                    <a:pt x="101" y="107"/>
                  </a:cubicBezTo>
                  <a:cubicBezTo>
                    <a:pt x="100" y="107"/>
                    <a:pt x="100" y="106"/>
                    <a:pt x="99" y="106"/>
                  </a:cubicBezTo>
                  <a:cubicBezTo>
                    <a:pt x="94" y="106"/>
                    <a:pt x="90" y="102"/>
                    <a:pt x="89" y="98"/>
                  </a:cubicBezTo>
                  <a:cubicBezTo>
                    <a:pt x="89" y="94"/>
                    <a:pt x="91" y="89"/>
                    <a:pt x="96" y="86"/>
                  </a:cubicBezTo>
                  <a:cubicBezTo>
                    <a:pt x="97" y="86"/>
                    <a:pt x="99" y="85"/>
                    <a:pt x="100" y="85"/>
                  </a:cubicBezTo>
                  <a:cubicBezTo>
                    <a:pt x="103" y="85"/>
                    <a:pt x="106" y="85"/>
                    <a:pt x="109" y="85"/>
                  </a:cubicBezTo>
                  <a:cubicBezTo>
                    <a:pt x="109" y="85"/>
                    <a:pt x="110" y="85"/>
                    <a:pt x="111" y="85"/>
                  </a:cubicBezTo>
                  <a:cubicBezTo>
                    <a:pt x="111" y="85"/>
                    <a:pt x="111" y="85"/>
                    <a:pt x="111" y="85"/>
                  </a:cubicBezTo>
                  <a:cubicBezTo>
                    <a:pt x="111" y="85"/>
                    <a:pt x="111" y="84"/>
                    <a:pt x="111" y="84"/>
                  </a:cubicBezTo>
                  <a:cubicBezTo>
                    <a:pt x="111" y="83"/>
                    <a:pt x="111" y="82"/>
                    <a:pt x="111" y="81"/>
                  </a:cubicBezTo>
                  <a:cubicBezTo>
                    <a:pt x="111" y="63"/>
                    <a:pt x="111" y="44"/>
                    <a:pt x="111" y="26"/>
                  </a:cubicBezTo>
                  <a:cubicBezTo>
                    <a:pt x="111" y="25"/>
                    <a:pt x="111" y="24"/>
                    <a:pt x="111" y="22"/>
                  </a:cubicBezTo>
                  <a:cubicBezTo>
                    <a:pt x="111" y="22"/>
                    <a:pt x="111" y="22"/>
                    <a:pt x="111" y="22"/>
                  </a:cubicBezTo>
                  <a:cubicBezTo>
                    <a:pt x="110" y="22"/>
                    <a:pt x="110" y="22"/>
                    <a:pt x="110" y="22"/>
                  </a:cubicBezTo>
                  <a:cubicBezTo>
                    <a:pt x="108" y="22"/>
                    <a:pt x="106" y="22"/>
                    <a:pt x="104" y="22"/>
                  </a:cubicBezTo>
                  <a:cubicBezTo>
                    <a:pt x="103" y="22"/>
                    <a:pt x="102" y="22"/>
                    <a:pt x="101" y="22"/>
                  </a:cubicBezTo>
                  <a:cubicBezTo>
                    <a:pt x="97" y="22"/>
                    <a:pt x="92" y="17"/>
                    <a:pt x="92" y="11"/>
                  </a:cubicBezTo>
                  <a:cubicBezTo>
                    <a:pt x="92" y="5"/>
                    <a:pt x="97" y="1"/>
                    <a:pt x="102" y="1"/>
                  </a:cubicBezTo>
                  <a:cubicBezTo>
                    <a:pt x="102" y="1"/>
                    <a:pt x="103" y="1"/>
                    <a:pt x="103" y="1"/>
                  </a:cubicBezTo>
                  <a:cubicBezTo>
                    <a:pt x="109" y="1"/>
                    <a:pt x="115" y="0"/>
                    <a:pt x="120" y="0"/>
                  </a:cubicBezTo>
                  <a:close/>
                  <a:moveTo>
                    <a:pt x="69" y="133"/>
                  </a:moveTo>
                  <a:cubicBezTo>
                    <a:pt x="70" y="133"/>
                    <a:pt x="71" y="133"/>
                    <a:pt x="73" y="133"/>
                  </a:cubicBezTo>
                  <a:cubicBezTo>
                    <a:pt x="77" y="133"/>
                    <a:pt x="81" y="137"/>
                    <a:pt x="81" y="142"/>
                  </a:cubicBezTo>
                  <a:cubicBezTo>
                    <a:pt x="81" y="143"/>
                    <a:pt x="81" y="143"/>
                    <a:pt x="81" y="144"/>
                  </a:cubicBezTo>
                  <a:cubicBezTo>
                    <a:pt x="81" y="156"/>
                    <a:pt x="81" y="168"/>
                    <a:pt x="81" y="180"/>
                  </a:cubicBezTo>
                  <a:cubicBezTo>
                    <a:pt x="81" y="180"/>
                    <a:pt x="81" y="180"/>
                    <a:pt x="81" y="180"/>
                  </a:cubicBezTo>
                  <a:cubicBezTo>
                    <a:pt x="81" y="191"/>
                    <a:pt x="81" y="202"/>
                    <a:pt x="81" y="213"/>
                  </a:cubicBezTo>
                  <a:cubicBezTo>
                    <a:pt x="81" y="214"/>
                    <a:pt x="81" y="215"/>
                    <a:pt x="81" y="216"/>
                  </a:cubicBezTo>
                  <a:cubicBezTo>
                    <a:pt x="81" y="217"/>
                    <a:pt x="82" y="218"/>
                    <a:pt x="83" y="218"/>
                  </a:cubicBezTo>
                  <a:cubicBezTo>
                    <a:pt x="84" y="218"/>
                    <a:pt x="85" y="218"/>
                    <a:pt x="87" y="218"/>
                  </a:cubicBezTo>
                  <a:cubicBezTo>
                    <a:pt x="89" y="218"/>
                    <a:pt x="90" y="218"/>
                    <a:pt x="92" y="218"/>
                  </a:cubicBezTo>
                  <a:cubicBezTo>
                    <a:pt x="97" y="218"/>
                    <a:pt x="101" y="221"/>
                    <a:pt x="102" y="225"/>
                  </a:cubicBezTo>
                  <a:cubicBezTo>
                    <a:pt x="104" y="232"/>
                    <a:pt x="99" y="238"/>
                    <a:pt x="94" y="239"/>
                  </a:cubicBezTo>
                  <a:cubicBezTo>
                    <a:pt x="92" y="239"/>
                    <a:pt x="91" y="239"/>
                    <a:pt x="90" y="239"/>
                  </a:cubicBezTo>
                  <a:cubicBezTo>
                    <a:pt x="77" y="239"/>
                    <a:pt x="63" y="239"/>
                    <a:pt x="50" y="239"/>
                  </a:cubicBezTo>
                  <a:cubicBezTo>
                    <a:pt x="49" y="239"/>
                    <a:pt x="48" y="239"/>
                    <a:pt x="47" y="239"/>
                  </a:cubicBezTo>
                  <a:cubicBezTo>
                    <a:pt x="43" y="238"/>
                    <a:pt x="39" y="234"/>
                    <a:pt x="38" y="230"/>
                  </a:cubicBezTo>
                  <a:cubicBezTo>
                    <a:pt x="37" y="226"/>
                    <a:pt x="39" y="221"/>
                    <a:pt x="44" y="219"/>
                  </a:cubicBezTo>
                  <a:cubicBezTo>
                    <a:pt x="46" y="218"/>
                    <a:pt x="47" y="218"/>
                    <a:pt x="49" y="218"/>
                  </a:cubicBezTo>
                  <a:cubicBezTo>
                    <a:pt x="52" y="218"/>
                    <a:pt x="54" y="218"/>
                    <a:pt x="57" y="218"/>
                  </a:cubicBezTo>
                  <a:cubicBezTo>
                    <a:pt x="58" y="218"/>
                    <a:pt x="59" y="218"/>
                    <a:pt x="59" y="217"/>
                  </a:cubicBezTo>
                  <a:cubicBezTo>
                    <a:pt x="59" y="217"/>
                    <a:pt x="60" y="217"/>
                    <a:pt x="60" y="217"/>
                  </a:cubicBezTo>
                  <a:cubicBezTo>
                    <a:pt x="60" y="217"/>
                    <a:pt x="60" y="216"/>
                    <a:pt x="60" y="216"/>
                  </a:cubicBezTo>
                  <a:cubicBezTo>
                    <a:pt x="60" y="215"/>
                    <a:pt x="60" y="214"/>
                    <a:pt x="60" y="213"/>
                  </a:cubicBezTo>
                  <a:cubicBezTo>
                    <a:pt x="60" y="195"/>
                    <a:pt x="60" y="177"/>
                    <a:pt x="60" y="158"/>
                  </a:cubicBezTo>
                  <a:cubicBezTo>
                    <a:pt x="60" y="157"/>
                    <a:pt x="60" y="156"/>
                    <a:pt x="60" y="155"/>
                  </a:cubicBezTo>
                  <a:cubicBezTo>
                    <a:pt x="60" y="154"/>
                    <a:pt x="59" y="154"/>
                    <a:pt x="59" y="154"/>
                  </a:cubicBezTo>
                  <a:cubicBezTo>
                    <a:pt x="59" y="154"/>
                    <a:pt x="59" y="154"/>
                    <a:pt x="58" y="154"/>
                  </a:cubicBezTo>
                  <a:cubicBezTo>
                    <a:pt x="56" y="154"/>
                    <a:pt x="54" y="154"/>
                    <a:pt x="53" y="154"/>
                  </a:cubicBezTo>
                  <a:cubicBezTo>
                    <a:pt x="52" y="154"/>
                    <a:pt x="51" y="154"/>
                    <a:pt x="50" y="154"/>
                  </a:cubicBezTo>
                  <a:cubicBezTo>
                    <a:pt x="45" y="154"/>
                    <a:pt x="40" y="149"/>
                    <a:pt x="40" y="144"/>
                  </a:cubicBezTo>
                  <a:cubicBezTo>
                    <a:pt x="40" y="137"/>
                    <a:pt x="45" y="133"/>
                    <a:pt x="50" y="133"/>
                  </a:cubicBezTo>
                  <a:cubicBezTo>
                    <a:pt x="51" y="133"/>
                    <a:pt x="51" y="133"/>
                    <a:pt x="52" y="133"/>
                  </a:cubicBezTo>
                  <a:cubicBezTo>
                    <a:pt x="57" y="133"/>
                    <a:pt x="63" y="133"/>
                    <a:pt x="69" y="133"/>
                  </a:cubicBezTo>
                  <a:close/>
                  <a:moveTo>
                    <a:pt x="249" y="133"/>
                  </a:moveTo>
                  <a:cubicBezTo>
                    <a:pt x="250" y="133"/>
                    <a:pt x="251" y="133"/>
                    <a:pt x="253" y="133"/>
                  </a:cubicBezTo>
                  <a:cubicBezTo>
                    <a:pt x="257" y="133"/>
                    <a:pt x="261" y="137"/>
                    <a:pt x="261" y="142"/>
                  </a:cubicBezTo>
                  <a:cubicBezTo>
                    <a:pt x="261" y="143"/>
                    <a:pt x="261" y="143"/>
                    <a:pt x="261" y="144"/>
                  </a:cubicBezTo>
                  <a:cubicBezTo>
                    <a:pt x="261" y="156"/>
                    <a:pt x="261" y="168"/>
                    <a:pt x="261" y="180"/>
                  </a:cubicBezTo>
                  <a:cubicBezTo>
                    <a:pt x="261" y="180"/>
                    <a:pt x="261" y="180"/>
                    <a:pt x="261" y="180"/>
                  </a:cubicBezTo>
                  <a:cubicBezTo>
                    <a:pt x="261" y="191"/>
                    <a:pt x="261" y="202"/>
                    <a:pt x="261" y="213"/>
                  </a:cubicBezTo>
                  <a:cubicBezTo>
                    <a:pt x="261" y="214"/>
                    <a:pt x="261" y="215"/>
                    <a:pt x="261" y="216"/>
                  </a:cubicBezTo>
                  <a:cubicBezTo>
                    <a:pt x="261" y="217"/>
                    <a:pt x="262" y="218"/>
                    <a:pt x="263" y="218"/>
                  </a:cubicBezTo>
                  <a:cubicBezTo>
                    <a:pt x="264" y="218"/>
                    <a:pt x="265" y="218"/>
                    <a:pt x="267" y="218"/>
                  </a:cubicBezTo>
                  <a:cubicBezTo>
                    <a:pt x="269" y="218"/>
                    <a:pt x="270" y="218"/>
                    <a:pt x="272" y="218"/>
                  </a:cubicBezTo>
                  <a:cubicBezTo>
                    <a:pt x="277" y="218"/>
                    <a:pt x="281" y="221"/>
                    <a:pt x="282" y="225"/>
                  </a:cubicBezTo>
                  <a:cubicBezTo>
                    <a:pt x="284" y="232"/>
                    <a:pt x="279" y="238"/>
                    <a:pt x="274" y="239"/>
                  </a:cubicBezTo>
                  <a:cubicBezTo>
                    <a:pt x="272" y="239"/>
                    <a:pt x="271" y="239"/>
                    <a:pt x="270" y="239"/>
                  </a:cubicBezTo>
                  <a:cubicBezTo>
                    <a:pt x="257" y="239"/>
                    <a:pt x="243" y="239"/>
                    <a:pt x="230" y="239"/>
                  </a:cubicBezTo>
                  <a:cubicBezTo>
                    <a:pt x="229" y="239"/>
                    <a:pt x="228" y="239"/>
                    <a:pt x="227" y="239"/>
                  </a:cubicBezTo>
                  <a:cubicBezTo>
                    <a:pt x="223" y="238"/>
                    <a:pt x="219" y="234"/>
                    <a:pt x="218" y="230"/>
                  </a:cubicBezTo>
                  <a:cubicBezTo>
                    <a:pt x="217" y="226"/>
                    <a:pt x="219" y="221"/>
                    <a:pt x="224" y="219"/>
                  </a:cubicBezTo>
                  <a:cubicBezTo>
                    <a:pt x="226" y="218"/>
                    <a:pt x="227" y="218"/>
                    <a:pt x="229" y="218"/>
                  </a:cubicBezTo>
                  <a:cubicBezTo>
                    <a:pt x="232" y="218"/>
                    <a:pt x="234" y="218"/>
                    <a:pt x="237" y="218"/>
                  </a:cubicBezTo>
                  <a:cubicBezTo>
                    <a:pt x="238" y="218"/>
                    <a:pt x="239" y="218"/>
                    <a:pt x="239" y="217"/>
                  </a:cubicBezTo>
                  <a:cubicBezTo>
                    <a:pt x="239" y="217"/>
                    <a:pt x="240" y="217"/>
                    <a:pt x="240" y="217"/>
                  </a:cubicBezTo>
                  <a:cubicBezTo>
                    <a:pt x="240" y="217"/>
                    <a:pt x="240" y="216"/>
                    <a:pt x="240" y="216"/>
                  </a:cubicBezTo>
                  <a:cubicBezTo>
                    <a:pt x="240" y="215"/>
                    <a:pt x="240" y="214"/>
                    <a:pt x="240" y="213"/>
                  </a:cubicBezTo>
                  <a:cubicBezTo>
                    <a:pt x="240" y="195"/>
                    <a:pt x="240" y="177"/>
                    <a:pt x="240" y="158"/>
                  </a:cubicBezTo>
                  <a:cubicBezTo>
                    <a:pt x="240" y="157"/>
                    <a:pt x="240" y="156"/>
                    <a:pt x="240" y="155"/>
                  </a:cubicBezTo>
                  <a:cubicBezTo>
                    <a:pt x="240" y="154"/>
                    <a:pt x="239" y="154"/>
                    <a:pt x="239" y="154"/>
                  </a:cubicBezTo>
                  <a:cubicBezTo>
                    <a:pt x="239" y="154"/>
                    <a:pt x="239" y="154"/>
                    <a:pt x="238" y="154"/>
                  </a:cubicBezTo>
                  <a:cubicBezTo>
                    <a:pt x="236" y="154"/>
                    <a:pt x="234" y="154"/>
                    <a:pt x="233" y="154"/>
                  </a:cubicBezTo>
                  <a:cubicBezTo>
                    <a:pt x="232" y="154"/>
                    <a:pt x="231" y="154"/>
                    <a:pt x="230" y="154"/>
                  </a:cubicBezTo>
                  <a:cubicBezTo>
                    <a:pt x="225" y="154"/>
                    <a:pt x="220" y="149"/>
                    <a:pt x="220" y="144"/>
                  </a:cubicBezTo>
                  <a:cubicBezTo>
                    <a:pt x="220" y="137"/>
                    <a:pt x="225" y="133"/>
                    <a:pt x="230" y="133"/>
                  </a:cubicBezTo>
                  <a:cubicBezTo>
                    <a:pt x="231" y="133"/>
                    <a:pt x="231" y="133"/>
                    <a:pt x="232" y="133"/>
                  </a:cubicBezTo>
                  <a:cubicBezTo>
                    <a:pt x="237" y="133"/>
                    <a:pt x="243" y="133"/>
                    <a:pt x="249" y="133"/>
                  </a:cubicBezTo>
                  <a:close/>
                  <a:moveTo>
                    <a:pt x="340" y="133"/>
                  </a:moveTo>
                  <a:cubicBezTo>
                    <a:pt x="342" y="133"/>
                    <a:pt x="343" y="133"/>
                    <a:pt x="344" y="133"/>
                  </a:cubicBezTo>
                  <a:cubicBezTo>
                    <a:pt x="348" y="133"/>
                    <a:pt x="353" y="137"/>
                    <a:pt x="353" y="142"/>
                  </a:cubicBezTo>
                  <a:cubicBezTo>
                    <a:pt x="353" y="143"/>
                    <a:pt x="353" y="143"/>
                    <a:pt x="353" y="144"/>
                  </a:cubicBezTo>
                  <a:cubicBezTo>
                    <a:pt x="353" y="156"/>
                    <a:pt x="353" y="168"/>
                    <a:pt x="353" y="180"/>
                  </a:cubicBezTo>
                  <a:cubicBezTo>
                    <a:pt x="353" y="180"/>
                    <a:pt x="353" y="180"/>
                    <a:pt x="353" y="180"/>
                  </a:cubicBezTo>
                  <a:cubicBezTo>
                    <a:pt x="353" y="191"/>
                    <a:pt x="353" y="202"/>
                    <a:pt x="353" y="213"/>
                  </a:cubicBezTo>
                  <a:cubicBezTo>
                    <a:pt x="353" y="214"/>
                    <a:pt x="353" y="215"/>
                    <a:pt x="353" y="216"/>
                  </a:cubicBezTo>
                  <a:cubicBezTo>
                    <a:pt x="353" y="217"/>
                    <a:pt x="354" y="218"/>
                    <a:pt x="354" y="218"/>
                  </a:cubicBezTo>
                  <a:cubicBezTo>
                    <a:pt x="356" y="218"/>
                    <a:pt x="357" y="218"/>
                    <a:pt x="358" y="218"/>
                  </a:cubicBezTo>
                  <a:cubicBezTo>
                    <a:pt x="360" y="218"/>
                    <a:pt x="362" y="218"/>
                    <a:pt x="364" y="218"/>
                  </a:cubicBezTo>
                  <a:cubicBezTo>
                    <a:pt x="368" y="218"/>
                    <a:pt x="372" y="221"/>
                    <a:pt x="374" y="225"/>
                  </a:cubicBezTo>
                  <a:cubicBezTo>
                    <a:pt x="376" y="232"/>
                    <a:pt x="370" y="238"/>
                    <a:pt x="365" y="239"/>
                  </a:cubicBezTo>
                  <a:cubicBezTo>
                    <a:pt x="364" y="239"/>
                    <a:pt x="363" y="239"/>
                    <a:pt x="362" y="239"/>
                  </a:cubicBezTo>
                  <a:cubicBezTo>
                    <a:pt x="348" y="239"/>
                    <a:pt x="335" y="239"/>
                    <a:pt x="321" y="239"/>
                  </a:cubicBezTo>
                  <a:cubicBezTo>
                    <a:pt x="321" y="239"/>
                    <a:pt x="320" y="239"/>
                    <a:pt x="319" y="239"/>
                  </a:cubicBezTo>
                  <a:cubicBezTo>
                    <a:pt x="314" y="238"/>
                    <a:pt x="310" y="234"/>
                    <a:pt x="309" y="230"/>
                  </a:cubicBezTo>
                  <a:cubicBezTo>
                    <a:pt x="309" y="226"/>
                    <a:pt x="311" y="221"/>
                    <a:pt x="316" y="219"/>
                  </a:cubicBezTo>
                  <a:cubicBezTo>
                    <a:pt x="317" y="218"/>
                    <a:pt x="319" y="218"/>
                    <a:pt x="320" y="218"/>
                  </a:cubicBezTo>
                  <a:cubicBezTo>
                    <a:pt x="323" y="218"/>
                    <a:pt x="326" y="218"/>
                    <a:pt x="329" y="218"/>
                  </a:cubicBezTo>
                  <a:cubicBezTo>
                    <a:pt x="329" y="218"/>
                    <a:pt x="330" y="218"/>
                    <a:pt x="331" y="217"/>
                  </a:cubicBezTo>
                  <a:cubicBezTo>
                    <a:pt x="331" y="217"/>
                    <a:pt x="331" y="217"/>
                    <a:pt x="331" y="217"/>
                  </a:cubicBezTo>
                  <a:cubicBezTo>
                    <a:pt x="332" y="217"/>
                    <a:pt x="332" y="216"/>
                    <a:pt x="332" y="216"/>
                  </a:cubicBezTo>
                  <a:cubicBezTo>
                    <a:pt x="332" y="215"/>
                    <a:pt x="332" y="214"/>
                    <a:pt x="332" y="213"/>
                  </a:cubicBezTo>
                  <a:cubicBezTo>
                    <a:pt x="332" y="195"/>
                    <a:pt x="332" y="177"/>
                    <a:pt x="332" y="158"/>
                  </a:cubicBezTo>
                  <a:cubicBezTo>
                    <a:pt x="332" y="157"/>
                    <a:pt x="332" y="156"/>
                    <a:pt x="331" y="155"/>
                  </a:cubicBezTo>
                  <a:cubicBezTo>
                    <a:pt x="331" y="154"/>
                    <a:pt x="331" y="154"/>
                    <a:pt x="331" y="154"/>
                  </a:cubicBezTo>
                  <a:cubicBezTo>
                    <a:pt x="330" y="154"/>
                    <a:pt x="330" y="154"/>
                    <a:pt x="330" y="154"/>
                  </a:cubicBezTo>
                  <a:cubicBezTo>
                    <a:pt x="328" y="154"/>
                    <a:pt x="326" y="154"/>
                    <a:pt x="324" y="154"/>
                  </a:cubicBezTo>
                  <a:cubicBezTo>
                    <a:pt x="323" y="154"/>
                    <a:pt x="322" y="154"/>
                    <a:pt x="321" y="154"/>
                  </a:cubicBezTo>
                  <a:cubicBezTo>
                    <a:pt x="317" y="154"/>
                    <a:pt x="312" y="149"/>
                    <a:pt x="312" y="144"/>
                  </a:cubicBezTo>
                  <a:cubicBezTo>
                    <a:pt x="312" y="137"/>
                    <a:pt x="317" y="133"/>
                    <a:pt x="322" y="133"/>
                  </a:cubicBezTo>
                  <a:cubicBezTo>
                    <a:pt x="322" y="133"/>
                    <a:pt x="323" y="133"/>
                    <a:pt x="323" y="133"/>
                  </a:cubicBezTo>
                  <a:cubicBezTo>
                    <a:pt x="329" y="133"/>
                    <a:pt x="335" y="133"/>
                    <a:pt x="340" y="133"/>
                  </a:cubicBezTo>
                  <a:close/>
                  <a:moveTo>
                    <a:pt x="127" y="261"/>
                  </a:moveTo>
                  <a:cubicBezTo>
                    <a:pt x="129" y="261"/>
                    <a:pt x="130" y="261"/>
                    <a:pt x="131" y="261"/>
                  </a:cubicBezTo>
                  <a:cubicBezTo>
                    <a:pt x="135" y="261"/>
                    <a:pt x="140" y="266"/>
                    <a:pt x="140" y="270"/>
                  </a:cubicBezTo>
                  <a:cubicBezTo>
                    <a:pt x="140" y="271"/>
                    <a:pt x="140" y="271"/>
                    <a:pt x="140" y="272"/>
                  </a:cubicBezTo>
                  <a:cubicBezTo>
                    <a:pt x="140" y="284"/>
                    <a:pt x="140" y="296"/>
                    <a:pt x="140" y="308"/>
                  </a:cubicBezTo>
                  <a:cubicBezTo>
                    <a:pt x="140" y="308"/>
                    <a:pt x="140" y="308"/>
                    <a:pt x="140" y="308"/>
                  </a:cubicBezTo>
                  <a:cubicBezTo>
                    <a:pt x="140" y="319"/>
                    <a:pt x="140" y="330"/>
                    <a:pt x="140" y="341"/>
                  </a:cubicBezTo>
                  <a:cubicBezTo>
                    <a:pt x="140" y="342"/>
                    <a:pt x="140" y="343"/>
                    <a:pt x="140" y="344"/>
                  </a:cubicBezTo>
                  <a:cubicBezTo>
                    <a:pt x="140" y="345"/>
                    <a:pt x="140" y="346"/>
                    <a:pt x="141" y="346"/>
                  </a:cubicBezTo>
                  <a:cubicBezTo>
                    <a:pt x="143" y="346"/>
                    <a:pt x="144" y="346"/>
                    <a:pt x="145" y="346"/>
                  </a:cubicBezTo>
                  <a:cubicBezTo>
                    <a:pt x="147" y="346"/>
                    <a:pt x="149" y="346"/>
                    <a:pt x="151" y="346"/>
                  </a:cubicBezTo>
                  <a:cubicBezTo>
                    <a:pt x="155" y="346"/>
                    <a:pt x="159" y="349"/>
                    <a:pt x="161" y="353"/>
                  </a:cubicBezTo>
                  <a:cubicBezTo>
                    <a:pt x="163" y="360"/>
                    <a:pt x="157" y="366"/>
                    <a:pt x="152" y="367"/>
                  </a:cubicBezTo>
                  <a:cubicBezTo>
                    <a:pt x="151" y="367"/>
                    <a:pt x="150" y="367"/>
                    <a:pt x="149" y="367"/>
                  </a:cubicBezTo>
                  <a:cubicBezTo>
                    <a:pt x="135" y="367"/>
                    <a:pt x="122" y="367"/>
                    <a:pt x="108" y="367"/>
                  </a:cubicBezTo>
                  <a:cubicBezTo>
                    <a:pt x="107" y="367"/>
                    <a:pt x="107" y="367"/>
                    <a:pt x="106" y="367"/>
                  </a:cubicBezTo>
                  <a:cubicBezTo>
                    <a:pt x="101" y="366"/>
                    <a:pt x="97" y="362"/>
                    <a:pt x="96" y="358"/>
                  </a:cubicBezTo>
                  <a:cubicBezTo>
                    <a:pt x="96" y="354"/>
                    <a:pt x="98" y="349"/>
                    <a:pt x="103" y="347"/>
                  </a:cubicBezTo>
                  <a:cubicBezTo>
                    <a:pt x="104" y="346"/>
                    <a:pt x="106" y="346"/>
                    <a:pt x="107" y="346"/>
                  </a:cubicBezTo>
                  <a:cubicBezTo>
                    <a:pt x="110" y="346"/>
                    <a:pt x="113" y="346"/>
                    <a:pt x="116" y="346"/>
                  </a:cubicBezTo>
                  <a:cubicBezTo>
                    <a:pt x="116" y="346"/>
                    <a:pt x="117" y="346"/>
                    <a:pt x="118" y="345"/>
                  </a:cubicBezTo>
                  <a:cubicBezTo>
                    <a:pt x="118" y="345"/>
                    <a:pt x="118" y="345"/>
                    <a:pt x="118" y="345"/>
                  </a:cubicBezTo>
                  <a:cubicBezTo>
                    <a:pt x="118" y="345"/>
                    <a:pt x="118" y="345"/>
                    <a:pt x="118" y="344"/>
                  </a:cubicBezTo>
                  <a:cubicBezTo>
                    <a:pt x="118" y="343"/>
                    <a:pt x="118" y="342"/>
                    <a:pt x="118" y="341"/>
                  </a:cubicBezTo>
                  <a:cubicBezTo>
                    <a:pt x="118" y="323"/>
                    <a:pt x="118" y="305"/>
                    <a:pt x="118" y="287"/>
                  </a:cubicBezTo>
                  <a:cubicBezTo>
                    <a:pt x="118" y="285"/>
                    <a:pt x="118" y="284"/>
                    <a:pt x="118" y="283"/>
                  </a:cubicBezTo>
                  <a:cubicBezTo>
                    <a:pt x="118" y="283"/>
                    <a:pt x="118" y="282"/>
                    <a:pt x="118" y="282"/>
                  </a:cubicBezTo>
                  <a:cubicBezTo>
                    <a:pt x="117" y="282"/>
                    <a:pt x="117" y="282"/>
                    <a:pt x="117" y="282"/>
                  </a:cubicBezTo>
                  <a:cubicBezTo>
                    <a:pt x="115" y="282"/>
                    <a:pt x="113" y="282"/>
                    <a:pt x="111" y="282"/>
                  </a:cubicBezTo>
                  <a:cubicBezTo>
                    <a:pt x="110" y="282"/>
                    <a:pt x="109" y="282"/>
                    <a:pt x="108" y="282"/>
                  </a:cubicBezTo>
                  <a:cubicBezTo>
                    <a:pt x="104" y="282"/>
                    <a:pt x="99" y="278"/>
                    <a:pt x="99" y="272"/>
                  </a:cubicBezTo>
                  <a:cubicBezTo>
                    <a:pt x="99" y="266"/>
                    <a:pt x="104" y="261"/>
                    <a:pt x="109" y="261"/>
                  </a:cubicBezTo>
                  <a:cubicBezTo>
                    <a:pt x="109" y="261"/>
                    <a:pt x="110" y="261"/>
                    <a:pt x="110" y="261"/>
                  </a:cubicBezTo>
                  <a:cubicBezTo>
                    <a:pt x="116" y="261"/>
                    <a:pt x="122" y="261"/>
                    <a:pt x="127" y="26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7"/>
            <p:cNvSpPr>
              <a:spLocks noEditPoints="1"/>
            </p:cNvSpPr>
            <p:nvPr/>
          </p:nvSpPr>
          <p:spPr bwMode="auto">
            <a:xfrm>
              <a:off x="992" y="2500"/>
              <a:ext cx="527" cy="508"/>
            </a:xfrm>
            <a:custGeom>
              <a:avLst/>
              <a:gdLst>
                <a:gd name="T0" fmla="*/ 215 w 430"/>
                <a:gd name="T1" fmla="*/ 41 h 423"/>
                <a:gd name="T2" fmla="*/ 215 w 430"/>
                <a:gd name="T3" fmla="*/ 41 h 423"/>
                <a:gd name="T4" fmla="*/ 41 w 430"/>
                <a:gd name="T5" fmla="*/ 212 h 423"/>
                <a:gd name="T6" fmla="*/ 215 w 430"/>
                <a:gd name="T7" fmla="*/ 383 h 423"/>
                <a:gd name="T8" fmla="*/ 389 w 430"/>
                <a:gd name="T9" fmla="*/ 212 h 423"/>
                <a:gd name="T10" fmla="*/ 215 w 430"/>
                <a:gd name="T11" fmla="*/ 41 h 423"/>
                <a:gd name="T12" fmla="*/ 215 w 430"/>
                <a:gd name="T13" fmla="*/ 423 h 423"/>
                <a:gd name="T14" fmla="*/ 215 w 430"/>
                <a:gd name="T15" fmla="*/ 423 h 423"/>
                <a:gd name="T16" fmla="*/ 0 w 430"/>
                <a:gd name="T17" fmla="*/ 212 h 423"/>
                <a:gd name="T18" fmla="*/ 215 w 430"/>
                <a:gd name="T19" fmla="*/ 0 h 423"/>
                <a:gd name="T20" fmla="*/ 430 w 430"/>
                <a:gd name="T21" fmla="*/ 212 h 423"/>
                <a:gd name="T22" fmla="*/ 215 w 430"/>
                <a:gd name="T23"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0" h="423">
                  <a:moveTo>
                    <a:pt x="215" y="41"/>
                  </a:moveTo>
                  <a:cubicBezTo>
                    <a:pt x="215" y="41"/>
                    <a:pt x="215" y="41"/>
                    <a:pt x="215" y="41"/>
                  </a:cubicBezTo>
                  <a:cubicBezTo>
                    <a:pt x="119" y="41"/>
                    <a:pt x="41" y="117"/>
                    <a:pt x="41" y="212"/>
                  </a:cubicBezTo>
                  <a:cubicBezTo>
                    <a:pt x="41" y="306"/>
                    <a:pt x="119" y="383"/>
                    <a:pt x="215" y="383"/>
                  </a:cubicBezTo>
                  <a:cubicBezTo>
                    <a:pt x="311" y="383"/>
                    <a:pt x="389" y="306"/>
                    <a:pt x="389" y="212"/>
                  </a:cubicBezTo>
                  <a:cubicBezTo>
                    <a:pt x="389" y="117"/>
                    <a:pt x="311" y="41"/>
                    <a:pt x="215" y="41"/>
                  </a:cubicBezTo>
                  <a:close/>
                  <a:moveTo>
                    <a:pt x="215" y="423"/>
                  </a:moveTo>
                  <a:cubicBezTo>
                    <a:pt x="215" y="423"/>
                    <a:pt x="215" y="423"/>
                    <a:pt x="215" y="423"/>
                  </a:cubicBezTo>
                  <a:cubicBezTo>
                    <a:pt x="96" y="423"/>
                    <a:pt x="0" y="328"/>
                    <a:pt x="0" y="212"/>
                  </a:cubicBezTo>
                  <a:cubicBezTo>
                    <a:pt x="0" y="95"/>
                    <a:pt x="96" y="0"/>
                    <a:pt x="215" y="0"/>
                  </a:cubicBezTo>
                  <a:cubicBezTo>
                    <a:pt x="333" y="0"/>
                    <a:pt x="430" y="95"/>
                    <a:pt x="430" y="212"/>
                  </a:cubicBezTo>
                  <a:cubicBezTo>
                    <a:pt x="430" y="328"/>
                    <a:pt x="333" y="423"/>
                    <a:pt x="215" y="4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38"/>
            <p:cNvSpPr>
              <a:spLocks/>
            </p:cNvSpPr>
            <p:nvPr/>
          </p:nvSpPr>
          <p:spPr bwMode="auto">
            <a:xfrm>
              <a:off x="1234" y="2577"/>
              <a:ext cx="190" cy="211"/>
            </a:xfrm>
            <a:custGeom>
              <a:avLst/>
              <a:gdLst>
                <a:gd name="T0" fmla="*/ 20 w 155"/>
                <a:gd name="T1" fmla="*/ 0 h 176"/>
                <a:gd name="T2" fmla="*/ 40 w 155"/>
                <a:gd name="T3" fmla="*/ 19 h 176"/>
                <a:gd name="T4" fmla="*/ 40 w 155"/>
                <a:gd name="T5" fmla="*/ 137 h 176"/>
                <a:gd name="T6" fmla="*/ 135 w 155"/>
                <a:gd name="T7" fmla="*/ 137 h 176"/>
                <a:gd name="T8" fmla="*/ 155 w 155"/>
                <a:gd name="T9" fmla="*/ 157 h 176"/>
                <a:gd name="T10" fmla="*/ 135 w 155"/>
                <a:gd name="T11" fmla="*/ 176 h 176"/>
                <a:gd name="T12" fmla="*/ 40 w 155"/>
                <a:gd name="T13" fmla="*/ 176 h 176"/>
                <a:gd name="T14" fmla="*/ 0 w 155"/>
                <a:gd name="T15" fmla="*/ 176 h 176"/>
                <a:gd name="T16" fmla="*/ 0 w 155"/>
                <a:gd name="T17" fmla="*/ 19 h 176"/>
                <a:gd name="T18" fmla="*/ 20 w 155"/>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76">
                  <a:moveTo>
                    <a:pt x="20" y="0"/>
                  </a:moveTo>
                  <a:cubicBezTo>
                    <a:pt x="31" y="0"/>
                    <a:pt x="40" y="8"/>
                    <a:pt x="40" y="19"/>
                  </a:cubicBezTo>
                  <a:cubicBezTo>
                    <a:pt x="40" y="137"/>
                    <a:pt x="40" y="137"/>
                    <a:pt x="40" y="137"/>
                  </a:cubicBezTo>
                  <a:cubicBezTo>
                    <a:pt x="135" y="137"/>
                    <a:pt x="135" y="137"/>
                    <a:pt x="135" y="137"/>
                  </a:cubicBezTo>
                  <a:cubicBezTo>
                    <a:pt x="146" y="137"/>
                    <a:pt x="155" y="146"/>
                    <a:pt x="155" y="157"/>
                  </a:cubicBezTo>
                  <a:cubicBezTo>
                    <a:pt x="155" y="167"/>
                    <a:pt x="146" y="176"/>
                    <a:pt x="135" y="176"/>
                  </a:cubicBezTo>
                  <a:cubicBezTo>
                    <a:pt x="40" y="176"/>
                    <a:pt x="40" y="176"/>
                    <a:pt x="40" y="176"/>
                  </a:cubicBezTo>
                  <a:cubicBezTo>
                    <a:pt x="0" y="176"/>
                    <a:pt x="0" y="176"/>
                    <a:pt x="0" y="176"/>
                  </a:cubicBezTo>
                  <a:cubicBezTo>
                    <a:pt x="0" y="19"/>
                    <a:pt x="0" y="19"/>
                    <a:pt x="0" y="19"/>
                  </a:cubicBezTo>
                  <a:cubicBezTo>
                    <a:pt x="0" y="8"/>
                    <a:pt x="9" y="0"/>
                    <a:pt x="2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4" name="Group 141"/>
          <p:cNvGrpSpPr>
            <a:grpSpLocks noChangeAspect="1"/>
          </p:cNvGrpSpPr>
          <p:nvPr/>
        </p:nvGrpSpPr>
        <p:grpSpPr bwMode="auto">
          <a:xfrm>
            <a:off x="2659600" y="3938129"/>
            <a:ext cx="833438" cy="669925"/>
            <a:chOff x="1928" y="2482"/>
            <a:chExt cx="525" cy="422"/>
          </a:xfrm>
        </p:grpSpPr>
        <p:sp>
          <p:nvSpPr>
            <p:cNvPr id="226" name="Freeform 142"/>
            <p:cNvSpPr>
              <a:spLocks/>
            </p:cNvSpPr>
            <p:nvPr/>
          </p:nvSpPr>
          <p:spPr bwMode="auto">
            <a:xfrm>
              <a:off x="2119" y="2569"/>
              <a:ext cx="252" cy="253"/>
            </a:xfrm>
            <a:custGeom>
              <a:avLst/>
              <a:gdLst>
                <a:gd name="T0" fmla="*/ 180 w 370"/>
                <a:gd name="T1" fmla="*/ 380 h 380"/>
                <a:gd name="T2" fmla="*/ 4 w 370"/>
                <a:gd name="T3" fmla="*/ 260 h 380"/>
                <a:gd name="T4" fmla="*/ 16 w 370"/>
                <a:gd name="T5" fmla="*/ 234 h 380"/>
                <a:gd name="T6" fmla="*/ 41 w 370"/>
                <a:gd name="T7" fmla="*/ 246 h 380"/>
                <a:gd name="T8" fmla="*/ 180 w 370"/>
                <a:gd name="T9" fmla="*/ 340 h 380"/>
                <a:gd name="T10" fmla="*/ 330 w 370"/>
                <a:gd name="T11" fmla="*/ 190 h 380"/>
                <a:gd name="T12" fmla="*/ 180 w 370"/>
                <a:gd name="T13" fmla="*/ 40 h 380"/>
                <a:gd name="T14" fmla="*/ 47 w 370"/>
                <a:gd name="T15" fmla="*/ 126 h 380"/>
                <a:gd name="T16" fmla="*/ 21 w 370"/>
                <a:gd name="T17" fmla="*/ 136 h 380"/>
                <a:gd name="T18" fmla="*/ 10 w 370"/>
                <a:gd name="T19" fmla="*/ 110 h 380"/>
                <a:gd name="T20" fmla="*/ 180 w 370"/>
                <a:gd name="T21" fmla="*/ 0 h 380"/>
                <a:gd name="T22" fmla="*/ 370 w 370"/>
                <a:gd name="T23" fmla="*/ 190 h 380"/>
                <a:gd name="T24" fmla="*/ 180 w 370"/>
                <a:gd name="T2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380">
                  <a:moveTo>
                    <a:pt x="180" y="380"/>
                  </a:moveTo>
                  <a:cubicBezTo>
                    <a:pt x="98" y="380"/>
                    <a:pt x="33" y="336"/>
                    <a:pt x="4" y="260"/>
                  </a:cubicBezTo>
                  <a:cubicBezTo>
                    <a:pt x="0" y="250"/>
                    <a:pt x="5" y="238"/>
                    <a:pt x="16" y="234"/>
                  </a:cubicBezTo>
                  <a:cubicBezTo>
                    <a:pt x="26" y="230"/>
                    <a:pt x="37" y="236"/>
                    <a:pt x="41" y="246"/>
                  </a:cubicBezTo>
                  <a:cubicBezTo>
                    <a:pt x="65" y="306"/>
                    <a:pt x="114" y="340"/>
                    <a:pt x="180" y="340"/>
                  </a:cubicBezTo>
                  <a:cubicBezTo>
                    <a:pt x="263" y="340"/>
                    <a:pt x="330" y="272"/>
                    <a:pt x="330" y="190"/>
                  </a:cubicBezTo>
                  <a:cubicBezTo>
                    <a:pt x="330" y="108"/>
                    <a:pt x="263" y="40"/>
                    <a:pt x="180" y="40"/>
                  </a:cubicBezTo>
                  <a:cubicBezTo>
                    <a:pt x="117" y="40"/>
                    <a:pt x="71" y="70"/>
                    <a:pt x="47" y="126"/>
                  </a:cubicBezTo>
                  <a:cubicBezTo>
                    <a:pt x="43" y="136"/>
                    <a:pt x="31" y="141"/>
                    <a:pt x="21" y="136"/>
                  </a:cubicBezTo>
                  <a:cubicBezTo>
                    <a:pt x="11" y="132"/>
                    <a:pt x="6" y="120"/>
                    <a:pt x="10" y="110"/>
                  </a:cubicBezTo>
                  <a:cubicBezTo>
                    <a:pt x="40" y="39"/>
                    <a:pt x="101" y="0"/>
                    <a:pt x="180" y="0"/>
                  </a:cubicBezTo>
                  <a:cubicBezTo>
                    <a:pt x="285" y="0"/>
                    <a:pt x="370" y="85"/>
                    <a:pt x="370" y="190"/>
                  </a:cubicBezTo>
                  <a:cubicBezTo>
                    <a:pt x="370" y="295"/>
                    <a:pt x="285" y="380"/>
                    <a:pt x="180" y="38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3"/>
            <p:cNvSpPr>
              <a:spLocks/>
            </p:cNvSpPr>
            <p:nvPr/>
          </p:nvSpPr>
          <p:spPr bwMode="auto">
            <a:xfrm>
              <a:off x="2053" y="2482"/>
              <a:ext cx="400" cy="422"/>
            </a:xfrm>
            <a:custGeom>
              <a:avLst/>
              <a:gdLst>
                <a:gd name="T0" fmla="*/ 273 w 586"/>
                <a:gd name="T1" fmla="*/ 633 h 633"/>
                <a:gd name="T2" fmla="*/ 99 w 586"/>
                <a:gd name="T3" fmla="*/ 582 h 633"/>
                <a:gd name="T4" fmla="*/ 4 w 586"/>
                <a:gd name="T5" fmla="*/ 463 h 633"/>
                <a:gd name="T6" fmla="*/ 15 w 586"/>
                <a:gd name="T7" fmla="*/ 438 h 633"/>
                <a:gd name="T8" fmla="*/ 41 w 586"/>
                <a:gd name="T9" fmla="*/ 449 h 633"/>
                <a:gd name="T10" fmla="*/ 273 w 586"/>
                <a:gd name="T11" fmla="*/ 593 h 633"/>
                <a:gd name="T12" fmla="*/ 546 w 586"/>
                <a:gd name="T13" fmla="*/ 320 h 633"/>
                <a:gd name="T14" fmla="*/ 273 w 586"/>
                <a:gd name="T15" fmla="*/ 43 h 633"/>
                <a:gd name="T16" fmla="*/ 56 w 586"/>
                <a:gd name="T17" fmla="*/ 150 h 633"/>
                <a:gd name="T18" fmla="*/ 28 w 586"/>
                <a:gd name="T19" fmla="*/ 154 h 633"/>
                <a:gd name="T20" fmla="*/ 24 w 586"/>
                <a:gd name="T21" fmla="*/ 126 h 633"/>
                <a:gd name="T22" fmla="*/ 274 w 586"/>
                <a:gd name="T23" fmla="*/ 3 h 633"/>
                <a:gd name="T24" fmla="*/ 586 w 586"/>
                <a:gd name="T25" fmla="*/ 320 h 633"/>
                <a:gd name="T26" fmla="*/ 273 w 586"/>
                <a:gd name="T27"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 h="633">
                  <a:moveTo>
                    <a:pt x="273" y="633"/>
                  </a:moveTo>
                  <a:cubicBezTo>
                    <a:pt x="209" y="633"/>
                    <a:pt x="148" y="615"/>
                    <a:pt x="99" y="582"/>
                  </a:cubicBezTo>
                  <a:cubicBezTo>
                    <a:pt x="54" y="551"/>
                    <a:pt x="21" y="509"/>
                    <a:pt x="4" y="463"/>
                  </a:cubicBezTo>
                  <a:cubicBezTo>
                    <a:pt x="0" y="453"/>
                    <a:pt x="5" y="441"/>
                    <a:pt x="15" y="438"/>
                  </a:cubicBezTo>
                  <a:cubicBezTo>
                    <a:pt x="26" y="434"/>
                    <a:pt x="37" y="439"/>
                    <a:pt x="41" y="449"/>
                  </a:cubicBezTo>
                  <a:cubicBezTo>
                    <a:pt x="68" y="521"/>
                    <a:pt x="150" y="593"/>
                    <a:pt x="273" y="593"/>
                  </a:cubicBezTo>
                  <a:cubicBezTo>
                    <a:pt x="424" y="593"/>
                    <a:pt x="546" y="471"/>
                    <a:pt x="546" y="320"/>
                  </a:cubicBezTo>
                  <a:cubicBezTo>
                    <a:pt x="546" y="168"/>
                    <a:pt x="426" y="47"/>
                    <a:pt x="273" y="43"/>
                  </a:cubicBezTo>
                  <a:cubicBezTo>
                    <a:pt x="154" y="40"/>
                    <a:pt x="94" y="99"/>
                    <a:pt x="56" y="150"/>
                  </a:cubicBezTo>
                  <a:cubicBezTo>
                    <a:pt x="49" y="159"/>
                    <a:pt x="36" y="160"/>
                    <a:pt x="28" y="154"/>
                  </a:cubicBezTo>
                  <a:cubicBezTo>
                    <a:pt x="19" y="147"/>
                    <a:pt x="17" y="134"/>
                    <a:pt x="24" y="126"/>
                  </a:cubicBezTo>
                  <a:cubicBezTo>
                    <a:pt x="65" y="71"/>
                    <a:pt x="135" y="0"/>
                    <a:pt x="274" y="3"/>
                  </a:cubicBezTo>
                  <a:cubicBezTo>
                    <a:pt x="449" y="7"/>
                    <a:pt x="586" y="146"/>
                    <a:pt x="586" y="320"/>
                  </a:cubicBezTo>
                  <a:cubicBezTo>
                    <a:pt x="586" y="493"/>
                    <a:pt x="446" y="633"/>
                    <a:pt x="273" y="63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44"/>
            <p:cNvSpPr>
              <a:spLocks/>
            </p:cNvSpPr>
            <p:nvPr/>
          </p:nvSpPr>
          <p:spPr bwMode="auto">
            <a:xfrm>
              <a:off x="1928" y="2615"/>
              <a:ext cx="274" cy="162"/>
            </a:xfrm>
            <a:custGeom>
              <a:avLst/>
              <a:gdLst>
                <a:gd name="T0" fmla="*/ 140 w 402"/>
                <a:gd name="T1" fmla="*/ 244 h 244"/>
                <a:gd name="T2" fmla="*/ 124 w 402"/>
                <a:gd name="T3" fmla="*/ 233 h 244"/>
                <a:gd name="T4" fmla="*/ 85 w 402"/>
                <a:gd name="T5" fmla="*/ 136 h 244"/>
                <a:gd name="T6" fmla="*/ 18 w 402"/>
                <a:gd name="T7" fmla="*/ 136 h 244"/>
                <a:gd name="T8" fmla="*/ 0 w 402"/>
                <a:gd name="T9" fmla="*/ 118 h 244"/>
                <a:gd name="T10" fmla="*/ 18 w 402"/>
                <a:gd name="T11" fmla="*/ 100 h 244"/>
                <a:gd name="T12" fmla="*/ 97 w 402"/>
                <a:gd name="T13" fmla="*/ 100 h 244"/>
                <a:gd name="T14" fmla="*/ 114 w 402"/>
                <a:gd name="T15" fmla="*/ 111 h 244"/>
                <a:gd name="T16" fmla="*/ 139 w 402"/>
                <a:gd name="T17" fmla="*/ 175 h 244"/>
                <a:gd name="T18" fmla="*/ 197 w 402"/>
                <a:gd name="T19" fmla="*/ 13 h 244"/>
                <a:gd name="T20" fmla="*/ 213 w 402"/>
                <a:gd name="T21" fmla="*/ 1 h 244"/>
                <a:gd name="T22" fmla="*/ 230 w 402"/>
                <a:gd name="T23" fmla="*/ 11 h 244"/>
                <a:gd name="T24" fmla="*/ 274 w 402"/>
                <a:gd name="T25" fmla="*/ 99 h 244"/>
                <a:gd name="T26" fmla="*/ 384 w 402"/>
                <a:gd name="T27" fmla="*/ 99 h 244"/>
                <a:gd name="T28" fmla="*/ 402 w 402"/>
                <a:gd name="T29" fmla="*/ 117 h 244"/>
                <a:gd name="T30" fmla="*/ 384 w 402"/>
                <a:gd name="T31" fmla="*/ 135 h 244"/>
                <a:gd name="T32" fmla="*/ 263 w 402"/>
                <a:gd name="T33" fmla="*/ 135 h 244"/>
                <a:gd name="T34" fmla="*/ 247 w 402"/>
                <a:gd name="T35" fmla="*/ 125 h 244"/>
                <a:gd name="T36" fmla="*/ 216 w 402"/>
                <a:gd name="T37" fmla="*/ 65 h 244"/>
                <a:gd name="T38" fmla="*/ 157 w 402"/>
                <a:gd name="T39" fmla="*/ 232 h 244"/>
                <a:gd name="T40" fmla="*/ 141 w 402"/>
                <a:gd name="T41" fmla="*/ 244 h 244"/>
                <a:gd name="T42" fmla="*/ 140 w 402"/>
                <a:gd name="T4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2" h="244">
                  <a:moveTo>
                    <a:pt x="140" y="244"/>
                  </a:moveTo>
                  <a:cubicBezTo>
                    <a:pt x="133" y="244"/>
                    <a:pt x="126" y="240"/>
                    <a:pt x="124" y="233"/>
                  </a:cubicBezTo>
                  <a:cubicBezTo>
                    <a:pt x="85" y="136"/>
                    <a:pt x="85" y="136"/>
                    <a:pt x="85" y="136"/>
                  </a:cubicBezTo>
                  <a:cubicBezTo>
                    <a:pt x="18" y="136"/>
                    <a:pt x="18" y="136"/>
                    <a:pt x="18" y="136"/>
                  </a:cubicBezTo>
                  <a:cubicBezTo>
                    <a:pt x="8" y="136"/>
                    <a:pt x="0" y="128"/>
                    <a:pt x="0" y="118"/>
                  </a:cubicBezTo>
                  <a:cubicBezTo>
                    <a:pt x="0" y="108"/>
                    <a:pt x="8" y="100"/>
                    <a:pt x="18" y="100"/>
                  </a:cubicBezTo>
                  <a:cubicBezTo>
                    <a:pt x="97" y="100"/>
                    <a:pt x="97" y="100"/>
                    <a:pt x="97" y="100"/>
                  </a:cubicBezTo>
                  <a:cubicBezTo>
                    <a:pt x="104" y="100"/>
                    <a:pt x="111" y="104"/>
                    <a:pt x="114" y="111"/>
                  </a:cubicBezTo>
                  <a:cubicBezTo>
                    <a:pt x="139" y="175"/>
                    <a:pt x="139" y="175"/>
                    <a:pt x="139" y="175"/>
                  </a:cubicBezTo>
                  <a:cubicBezTo>
                    <a:pt x="197" y="13"/>
                    <a:pt x="197" y="13"/>
                    <a:pt x="197" y="13"/>
                  </a:cubicBezTo>
                  <a:cubicBezTo>
                    <a:pt x="199" y="6"/>
                    <a:pt x="205" y="1"/>
                    <a:pt x="213" y="1"/>
                  </a:cubicBezTo>
                  <a:cubicBezTo>
                    <a:pt x="220" y="0"/>
                    <a:pt x="226" y="4"/>
                    <a:pt x="230" y="11"/>
                  </a:cubicBezTo>
                  <a:cubicBezTo>
                    <a:pt x="274" y="99"/>
                    <a:pt x="274" y="99"/>
                    <a:pt x="274" y="99"/>
                  </a:cubicBezTo>
                  <a:cubicBezTo>
                    <a:pt x="384" y="99"/>
                    <a:pt x="384" y="99"/>
                    <a:pt x="384" y="99"/>
                  </a:cubicBezTo>
                  <a:cubicBezTo>
                    <a:pt x="394" y="99"/>
                    <a:pt x="402" y="107"/>
                    <a:pt x="402" y="117"/>
                  </a:cubicBezTo>
                  <a:cubicBezTo>
                    <a:pt x="402" y="127"/>
                    <a:pt x="394" y="135"/>
                    <a:pt x="384" y="135"/>
                  </a:cubicBezTo>
                  <a:cubicBezTo>
                    <a:pt x="263" y="135"/>
                    <a:pt x="263" y="135"/>
                    <a:pt x="263" y="135"/>
                  </a:cubicBezTo>
                  <a:cubicBezTo>
                    <a:pt x="256" y="135"/>
                    <a:pt x="250" y="131"/>
                    <a:pt x="247" y="125"/>
                  </a:cubicBezTo>
                  <a:cubicBezTo>
                    <a:pt x="216" y="65"/>
                    <a:pt x="216" y="65"/>
                    <a:pt x="216" y="65"/>
                  </a:cubicBezTo>
                  <a:cubicBezTo>
                    <a:pt x="157" y="232"/>
                    <a:pt x="157" y="232"/>
                    <a:pt x="157" y="232"/>
                  </a:cubicBezTo>
                  <a:cubicBezTo>
                    <a:pt x="155" y="239"/>
                    <a:pt x="148" y="244"/>
                    <a:pt x="141" y="244"/>
                  </a:cubicBezTo>
                  <a:cubicBezTo>
                    <a:pt x="141" y="244"/>
                    <a:pt x="140" y="244"/>
                    <a:pt x="140" y="244"/>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145"/>
            <p:cNvSpPr>
              <a:spLocks noChangeArrowheads="1"/>
            </p:cNvSpPr>
            <p:nvPr/>
          </p:nvSpPr>
          <p:spPr bwMode="auto">
            <a:xfrm>
              <a:off x="2188" y="2641"/>
              <a:ext cx="108" cy="105"/>
            </a:xfrm>
            <a:prstGeom prst="ellipse">
              <a:avLst/>
            </a:pr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1" name="Group 148"/>
          <p:cNvGrpSpPr>
            <a:grpSpLocks noChangeAspect="1"/>
          </p:cNvGrpSpPr>
          <p:nvPr/>
        </p:nvGrpSpPr>
        <p:grpSpPr bwMode="auto">
          <a:xfrm>
            <a:off x="3584490" y="3877017"/>
            <a:ext cx="1031875" cy="711199"/>
            <a:chOff x="2463" y="2447"/>
            <a:chExt cx="650" cy="448"/>
          </a:xfrm>
        </p:grpSpPr>
        <p:sp>
          <p:nvSpPr>
            <p:cNvPr id="233" name="Freeform 149"/>
            <p:cNvSpPr>
              <a:spLocks/>
            </p:cNvSpPr>
            <p:nvPr/>
          </p:nvSpPr>
          <p:spPr bwMode="auto">
            <a:xfrm>
              <a:off x="2545" y="2447"/>
              <a:ext cx="568" cy="448"/>
            </a:xfrm>
            <a:custGeom>
              <a:avLst/>
              <a:gdLst>
                <a:gd name="T0" fmla="*/ 425 w 813"/>
                <a:gd name="T1" fmla="*/ 0 h 655"/>
                <a:gd name="T2" fmla="*/ 450 w 813"/>
                <a:gd name="T3" fmla="*/ 24 h 655"/>
                <a:gd name="T4" fmla="*/ 457 w 813"/>
                <a:gd name="T5" fmla="*/ 60 h 655"/>
                <a:gd name="T6" fmla="*/ 541 w 813"/>
                <a:gd name="T7" fmla="*/ 495 h 655"/>
                <a:gd name="T8" fmla="*/ 598 w 813"/>
                <a:gd name="T9" fmla="*/ 196 h 655"/>
                <a:gd name="T10" fmla="*/ 598 w 813"/>
                <a:gd name="T11" fmla="*/ 196 h 655"/>
                <a:gd name="T12" fmla="*/ 622 w 813"/>
                <a:gd name="T13" fmla="*/ 177 h 655"/>
                <a:gd name="T14" fmla="*/ 647 w 813"/>
                <a:gd name="T15" fmla="*/ 201 h 655"/>
                <a:gd name="T16" fmla="*/ 677 w 813"/>
                <a:gd name="T17" fmla="*/ 358 h 655"/>
                <a:gd name="T18" fmla="*/ 790 w 813"/>
                <a:gd name="T19" fmla="*/ 358 h 655"/>
                <a:gd name="T20" fmla="*/ 813 w 813"/>
                <a:gd name="T21" fmla="*/ 381 h 655"/>
                <a:gd name="T22" fmla="*/ 813 w 813"/>
                <a:gd name="T23" fmla="*/ 381 h 655"/>
                <a:gd name="T24" fmla="*/ 786 w 813"/>
                <a:gd name="T25" fmla="*/ 409 h 655"/>
                <a:gd name="T26" fmla="*/ 786 w 813"/>
                <a:gd name="T27" fmla="*/ 409 h 655"/>
                <a:gd name="T28" fmla="*/ 657 w 813"/>
                <a:gd name="T29" fmla="*/ 409 h 655"/>
                <a:gd name="T30" fmla="*/ 641 w 813"/>
                <a:gd name="T31" fmla="*/ 406 h 655"/>
                <a:gd name="T32" fmla="*/ 632 w 813"/>
                <a:gd name="T33" fmla="*/ 390 h 655"/>
                <a:gd name="T34" fmla="*/ 622 w 813"/>
                <a:gd name="T35" fmla="*/ 336 h 655"/>
                <a:gd name="T36" fmla="*/ 566 w 813"/>
                <a:gd name="T37" fmla="*/ 626 h 655"/>
                <a:gd name="T38" fmla="*/ 564 w 813"/>
                <a:gd name="T39" fmla="*/ 636 h 655"/>
                <a:gd name="T40" fmla="*/ 540 w 813"/>
                <a:gd name="T41" fmla="*/ 655 h 655"/>
                <a:gd name="T42" fmla="*/ 516 w 813"/>
                <a:gd name="T43" fmla="*/ 631 h 655"/>
                <a:gd name="T44" fmla="*/ 511 w 813"/>
                <a:gd name="T45" fmla="*/ 607 h 655"/>
                <a:gd name="T46" fmla="*/ 508 w 813"/>
                <a:gd name="T47" fmla="*/ 592 h 655"/>
                <a:gd name="T48" fmla="*/ 425 w 813"/>
                <a:gd name="T49" fmla="*/ 159 h 655"/>
                <a:gd name="T50" fmla="*/ 345 w 813"/>
                <a:gd name="T51" fmla="*/ 577 h 655"/>
                <a:gd name="T52" fmla="*/ 344 w 813"/>
                <a:gd name="T53" fmla="*/ 578 h 655"/>
                <a:gd name="T54" fmla="*/ 320 w 813"/>
                <a:gd name="T55" fmla="*/ 597 h 655"/>
                <a:gd name="T56" fmla="*/ 295 w 813"/>
                <a:gd name="T57" fmla="*/ 574 h 655"/>
                <a:gd name="T58" fmla="*/ 291 w 813"/>
                <a:gd name="T59" fmla="*/ 550 h 655"/>
                <a:gd name="T60" fmla="*/ 288 w 813"/>
                <a:gd name="T61" fmla="*/ 535 h 655"/>
                <a:gd name="T62" fmla="*/ 264 w 813"/>
                <a:gd name="T63" fmla="*/ 409 h 655"/>
                <a:gd name="T64" fmla="*/ 0 w 813"/>
                <a:gd name="T65" fmla="*/ 409 h 655"/>
                <a:gd name="T66" fmla="*/ 0 w 813"/>
                <a:gd name="T67" fmla="*/ 358 h 655"/>
                <a:gd name="T68" fmla="*/ 283 w 813"/>
                <a:gd name="T69" fmla="*/ 358 h 655"/>
                <a:gd name="T70" fmla="*/ 301 w 813"/>
                <a:gd name="T71" fmla="*/ 361 h 655"/>
                <a:gd name="T72" fmla="*/ 309 w 813"/>
                <a:gd name="T73" fmla="*/ 376 h 655"/>
                <a:gd name="T74" fmla="*/ 320 w 813"/>
                <a:gd name="T75" fmla="*/ 437 h 655"/>
                <a:gd name="T76" fmla="*/ 398 w 813"/>
                <a:gd name="T77" fmla="*/ 33 h 655"/>
                <a:gd name="T78" fmla="*/ 401 w 813"/>
                <a:gd name="T79" fmla="*/ 20 h 655"/>
                <a:gd name="T80" fmla="*/ 401 w 813"/>
                <a:gd name="T81" fmla="*/ 19 h 655"/>
                <a:gd name="T82" fmla="*/ 425 w 813"/>
                <a:gd name="T83"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3" h="655">
                  <a:moveTo>
                    <a:pt x="425" y="0"/>
                  </a:moveTo>
                  <a:cubicBezTo>
                    <a:pt x="438" y="0"/>
                    <a:pt x="448" y="10"/>
                    <a:pt x="450" y="24"/>
                  </a:cubicBezTo>
                  <a:cubicBezTo>
                    <a:pt x="457" y="60"/>
                    <a:pt x="457" y="60"/>
                    <a:pt x="457" y="60"/>
                  </a:cubicBezTo>
                  <a:cubicBezTo>
                    <a:pt x="541" y="495"/>
                    <a:pt x="541" y="495"/>
                    <a:pt x="541" y="495"/>
                  </a:cubicBezTo>
                  <a:cubicBezTo>
                    <a:pt x="598" y="196"/>
                    <a:pt x="598" y="196"/>
                    <a:pt x="598" y="196"/>
                  </a:cubicBezTo>
                  <a:cubicBezTo>
                    <a:pt x="598" y="196"/>
                    <a:pt x="598" y="196"/>
                    <a:pt x="598" y="196"/>
                  </a:cubicBezTo>
                  <a:cubicBezTo>
                    <a:pt x="602" y="185"/>
                    <a:pt x="611" y="177"/>
                    <a:pt x="622" y="177"/>
                  </a:cubicBezTo>
                  <a:cubicBezTo>
                    <a:pt x="635" y="177"/>
                    <a:pt x="645" y="187"/>
                    <a:pt x="647" y="201"/>
                  </a:cubicBezTo>
                  <a:cubicBezTo>
                    <a:pt x="677" y="358"/>
                    <a:pt x="677" y="358"/>
                    <a:pt x="677" y="358"/>
                  </a:cubicBezTo>
                  <a:cubicBezTo>
                    <a:pt x="790" y="358"/>
                    <a:pt x="790" y="358"/>
                    <a:pt x="790" y="358"/>
                  </a:cubicBezTo>
                  <a:cubicBezTo>
                    <a:pt x="803" y="358"/>
                    <a:pt x="813" y="368"/>
                    <a:pt x="813" y="381"/>
                  </a:cubicBezTo>
                  <a:cubicBezTo>
                    <a:pt x="813" y="381"/>
                    <a:pt x="813" y="381"/>
                    <a:pt x="813" y="381"/>
                  </a:cubicBezTo>
                  <a:cubicBezTo>
                    <a:pt x="813" y="396"/>
                    <a:pt x="801" y="409"/>
                    <a:pt x="786" y="409"/>
                  </a:cubicBezTo>
                  <a:cubicBezTo>
                    <a:pt x="786" y="409"/>
                    <a:pt x="786" y="409"/>
                    <a:pt x="786" y="409"/>
                  </a:cubicBezTo>
                  <a:cubicBezTo>
                    <a:pt x="714" y="409"/>
                    <a:pt x="676" y="409"/>
                    <a:pt x="657" y="409"/>
                  </a:cubicBezTo>
                  <a:cubicBezTo>
                    <a:pt x="651" y="409"/>
                    <a:pt x="646" y="410"/>
                    <a:pt x="641" y="406"/>
                  </a:cubicBezTo>
                  <a:cubicBezTo>
                    <a:pt x="635" y="402"/>
                    <a:pt x="634" y="395"/>
                    <a:pt x="632" y="390"/>
                  </a:cubicBezTo>
                  <a:cubicBezTo>
                    <a:pt x="622" y="336"/>
                    <a:pt x="622" y="336"/>
                    <a:pt x="622" y="336"/>
                  </a:cubicBezTo>
                  <a:cubicBezTo>
                    <a:pt x="566" y="626"/>
                    <a:pt x="566" y="626"/>
                    <a:pt x="566" y="626"/>
                  </a:cubicBezTo>
                  <a:cubicBezTo>
                    <a:pt x="564" y="636"/>
                    <a:pt x="564" y="636"/>
                    <a:pt x="564" y="636"/>
                  </a:cubicBezTo>
                  <a:cubicBezTo>
                    <a:pt x="560" y="647"/>
                    <a:pt x="551" y="655"/>
                    <a:pt x="540" y="655"/>
                  </a:cubicBezTo>
                  <a:cubicBezTo>
                    <a:pt x="527" y="655"/>
                    <a:pt x="517" y="644"/>
                    <a:pt x="516" y="631"/>
                  </a:cubicBezTo>
                  <a:cubicBezTo>
                    <a:pt x="511" y="607"/>
                    <a:pt x="511" y="607"/>
                    <a:pt x="511" y="607"/>
                  </a:cubicBezTo>
                  <a:cubicBezTo>
                    <a:pt x="508" y="592"/>
                    <a:pt x="508" y="592"/>
                    <a:pt x="508" y="592"/>
                  </a:cubicBezTo>
                  <a:cubicBezTo>
                    <a:pt x="425" y="159"/>
                    <a:pt x="425" y="159"/>
                    <a:pt x="425" y="159"/>
                  </a:cubicBezTo>
                  <a:cubicBezTo>
                    <a:pt x="345" y="577"/>
                    <a:pt x="345" y="577"/>
                    <a:pt x="345" y="577"/>
                  </a:cubicBezTo>
                  <a:cubicBezTo>
                    <a:pt x="344" y="578"/>
                    <a:pt x="344" y="578"/>
                    <a:pt x="344" y="578"/>
                  </a:cubicBezTo>
                  <a:cubicBezTo>
                    <a:pt x="341" y="590"/>
                    <a:pt x="331" y="597"/>
                    <a:pt x="320" y="597"/>
                  </a:cubicBezTo>
                  <a:cubicBezTo>
                    <a:pt x="307" y="597"/>
                    <a:pt x="297" y="587"/>
                    <a:pt x="295" y="574"/>
                  </a:cubicBezTo>
                  <a:cubicBezTo>
                    <a:pt x="291" y="550"/>
                    <a:pt x="291" y="550"/>
                    <a:pt x="291" y="550"/>
                  </a:cubicBezTo>
                  <a:cubicBezTo>
                    <a:pt x="288" y="535"/>
                    <a:pt x="288" y="535"/>
                    <a:pt x="288" y="535"/>
                  </a:cubicBezTo>
                  <a:cubicBezTo>
                    <a:pt x="264" y="409"/>
                    <a:pt x="264" y="409"/>
                    <a:pt x="264" y="409"/>
                  </a:cubicBezTo>
                  <a:cubicBezTo>
                    <a:pt x="0" y="409"/>
                    <a:pt x="0" y="409"/>
                    <a:pt x="0" y="409"/>
                  </a:cubicBezTo>
                  <a:cubicBezTo>
                    <a:pt x="0" y="358"/>
                    <a:pt x="0" y="358"/>
                    <a:pt x="0" y="358"/>
                  </a:cubicBezTo>
                  <a:cubicBezTo>
                    <a:pt x="0" y="358"/>
                    <a:pt x="280" y="358"/>
                    <a:pt x="283" y="358"/>
                  </a:cubicBezTo>
                  <a:cubicBezTo>
                    <a:pt x="292" y="358"/>
                    <a:pt x="298" y="358"/>
                    <a:pt x="301" y="361"/>
                  </a:cubicBezTo>
                  <a:cubicBezTo>
                    <a:pt x="308" y="365"/>
                    <a:pt x="308" y="370"/>
                    <a:pt x="309" y="376"/>
                  </a:cubicBezTo>
                  <a:cubicBezTo>
                    <a:pt x="309" y="378"/>
                    <a:pt x="320" y="437"/>
                    <a:pt x="320" y="437"/>
                  </a:cubicBezTo>
                  <a:cubicBezTo>
                    <a:pt x="398" y="33"/>
                    <a:pt x="398" y="33"/>
                    <a:pt x="398" y="33"/>
                  </a:cubicBezTo>
                  <a:cubicBezTo>
                    <a:pt x="401" y="20"/>
                    <a:pt x="401" y="20"/>
                    <a:pt x="401" y="20"/>
                  </a:cubicBezTo>
                  <a:cubicBezTo>
                    <a:pt x="401" y="19"/>
                    <a:pt x="401" y="19"/>
                    <a:pt x="401" y="19"/>
                  </a:cubicBezTo>
                  <a:cubicBezTo>
                    <a:pt x="405" y="8"/>
                    <a:pt x="414" y="0"/>
                    <a:pt x="42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50"/>
            <p:cNvSpPr>
              <a:spLocks/>
            </p:cNvSpPr>
            <p:nvPr/>
          </p:nvSpPr>
          <p:spPr bwMode="auto">
            <a:xfrm>
              <a:off x="2463" y="2659"/>
              <a:ext cx="106" cy="103"/>
            </a:xfrm>
            <a:custGeom>
              <a:avLst/>
              <a:gdLst>
                <a:gd name="T0" fmla="*/ 75 w 151"/>
                <a:gd name="T1" fmla="*/ 0 h 151"/>
                <a:gd name="T2" fmla="*/ 75 w 151"/>
                <a:gd name="T3" fmla="*/ 0 h 151"/>
                <a:gd name="T4" fmla="*/ 151 w 151"/>
                <a:gd name="T5" fmla="*/ 76 h 151"/>
                <a:gd name="T6" fmla="*/ 75 w 151"/>
                <a:gd name="T7" fmla="*/ 151 h 151"/>
                <a:gd name="T8" fmla="*/ 0 w 151"/>
                <a:gd name="T9" fmla="*/ 76 h 151"/>
                <a:gd name="T10" fmla="*/ 75 w 151"/>
                <a:gd name="T11" fmla="*/ 0 h 151"/>
              </a:gdLst>
              <a:ahLst/>
              <a:cxnLst>
                <a:cxn ang="0">
                  <a:pos x="T0" y="T1"/>
                </a:cxn>
                <a:cxn ang="0">
                  <a:pos x="T2" y="T3"/>
                </a:cxn>
                <a:cxn ang="0">
                  <a:pos x="T4" y="T5"/>
                </a:cxn>
                <a:cxn ang="0">
                  <a:pos x="T6" y="T7"/>
                </a:cxn>
                <a:cxn ang="0">
                  <a:pos x="T8" y="T9"/>
                </a:cxn>
                <a:cxn ang="0">
                  <a:pos x="T10" y="T11"/>
                </a:cxn>
              </a:cxnLst>
              <a:rect l="0" t="0" r="r" b="b"/>
              <a:pathLst>
                <a:path w="151" h="151">
                  <a:moveTo>
                    <a:pt x="75" y="0"/>
                  </a:moveTo>
                  <a:cubicBezTo>
                    <a:pt x="75" y="0"/>
                    <a:pt x="75" y="0"/>
                    <a:pt x="75" y="0"/>
                  </a:cubicBezTo>
                  <a:cubicBezTo>
                    <a:pt x="117" y="0"/>
                    <a:pt x="151" y="34"/>
                    <a:pt x="151" y="76"/>
                  </a:cubicBezTo>
                  <a:cubicBezTo>
                    <a:pt x="151" y="118"/>
                    <a:pt x="117" y="151"/>
                    <a:pt x="75" y="151"/>
                  </a:cubicBezTo>
                  <a:cubicBezTo>
                    <a:pt x="33" y="151"/>
                    <a:pt x="0" y="118"/>
                    <a:pt x="0" y="76"/>
                  </a:cubicBezTo>
                  <a:cubicBezTo>
                    <a:pt x="0" y="34"/>
                    <a:pt x="33" y="0"/>
                    <a:pt x="7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6" name="Group 153"/>
          <p:cNvGrpSpPr>
            <a:grpSpLocks noChangeAspect="1"/>
          </p:cNvGrpSpPr>
          <p:nvPr/>
        </p:nvGrpSpPr>
        <p:grpSpPr bwMode="auto">
          <a:xfrm>
            <a:off x="4736869" y="3903593"/>
            <a:ext cx="713332" cy="690532"/>
            <a:chOff x="3280" y="2388"/>
            <a:chExt cx="876" cy="848"/>
          </a:xfrm>
        </p:grpSpPr>
        <p:sp>
          <p:nvSpPr>
            <p:cNvPr id="238" name="Freeform 154"/>
            <p:cNvSpPr>
              <a:spLocks/>
            </p:cNvSpPr>
            <p:nvPr/>
          </p:nvSpPr>
          <p:spPr bwMode="auto">
            <a:xfrm>
              <a:off x="3788" y="2918"/>
              <a:ext cx="102" cy="100"/>
            </a:xfrm>
            <a:custGeom>
              <a:avLst/>
              <a:gdLst>
                <a:gd name="T0" fmla="*/ 83 w 83"/>
                <a:gd name="T1" fmla="*/ 61 h 84"/>
                <a:gd name="T2" fmla="*/ 83 w 83"/>
                <a:gd name="T3" fmla="*/ 23 h 84"/>
                <a:gd name="T4" fmla="*/ 61 w 83"/>
                <a:gd name="T5" fmla="*/ 0 h 84"/>
                <a:gd name="T6" fmla="*/ 23 w 83"/>
                <a:gd name="T7" fmla="*/ 0 h 84"/>
                <a:gd name="T8" fmla="*/ 0 w 83"/>
                <a:gd name="T9" fmla="*/ 23 h 84"/>
                <a:gd name="T10" fmla="*/ 0 w 83"/>
                <a:gd name="T11" fmla="*/ 61 h 84"/>
                <a:gd name="T12" fmla="*/ 23 w 83"/>
                <a:gd name="T13" fmla="*/ 84 h 84"/>
                <a:gd name="T14" fmla="*/ 61 w 83"/>
                <a:gd name="T15" fmla="*/ 84 h 84"/>
                <a:gd name="T16" fmla="*/ 83 w 83"/>
                <a:gd name="T17"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4">
                  <a:moveTo>
                    <a:pt x="83" y="61"/>
                  </a:moveTo>
                  <a:cubicBezTo>
                    <a:pt x="83" y="61"/>
                    <a:pt x="83" y="61"/>
                    <a:pt x="83" y="23"/>
                  </a:cubicBezTo>
                  <a:cubicBezTo>
                    <a:pt x="83" y="11"/>
                    <a:pt x="73" y="0"/>
                    <a:pt x="61" y="0"/>
                  </a:cubicBezTo>
                  <a:cubicBezTo>
                    <a:pt x="61" y="0"/>
                    <a:pt x="61" y="0"/>
                    <a:pt x="23" y="0"/>
                  </a:cubicBezTo>
                  <a:cubicBezTo>
                    <a:pt x="10" y="0"/>
                    <a:pt x="0" y="11"/>
                    <a:pt x="0" y="23"/>
                  </a:cubicBezTo>
                  <a:cubicBezTo>
                    <a:pt x="0" y="23"/>
                    <a:pt x="0" y="23"/>
                    <a:pt x="0" y="61"/>
                  </a:cubicBezTo>
                  <a:cubicBezTo>
                    <a:pt x="0" y="74"/>
                    <a:pt x="10" y="84"/>
                    <a:pt x="23" y="84"/>
                  </a:cubicBezTo>
                  <a:cubicBezTo>
                    <a:pt x="23" y="84"/>
                    <a:pt x="23" y="84"/>
                    <a:pt x="61" y="84"/>
                  </a:cubicBezTo>
                  <a:cubicBezTo>
                    <a:pt x="73" y="84"/>
                    <a:pt x="83" y="74"/>
                    <a:pt x="83" y="6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55"/>
            <p:cNvSpPr>
              <a:spLocks/>
            </p:cNvSpPr>
            <p:nvPr/>
          </p:nvSpPr>
          <p:spPr bwMode="auto">
            <a:xfrm>
              <a:off x="3291" y="2850"/>
              <a:ext cx="103" cy="101"/>
            </a:xfrm>
            <a:custGeom>
              <a:avLst/>
              <a:gdLst>
                <a:gd name="T0" fmla="*/ 61 w 84"/>
                <a:gd name="T1" fmla="*/ 0 h 84"/>
                <a:gd name="T2" fmla="*/ 24 w 84"/>
                <a:gd name="T3" fmla="*/ 0 h 84"/>
                <a:gd name="T4" fmla="*/ 0 w 84"/>
                <a:gd name="T5" fmla="*/ 23 h 84"/>
                <a:gd name="T6" fmla="*/ 0 w 84"/>
                <a:gd name="T7" fmla="*/ 60 h 84"/>
                <a:gd name="T8" fmla="*/ 24 w 84"/>
                <a:gd name="T9" fmla="*/ 84 h 84"/>
                <a:gd name="T10" fmla="*/ 61 w 84"/>
                <a:gd name="T11" fmla="*/ 84 h 84"/>
                <a:gd name="T12" fmla="*/ 84 w 84"/>
                <a:gd name="T13" fmla="*/ 60 h 84"/>
                <a:gd name="T14" fmla="*/ 84 w 84"/>
                <a:gd name="T15" fmla="*/ 23 h 84"/>
                <a:gd name="T16" fmla="*/ 61 w 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84">
                  <a:moveTo>
                    <a:pt x="61" y="0"/>
                  </a:moveTo>
                  <a:cubicBezTo>
                    <a:pt x="61" y="0"/>
                    <a:pt x="61" y="0"/>
                    <a:pt x="24" y="0"/>
                  </a:cubicBezTo>
                  <a:cubicBezTo>
                    <a:pt x="11" y="0"/>
                    <a:pt x="0" y="10"/>
                    <a:pt x="0" y="23"/>
                  </a:cubicBezTo>
                  <a:cubicBezTo>
                    <a:pt x="0" y="23"/>
                    <a:pt x="0" y="23"/>
                    <a:pt x="0" y="60"/>
                  </a:cubicBezTo>
                  <a:cubicBezTo>
                    <a:pt x="0" y="73"/>
                    <a:pt x="11" y="84"/>
                    <a:pt x="24" y="84"/>
                  </a:cubicBezTo>
                  <a:cubicBezTo>
                    <a:pt x="24" y="84"/>
                    <a:pt x="24" y="84"/>
                    <a:pt x="61" y="84"/>
                  </a:cubicBezTo>
                  <a:cubicBezTo>
                    <a:pt x="74" y="84"/>
                    <a:pt x="84" y="73"/>
                    <a:pt x="84" y="60"/>
                  </a:cubicBezTo>
                  <a:cubicBezTo>
                    <a:pt x="84" y="60"/>
                    <a:pt x="84" y="60"/>
                    <a:pt x="84" y="23"/>
                  </a:cubicBezTo>
                  <a:cubicBezTo>
                    <a:pt x="84" y="10"/>
                    <a:pt x="74" y="0"/>
                    <a:pt x="61"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56"/>
            <p:cNvSpPr>
              <a:spLocks noEditPoints="1"/>
            </p:cNvSpPr>
            <p:nvPr/>
          </p:nvSpPr>
          <p:spPr bwMode="auto">
            <a:xfrm>
              <a:off x="3280" y="2388"/>
              <a:ext cx="876" cy="434"/>
            </a:xfrm>
            <a:custGeom>
              <a:avLst/>
              <a:gdLst>
                <a:gd name="T0" fmla="*/ 650 w 714"/>
                <a:gd name="T1" fmla="*/ 150 h 362"/>
                <a:gd name="T2" fmla="*/ 618 w 714"/>
                <a:gd name="T3" fmla="*/ 111 h 362"/>
                <a:gd name="T4" fmla="*/ 587 w 714"/>
                <a:gd name="T5" fmla="*/ 82 h 362"/>
                <a:gd name="T6" fmla="*/ 562 w 714"/>
                <a:gd name="T7" fmla="*/ 63 h 362"/>
                <a:gd name="T8" fmla="*/ 550 w 714"/>
                <a:gd name="T9" fmla="*/ 56 h 362"/>
                <a:gd name="T10" fmla="*/ 526 w 714"/>
                <a:gd name="T11" fmla="*/ 41 h 362"/>
                <a:gd name="T12" fmla="*/ 515 w 714"/>
                <a:gd name="T13" fmla="*/ 36 h 362"/>
                <a:gd name="T14" fmla="*/ 497 w 714"/>
                <a:gd name="T15" fmla="*/ 28 h 362"/>
                <a:gd name="T16" fmla="*/ 485 w 714"/>
                <a:gd name="T17" fmla="*/ 23 h 362"/>
                <a:gd name="T18" fmla="*/ 468 w 714"/>
                <a:gd name="T19" fmla="*/ 17 h 362"/>
                <a:gd name="T20" fmla="*/ 456 w 714"/>
                <a:gd name="T21" fmla="*/ 13 h 362"/>
                <a:gd name="T22" fmla="*/ 436 w 714"/>
                <a:gd name="T23" fmla="*/ 9 h 362"/>
                <a:gd name="T24" fmla="*/ 422 w 714"/>
                <a:gd name="T25" fmla="*/ 6 h 362"/>
                <a:gd name="T26" fmla="*/ 402 w 714"/>
                <a:gd name="T27" fmla="*/ 3 h 362"/>
                <a:gd name="T28" fmla="*/ 389 w 714"/>
                <a:gd name="T29" fmla="*/ 1 h 362"/>
                <a:gd name="T30" fmla="*/ 373 w 714"/>
                <a:gd name="T31" fmla="*/ 1 h 362"/>
                <a:gd name="T32" fmla="*/ 340 w 714"/>
                <a:gd name="T33" fmla="*/ 1 h 362"/>
                <a:gd name="T34" fmla="*/ 326 w 714"/>
                <a:gd name="T35" fmla="*/ 1 h 362"/>
                <a:gd name="T36" fmla="*/ 312 w 714"/>
                <a:gd name="T37" fmla="*/ 3 h 362"/>
                <a:gd name="T38" fmla="*/ 292 w 714"/>
                <a:gd name="T39" fmla="*/ 6 h 362"/>
                <a:gd name="T40" fmla="*/ 279 w 714"/>
                <a:gd name="T41" fmla="*/ 9 h 362"/>
                <a:gd name="T42" fmla="*/ 259 w 714"/>
                <a:gd name="T43" fmla="*/ 13 h 362"/>
                <a:gd name="T44" fmla="*/ 247 w 714"/>
                <a:gd name="T45" fmla="*/ 17 h 362"/>
                <a:gd name="T46" fmla="*/ 228 w 714"/>
                <a:gd name="T47" fmla="*/ 23 h 362"/>
                <a:gd name="T48" fmla="*/ 217 w 714"/>
                <a:gd name="T49" fmla="*/ 28 h 362"/>
                <a:gd name="T50" fmla="*/ 199 w 714"/>
                <a:gd name="T51" fmla="*/ 36 h 362"/>
                <a:gd name="T52" fmla="*/ 189 w 714"/>
                <a:gd name="T53" fmla="*/ 41 h 362"/>
                <a:gd name="T54" fmla="*/ 163 w 714"/>
                <a:gd name="T55" fmla="*/ 56 h 362"/>
                <a:gd name="T56" fmla="*/ 136 w 714"/>
                <a:gd name="T57" fmla="*/ 75 h 362"/>
                <a:gd name="T58" fmla="*/ 127 w 714"/>
                <a:gd name="T59" fmla="*/ 82 h 362"/>
                <a:gd name="T60" fmla="*/ 97 w 714"/>
                <a:gd name="T61" fmla="*/ 111 h 362"/>
                <a:gd name="T62" fmla="*/ 64 w 714"/>
                <a:gd name="T63" fmla="*/ 150 h 362"/>
                <a:gd name="T64" fmla="*/ 1 w 714"/>
                <a:gd name="T65" fmla="*/ 338 h 362"/>
                <a:gd name="T66" fmla="*/ 714 w 714"/>
                <a:gd name="T67" fmla="*/ 362 h 362"/>
                <a:gd name="T68" fmla="*/ 551 w 714"/>
                <a:gd name="T69" fmla="*/ 329 h 362"/>
                <a:gd name="T70" fmla="*/ 478 w 714"/>
                <a:gd name="T71" fmla="*/ 55 h 362"/>
                <a:gd name="T72" fmla="*/ 487 w 714"/>
                <a:gd name="T73" fmla="*/ 59 h 362"/>
                <a:gd name="T74" fmla="*/ 499 w 714"/>
                <a:gd name="T75" fmla="*/ 64 h 362"/>
                <a:gd name="T76" fmla="*/ 605 w 714"/>
                <a:gd name="T77" fmla="*/ 144 h 362"/>
                <a:gd name="T78" fmla="*/ 478 w 714"/>
                <a:gd name="T79" fmla="*/ 55 h 362"/>
                <a:gd name="T80" fmla="*/ 494 w 714"/>
                <a:gd name="T81" fmla="*/ 183 h 362"/>
                <a:gd name="T82" fmla="*/ 373 w 714"/>
                <a:gd name="T83" fmla="*/ 227 h 362"/>
                <a:gd name="T84" fmla="*/ 373 w 714"/>
                <a:gd name="T85" fmla="*/ 329 h 362"/>
                <a:gd name="T86" fmla="*/ 196 w 714"/>
                <a:gd name="T87" fmla="*/ 329 h 362"/>
                <a:gd name="T88" fmla="*/ 340 w 714"/>
                <a:gd name="T89" fmla="*/ 329 h 362"/>
                <a:gd name="T90" fmla="*/ 220 w 714"/>
                <a:gd name="T91" fmla="*/ 183 h 362"/>
                <a:gd name="T92" fmla="*/ 209 w 714"/>
                <a:gd name="T93" fmla="*/ 67 h 362"/>
                <a:gd name="T94" fmla="*/ 218 w 714"/>
                <a:gd name="T95" fmla="*/ 62 h 362"/>
                <a:gd name="T96" fmla="*/ 228 w 714"/>
                <a:gd name="T97" fmla="*/ 58 h 362"/>
                <a:gd name="T98" fmla="*/ 188 w 714"/>
                <a:gd name="T99" fmla="*/ 176 h 362"/>
                <a:gd name="T100" fmla="*/ 89 w 714"/>
                <a:gd name="T101" fmla="*/ 171 h 362"/>
                <a:gd name="T102" fmla="*/ 67 w 714"/>
                <a:gd name="T103" fmla="*/ 329 h 362"/>
                <a:gd name="T104" fmla="*/ 89 w 714"/>
                <a:gd name="T105" fmla="*/ 17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4" h="362">
                  <a:moveTo>
                    <a:pt x="714" y="362"/>
                  </a:moveTo>
                  <a:cubicBezTo>
                    <a:pt x="714" y="352"/>
                    <a:pt x="713" y="330"/>
                    <a:pt x="712" y="326"/>
                  </a:cubicBezTo>
                  <a:cubicBezTo>
                    <a:pt x="708" y="261"/>
                    <a:pt x="686" y="200"/>
                    <a:pt x="650" y="150"/>
                  </a:cubicBezTo>
                  <a:cubicBezTo>
                    <a:pt x="648" y="147"/>
                    <a:pt x="646" y="144"/>
                    <a:pt x="644" y="142"/>
                  </a:cubicBezTo>
                  <a:cubicBezTo>
                    <a:pt x="642" y="138"/>
                    <a:pt x="642" y="138"/>
                    <a:pt x="642" y="138"/>
                  </a:cubicBezTo>
                  <a:cubicBezTo>
                    <a:pt x="634" y="128"/>
                    <a:pt x="626" y="120"/>
                    <a:pt x="618" y="111"/>
                  </a:cubicBezTo>
                  <a:cubicBezTo>
                    <a:pt x="618" y="110"/>
                    <a:pt x="617" y="110"/>
                    <a:pt x="617" y="110"/>
                  </a:cubicBezTo>
                  <a:cubicBezTo>
                    <a:pt x="610" y="102"/>
                    <a:pt x="602" y="95"/>
                    <a:pt x="595" y="88"/>
                  </a:cubicBezTo>
                  <a:cubicBezTo>
                    <a:pt x="592" y="86"/>
                    <a:pt x="590" y="84"/>
                    <a:pt x="587" y="82"/>
                  </a:cubicBezTo>
                  <a:cubicBezTo>
                    <a:pt x="587" y="81"/>
                    <a:pt x="587" y="81"/>
                    <a:pt x="586" y="81"/>
                  </a:cubicBezTo>
                  <a:cubicBezTo>
                    <a:pt x="583" y="79"/>
                    <a:pt x="581" y="77"/>
                    <a:pt x="578" y="75"/>
                  </a:cubicBezTo>
                  <a:cubicBezTo>
                    <a:pt x="573" y="71"/>
                    <a:pt x="567" y="67"/>
                    <a:pt x="562" y="63"/>
                  </a:cubicBezTo>
                  <a:cubicBezTo>
                    <a:pt x="561" y="63"/>
                    <a:pt x="561" y="63"/>
                    <a:pt x="561" y="63"/>
                  </a:cubicBezTo>
                  <a:cubicBezTo>
                    <a:pt x="559" y="61"/>
                    <a:pt x="556" y="59"/>
                    <a:pt x="554" y="57"/>
                  </a:cubicBezTo>
                  <a:cubicBezTo>
                    <a:pt x="552" y="57"/>
                    <a:pt x="551" y="57"/>
                    <a:pt x="550" y="56"/>
                  </a:cubicBezTo>
                  <a:cubicBezTo>
                    <a:pt x="549" y="54"/>
                    <a:pt x="547" y="53"/>
                    <a:pt x="545" y="52"/>
                  </a:cubicBezTo>
                  <a:cubicBezTo>
                    <a:pt x="544" y="52"/>
                    <a:pt x="544" y="52"/>
                    <a:pt x="543" y="51"/>
                  </a:cubicBezTo>
                  <a:cubicBezTo>
                    <a:pt x="537" y="48"/>
                    <a:pt x="531" y="44"/>
                    <a:pt x="526" y="41"/>
                  </a:cubicBezTo>
                  <a:cubicBezTo>
                    <a:pt x="525" y="41"/>
                    <a:pt x="525" y="41"/>
                    <a:pt x="525" y="41"/>
                  </a:cubicBezTo>
                  <a:cubicBezTo>
                    <a:pt x="522" y="40"/>
                    <a:pt x="519" y="38"/>
                    <a:pt x="517" y="37"/>
                  </a:cubicBezTo>
                  <a:cubicBezTo>
                    <a:pt x="516" y="37"/>
                    <a:pt x="515" y="36"/>
                    <a:pt x="515" y="36"/>
                  </a:cubicBezTo>
                  <a:cubicBezTo>
                    <a:pt x="512" y="35"/>
                    <a:pt x="510" y="33"/>
                    <a:pt x="507" y="33"/>
                  </a:cubicBezTo>
                  <a:cubicBezTo>
                    <a:pt x="507" y="32"/>
                    <a:pt x="506" y="32"/>
                    <a:pt x="505" y="32"/>
                  </a:cubicBezTo>
                  <a:cubicBezTo>
                    <a:pt x="503" y="30"/>
                    <a:pt x="500" y="29"/>
                    <a:pt x="497" y="28"/>
                  </a:cubicBezTo>
                  <a:cubicBezTo>
                    <a:pt x="497" y="28"/>
                    <a:pt x="497" y="28"/>
                    <a:pt x="496" y="28"/>
                  </a:cubicBezTo>
                  <a:cubicBezTo>
                    <a:pt x="493" y="26"/>
                    <a:pt x="490" y="25"/>
                    <a:pt x="487" y="24"/>
                  </a:cubicBezTo>
                  <a:cubicBezTo>
                    <a:pt x="486" y="24"/>
                    <a:pt x="486" y="24"/>
                    <a:pt x="485" y="23"/>
                  </a:cubicBezTo>
                  <a:cubicBezTo>
                    <a:pt x="483" y="22"/>
                    <a:pt x="480" y="21"/>
                    <a:pt x="477" y="21"/>
                  </a:cubicBezTo>
                  <a:cubicBezTo>
                    <a:pt x="476" y="20"/>
                    <a:pt x="475" y="20"/>
                    <a:pt x="475" y="20"/>
                  </a:cubicBezTo>
                  <a:cubicBezTo>
                    <a:pt x="472" y="19"/>
                    <a:pt x="470" y="18"/>
                    <a:pt x="468" y="17"/>
                  </a:cubicBezTo>
                  <a:cubicBezTo>
                    <a:pt x="466" y="17"/>
                    <a:pt x="466" y="17"/>
                    <a:pt x="465" y="17"/>
                  </a:cubicBezTo>
                  <a:cubicBezTo>
                    <a:pt x="462" y="16"/>
                    <a:pt x="460" y="15"/>
                    <a:pt x="457" y="14"/>
                  </a:cubicBezTo>
                  <a:cubicBezTo>
                    <a:pt x="456" y="13"/>
                    <a:pt x="456" y="13"/>
                    <a:pt x="456" y="13"/>
                  </a:cubicBezTo>
                  <a:cubicBezTo>
                    <a:pt x="452" y="13"/>
                    <a:pt x="449" y="12"/>
                    <a:pt x="446" y="11"/>
                  </a:cubicBezTo>
                  <a:cubicBezTo>
                    <a:pt x="445" y="11"/>
                    <a:pt x="444" y="10"/>
                    <a:pt x="444" y="10"/>
                  </a:cubicBezTo>
                  <a:cubicBezTo>
                    <a:pt x="442" y="9"/>
                    <a:pt x="438" y="9"/>
                    <a:pt x="436" y="9"/>
                  </a:cubicBezTo>
                  <a:cubicBezTo>
                    <a:pt x="434" y="9"/>
                    <a:pt x="433" y="8"/>
                    <a:pt x="433" y="8"/>
                  </a:cubicBezTo>
                  <a:cubicBezTo>
                    <a:pt x="430" y="7"/>
                    <a:pt x="428" y="7"/>
                    <a:pt x="426" y="6"/>
                  </a:cubicBezTo>
                  <a:cubicBezTo>
                    <a:pt x="424" y="6"/>
                    <a:pt x="423" y="6"/>
                    <a:pt x="422" y="6"/>
                  </a:cubicBezTo>
                  <a:cubicBezTo>
                    <a:pt x="420" y="5"/>
                    <a:pt x="418" y="5"/>
                    <a:pt x="415" y="5"/>
                  </a:cubicBezTo>
                  <a:cubicBezTo>
                    <a:pt x="414" y="5"/>
                    <a:pt x="413" y="5"/>
                    <a:pt x="412" y="4"/>
                  </a:cubicBezTo>
                  <a:cubicBezTo>
                    <a:pt x="409" y="4"/>
                    <a:pt x="405" y="3"/>
                    <a:pt x="402" y="3"/>
                  </a:cubicBezTo>
                  <a:cubicBezTo>
                    <a:pt x="401" y="3"/>
                    <a:pt x="401" y="3"/>
                    <a:pt x="401" y="3"/>
                  </a:cubicBezTo>
                  <a:cubicBezTo>
                    <a:pt x="398" y="2"/>
                    <a:pt x="395" y="2"/>
                    <a:pt x="392" y="1"/>
                  </a:cubicBezTo>
                  <a:cubicBezTo>
                    <a:pt x="391" y="1"/>
                    <a:pt x="390" y="1"/>
                    <a:pt x="389" y="1"/>
                  </a:cubicBezTo>
                  <a:cubicBezTo>
                    <a:pt x="386" y="1"/>
                    <a:pt x="384" y="1"/>
                    <a:pt x="382" y="1"/>
                  </a:cubicBezTo>
                  <a:cubicBezTo>
                    <a:pt x="381" y="1"/>
                    <a:pt x="379" y="1"/>
                    <a:pt x="378" y="1"/>
                  </a:cubicBezTo>
                  <a:cubicBezTo>
                    <a:pt x="377" y="1"/>
                    <a:pt x="375" y="1"/>
                    <a:pt x="373" y="1"/>
                  </a:cubicBezTo>
                  <a:cubicBezTo>
                    <a:pt x="373" y="0"/>
                    <a:pt x="373" y="0"/>
                    <a:pt x="373" y="0"/>
                  </a:cubicBezTo>
                  <a:cubicBezTo>
                    <a:pt x="340" y="0"/>
                    <a:pt x="340" y="0"/>
                    <a:pt x="340" y="0"/>
                  </a:cubicBezTo>
                  <a:cubicBezTo>
                    <a:pt x="340" y="1"/>
                    <a:pt x="340" y="1"/>
                    <a:pt x="340" y="1"/>
                  </a:cubicBezTo>
                  <a:cubicBezTo>
                    <a:pt x="339" y="1"/>
                    <a:pt x="338" y="1"/>
                    <a:pt x="336" y="1"/>
                  </a:cubicBezTo>
                  <a:cubicBezTo>
                    <a:pt x="335" y="1"/>
                    <a:pt x="334" y="1"/>
                    <a:pt x="332" y="1"/>
                  </a:cubicBezTo>
                  <a:cubicBezTo>
                    <a:pt x="330" y="1"/>
                    <a:pt x="328" y="1"/>
                    <a:pt x="326" y="1"/>
                  </a:cubicBezTo>
                  <a:cubicBezTo>
                    <a:pt x="325" y="1"/>
                    <a:pt x="323" y="1"/>
                    <a:pt x="322" y="1"/>
                  </a:cubicBezTo>
                  <a:cubicBezTo>
                    <a:pt x="319" y="2"/>
                    <a:pt x="316" y="2"/>
                    <a:pt x="313" y="3"/>
                  </a:cubicBezTo>
                  <a:cubicBezTo>
                    <a:pt x="312" y="3"/>
                    <a:pt x="312" y="3"/>
                    <a:pt x="312" y="3"/>
                  </a:cubicBezTo>
                  <a:cubicBezTo>
                    <a:pt x="308" y="3"/>
                    <a:pt x="305" y="4"/>
                    <a:pt x="302" y="4"/>
                  </a:cubicBezTo>
                  <a:cubicBezTo>
                    <a:pt x="301" y="5"/>
                    <a:pt x="300" y="5"/>
                    <a:pt x="299" y="5"/>
                  </a:cubicBezTo>
                  <a:cubicBezTo>
                    <a:pt x="297" y="5"/>
                    <a:pt x="294" y="5"/>
                    <a:pt x="292" y="6"/>
                  </a:cubicBezTo>
                  <a:cubicBezTo>
                    <a:pt x="291" y="6"/>
                    <a:pt x="289" y="6"/>
                    <a:pt x="288" y="6"/>
                  </a:cubicBezTo>
                  <a:cubicBezTo>
                    <a:pt x="286" y="7"/>
                    <a:pt x="284" y="7"/>
                    <a:pt x="281" y="8"/>
                  </a:cubicBezTo>
                  <a:cubicBezTo>
                    <a:pt x="280" y="8"/>
                    <a:pt x="279" y="9"/>
                    <a:pt x="279" y="9"/>
                  </a:cubicBezTo>
                  <a:cubicBezTo>
                    <a:pt x="275" y="9"/>
                    <a:pt x="273" y="9"/>
                    <a:pt x="270" y="10"/>
                  </a:cubicBezTo>
                  <a:cubicBezTo>
                    <a:pt x="270" y="10"/>
                    <a:pt x="269" y="11"/>
                    <a:pt x="269" y="11"/>
                  </a:cubicBezTo>
                  <a:cubicBezTo>
                    <a:pt x="265" y="12"/>
                    <a:pt x="262" y="13"/>
                    <a:pt x="259" y="13"/>
                  </a:cubicBezTo>
                  <a:cubicBezTo>
                    <a:pt x="258" y="13"/>
                    <a:pt x="257" y="13"/>
                    <a:pt x="257" y="14"/>
                  </a:cubicBezTo>
                  <a:cubicBezTo>
                    <a:pt x="254" y="15"/>
                    <a:pt x="251" y="16"/>
                    <a:pt x="249" y="17"/>
                  </a:cubicBezTo>
                  <a:cubicBezTo>
                    <a:pt x="248" y="17"/>
                    <a:pt x="247" y="17"/>
                    <a:pt x="247" y="17"/>
                  </a:cubicBezTo>
                  <a:cubicBezTo>
                    <a:pt x="244" y="18"/>
                    <a:pt x="242" y="19"/>
                    <a:pt x="239" y="20"/>
                  </a:cubicBezTo>
                  <a:cubicBezTo>
                    <a:pt x="238" y="20"/>
                    <a:pt x="237" y="20"/>
                    <a:pt x="237" y="21"/>
                  </a:cubicBezTo>
                  <a:cubicBezTo>
                    <a:pt x="234" y="21"/>
                    <a:pt x="232" y="22"/>
                    <a:pt x="228" y="23"/>
                  </a:cubicBezTo>
                  <a:cubicBezTo>
                    <a:pt x="228" y="24"/>
                    <a:pt x="228" y="24"/>
                    <a:pt x="228" y="24"/>
                  </a:cubicBezTo>
                  <a:cubicBezTo>
                    <a:pt x="224" y="25"/>
                    <a:pt x="221" y="26"/>
                    <a:pt x="218" y="28"/>
                  </a:cubicBezTo>
                  <a:cubicBezTo>
                    <a:pt x="218" y="28"/>
                    <a:pt x="218" y="28"/>
                    <a:pt x="217" y="28"/>
                  </a:cubicBezTo>
                  <a:cubicBezTo>
                    <a:pt x="214" y="29"/>
                    <a:pt x="212" y="30"/>
                    <a:pt x="209" y="32"/>
                  </a:cubicBezTo>
                  <a:cubicBezTo>
                    <a:pt x="208" y="32"/>
                    <a:pt x="208" y="32"/>
                    <a:pt x="207" y="33"/>
                  </a:cubicBezTo>
                  <a:cubicBezTo>
                    <a:pt x="205" y="33"/>
                    <a:pt x="201" y="35"/>
                    <a:pt x="199" y="36"/>
                  </a:cubicBezTo>
                  <a:cubicBezTo>
                    <a:pt x="199" y="37"/>
                    <a:pt x="198" y="37"/>
                    <a:pt x="197" y="37"/>
                  </a:cubicBezTo>
                  <a:cubicBezTo>
                    <a:pt x="195" y="38"/>
                    <a:pt x="192" y="40"/>
                    <a:pt x="190" y="41"/>
                  </a:cubicBezTo>
                  <a:cubicBezTo>
                    <a:pt x="189" y="41"/>
                    <a:pt x="189" y="41"/>
                    <a:pt x="189" y="41"/>
                  </a:cubicBezTo>
                  <a:cubicBezTo>
                    <a:pt x="182" y="44"/>
                    <a:pt x="177" y="48"/>
                    <a:pt x="171" y="51"/>
                  </a:cubicBezTo>
                  <a:cubicBezTo>
                    <a:pt x="171" y="52"/>
                    <a:pt x="170" y="52"/>
                    <a:pt x="170" y="52"/>
                  </a:cubicBezTo>
                  <a:cubicBezTo>
                    <a:pt x="167" y="53"/>
                    <a:pt x="166" y="54"/>
                    <a:pt x="163" y="56"/>
                  </a:cubicBezTo>
                  <a:cubicBezTo>
                    <a:pt x="162" y="56"/>
                    <a:pt x="162" y="57"/>
                    <a:pt x="161" y="57"/>
                  </a:cubicBezTo>
                  <a:cubicBezTo>
                    <a:pt x="158" y="59"/>
                    <a:pt x="156" y="61"/>
                    <a:pt x="153" y="63"/>
                  </a:cubicBezTo>
                  <a:cubicBezTo>
                    <a:pt x="147" y="67"/>
                    <a:pt x="141" y="71"/>
                    <a:pt x="136" y="75"/>
                  </a:cubicBezTo>
                  <a:cubicBezTo>
                    <a:pt x="135" y="75"/>
                    <a:pt x="135" y="75"/>
                    <a:pt x="135" y="75"/>
                  </a:cubicBezTo>
                  <a:cubicBezTo>
                    <a:pt x="133" y="77"/>
                    <a:pt x="130" y="79"/>
                    <a:pt x="128" y="81"/>
                  </a:cubicBezTo>
                  <a:cubicBezTo>
                    <a:pt x="128" y="81"/>
                    <a:pt x="127" y="81"/>
                    <a:pt x="127" y="82"/>
                  </a:cubicBezTo>
                  <a:cubicBezTo>
                    <a:pt x="125" y="84"/>
                    <a:pt x="122" y="86"/>
                    <a:pt x="120" y="88"/>
                  </a:cubicBezTo>
                  <a:cubicBezTo>
                    <a:pt x="111" y="95"/>
                    <a:pt x="104" y="102"/>
                    <a:pt x="97" y="110"/>
                  </a:cubicBezTo>
                  <a:cubicBezTo>
                    <a:pt x="97" y="110"/>
                    <a:pt x="97" y="110"/>
                    <a:pt x="97" y="111"/>
                  </a:cubicBezTo>
                  <a:cubicBezTo>
                    <a:pt x="87" y="120"/>
                    <a:pt x="79" y="131"/>
                    <a:pt x="70" y="141"/>
                  </a:cubicBezTo>
                  <a:cubicBezTo>
                    <a:pt x="70" y="142"/>
                    <a:pt x="70" y="142"/>
                    <a:pt x="70" y="142"/>
                  </a:cubicBezTo>
                  <a:cubicBezTo>
                    <a:pt x="68" y="144"/>
                    <a:pt x="66" y="147"/>
                    <a:pt x="64" y="150"/>
                  </a:cubicBezTo>
                  <a:cubicBezTo>
                    <a:pt x="27" y="201"/>
                    <a:pt x="5" y="263"/>
                    <a:pt x="2" y="329"/>
                  </a:cubicBezTo>
                  <a:cubicBezTo>
                    <a:pt x="1" y="329"/>
                    <a:pt x="1" y="329"/>
                    <a:pt x="1" y="329"/>
                  </a:cubicBezTo>
                  <a:cubicBezTo>
                    <a:pt x="1" y="338"/>
                    <a:pt x="1" y="338"/>
                    <a:pt x="1" y="338"/>
                  </a:cubicBezTo>
                  <a:cubicBezTo>
                    <a:pt x="1" y="338"/>
                    <a:pt x="1" y="339"/>
                    <a:pt x="1" y="339"/>
                  </a:cubicBezTo>
                  <a:cubicBezTo>
                    <a:pt x="1" y="342"/>
                    <a:pt x="0" y="347"/>
                    <a:pt x="0" y="352"/>
                  </a:cubicBezTo>
                  <a:lnTo>
                    <a:pt x="714" y="362"/>
                  </a:lnTo>
                  <a:close/>
                  <a:moveTo>
                    <a:pt x="624" y="171"/>
                  </a:moveTo>
                  <a:cubicBezTo>
                    <a:pt x="657" y="216"/>
                    <a:pt x="676" y="271"/>
                    <a:pt x="679" y="329"/>
                  </a:cubicBezTo>
                  <a:cubicBezTo>
                    <a:pt x="551" y="329"/>
                    <a:pt x="551" y="329"/>
                    <a:pt x="551" y="329"/>
                  </a:cubicBezTo>
                  <a:cubicBezTo>
                    <a:pt x="550" y="286"/>
                    <a:pt x="545" y="244"/>
                    <a:pt x="535" y="206"/>
                  </a:cubicBezTo>
                  <a:cubicBezTo>
                    <a:pt x="572" y="197"/>
                    <a:pt x="602" y="184"/>
                    <a:pt x="624" y="171"/>
                  </a:cubicBezTo>
                  <a:close/>
                  <a:moveTo>
                    <a:pt x="478" y="55"/>
                  </a:moveTo>
                  <a:cubicBezTo>
                    <a:pt x="478" y="55"/>
                    <a:pt x="478" y="55"/>
                    <a:pt x="479" y="55"/>
                  </a:cubicBezTo>
                  <a:cubicBezTo>
                    <a:pt x="480" y="56"/>
                    <a:pt x="483" y="57"/>
                    <a:pt x="485" y="58"/>
                  </a:cubicBezTo>
                  <a:cubicBezTo>
                    <a:pt x="486" y="58"/>
                    <a:pt x="486" y="58"/>
                    <a:pt x="487" y="59"/>
                  </a:cubicBezTo>
                  <a:cubicBezTo>
                    <a:pt x="489" y="60"/>
                    <a:pt x="491" y="61"/>
                    <a:pt x="493" y="61"/>
                  </a:cubicBezTo>
                  <a:cubicBezTo>
                    <a:pt x="494" y="61"/>
                    <a:pt x="494" y="62"/>
                    <a:pt x="495" y="62"/>
                  </a:cubicBezTo>
                  <a:cubicBezTo>
                    <a:pt x="497" y="63"/>
                    <a:pt x="498" y="64"/>
                    <a:pt x="499" y="64"/>
                  </a:cubicBezTo>
                  <a:cubicBezTo>
                    <a:pt x="501" y="65"/>
                    <a:pt x="502" y="65"/>
                    <a:pt x="503" y="66"/>
                  </a:cubicBezTo>
                  <a:cubicBezTo>
                    <a:pt x="504" y="66"/>
                    <a:pt x="504" y="67"/>
                    <a:pt x="505" y="67"/>
                  </a:cubicBezTo>
                  <a:cubicBezTo>
                    <a:pt x="543" y="86"/>
                    <a:pt x="577" y="112"/>
                    <a:pt x="605" y="144"/>
                  </a:cubicBezTo>
                  <a:cubicBezTo>
                    <a:pt x="586" y="156"/>
                    <a:pt x="559" y="167"/>
                    <a:pt x="526" y="176"/>
                  </a:cubicBezTo>
                  <a:cubicBezTo>
                    <a:pt x="509" y="122"/>
                    <a:pt x="484" y="77"/>
                    <a:pt x="455" y="47"/>
                  </a:cubicBezTo>
                  <a:cubicBezTo>
                    <a:pt x="462" y="49"/>
                    <a:pt x="470" y="52"/>
                    <a:pt x="478" y="55"/>
                  </a:cubicBezTo>
                  <a:close/>
                  <a:moveTo>
                    <a:pt x="373" y="34"/>
                  </a:moveTo>
                  <a:cubicBezTo>
                    <a:pt x="407" y="41"/>
                    <a:pt x="440" y="70"/>
                    <a:pt x="466" y="116"/>
                  </a:cubicBezTo>
                  <a:cubicBezTo>
                    <a:pt x="477" y="136"/>
                    <a:pt x="486" y="159"/>
                    <a:pt x="494" y="183"/>
                  </a:cubicBezTo>
                  <a:cubicBezTo>
                    <a:pt x="459" y="189"/>
                    <a:pt x="418" y="194"/>
                    <a:pt x="373" y="195"/>
                  </a:cubicBezTo>
                  <a:lnTo>
                    <a:pt x="373" y="34"/>
                  </a:lnTo>
                  <a:close/>
                  <a:moveTo>
                    <a:pt x="373" y="227"/>
                  </a:moveTo>
                  <a:cubicBezTo>
                    <a:pt x="420" y="226"/>
                    <a:pt x="464" y="221"/>
                    <a:pt x="503" y="213"/>
                  </a:cubicBezTo>
                  <a:cubicBezTo>
                    <a:pt x="512" y="249"/>
                    <a:pt x="517" y="288"/>
                    <a:pt x="518" y="329"/>
                  </a:cubicBezTo>
                  <a:cubicBezTo>
                    <a:pt x="373" y="329"/>
                    <a:pt x="373" y="329"/>
                    <a:pt x="373" y="329"/>
                  </a:cubicBezTo>
                  <a:lnTo>
                    <a:pt x="373" y="227"/>
                  </a:lnTo>
                  <a:close/>
                  <a:moveTo>
                    <a:pt x="340" y="329"/>
                  </a:moveTo>
                  <a:cubicBezTo>
                    <a:pt x="196" y="329"/>
                    <a:pt x="196" y="329"/>
                    <a:pt x="196" y="329"/>
                  </a:cubicBezTo>
                  <a:cubicBezTo>
                    <a:pt x="197" y="288"/>
                    <a:pt x="202" y="249"/>
                    <a:pt x="211" y="213"/>
                  </a:cubicBezTo>
                  <a:cubicBezTo>
                    <a:pt x="250" y="221"/>
                    <a:pt x="294" y="226"/>
                    <a:pt x="340" y="227"/>
                  </a:cubicBezTo>
                  <a:lnTo>
                    <a:pt x="340" y="329"/>
                  </a:lnTo>
                  <a:close/>
                  <a:moveTo>
                    <a:pt x="340" y="34"/>
                  </a:moveTo>
                  <a:cubicBezTo>
                    <a:pt x="340" y="195"/>
                    <a:pt x="340" y="195"/>
                    <a:pt x="340" y="195"/>
                  </a:cubicBezTo>
                  <a:cubicBezTo>
                    <a:pt x="296" y="194"/>
                    <a:pt x="256" y="189"/>
                    <a:pt x="220" y="183"/>
                  </a:cubicBezTo>
                  <a:cubicBezTo>
                    <a:pt x="228" y="159"/>
                    <a:pt x="237" y="136"/>
                    <a:pt x="248" y="116"/>
                  </a:cubicBezTo>
                  <a:cubicBezTo>
                    <a:pt x="275" y="70"/>
                    <a:pt x="307" y="41"/>
                    <a:pt x="340" y="34"/>
                  </a:cubicBezTo>
                  <a:close/>
                  <a:moveTo>
                    <a:pt x="209" y="67"/>
                  </a:moveTo>
                  <a:cubicBezTo>
                    <a:pt x="210" y="66"/>
                    <a:pt x="210" y="66"/>
                    <a:pt x="210" y="66"/>
                  </a:cubicBezTo>
                  <a:cubicBezTo>
                    <a:pt x="212" y="65"/>
                    <a:pt x="214" y="65"/>
                    <a:pt x="215" y="64"/>
                  </a:cubicBezTo>
                  <a:cubicBezTo>
                    <a:pt x="216" y="64"/>
                    <a:pt x="218" y="63"/>
                    <a:pt x="218" y="62"/>
                  </a:cubicBezTo>
                  <a:cubicBezTo>
                    <a:pt x="219" y="62"/>
                    <a:pt x="221" y="61"/>
                    <a:pt x="222" y="61"/>
                  </a:cubicBezTo>
                  <a:cubicBezTo>
                    <a:pt x="223" y="61"/>
                    <a:pt x="225" y="60"/>
                    <a:pt x="227" y="59"/>
                  </a:cubicBezTo>
                  <a:cubicBezTo>
                    <a:pt x="228" y="58"/>
                    <a:pt x="228" y="58"/>
                    <a:pt x="228" y="58"/>
                  </a:cubicBezTo>
                  <a:cubicBezTo>
                    <a:pt x="231" y="57"/>
                    <a:pt x="233" y="56"/>
                    <a:pt x="236" y="55"/>
                  </a:cubicBezTo>
                  <a:cubicBezTo>
                    <a:pt x="244" y="52"/>
                    <a:pt x="251" y="49"/>
                    <a:pt x="260" y="47"/>
                  </a:cubicBezTo>
                  <a:cubicBezTo>
                    <a:pt x="229" y="77"/>
                    <a:pt x="205" y="122"/>
                    <a:pt x="188" y="176"/>
                  </a:cubicBezTo>
                  <a:cubicBezTo>
                    <a:pt x="155" y="167"/>
                    <a:pt x="128" y="156"/>
                    <a:pt x="109" y="144"/>
                  </a:cubicBezTo>
                  <a:cubicBezTo>
                    <a:pt x="137" y="112"/>
                    <a:pt x="171" y="86"/>
                    <a:pt x="209" y="67"/>
                  </a:cubicBezTo>
                  <a:close/>
                  <a:moveTo>
                    <a:pt x="89" y="171"/>
                  </a:moveTo>
                  <a:cubicBezTo>
                    <a:pt x="112" y="184"/>
                    <a:pt x="143" y="197"/>
                    <a:pt x="179" y="206"/>
                  </a:cubicBezTo>
                  <a:cubicBezTo>
                    <a:pt x="170" y="244"/>
                    <a:pt x="164" y="286"/>
                    <a:pt x="163" y="329"/>
                  </a:cubicBezTo>
                  <a:cubicBezTo>
                    <a:pt x="115" y="329"/>
                    <a:pt x="85" y="329"/>
                    <a:pt x="67" y="329"/>
                  </a:cubicBezTo>
                  <a:cubicBezTo>
                    <a:pt x="65" y="329"/>
                    <a:pt x="64" y="329"/>
                    <a:pt x="63" y="329"/>
                  </a:cubicBezTo>
                  <a:cubicBezTo>
                    <a:pt x="63" y="329"/>
                    <a:pt x="63" y="329"/>
                    <a:pt x="35" y="329"/>
                  </a:cubicBezTo>
                  <a:cubicBezTo>
                    <a:pt x="38" y="271"/>
                    <a:pt x="58" y="216"/>
                    <a:pt x="89" y="17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57"/>
            <p:cNvSpPr>
              <a:spLocks/>
            </p:cNvSpPr>
            <p:nvPr/>
          </p:nvSpPr>
          <p:spPr bwMode="auto">
            <a:xfrm>
              <a:off x="3421" y="3028"/>
              <a:ext cx="87" cy="82"/>
            </a:xfrm>
            <a:custGeom>
              <a:avLst/>
              <a:gdLst>
                <a:gd name="T0" fmla="*/ 48 w 71"/>
                <a:gd name="T1" fmla="*/ 0 h 69"/>
                <a:gd name="T2" fmla="*/ 24 w 71"/>
                <a:gd name="T3" fmla="*/ 0 h 69"/>
                <a:gd name="T4" fmla="*/ 0 w 71"/>
                <a:gd name="T5" fmla="*/ 23 h 69"/>
                <a:gd name="T6" fmla="*/ 0 w 71"/>
                <a:gd name="T7" fmla="*/ 46 h 69"/>
                <a:gd name="T8" fmla="*/ 24 w 71"/>
                <a:gd name="T9" fmla="*/ 69 h 69"/>
                <a:gd name="T10" fmla="*/ 48 w 71"/>
                <a:gd name="T11" fmla="*/ 69 h 69"/>
                <a:gd name="T12" fmla="*/ 71 w 71"/>
                <a:gd name="T13" fmla="*/ 46 h 69"/>
                <a:gd name="T14" fmla="*/ 71 w 71"/>
                <a:gd name="T15" fmla="*/ 23 h 69"/>
                <a:gd name="T16" fmla="*/ 48 w 71"/>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9">
                  <a:moveTo>
                    <a:pt x="48" y="0"/>
                  </a:moveTo>
                  <a:cubicBezTo>
                    <a:pt x="48" y="0"/>
                    <a:pt x="48" y="0"/>
                    <a:pt x="24" y="0"/>
                  </a:cubicBezTo>
                  <a:cubicBezTo>
                    <a:pt x="11" y="0"/>
                    <a:pt x="0" y="10"/>
                    <a:pt x="0" y="23"/>
                  </a:cubicBezTo>
                  <a:cubicBezTo>
                    <a:pt x="0" y="23"/>
                    <a:pt x="0" y="23"/>
                    <a:pt x="0" y="46"/>
                  </a:cubicBezTo>
                  <a:cubicBezTo>
                    <a:pt x="0" y="59"/>
                    <a:pt x="11" y="69"/>
                    <a:pt x="24" y="69"/>
                  </a:cubicBezTo>
                  <a:cubicBezTo>
                    <a:pt x="24" y="69"/>
                    <a:pt x="24" y="69"/>
                    <a:pt x="48" y="69"/>
                  </a:cubicBezTo>
                  <a:cubicBezTo>
                    <a:pt x="60" y="69"/>
                    <a:pt x="71" y="59"/>
                    <a:pt x="71" y="46"/>
                  </a:cubicBezTo>
                  <a:cubicBezTo>
                    <a:pt x="71" y="46"/>
                    <a:pt x="71" y="46"/>
                    <a:pt x="71" y="23"/>
                  </a:cubicBezTo>
                  <a:cubicBezTo>
                    <a:pt x="71" y="10"/>
                    <a:pt x="60" y="0"/>
                    <a:pt x="48"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58"/>
            <p:cNvSpPr>
              <a:spLocks/>
            </p:cNvSpPr>
            <p:nvPr/>
          </p:nvSpPr>
          <p:spPr bwMode="auto">
            <a:xfrm>
              <a:off x="3945" y="3024"/>
              <a:ext cx="86" cy="83"/>
            </a:xfrm>
            <a:custGeom>
              <a:avLst/>
              <a:gdLst>
                <a:gd name="T0" fmla="*/ 47 w 70"/>
                <a:gd name="T1" fmla="*/ 0 h 69"/>
                <a:gd name="T2" fmla="*/ 23 w 70"/>
                <a:gd name="T3" fmla="*/ 0 h 69"/>
                <a:gd name="T4" fmla="*/ 0 w 70"/>
                <a:gd name="T5" fmla="*/ 22 h 69"/>
                <a:gd name="T6" fmla="*/ 0 w 70"/>
                <a:gd name="T7" fmla="*/ 46 h 69"/>
                <a:gd name="T8" fmla="*/ 23 w 70"/>
                <a:gd name="T9" fmla="*/ 69 h 69"/>
                <a:gd name="T10" fmla="*/ 47 w 70"/>
                <a:gd name="T11" fmla="*/ 69 h 69"/>
                <a:gd name="T12" fmla="*/ 70 w 70"/>
                <a:gd name="T13" fmla="*/ 46 h 69"/>
                <a:gd name="T14" fmla="*/ 70 w 70"/>
                <a:gd name="T15" fmla="*/ 22 h 69"/>
                <a:gd name="T16" fmla="*/ 47 w 70"/>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9">
                  <a:moveTo>
                    <a:pt x="47" y="0"/>
                  </a:moveTo>
                  <a:cubicBezTo>
                    <a:pt x="47" y="0"/>
                    <a:pt x="47" y="0"/>
                    <a:pt x="23" y="0"/>
                  </a:cubicBezTo>
                  <a:cubicBezTo>
                    <a:pt x="11" y="0"/>
                    <a:pt x="0" y="10"/>
                    <a:pt x="0" y="22"/>
                  </a:cubicBezTo>
                  <a:cubicBezTo>
                    <a:pt x="0" y="22"/>
                    <a:pt x="0" y="22"/>
                    <a:pt x="0" y="46"/>
                  </a:cubicBezTo>
                  <a:cubicBezTo>
                    <a:pt x="0" y="59"/>
                    <a:pt x="11" y="69"/>
                    <a:pt x="23" y="69"/>
                  </a:cubicBezTo>
                  <a:cubicBezTo>
                    <a:pt x="23" y="69"/>
                    <a:pt x="23" y="69"/>
                    <a:pt x="47" y="69"/>
                  </a:cubicBezTo>
                  <a:cubicBezTo>
                    <a:pt x="60" y="69"/>
                    <a:pt x="70" y="59"/>
                    <a:pt x="70" y="46"/>
                  </a:cubicBezTo>
                  <a:cubicBezTo>
                    <a:pt x="70" y="46"/>
                    <a:pt x="70" y="46"/>
                    <a:pt x="70" y="22"/>
                  </a:cubicBezTo>
                  <a:cubicBezTo>
                    <a:pt x="70" y="10"/>
                    <a:pt x="60" y="0"/>
                    <a:pt x="4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159"/>
            <p:cNvSpPr>
              <a:spLocks noChangeArrowheads="1"/>
            </p:cNvSpPr>
            <p:nvPr/>
          </p:nvSpPr>
          <p:spPr bwMode="auto">
            <a:xfrm>
              <a:off x="3832" y="3144"/>
              <a:ext cx="69" cy="68"/>
            </a:xfrm>
            <a:prstGeom prst="ellipse">
              <a:avLst/>
            </a:pr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60"/>
            <p:cNvSpPr>
              <a:spLocks/>
            </p:cNvSpPr>
            <p:nvPr/>
          </p:nvSpPr>
          <p:spPr bwMode="auto">
            <a:xfrm>
              <a:off x="3537" y="2895"/>
              <a:ext cx="101" cy="100"/>
            </a:xfrm>
            <a:custGeom>
              <a:avLst/>
              <a:gdLst>
                <a:gd name="T0" fmla="*/ 83 w 83"/>
                <a:gd name="T1" fmla="*/ 61 h 84"/>
                <a:gd name="T2" fmla="*/ 83 w 83"/>
                <a:gd name="T3" fmla="*/ 23 h 84"/>
                <a:gd name="T4" fmla="*/ 59 w 83"/>
                <a:gd name="T5" fmla="*/ 0 h 84"/>
                <a:gd name="T6" fmla="*/ 23 w 83"/>
                <a:gd name="T7" fmla="*/ 0 h 84"/>
                <a:gd name="T8" fmla="*/ 0 w 83"/>
                <a:gd name="T9" fmla="*/ 23 h 84"/>
                <a:gd name="T10" fmla="*/ 0 w 83"/>
                <a:gd name="T11" fmla="*/ 61 h 84"/>
                <a:gd name="T12" fmla="*/ 23 w 83"/>
                <a:gd name="T13" fmla="*/ 84 h 84"/>
                <a:gd name="T14" fmla="*/ 59 w 83"/>
                <a:gd name="T15" fmla="*/ 84 h 84"/>
                <a:gd name="T16" fmla="*/ 83 w 83"/>
                <a:gd name="T17"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4">
                  <a:moveTo>
                    <a:pt x="83" y="61"/>
                  </a:moveTo>
                  <a:cubicBezTo>
                    <a:pt x="83" y="61"/>
                    <a:pt x="83" y="61"/>
                    <a:pt x="83" y="23"/>
                  </a:cubicBezTo>
                  <a:cubicBezTo>
                    <a:pt x="83" y="10"/>
                    <a:pt x="72" y="0"/>
                    <a:pt x="59" y="0"/>
                  </a:cubicBezTo>
                  <a:cubicBezTo>
                    <a:pt x="59" y="0"/>
                    <a:pt x="59" y="0"/>
                    <a:pt x="23" y="0"/>
                  </a:cubicBezTo>
                  <a:cubicBezTo>
                    <a:pt x="10" y="0"/>
                    <a:pt x="0" y="10"/>
                    <a:pt x="0" y="23"/>
                  </a:cubicBezTo>
                  <a:cubicBezTo>
                    <a:pt x="0" y="23"/>
                    <a:pt x="0" y="23"/>
                    <a:pt x="0" y="61"/>
                  </a:cubicBezTo>
                  <a:cubicBezTo>
                    <a:pt x="0" y="73"/>
                    <a:pt x="10" y="84"/>
                    <a:pt x="23" y="84"/>
                  </a:cubicBezTo>
                  <a:cubicBezTo>
                    <a:pt x="23" y="84"/>
                    <a:pt x="23" y="84"/>
                    <a:pt x="59" y="84"/>
                  </a:cubicBezTo>
                  <a:cubicBezTo>
                    <a:pt x="72" y="84"/>
                    <a:pt x="83" y="73"/>
                    <a:pt x="83" y="61"/>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61"/>
            <p:cNvSpPr>
              <a:spLocks/>
            </p:cNvSpPr>
            <p:nvPr/>
          </p:nvSpPr>
          <p:spPr bwMode="auto">
            <a:xfrm>
              <a:off x="4043" y="2846"/>
              <a:ext cx="102" cy="100"/>
            </a:xfrm>
            <a:custGeom>
              <a:avLst/>
              <a:gdLst>
                <a:gd name="T0" fmla="*/ 61 w 83"/>
                <a:gd name="T1" fmla="*/ 0 h 84"/>
                <a:gd name="T2" fmla="*/ 23 w 83"/>
                <a:gd name="T3" fmla="*/ 0 h 84"/>
                <a:gd name="T4" fmla="*/ 0 w 83"/>
                <a:gd name="T5" fmla="*/ 23 h 84"/>
                <a:gd name="T6" fmla="*/ 0 w 83"/>
                <a:gd name="T7" fmla="*/ 61 h 84"/>
                <a:gd name="T8" fmla="*/ 23 w 83"/>
                <a:gd name="T9" fmla="*/ 84 h 84"/>
                <a:gd name="T10" fmla="*/ 61 w 83"/>
                <a:gd name="T11" fmla="*/ 84 h 84"/>
                <a:gd name="T12" fmla="*/ 83 w 83"/>
                <a:gd name="T13" fmla="*/ 61 h 84"/>
                <a:gd name="T14" fmla="*/ 83 w 83"/>
                <a:gd name="T15" fmla="*/ 23 h 84"/>
                <a:gd name="T16" fmla="*/ 61 w 83"/>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4">
                  <a:moveTo>
                    <a:pt x="61" y="0"/>
                  </a:moveTo>
                  <a:cubicBezTo>
                    <a:pt x="61" y="0"/>
                    <a:pt x="61" y="0"/>
                    <a:pt x="23" y="0"/>
                  </a:cubicBezTo>
                  <a:cubicBezTo>
                    <a:pt x="10" y="0"/>
                    <a:pt x="0" y="11"/>
                    <a:pt x="0" y="23"/>
                  </a:cubicBezTo>
                  <a:cubicBezTo>
                    <a:pt x="0" y="23"/>
                    <a:pt x="0" y="23"/>
                    <a:pt x="0" y="61"/>
                  </a:cubicBezTo>
                  <a:cubicBezTo>
                    <a:pt x="0" y="74"/>
                    <a:pt x="10" y="84"/>
                    <a:pt x="23" y="84"/>
                  </a:cubicBezTo>
                  <a:cubicBezTo>
                    <a:pt x="23" y="84"/>
                    <a:pt x="23" y="84"/>
                    <a:pt x="61" y="84"/>
                  </a:cubicBezTo>
                  <a:cubicBezTo>
                    <a:pt x="73" y="84"/>
                    <a:pt x="83" y="74"/>
                    <a:pt x="83" y="61"/>
                  </a:cubicBezTo>
                  <a:cubicBezTo>
                    <a:pt x="83" y="61"/>
                    <a:pt x="83" y="61"/>
                    <a:pt x="83" y="23"/>
                  </a:cubicBezTo>
                  <a:cubicBezTo>
                    <a:pt x="83" y="11"/>
                    <a:pt x="73" y="0"/>
                    <a:pt x="61" y="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62"/>
            <p:cNvSpPr>
              <a:spLocks/>
            </p:cNvSpPr>
            <p:nvPr/>
          </p:nvSpPr>
          <p:spPr bwMode="auto">
            <a:xfrm>
              <a:off x="3659" y="3048"/>
              <a:ext cx="86" cy="83"/>
            </a:xfrm>
            <a:custGeom>
              <a:avLst/>
              <a:gdLst>
                <a:gd name="T0" fmla="*/ 47 w 70"/>
                <a:gd name="T1" fmla="*/ 0 h 69"/>
                <a:gd name="T2" fmla="*/ 23 w 70"/>
                <a:gd name="T3" fmla="*/ 0 h 69"/>
                <a:gd name="T4" fmla="*/ 0 w 70"/>
                <a:gd name="T5" fmla="*/ 22 h 69"/>
                <a:gd name="T6" fmla="*/ 0 w 70"/>
                <a:gd name="T7" fmla="*/ 46 h 69"/>
                <a:gd name="T8" fmla="*/ 23 w 70"/>
                <a:gd name="T9" fmla="*/ 69 h 69"/>
                <a:gd name="T10" fmla="*/ 47 w 70"/>
                <a:gd name="T11" fmla="*/ 69 h 69"/>
                <a:gd name="T12" fmla="*/ 70 w 70"/>
                <a:gd name="T13" fmla="*/ 46 h 69"/>
                <a:gd name="T14" fmla="*/ 70 w 70"/>
                <a:gd name="T15" fmla="*/ 22 h 69"/>
                <a:gd name="T16" fmla="*/ 47 w 70"/>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9">
                  <a:moveTo>
                    <a:pt x="47" y="0"/>
                  </a:moveTo>
                  <a:cubicBezTo>
                    <a:pt x="47" y="0"/>
                    <a:pt x="47" y="0"/>
                    <a:pt x="23" y="0"/>
                  </a:cubicBezTo>
                  <a:cubicBezTo>
                    <a:pt x="10" y="0"/>
                    <a:pt x="0" y="10"/>
                    <a:pt x="0" y="22"/>
                  </a:cubicBezTo>
                  <a:cubicBezTo>
                    <a:pt x="0" y="22"/>
                    <a:pt x="0" y="22"/>
                    <a:pt x="0" y="46"/>
                  </a:cubicBezTo>
                  <a:cubicBezTo>
                    <a:pt x="0" y="59"/>
                    <a:pt x="10" y="69"/>
                    <a:pt x="23" y="69"/>
                  </a:cubicBezTo>
                  <a:cubicBezTo>
                    <a:pt x="23" y="69"/>
                    <a:pt x="23" y="69"/>
                    <a:pt x="47" y="69"/>
                  </a:cubicBezTo>
                  <a:cubicBezTo>
                    <a:pt x="60" y="69"/>
                    <a:pt x="70" y="59"/>
                    <a:pt x="70" y="46"/>
                  </a:cubicBezTo>
                  <a:cubicBezTo>
                    <a:pt x="70" y="46"/>
                    <a:pt x="70" y="46"/>
                    <a:pt x="70" y="22"/>
                  </a:cubicBezTo>
                  <a:cubicBezTo>
                    <a:pt x="70" y="10"/>
                    <a:pt x="60" y="0"/>
                    <a:pt x="47" y="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163"/>
            <p:cNvSpPr>
              <a:spLocks noChangeArrowheads="1"/>
            </p:cNvSpPr>
            <p:nvPr/>
          </p:nvSpPr>
          <p:spPr bwMode="auto">
            <a:xfrm>
              <a:off x="3587" y="3168"/>
              <a:ext cx="69" cy="68"/>
            </a:xfrm>
            <a:prstGeom prst="ellipse">
              <a:avLst/>
            </a:pr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
          <p:cNvGrpSpPr>
            <a:grpSpLocks noChangeAspect="1"/>
          </p:cNvGrpSpPr>
          <p:nvPr/>
        </p:nvGrpSpPr>
        <p:grpSpPr bwMode="auto">
          <a:xfrm>
            <a:off x="5588344" y="3941613"/>
            <a:ext cx="365653" cy="640850"/>
            <a:chOff x="2404" y="264"/>
            <a:chExt cx="2102" cy="3684"/>
          </a:xfrm>
        </p:grpSpPr>
        <p:sp>
          <p:nvSpPr>
            <p:cNvPr id="225" name="Freeform 5"/>
            <p:cNvSpPr>
              <a:spLocks/>
            </p:cNvSpPr>
            <p:nvPr/>
          </p:nvSpPr>
          <p:spPr bwMode="auto">
            <a:xfrm>
              <a:off x="2404" y="264"/>
              <a:ext cx="2102" cy="3684"/>
            </a:xfrm>
            <a:custGeom>
              <a:avLst/>
              <a:gdLst>
                <a:gd name="T0" fmla="*/ 1511 w 1716"/>
                <a:gd name="T1" fmla="*/ 3084 h 3084"/>
                <a:gd name="T2" fmla="*/ 205 w 1716"/>
                <a:gd name="T3" fmla="*/ 3084 h 3084"/>
                <a:gd name="T4" fmla="*/ 0 w 1716"/>
                <a:gd name="T5" fmla="*/ 2879 h 3084"/>
                <a:gd name="T6" fmla="*/ 0 w 1716"/>
                <a:gd name="T7" fmla="*/ 205 h 3084"/>
                <a:gd name="T8" fmla="*/ 205 w 1716"/>
                <a:gd name="T9" fmla="*/ 0 h 3084"/>
                <a:gd name="T10" fmla="*/ 1511 w 1716"/>
                <a:gd name="T11" fmla="*/ 0 h 3084"/>
                <a:gd name="T12" fmla="*/ 1716 w 1716"/>
                <a:gd name="T13" fmla="*/ 205 h 3084"/>
                <a:gd name="T14" fmla="*/ 1716 w 1716"/>
                <a:gd name="T15" fmla="*/ 2879 h 3084"/>
                <a:gd name="T16" fmla="*/ 1511 w 1716"/>
                <a:gd name="T17" fmla="*/ 3084 h 3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6" h="3084">
                  <a:moveTo>
                    <a:pt x="1511" y="3084"/>
                  </a:moveTo>
                  <a:cubicBezTo>
                    <a:pt x="205" y="3084"/>
                    <a:pt x="205" y="3084"/>
                    <a:pt x="205" y="3084"/>
                  </a:cubicBezTo>
                  <a:cubicBezTo>
                    <a:pt x="92" y="3084"/>
                    <a:pt x="0" y="2992"/>
                    <a:pt x="0" y="2879"/>
                  </a:cubicBezTo>
                  <a:cubicBezTo>
                    <a:pt x="0" y="205"/>
                    <a:pt x="0" y="205"/>
                    <a:pt x="0" y="205"/>
                  </a:cubicBezTo>
                  <a:cubicBezTo>
                    <a:pt x="0" y="92"/>
                    <a:pt x="92" y="0"/>
                    <a:pt x="205" y="0"/>
                  </a:cubicBezTo>
                  <a:cubicBezTo>
                    <a:pt x="1511" y="0"/>
                    <a:pt x="1511" y="0"/>
                    <a:pt x="1511" y="0"/>
                  </a:cubicBezTo>
                  <a:cubicBezTo>
                    <a:pt x="1624" y="0"/>
                    <a:pt x="1716" y="92"/>
                    <a:pt x="1716" y="205"/>
                  </a:cubicBezTo>
                  <a:cubicBezTo>
                    <a:pt x="1716" y="2879"/>
                    <a:pt x="1716" y="2879"/>
                    <a:pt x="1716" y="2879"/>
                  </a:cubicBezTo>
                  <a:cubicBezTo>
                    <a:pt x="1716" y="2992"/>
                    <a:pt x="1624" y="3084"/>
                    <a:pt x="1511" y="30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6"/>
            <p:cNvSpPr>
              <a:spLocks/>
            </p:cNvSpPr>
            <p:nvPr/>
          </p:nvSpPr>
          <p:spPr bwMode="auto">
            <a:xfrm>
              <a:off x="4120" y="2959"/>
              <a:ext cx="118" cy="708"/>
            </a:xfrm>
            <a:custGeom>
              <a:avLst/>
              <a:gdLst>
                <a:gd name="T0" fmla="*/ 96 w 96"/>
                <a:gd name="T1" fmla="*/ 49 h 593"/>
                <a:gd name="T2" fmla="*/ 96 w 96"/>
                <a:gd name="T3" fmla="*/ 545 h 593"/>
                <a:gd name="T4" fmla="*/ 48 w 96"/>
                <a:gd name="T5" fmla="*/ 593 h 593"/>
                <a:gd name="T6" fmla="*/ 0 w 96"/>
                <a:gd name="T7" fmla="*/ 545 h 593"/>
                <a:gd name="T8" fmla="*/ 0 w 96"/>
                <a:gd name="T9" fmla="*/ 49 h 593"/>
                <a:gd name="T10" fmla="*/ 48 w 96"/>
                <a:gd name="T11" fmla="*/ 0 h 593"/>
                <a:gd name="T12" fmla="*/ 96 w 96"/>
                <a:gd name="T13" fmla="*/ 49 h 593"/>
              </a:gdLst>
              <a:ahLst/>
              <a:cxnLst>
                <a:cxn ang="0">
                  <a:pos x="T0" y="T1"/>
                </a:cxn>
                <a:cxn ang="0">
                  <a:pos x="T2" y="T3"/>
                </a:cxn>
                <a:cxn ang="0">
                  <a:pos x="T4" y="T5"/>
                </a:cxn>
                <a:cxn ang="0">
                  <a:pos x="T6" y="T7"/>
                </a:cxn>
                <a:cxn ang="0">
                  <a:pos x="T8" y="T9"/>
                </a:cxn>
                <a:cxn ang="0">
                  <a:pos x="T10" y="T11"/>
                </a:cxn>
                <a:cxn ang="0">
                  <a:pos x="T12" y="T13"/>
                </a:cxn>
              </a:cxnLst>
              <a:rect l="0" t="0" r="r" b="b"/>
              <a:pathLst>
                <a:path w="96" h="593">
                  <a:moveTo>
                    <a:pt x="96" y="49"/>
                  </a:moveTo>
                  <a:cubicBezTo>
                    <a:pt x="96" y="545"/>
                    <a:pt x="96" y="545"/>
                    <a:pt x="96" y="545"/>
                  </a:cubicBezTo>
                  <a:cubicBezTo>
                    <a:pt x="96" y="572"/>
                    <a:pt x="74" y="593"/>
                    <a:pt x="48" y="593"/>
                  </a:cubicBezTo>
                  <a:cubicBezTo>
                    <a:pt x="21" y="593"/>
                    <a:pt x="0" y="572"/>
                    <a:pt x="0" y="545"/>
                  </a:cubicBezTo>
                  <a:cubicBezTo>
                    <a:pt x="0" y="49"/>
                    <a:pt x="0" y="49"/>
                    <a:pt x="0" y="49"/>
                  </a:cubicBezTo>
                  <a:cubicBezTo>
                    <a:pt x="0" y="22"/>
                    <a:pt x="21" y="0"/>
                    <a:pt x="48" y="0"/>
                  </a:cubicBezTo>
                  <a:cubicBezTo>
                    <a:pt x="74" y="0"/>
                    <a:pt x="96" y="22"/>
                    <a:pt x="96" y="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7"/>
            <p:cNvSpPr>
              <a:spLocks/>
            </p:cNvSpPr>
            <p:nvPr/>
          </p:nvSpPr>
          <p:spPr bwMode="auto">
            <a:xfrm>
              <a:off x="3901" y="2959"/>
              <a:ext cx="117" cy="708"/>
            </a:xfrm>
            <a:custGeom>
              <a:avLst/>
              <a:gdLst>
                <a:gd name="T0" fmla="*/ 96 w 96"/>
                <a:gd name="T1" fmla="*/ 49 h 593"/>
                <a:gd name="T2" fmla="*/ 96 w 96"/>
                <a:gd name="T3" fmla="*/ 545 h 593"/>
                <a:gd name="T4" fmla="*/ 48 w 96"/>
                <a:gd name="T5" fmla="*/ 593 h 593"/>
                <a:gd name="T6" fmla="*/ 0 w 96"/>
                <a:gd name="T7" fmla="*/ 545 h 593"/>
                <a:gd name="T8" fmla="*/ 0 w 96"/>
                <a:gd name="T9" fmla="*/ 49 h 593"/>
                <a:gd name="T10" fmla="*/ 48 w 96"/>
                <a:gd name="T11" fmla="*/ 0 h 593"/>
                <a:gd name="T12" fmla="*/ 96 w 96"/>
                <a:gd name="T13" fmla="*/ 49 h 593"/>
              </a:gdLst>
              <a:ahLst/>
              <a:cxnLst>
                <a:cxn ang="0">
                  <a:pos x="T0" y="T1"/>
                </a:cxn>
                <a:cxn ang="0">
                  <a:pos x="T2" y="T3"/>
                </a:cxn>
                <a:cxn ang="0">
                  <a:pos x="T4" y="T5"/>
                </a:cxn>
                <a:cxn ang="0">
                  <a:pos x="T6" y="T7"/>
                </a:cxn>
                <a:cxn ang="0">
                  <a:pos x="T8" y="T9"/>
                </a:cxn>
                <a:cxn ang="0">
                  <a:pos x="T10" y="T11"/>
                </a:cxn>
                <a:cxn ang="0">
                  <a:pos x="T12" y="T13"/>
                </a:cxn>
              </a:cxnLst>
              <a:rect l="0" t="0" r="r" b="b"/>
              <a:pathLst>
                <a:path w="96" h="593">
                  <a:moveTo>
                    <a:pt x="96" y="49"/>
                  </a:moveTo>
                  <a:cubicBezTo>
                    <a:pt x="96" y="545"/>
                    <a:pt x="96" y="545"/>
                    <a:pt x="96" y="545"/>
                  </a:cubicBezTo>
                  <a:cubicBezTo>
                    <a:pt x="96" y="572"/>
                    <a:pt x="74" y="593"/>
                    <a:pt x="48" y="593"/>
                  </a:cubicBezTo>
                  <a:cubicBezTo>
                    <a:pt x="21" y="593"/>
                    <a:pt x="0" y="572"/>
                    <a:pt x="0" y="545"/>
                  </a:cubicBezTo>
                  <a:cubicBezTo>
                    <a:pt x="0" y="49"/>
                    <a:pt x="0" y="49"/>
                    <a:pt x="0" y="49"/>
                  </a:cubicBezTo>
                  <a:cubicBezTo>
                    <a:pt x="0" y="22"/>
                    <a:pt x="21" y="0"/>
                    <a:pt x="48" y="0"/>
                  </a:cubicBezTo>
                  <a:cubicBezTo>
                    <a:pt x="74" y="0"/>
                    <a:pt x="96" y="22"/>
                    <a:pt x="96" y="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8"/>
            <p:cNvSpPr>
              <a:spLocks noChangeArrowheads="1"/>
            </p:cNvSpPr>
            <p:nvPr/>
          </p:nvSpPr>
          <p:spPr bwMode="auto">
            <a:xfrm>
              <a:off x="4037" y="509"/>
              <a:ext cx="201" cy="19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9"/>
            <p:cNvSpPr>
              <a:spLocks/>
            </p:cNvSpPr>
            <p:nvPr/>
          </p:nvSpPr>
          <p:spPr bwMode="auto">
            <a:xfrm>
              <a:off x="2672" y="1187"/>
              <a:ext cx="1566" cy="160"/>
            </a:xfrm>
            <a:custGeom>
              <a:avLst/>
              <a:gdLst>
                <a:gd name="T0" fmla="*/ 1210 w 1278"/>
                <a:gd name="T1" fmla="*/ 134 h 134"/>
                <a:gd name="T2" fmla="*/ 68 w 1278"/>
                <a:gd name="T3" fmla="*/ 134 h 134"/>
                <a:gd name="T4" fmla="*/ 0 w 1278"/>
                <a:gd name="T5" fmla="*/ 67 h 134"/>
                <a:gd name="T6" fmla="*/ 68 w 1278"/>
                <a:gd name="T7" fmla="*/ 0 h 134"/>
                <a:gd name="T8" fmla="*/ 1210 w 1278"/>
                <a:gd name="T9" fmla="*/ 0 h 134"/>
                <a:gd name="T10" fmla="*/ 1278 w 1278"/>
                <a:gd name="T11" fmla="*/ 67 h 134"/>
                <a:gd name="T12" fmla="*/ 1210 w 1278"/>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1278" h="134">
                  <a:moveTo>
                    <a:pt x="1210" y="134"/>
                  </a:moveTo>
                  <a:cubicBezTo>
                    <a:pt x="68" y="134"/>
                    <a:pt x="68" y="134"/>
                    <a:pt x="68" y="134"/>
                  </a:cubicBezTo>
                  <a:cubicBezTo>
                    <a:pt x="31" y="134"/>
                    <a:pt x="0" y="104"/>
                    <a:pt x="0" y="67"/>
                  </a:cubicBezTo>
                  <a:cubicBezTo>
                    <a:pt x="0" y="30"/>
                    <a:pt x="31" y="0"/>
                    <a:pt x="68" y="0"/>
                  </a:cubicBezTo>
                  <a:cubicBezTo>
                    <a:pt x="1210" y="0"/>
                    <a:pt x="1210" y="0"/>
                    <a:pt x="1210" y="0"/>
                  </a:cubicBezTo>
                  <a:cubicBezTo>
                    <a:pt x="1247" y="0"/>
                    <a:pt x="1278" y="30"/>
                    <a:pt x="1278" y="67"/>
                  </a:cubicBezTo>
                  <a:cubicBezTo>
                    <a:pt x="1278" y="104"/>
                    <a:pt x="1247" y="134"/>
                    <a:pt x="1210" y="13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0"/>
            <p:cNvSpPr>
              <a:spLocks/>
            </p:cNvSpPr>
            <p:nvPr/>
          </p:nvSpPr>
          <p:spPr bwMode="auto">
            <a:xfrm>
              <a:off x="2672" y="1491"/>
              <a:ext cx="1566" cy="161"/>
            </a:xfrm>
            <a:custGeom>
              <a:avLst/>
              <a:gdLst>
                <a:gd name="T0" fmla="*/ 1210 w 1278"/>
                <a:gd name="T1" fmla="*/ 135 h 135"/>
                <a:gd name="T2" fmla="*/ 68 w 1278"/>
                <a:gd name="T3" fmla="*/ 135 h 135"/>
                <a:gd name="T4" fmla="*/ 0 w 1278"/>
                <a:gd name="T5" fmla="*/ 67 h 135"/>
                <a:gd name="T6" fmla="*/ 0 w 1278"/>
                <a:gd name="T7" fmla="*/ 67 h 135"/>
                <a:gd name="T8" fmla="*/ 68 w 1278"/>
                <a:gd name="T9" fmla="*/ 0 h 135"/>
                <a:gd name="T10" fmla="*/ 1210 w 1278"/>
                <a:gd name="T11" fmla="*/ 0 h 135"/>
                <a:gd name="T12" fmla="*/ 1278 w 1278"/>
                <a:gd name="T13" fmla="*/ 67 h 135"/>
                <a:gd name="T14" fmla="*/ 1278 w 1278"/>
                <a:gd name="T15" fmla="*/ 67 h 135"/>
                <a:gd name="T16" fmla="*/ 1210 w 1278"/>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8" h="135">
                  <a:moveTo>
                    <a:pt x="1210" y="135"/>
                  </a:moveTo>
                  <a:cubicBezTo>
                    <a:pt x="68" y="135"/>
                    <a:pt x="68" y="135"/>
                    <a:pt x="68" y="135"/>
                  </a:cubicBezTo>
                  <a:cubicBezTo>
                    <a:pt x="31" y="135"/>
                    <a:pt x="0" y="104"/>
                    <a:pt x="0" y="67"/>
                  </a:cubicBezTo>
                  <a:cubicBezTo>
                    <a:pt x="0" y="67"/>
                    <a:pt x="0" y="67"/>
                    <a:pt x="0" y="67"/>
                  </a:cubicBezTo>
                  <a:cubicBezTo>
                    <a:pt x="0" y="30"/>
                    <a:pt x="31" y="0"/>
                    <a:pt x="68" y="0"/>
                  </a:cubicBezTo>
                  <a:cubicBezTo>
                    <a:pt x="1210" y="0"/>
                    <a:pt x="1210" y="0"/>
                    <a:pt x="1210" y="0"/>
                  </a:cubicBezTo>
                  <a:cubicBezTo>
                    <a:pt x="1247" y="0"/>
                    <a:pt x="1278" y="30"/>
                    <a:pt x="1278" y="67"/>
                  </a:cubicBezTo>
                  <a:cubicBezTo>
                    <a:pt x="1278" y="67"/>
                    <a:pt x="1278" y="67"/>
                    <a:pt x="1278" y="67"/>
                  </a:cubicBezTo>
                  <a:cubicBezTo>
                    <a:pt x="1278" y="104"/>
                    <a:pt x="1247" y="135"/>
                    <a:pt x="1210" y="13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20"/>
          <p:cNvGrpSpPr>
            <a:grpSpLocks noChangeAspect="1"/>
          </p:cNvGrpSpPr>
          <p:nvPr/>
        </p:nvGrpSpPr>
        <p:grpSpPr bwMode="auto">
          <a:xfrm>
            <a:off x="8083551" y="3084513"/>
            <a:ext cx="809625" cy="623887"/>
            <a:chOff x="4259" y="2497"/>
            <a:chExt cx="510" cy="393"/>
          </a:xfrm>
        </p:grpSpPr>
        <p:sp>
          <p:nvSpPr>
            <p:cNvPr id="54" name="Freeform 21"/>
            <p:cNvSpPr>
              <a:spLocks/>
            </p:cNvSpPr>
            <p:nvPr/>
          </p:nvSpPr>
          <p:spPr bwMode="auto">
            <a:xfrm>
              <a:off x="4259" y="2605"/>
              <a:ext cx="291" cy="177"/>
            </a:xfrm>
            <a:custGeom>
              <a:avLst/>
              <a:gdLst>
                <a:gd name="T0" fmla="*/ 1783 w 2033"/>
                <a:gd name="T1" fmla="*/ 0 h 1272"/>
                <a:gd name="T2" fmla="*/ 1533 w 2033"/>
                <a:gd name="T3" fmla="*/ 250 h 1272"/>
                <a:gd name="T4" fmla="*/ 1571 w 2033"/>
                <a:gd name="T5" fmla="*/ 383 h 1272"/>
                <a:gd name="T6" fmla="*/ 1153 w 2033"/>
                <a:gd name="T7" fmla="*/ 813 h 1272"/>
                <a:gd name="T8" fmla="*/ 1017 w 2033"/>
                <a:gd name="T9" fmla="*/ 772 h 1272"/>
                <a:gd name="T10" fmla="*/ 869 w 2033"/>
                <a:gd name="T11" fmla="*/ 820 h 1272"/>
                <a:gd name="T12" fmla="*/ 455 w 2033"/>
                <a:gd name="T13" fmla="*/ 393 h 1272"/>
                <a:gd name="T14" fmla="*/ 500 w 2033"/>
                <a:gd name="T15" fmla="*/ 250 h 1272"/>
                <a:gd name="T16" fmla="*/ 250 w 2033"/>
                <a:gd name="T17" fmla="*/ 0 h 1272"/>
                <a:gd name="T18" fmla="*/ 0 w 2033"/>
                <a:gd name="T19" fmla="*/ 250 h 1272"/>
                <a:gd name="T20" fmla="*/ 250 w 2033"/>
                <a:gd name="T21" fmla="*/ 500 h 1272"/>
                <a:gd name="T22" fmla="*/ 375 w 2033"/>
                <a:gd name="T23" fmla="*/ 467 h 1272"/>
                <a:gd name="T24" fmla="*/ 797 w 2033"/>
                <a:gd name="T25" fmla="*/ 903 h 1272"/>
                <a:gd name="T26" fmla="*/ 767 w 2033"/>
                <a:gd name="T27" fmla="*/ 1022 h 1272"/>
                <a:gd name="T28" fmla="*/ 1017 w 2033"/>
                <a:gd name="T29" fmla="*/ 1272 h 1272"/>
                <a:gd name="T30" fmla="*/ 1267 w 2033"/>
                <a:gd name="T31" fmla="*/ 1022 h 1272"/>
                <a:gd name="T32" fmla="*/ 1229 w 2033"/>
                <a:gd name="T33" fmla="*/ 891 h 1272"/>
                <a:gd name="T34" fmla="*/ 1648 w 2033"/>
                <a:gd name="T35" fmla="*/ 461 h 1272"/>
                <a:gd name="T36" fmla="*/ 1783 w 2033"/>
                <a:gd name="T37" fmla="*/ 500 h 1272"/>
                <a:gd name="T38" fmla="*/ 2033 w 2033"/>
                <a:gd name="T39" fmla="*/ 250 h 1272"/>
                <a:gd name="T40" fmla="*/ 1783 w 2033"/>
                <a:gd name="T41"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3" h="1272">
                  <a:moveTo>
                    <a:pt x="1783" y="0"/>
                  </a:moveTo>
                  <a:cubicBezTo>
                    <a:pt x="1645" y="0"/>
                    <a:pt x="1533" y="112"/>
                    <a:pt x="1533" y="250"/>
                  </a:cubicBezTo>
                  <a:cubicBezTo>
                    <a:pt x="1533" y="299"/>
                    <a:pt x="1547" y="344"/>
                    <a:pt x="1571" y="383"/>
                  </a:cubicBezTo>
                  <a:cubicBezTo>
                    <a:pt x="1153" y="813"/>
                    <a:pt x="1153" y="813"/>
                    <a:pt x="1153" y="813"/>
                  </a:cubicBezTo>
                  <a:cubicBezTo>
                    <a:pt x="1114" y="787"/>
                    <a:pt x="1067" y="772"/>
                    <a:pt x="1017" y="772"/>
                  </a:cubicBezTo>
                  <a:cubicBezTo>
                    <a:pt x="962" y="772"/>
                    <a:pt x="911" y="790"/>
                    <a:pt x="869" y="820"/>
                  </a:cubicBezTo>
                  <a:cubicBezTo>
                    <a:pt x="455" y="393"/>
                    <a:pt x="455" y="393"/>
                    <a:pt x="455" y="393"/>
                  </a:cubicBezTo>
                  <a:cubicBezTo>
                    <a:pt x="484" y="352"/>
                    <a:pt x="500" y="303"/>
                    <a:pt x="500" y="250"/>
                  </a:cubicBezTo>
                  <a:cubicBezTo>
                    <a:pt x="500" y="112"/>
                    <a:pt x="388" y="0"/>
                    <a:pt x="250" y="0"/>
                  </a:cubicBezTo>
                  <a:cubicBezTo>
                    <a:pt x="112" y="0"/>
                    <a:pt x="0" y="112"/>
                    <a:pt x="0" y="250"/>
                  </a:cubicBezTo>
                  <a:cubicBezTo>
                    <a:pt x="0" y="388"/>
                    <a:pt x="112" y="500"/>
                    <a:pt x="250" y="500"/>
                  </a:cubicBezTo>
                  <a:cubicBezTo>
                    <a:pt x="296" y="500"/>
                    <a:pt x="338" y="488"/>
                    <a:pt x="375" y="467"/>
                  </a:cubicBezTo>
                  <a:cubicBezTo>
                    <a:pt x="797" y="903"/>
                    <a:pt x="797" y="903"/>
                    <a:pt x="797" y="903"/>
                  </a:cubicBezTo>
                  <a:cubicBezTo>
                    <a:pt x="778" y="938"/>
                    <a:pt x="767" y="979"/>
                    <a:pt x="767" y="1022"/>
                  </a:cubicBezTo>
                  <a:cubicBezTo>
                    <a:pt x="767" y="1160"/>
                    <a:pt x="879" y="1272"/>
                    <a:pt x="1017" y="1272"/>
                  </a:cubicBezTo>
                  <a:cubicBezTo>
                    <a:pt x="1155" y="1272"/>
                    <a:pt x="1267" y="1160"/>
                    <a:pt x="1267" y="1022"/>
                  </a:cubicBezTo>
                  <a:cubicBezTo>
                    <a:pt x="1267" y="974"/>
                    <a:pt x="1253" y="929"/>
                    <a:pt x="1229" y="891"/>
                  </a:cubicBezTo>
                  <a:cubicBezTo>
                    <a:pt x="1648" y="461"/>
                    <a:pt x="1648" y="461"/>
                    <a:pt x="1648" y="461"/>
                  </a:cubicBezTo>
                  <a:cubicBezTo>
                    <a:pt x="1687" y="485"/>
                    <a:pt x="1733" y="500"/>
                    <a:pt x="1783" y="500"/>
                  </a:cubicBezTo>
                  <a:cubicBezTo>
                    <a:pt x="1921" y="500"/>
                    <a:pt x="2033" y="388"/>
                    <a:pt x="2033" y="250"/>
                  </a:cubicBezTo>
                  <a:cubicBezTo>
                    <a:pt x="2033" y="112"/>
                    <a:pt x="1921" y="0"/>
                    <a:pt x="17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4480" y="2605"/>
              <a:ext cx="289" cy="285"/>
            </a:xfrm>
            <a:custGeom>
              <a:avLst/>
              <a:gdLst>
                <a:gd name="T0" fmla="*/ 1770 w 2020"/>
                <a:gd name="T1" fmla="*/ 0 h 2044"/>
                <a:gd name="T2" fmla="*/ 1520 w 2020"/>
                <a:gd name="T3" fmla="*/ 250 h 2044"/>
                <a:gd name="T4" fmla="*/ 1568 w 2020"/>
                <a:gd name="T5" fmla="*/ 398 h 2044"/>
                <a:gd name="T6" fmla="*/ 1152 w 2020"/>
                <a:gd name="T7" fmla="*/ 821 h 2044"/>
                <a:gd name="T8" fmla="*/ 1003 w 2020"/>
                <a:gd name="T9" fmla="*/ 772 h 2044"/>
                <a:gd name="T10" fmla="*/ 753 w 2020"/>
                <a:gd name="T11" fmla="*/ 1022 h 2044"/>
                <a:gd name="T12" fmla="*/ 805 w 2020"/>
                <a:gd name="T13" fmla="*/ 1174 h 2044"/>
                <a:gd name="T14" fmla="*/ 394 w 2020"/>
                <a:gd name="T15" fmla="*/ 1590 h 2044"/>
                <a:gd name="T16" fmla="*/ 250 w 2020"/>
                <a:gd name="T17" fmla="*/ 1544 h 2044"/>
                <a:gd name="T18" fmla="*/ 0 w 2020"/>
                <a:gd name="T19" fmla="*/ 1794 h 2044"/>
                <a:gd name="T20" fmla="*/ 250 w 2020"/>
                <a:gd name="T21" fmla="*/ 2044 h 2044"/>
                <a:gd name="T22" fmla="*/ 500 w 2020"/>
                <a:gd name="T23" fmla="*/ 1794 h 2044"/>
                <a:gd name="T24" fmla="*/ 468 w 2020"/>
                <a:gd name="T25" fmla="*/ 1671 h 2044"/>
                <a:gd name="T26" fmla="*/ 889 w 2020"/>
                <a:gd name="T27" fmla="*/ 1244 h 2044"/>
                <a:gd name="T28" fmla="*/ 1003 w 2020"/>
                <a:gd name="T29" fmla="*/ 1272 h 2044"/>
                <a:gd name="T30" fmla="*/ 1253 w 2020"/>
                <a:gd name="T31" fmla="*/ 1022 h 2044"/>
                <a:gd name="T32" fmla="*/ 1224 w 2020"/>
                <a:gd name="T33" fmla="*/ 904 h 2044"/>
                <a:gd name="T34" fmla="*/ 1651 w 2020"/>
                <a:gd name="T35" fmla="*/ 470 h 2044"/>
                <a:gd name="T36" fmla="*/ 1770 w 2020"/>
                <a:gd name="T37" fmla="*/ 500 h 2044"/>
                <a:gd name="T38" fmla="*/ 2020 w 2020"/>
                <a:gd name="T39" fmla="*/ 250 h 2044"/>
                <a:gd name="T40" fmla="*/ 1770 w 2020"/>
                <a:gd name="T41" fmla="*/ 0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0" h="2044">
                  <a:moveTo>
                    <a:pt x="1770" y="0"/>
                  </a:moveTo>
                  <a:cubicBezTo>
                    <a:pt x="1632" y="0"/>
                    <a:pt x="1520" y="112"/>
                    <a:pt x="1520" y="250"/>
                  </a:cubicBezTo>
                  <a:cubicBezTo>
                    <a:pt x="1520" y="305"/>
                    <a:pt x="1538" y="357"/>
                    <a:pt x="1568" y="398"/>
                  </a:cubicBezTo>
                  <a:cubicBezTo>
                    <a:pt x="1152" y="821"/>
                    <a:pt x="1152" y="821"/>
                    <a:pt x="1152" y="821"/>
                  </a:cubicBezTo>
                  <a:cubicBezTo>
                    <a:pt x="1110" y="790"/>
                    <a:pt x="1059" y="772"/>
                    <a:pt x="1003" y="772"/>
                  </a:cubicBezTo>
                  <a:cubicBezTo>
                    <a:pt x="865" y="772"/>
                    <a:pt x="753" y="884"/>
                    <a:pt x="753" y="1022"/>
                  </a:cubicBezTo>
                  <a:cubicBezTo>
                    <a:pt x="753" y="1079"/>
                    <a:pt x="772" y="1132"/>
                    <a:pt x="805" y="1174"/>
                  </a:cubicBezTo>
                  <a:cubicBezTo>
                    <a:pt x="394" y="1590"/>
                    <a:pt x="394" y="1590"/>
                    <a:pt x="394" y="1590"/>
                  </a:cubicBezTo>
                  <a:cubicBezTo>
                    <a:pt x="354" y="1561"/>
                    <a:pt x="304" y="1544"/>
                    <a:pt x="250" y="1544"/>
                  </a:cubicBezTo>
                  <a:cubicBezTo>
                    <a:pt x="112" y="1544"/>
                    <a:pt x="0" y="1656"/>
                    <a:pt x="0" y="1794"/>
                  </a:cubicBezTo>
                  <a:cubicBezTo>
                    <a:pt x="0" y="1932"/>
                    <a:pt x="112" y="2044"/>
                    <a:pt x="250" y="2044"/>
                  </a:cubicBezTo>
                  <a:cubicBezTo>
                    <a:pt x="388" y="2044"/>
                    <a:pt x="500" y="1932"/>
                    <a:pt x="500" y="1794"/>
                  </a:cubicBezTo>
                  <a:cubicBezTo>
                    <a:pt x="500" y="1750"/>
                    <a:pt x="488" y="1708"/>
                    <a:pt x="468" y="1671"/>
                  </a:cubicBezTo>
                  <a:cubicBezTo>
                    <a:pt x="889" y="1244"/>
                    <a:pt x="889" y="1244"/>
                    <a:pt x="889" y="1244"/>
                  </a:cubicBezTo>
                  <a:cubicBezTo>
                    <a:pt x="923" y="1262"/>
                    <a:pt x="962" y="1272"/>
                    <a:pt x="1003" y="1272"/>
                  </a:cubicBezTo>
                  <a:cubicBezTo>
                    <a:pt x="1141" y="1272"/>
                    <a:pt x="1253" y="1160"/>
                    <a:pt x="1253" y="1022"/>
                  </a:cubicBezTo>
                  <a:cubicBezTo>
                    <a:pt x="1253" y="979"/>
                    <a:pt x="1243" y="939"/>
                    <a:pt x="1224" y="904"/>
                  </a:cubicBezTo>
                  <a:cubicBezTo>
                    <a:pt x="1651" y="470"/>
                    <a:pt x="1651" y="470"/>
                    <a:pt x="1651" y="470"/>
                  </a:cubicBezTo>
                  <a:cubicBezTo>
                    <a:pt x="1686" y="489"/>
                    <a:pt x="1727" y="500"/>
                    <a:pt x="1770" y="500"/>
                  </a:cubicBezTo>
                  <a:cubicBezTo>
                    <a:pt x="1908" y="500"/>
                    <a:pt x="2020" y="388"/>
                    <a:pt x="2020" y="250"/>
                  </a:cubicBezTo>
                  <a:cubicBezTo>
                    <a:pt x="2020" y="112"/>
                    <a:pt x="1908" y="0"/>
                    <a:pt x="177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p:cNvSpPr>
              <a:spLocks/>
            </p:cNvSpPr>
            <p:nvPr/>
          </p:nvSpPr>
          <p:spPr bwMode="auto">
            <a:xfrm>
              <a:off x="4369" y="2497"/>
              <a:ext cx="290" cy="285"/>
            </a:xfrm>
            <a:custGeom>
              <a:avLst/>
              <a:gdLst>
                <a:gd name="T0" fmla="*/ 1782 w 2032"/>
                <a:gd name="T1" fmla="*/ 772 h 2044"/>
                <a:gd name="T2" fmla="*/ 1662 w 2032"/>
                <a:gd name="T3" fmla="*/ 803 h 2044"/>
                <a:gd name="T4" fmla="*/ 1244 w 2032"/>
                <a:gd name="T5" fmla="*/ 377 h 2044"/>
                <a:gd name="T6" fmla="*/ 1279 w 2032"/>
                <a:gd name="T7" fmla="*/ 250 h 2044"/>
                <a:gd name="T8" fmla="*/ 1029 w 2032"/>
                <a:gd name="T9" fmla="*/ 0 h 2044"/>
                <a:gd name="T10" fmla="*/ 779 w 2032"/>
                <a:gd name="T11" fmla="*/ 250 h 2044"/>
                <a:gd name="T12" fmla="*/ 817 w 2032"/>
                <a:gd name="T13" fmla="*/ 383 h 2044"/>
                <a:gd name="T14" fmla="*/ 383 w 2032"/>
                <a:gd name="T15" fmla="*/ 810 h 2044"/>
                <a:gd name="T16" fmla="*/ 250 w 2032"/>
                <a:gd name="T17" fmla="*/ 772 h 2044"/>
                <a:gd name="T18" fmla="*/ 0 w 2032"/>
                <a:gd name="T19" fmla="*/ 1022 h 2044"/>
                <a:gd name="T20" fmla="*/ 250 w 2032"/>
                <a:gd name="T21" fmla="*/ 1272 h 2044"/>
                <a:gd name="T22" fmla="*/ 500 w 2032"/>
                <a:gd name="T23" fmla="*/ 1022 h 2044"/>
                <a:gd name="T24" fmla="*/ 460 w 2032"/>
                <a:gd name="T25" fmla="*/ 888 h 2044"/>
                <a:gd name="T26" fmla="*/ 894 w 2032"/>
                <a:gd name="T27" fmla="*/ 460 h 2044"/>
                <a:gd name="T28" fmla="*/ 1029 w 2032"/>
                <a:gd name="T29" fmla="*/ 500 h 2044"/>
                <a:gd name="T30" fmla="*/ 1169 w 2032"/>
                <a:gd name="T31" fmla="*/ 457 h 2044"/>
                <a:gd name="T32" fmla="*/ 1580 w 2032"/>
                <a:gd name="T33" fmla="*/ 875 h 2044"/>
                <a:gd name="T34" fmla="*/ 1532 w 2032"/>
                <a:gd name="T35" fmla="*/ 1022 h 2044"/>
                <a:gd name="T36" fmla="*/ 1570 w 2032"/>
                <a:gd name="T37" fmla="*/ 1154 h 2044"/>
                <a:gd name="T38" fmla="*/ 1148 w 2032"/>
                <a:gd name="T39" fmla="*/ 1581 h 2044"/>
                <a:gd name="T40" fmla="*/ 1016 w 2032"/>
                <a:gd name="T41" fmla="*/ 1544 h 2044"/>
                <a:gd name="T42" fmla="*/ 766 w 2032"/>
                <a:gd name="T43" fmla="*/ 1794 h 2044"/>
                <a:gd name="T44" fmla="*/ 1016 w 2032"/>
                <a:gd name="T45" fmla="*/ 2044 h 2044"/>
                <a:gd name="T46" fmla="*/ 1266 w 2032"/>
                <a:gd name="T47" fmla="*/ 1794 h 2044"/>
                <a:gd name="T48" fmla="*/ 1226 w 2032"/>
                <a:gd name="T49" fmla="*/ 1658 h 2044"/>
                <a:gd name="T50" fmla="*/ 1647 w 2032"/>
                <a:gd name="T51" fmla="*/ 1232 h 2044"/>
                <a:gd name="T52" fmla="*/ 1782 w 2032"/>
                <a:gd name="T53" fmla="*/ 1272 h 2044"/>
                <a:gd name="T54" fmla="*/ 2032 w 2032"/>
                <a:gd name="T55" fmla="*/ 1022 h 2044"/>
                <a:gd name="T56" fmla="*/ 1782 w 2032"/>
                <a:gd name="T57" fmla="*/ 772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2" h="2044">
                  <a:moveTo>
                    <a:pt x="1782" y="772"/>
                  </a:moveTo>
                  <a:cubicBezTo>
                    <a:pt x="1739" y="772"/>
                    <a:pt x="1698" y="783"/>
                    <a:pt x="1662" y="803"/>
                  </a:cubicBezTo>
                  <a:cubicBezTo>
                    <a:pt x="1244" y="377"/>
                    <a:pt x="1244" y="377"/>
                    <a:pt x="1244" y="377"/>
                  </a:cubicBezTo>
                  <a:cubicBezTo>
                    <a:pt x="1266" y="340"/>
                    <a:pt x="1279" y="296"/>
                    <a:pt x="1279" y="250"/>
                  </a:cubicBezTo>
                  <a:cubicBezTo>
                    <a:pt x="1279" y="112"/>
                    <a:pt x="1167" y="0"/>
                    <a:pt x="1029" y="0"/>
                  </a:cubicBezTo>
                  <a:cubicBezTo>
                    <a:pt x="891" y="0"/>
                    <a:pt x="779" y="112"/>
                    <a:pt x="779" y="250"/>
                  </a:cubicBezTo>
                  <a:cubicBezTo>
                    <a:pt x="779" y="299"/>
                    <a:pt x="793" y="344"/>
                    <a:pt x="817" y="383"/>
                  </a:cubicBezTo>
                  <a:cubicBezTo>
                    <a:pt x="383" y="810"/>
                    <a:pt x="383" y="810"/>
                    <a:pt x="383" y="810"/>
                  </a:cubicBezTo>
                  <a:cubicBezTo>
                    <a:pt x="344" y="786"/>
                    <a:pt x="299" y="772"/>
                    <a:pt x="250" y="772"/>
                  </a:cubicBezTo>
                  <a:cubicBezTo>
                    <a:pt x="112" y="772"/>
                    <a:pt x="0" y="884"/>
                    <a:pt x="0" y="1022"/>
                  </a:cubicBezTo>
                  <a:cubicBezTo>
                    <a:pt x="0" y="1160"/>
                    <a:pt x="112" y="1272"/>
                    <a:pt x="250" y="1272"/>
                  </a:cubicBezTo>
                  <a:cubicBezTo>
                    <a:pt x="388" y="1272"/>
                    <a:pt x="500" y="1160"/>
                    <a:pt x="500" y="1022"/>
                  </a:cubicBezTo>
                  <a:cubicBezTo>
                    <a:pt x="500" y="972"/>
                    <a:pt x="485" y="926"/>
                    <a:pt x="460" y="888"/>
                  </a:cubicBezTo>
                  <a:cubicBezTo>
                    <a:pt x="894" y="460"/>
                    <a:pt x="894" y="460"/>
                    <a:pt x="894" y="460"/>
                  </a:cubicBezTo>
                  <a:cubicBezTo>
                    <a:pt x="933" y="485"/>
                    <a:pt x="979" y="500"/>
                    <a:pt x="1029" y="500"/>
                  </a:cubicBezTo>
                  <a:cubicBezTo>
                    <a:pt x="1081" y="500"/>
                    <a:pt x="1129" y="484"/>
                    <a:pt x="1169" y="457"/>
                  </a:cubicBezTo>
                  <a:cubicBezTo>
                    <a:pt x="1580" y="875"/>
                    <a:pt x="1580" y="875"/>
                    <a:pt x="1580" y="875"/>
                  </a:cubicBezTo>
                  <a:cubicBezTo>
                    <a:pt x="1550" y="916"/>
                    <a:pt x="1532" y="967"/>
                    <a:pt x="1532" y="1022"/>
                  </a:cubicBezTo>
                  <a:cubicBezTo>
                    <a:pt x="1532" y="1071"/>
                    <a:pt x="1546" y="1116"/>
                    <a:pt x="1570" y="1154"/>
                  </a:cubicBezTo>
                  <a:cubicBezTo>
                    <a:pt x="1148" y="1581"/>
                    <a:pt x="1148" y="1581"/>
                    <a:pt x="1148" y="1581"/>
                  </a:cubicBezTo>
                  <a:cubicBezTo>
                    <a:pt x="1109" y="1558"/>
                    <a:pt x="1064" y="1544"/>
                    <a:pt x="1016" y="1544"/>
                  </a:cubicBezTo>
                  <a:cubicBezTo>
                    <a:pt x="878" y="1544"/>
                    <a:pt x="766" y="1656"/>
                    <a:pt x="766" y="1794"/>
                  </a:cubicBezTo>
                  <a:cubicBezTo>
                    <a:pt x="766" y="1932"/>
                    <a:pt x="878" y="2044"/>
                    <a:pt x="1016" y="2044"/>
                  </a:cubicBezTo>
                  <a:cubicBezTo>
                    <a:pt x="1154" y="2044"/>
                    <a:pt x="1266" y="1932"/>
                    <a:pt x="1266" y="1794"/>
                  </a:cubicBezTo>
                  <a:cubicBezTo>
                    <a:pt x="1266" y="1744"/>
                    <a:pt x="1251" y="1697"/>
                    <a:pt x="1226" y="1658"/>
                  </a:cubicBezTo>
                  <a:cubicBezTo>
                    <a:pt x="1647" y="1232"/>
                    <a:pt x="1647" y="1232"/>
                    <a:pt x="1647" y="1232"/>
                  </a:cubicBezTo>
                  <a:cubicBezTo>
                    <a:pt x="1686" y="1257"/>
                    <a:pt x="1732" y="1272"/>
                    <a:pt x="1782" y="1272"/>
                  </a:cubicBezTo>
                  <a:cubicBezTo>
                    <a:pt x="1920" y="1272"/>
                    <a:pt x="2032" y="1160"/>
                    <a:pt x="2032" y="1022"/>
                  </a:cubicBezTo>
                  <a:cubicBezTo>
                    <a:pt x="2032" y="884"/>
                    <a:pt x="1920" y="772"/>
                    <a:pt x="1782" y="77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
            <a:extLst>
              <a:ext uri="{FF2B5EF4-FFF2-40B4-BE49-F238E27FC236}">
                <a16:creationId xmlns:a16="http://schemas.microsoft.com/office/drawing/2014/main" id="{C0A8DE7C-45DE-429B-A11C-396536D24F1D}"/>
              </a:ext>
            </a:extLst>
          </p:cNvPr>
          <p:cNvGrpSpPr>
            <a:grpSpLocks noChangeAspect="1"/>
          </p:cNvGrpSpPr>
          <p:nvPr/>
        </p:nvGrpSpPr>
        <p:grpSpPr bwMode="auto">
          <a:xfrm>
            <a:off x="6050940" y="3934118"/>
            <a:ext cx="649652" cy="606724"/>
            <a:chOff x="1124" y="-40"/>
            <a:chExt cx="3511" cy="3279"/>
          </a:xfrm>
        </p:grpSpPr>
        <p:sp>
          <p:nvSpPr>
            <p:cNvPr id="35" name="Freeform 5">
              <a:extLst>
                <a:ext uri="{FF2B5EF4-FFF2-40B4-BE49-F238E27FC236}">
                  <a16:creationId xmlns:a16="http://schemas.microsoft.com/office/drawing/2014/main" id="{88E15A56-3A29-492A-9E57-EA7E453570FA}"/>
                </a:ext>
              </a:extLst>
            </p:cNvPr>
            <p:cNvSpPr>
              <a:spLocks/>
            </p:cNvSpPr>
            <p:nvPr/>
          </p:nvSpPr>
          <p:spPr bwMode="auto">
            <a:xfrm>
              <a:off x="2518" y="-40"/>
              <a:ext cx="705" cy="1272"/>
            </a:xfrm>
            <a:custGeom>
              <a:avLst/>
              <a:gdLst>
                <a:gd name="T0" fmla="*/ 514 w 659"/>
                <a:gd name="T1" fmla="*/ 102 h 1216"/>
                <a:gd name="T2" fmla="*/ 102 w 659"/>
                <a:gd name="T3" fmla="*/ 145 h 1216"/>
                <a:gd name="T4" fmla="*/ 145 w 659"/>
                <a:gd name="T5" fmla="*/ 558 h 1216"/>
                <a:gd name="T6" fmla="*/ 278 w 659"/>
                <a:gd name="T7" fmla="*/ 619 h 1216"/>
                <a:gd name="T8" fmla="*/ 278 w 659"/>
                <a:gd name="T9" fmla="*/ 1216 h 1216"/>
                <a:gd name="T10" fmla="*/ 382 w 659"/>
                <a:gd name="T11" fmla="*/ 1216 h 1216"/>
                <a:gd name="T12" fmla="*/ 382 w 659"/>
                <a:gd name="T13" fmla="*/ 618 h 1216"/>
                <a:gd name="T14" fmla="*/ 557 w 659"/>
                <a:gd name="T15" fmla="*/ 515 h 1216"/>
                <a:gd name="T16" fmla="*/ 514 w 659"/>
                <a:gd name="T17" fmla="*/ 102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216">
                  <a:moveTo>
                    <a:pt x="514" y="102"/>
                  </a:moveTo>
                  <a:cubicBezTo>
                    <a:pt x="389" y="0"/>
                    <a:pt x="204" y="20"/>
                    <a:pt x="102" y="145"/>
                  </a:cubicBezTo>
                  <a:cubicBezTo>
                    <a:pt x="0" y="271"/>
                    <a:pt x="19" y="456"/>
                    <a:pt x="145" y="558"/>
                  </a:cubicBezTo>
                  <a:cubicBezTo>
                    <a:pt x="185" y="590"/>
                    <a:pt x="231" y="610"/>
                    <a:pt x="278" y="619"/>
                  </a:cubicBezTo>
                  <a:cubicBezTo>
                    <a:pt x="278" y="1216"/>
                    <a:pt x="278" y="1216"/>
                    <a:pt x="278" y="1216"/>
                  </a:cubicBezTo>
                  <a:cubicBezTo>
                    <a:pt x="382" y="1216"/>
                    <a:pt x="382" y="1216"/>
                    <a:pt x="382" y="1216"/>
                  </a:cubicBezTo>
                  <a:cubicBezTo>
                    <a:pt x="382" y="618"/>
                    <a:pt x="382" y="618"/>
                    <a:pt x="382" y="618"/>
                  </a:cubicBezTo>
                  <a:cubicBezTo>
                    <a:pt x="448" y="606"/>
                    <a:pt x="511" y="571"/>
                    <a:pt x="557" y="515"/>
                  </a:cubicBezTo>
                  <a:cubicBezTo>
                    <a:pt x="659" y="389"/>
                    <a:pt x="640" y="204"/>
                    <a:pt x="514" y="10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
              <a:extLst>
                <a:ext uri="{FF2B5EF4-FFF2-40B4-BE49-F238E27FC236}">
                  <a16:creationId xmlns:a16="http://schemas.microsoft.com/office/drawing/2014/main" id="{D9BB7DD3-47EF-4B6D-BD42-B33E839696A7}"/>
                </a:ext>
              </a:extLst>
            </p:cNvPr>
            <p:cNvSpPr>
              <a:spLocks/>
            </p:cNvSpPr>
            <p:nvPr/>
          </p:nvSpPr>
          <p:spPr bwMode="auto">
            <a:xfrm>
              <a:off x="3396" y="877"/>
              <a:ext cx="1239" cy="784"/>
            </a:xfrm>
            <a:custGeom>
              <a:avLst/>
              <a:gdLst>
                <a:gd name="T0" fmla="*/ 952 w 1157"/>
                <a:gd name="T1" fmla="*/ 71 h 750"/>
                <a:gd name="T2" fmla="*/ 559 w 1157"/>
                <a:gd name="T3" fmla="*/ 206 h 750"/>
                <a:gd name="T4" fmla="*/ 539 w 1157"/>
                <a:gd name="T5" fmla="*/ 408 h 750"/>
                <a:gd name="T6" fmla="*/ 0 w 1157"/>
                <a:gd name="T7" fmla="*/ 656 h 750"/>
                <a:gd name="T8" fmla="*/ 44 w 1157"/>
                <a:gd name="T9" fmla="*/ 750 h 750"/>
                <a:gd name="T10" fmla="*/ 582 w 1157"/>
                <a:gd name="T11" fmla="*/ 503 h 750"/>
                <a:gd name="T12" fmla="*/ 694 w 1157"/>
                <a:gd name="T13" fmla="*/ 598 h 750"/>
                <a:gd name="T14" fmla="*/ 1086 w 1157"/>
                <a:gd name="T15" fmla="*/ 464 h 750"/>
                <a:gd name="T16" fmla="*/ 952 w 1157"/>
                <a:gd name="T17" fmla="*/ 7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7" h="750">
                  <a:moveTo>
                    <a:pt x="952" y="71"/>
                  </a:moveTo>
                  <a:cubicBezTo>
                    <a:pt x="806" y="0"/>
                    <a:pt x="631" y="60"/>
                    <a:pt x="559" y="206"/>
                  </a:cubicBezTo>
                  <a:cubicBezTo>
                    <a:pt x="527" y="271"/>
                    <a:pt x="522" y="343"/>
                    <a:pt x="539" y="408"/>
                  </a:cubicBezTo>
                  <a:cubicBezTo>
                    <a:pt x="0" y="656"/>
                    <a:pt x="0" y="656"/>
                    <a:pt x="0" y="656"/>
                  </a:cubicBezTo>
                  <a:cubicBezTo>
                    <a:pt x="44" y="750"/>
                    <a:pt x="44" y="750"/>
                    <a:pt x="44" y="750"/>
                  </a:cubicBezTo>
                  <a:cubicBezTo>
                    <a:pt x="582" y="503"/>
                    <a:pt x="582" y="503"/>
                    <a:pt x="582" y="503"/>
                  </a:cubicBezTo>
                  <a:cubicBezTo>
                    <a:pt x="610" y="542"/>
                    <a:pt x="647" y="575"/>
                    <a:pt x="694" y="598"/>
                  </a:cubicBezTo>
                  <a:cubicBezTo>
                    <a:pt x="839" y="669"/>
                    <a:pt x="1015" y="609"/>
                    <a:pt x="1086" y="464"/>
                  </a:cubicBezTo>
                  <a:cubicBezTo>
                    <a:pt x="1157" y="318"/>
                    <a:pt x="1097" y="143"/>
                    <a:pt x="952" y="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
              <a:extLst>
                <a:ext uri="{FF2B5EF4-FFF2-40B4-BE49-F238E27FC236}">
                  <a16:creationId xmlns:a16="http://schemas.microsoft.com/office/drawing/2014/main" id="{4115E288-B815-4E1B-B7B5-A8FE8C5F2DBB}"/>
                </a:ext>
              </a:extLst>
            </p:cNvPr>
            <p:cNvSpPr>
              <a:spLocks/>
            </p:cNvSpPr>
            <p:nvPr/>
          </p:nvSpPr>
          <p:spPr bwMode="auto">
            <a:xfrm>
              <a:off x="1618" y="2184"/>
              <a:ext cx="953" cy="1055"/>
            </a:xfrm>
            <a:custGeom>
              <a:avLst/>
              <a:gdLst>
                <a:gd name="T0" fmla="*/ 890 w 890"/>
                <a:gd name="T1" fmla="*/ 66 h 1009"/>
                <a:gd name="T2" fmla="*/ 810 w 890"/>
                <a:gd name="T3" fmla="*/ 0 h 1009"/>
                <a:gd name="T4" fmla="*/ 435 w 890"/>
                <a:gd name="T5" fmla="*/ 460 h 1009"/>
                <a:gd name="T6" fmla="*/ 293 w 890"/>
                <a:gd name="T7" fmla="*/ 423 h 1009"/>
                <a:gd name="T8" fmla="*/ 0 w 890"/>
                <a:gd name="T9" fmla="*/ 716 h 1009"/>
                <a:gd name="T10" fmla="*/ 293 w 890"/>
                <a:gd name="T11" fmla="*/ 1009 h 1009"/>
                <a:gd name="T12" fmla="*/ 586 w 890"/>
                <a:gd name="T13" fmla="*/ 716 h 1009"/>
                <a:gd name="T14" fmla="*/ 515 w 890"/>
                <a:gd name="T15" fmla="*/ 526 h 1009"/>
                <a:gd name="T16" fmla="*/ 890 w 890"/>
                <a:gd name="T17" fmla="*/ 66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0" h="1009">
                  <a:moveTo>
                    <a:pt x="890" y="66"/>
                  </a:moveTo>
                  <a:cubicBezTo>
                    <a:pt x="810" y="0"/>
                    <a:pt x="810" y="0"/>
                    <a:pt x="810" y="0"/>
                  </a:cubicBezTo>
                  <a:cubicBezTo>
                    <a:pt x="435" y="460"/>
                    <a:pt x="435" y="460"/>
                    <a:pt x="435" y="460"/>
                  </a:cubicBezTo>
                  <a:cubicBezTo>
                    <a:pt x="393" y="436"/>
                    <a:pt x="344" y="423"/>
                    <a:pt x="293" y="423"/>
                  </a:cubicBezTo>
                  <a:cubicBezTo>
                    <a:pt x="131" y="423"/>
                    <a:pt x="0" y="554"/>
                    <a:pt x="0" y="716"/>
                  </a:cubicBezTo>
                  <a:cubicBezTo>
                    <a:pt x="0" y="878"/>
                    <a:pt x="131" y="1009"/>
                    <a:pt x="293" y="1009"/>
                  </a:cubicBezTo>
                  <a:cubicBezTo>
                    <a:pt x="455" y="1009"/>
                    <a:pt x="586" y="878"/>
                    <a:pt x="586" y="716"/>
                  </a:cubicBezTo>
                  <a:cubicBezTo>
                    <a:pt x="586" y="643"/>
                    <a:pt x="559" y="577"/>
                    <a:pt x="515" y="526"/>
                  </a:cubicBezTo>
                  <a:lnTo>
                    <a:pt x="890" y="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
              <a:extLst>
                <a:ext uri="{FF2B5EF4-FFF2-40B4-BE49-F238E27FC236}">
                  <a16:creationId xmlns:a16="http://schemas.microsoft.com/office/drawing/2014/main" id="{A029F733-1464-448B-AC60-9D47D8B4BB67}"/>
                </a:ext>
              </a:extLst>
            </p:cNvPr>
            <p:cNvSpPr>
              <a:spLocks/>
            </p:cNvSpPr>
            <p:nvPr/>
          </p:nvSpPr>
          <p:spPr bwMode="auto">
            <a:xfrm>
              <a:off x="3185" y="2184"/>
              <a:ext cx="953" cy="1055"/>
            </a:xfrm>
            <a:custGeom>
              <a:avLst/>
              <a:gdLst>
                <a:gd name="T0" fmla="*/ 597 w 890"/>
                <a:gd name="T1" fmla="*/ 423 h 1009"/>
                <a:gd name="T2" fmla="*/ 455 w 890"/>
                <a:gd name="T3" fmla="*/ 460 h 1009"/>
                <a:gd name="T4" fmla="*/ 80 w 890"/>
                <a:gd name="T5" fmla="*/ 0 h 1009"/>
                <a:gd name="T6" fmla="*/ 0 w 890"/>
                <a:gd name="T7" fmla="*/ 66 h 1009"/>
                <a:gd name="T8" fmla="*/ 375 w 890"/>
                <a:gd name="T9" fmla="*/ 526 h 1009"/>
                <a:gd name="T10" fmla="*/ 304 w 890"/>
                <a:gd name="T11" fmla="*/ 716 h 1009"/>
                <a:gd name="T12" fmla="*/ 597 w 890"/>
                <a:gd name="T13" fmla="*/ 1009 h 1009"/>
                <a:gd name="T14" fmla="*/ 890 w 890"/>
                <a:gd name="T15" fmla="*/ 716 h 1009"/>
                <a:gd name="T16" fmla="*/ 597 w 890"/>
                <a:gd name="T17" fmla="*/ 42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0" h="1009">
                  <a:moveTo>
                    <a:pt x="597" y="423"/>
                  </a:moveTo>
                  <a:cubicBezTo>
                    <a:pt x="546" y="423"/>
                    <a:pt x="497" y="436"/>
                    <a:pt x="455" y="460"/>
                  </a:cubicBezTo>
                  <a:cubicBezTo>
                    <a:pt x="80" y="0"/>
                    <a:pt x="80" y="0"/>
                    <a:pt x="80" y="0"/>
                  </a:cubicBezTo>
                  <a:cubicBezTo>
                    <a:pt x="0" y="66"/>
                    <a:pt x="0" y="66"/>
                    <a:pt x="0" y="66"/>
                  </a:cubicBezTo>
                  <a:cubicBezTo>
                    <a:pt x="375" y="526"/>
                    <a:pt x="375" y="526"/>
                    <a:pt x="375" y="526"/>
                  </a:cubicBezTo>
                  <a:cubicBezTo>
                    <a:pt x="331" y="577"/>
                    <a:pt x="304" y="643"/>
                    <a:pt x="304" y="716"/>
                  </a:cubicBezTo>
                  <a:cubicBezTo>
                    <a:pt x="304" y="878"/>
                    <a:pt x="435" y="1009"/>
                    <a:pt x="597" y="1009"/>
                  </a:cubicBezTo>
                  <a:cubicBezTo>
                    <a:pt x="759" y="1009"/>
                    <a:pt x="890" y="878"/>
                    <a:pt x="890" y="716"/>
                  </a:cubicBezTo>
                  <a:cubicBezTo>
                    <a:pt x="890" y="554"/>
                    <a:pt x="759" y="423"/>
                    <a:pt x="597" y="423"/>
                  </a:cubicBezTo>
                  <a:close/>
                </a:path>
              </a:pathLst>
            </a:cu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9">
              <a:extLst>
                <a:ext uri="{FF2B5EF4-FFF2-40B4-BE49-F238E27FC236}">
                  <a16:creationId xmlns:a16="http://schemas.microsoft.com/office/drawing/2014/main" id="{E707829B-A994-45C9-B2DC-4EC3DFD2C410}"/>
                </a:ext>
              </a:extLst>
            </p:cNvPr>
            <p:cNvSpPr>
              <a:spLocks/>
            </p:cNvSpPr>
            <p:nvPr/>
          </p:nvSpPr>
          <p:spPr bwMode="auto">
            <a:xfrm>
              <a:off x="1124" y="877"/>
              <a:ext cx="1240" cy="784"/>
            </a:xfrm>
            <a:custGeom>
              <a:avLst/>
              <a:gdLst>
                <a:gd name="T0" fmla="*/ 1158 w 1158"/>
                <a:gd name="T1" fmla="*/ 656 h 750"/>
                <a:gd name="T2" fmla="*/ 619 w 1158"/>
                <a:gd name="T3" fmla="*/ 408 h 750"/>
                <a:gd name="T4" fmla="*/ 598 w 1158"/>
                <a:gd name="T5" fmla="*/ 206 h 750"/>
                <a:gd name="T6" fmla="*/ 206 w 1158"/>
                <a:gd name="T7" fmla="*/ 71 h 750"/>
                <a:gd name="T8" fmla="*/ 72 w 1158"/>
                <a:gd name="T9" fmla="*/ 464 h 750"/>
                <a:gd name="T10" fmla="*/ 464 w 1158"/>
                <a:gd name="T11" fmla="*/ 598 h 750"/>
                <a:gd name="T12" fmla="*/ 575 w 1158"/>
                <a:gd name="T13" fmla="*/ 503 h 750"/>
                <a:gd name="T14" fmla="*/ 1114 w 1158"/>
                <a:gd name="T15" fmla="*/ 750 h 750"/>
                <a:gd name="T16" fmla="*/ 1158 w 1158"/>
                <a:gd name="T17" fmla="*/ 656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8" h="750">
                  <a:moveTo>
                    <a:pt x="1158" y="656"/>
                  </a:moveTo>
                  <a:cubicBezTo>
                    <a:pt x="619" y="408"/>
                    <a:pt x="619" y="408"/>
                    <a:pt x="619" y="408"/>
                  </a:cubicBezTo>
                  <a:cubicBezTo>
                    <a:pt x="636" y="343"/>
                    <a:pt x="630" y="271"/>
                    <a:pt x="598" y="206"/>
                  </a:cubicBezTo>
                  <a:cubicBezTo>
                    <a:pt x="527" y="60"/>
                    <a:pt x="351" y="0"/>
                    <a:pt x="206" y="71"/>
                  </a:cubicBezTo>
                  <a:cubicBezTo>
                    <a:pt x="61" y="143"/>
                    <a:pt x="0" y="318"/>
                    <a:pt x="72" y="464"/>
                  </a:cubicBezTo>
                  <a:cubicBezTo>
                    <a:pt x="143" y="609"/>
                    <a:pt x="318" y="669"/>
                    <a:pt x="464" y="598"/>
                  </a:cubicBezTo>
                  <a:cubicBezTo>
                    <a:pt x="510" y="575"/>
                    <a:pt x="548" y="542"/>
                    <a:pt x="575" y="503"/>
                  </a:cubicBezTo>
                  <a:cubicBezTo>
                    <a:pt x="1114" y="750"/>
                    <a:pt x="1114" y="750"/>
                    <a:pt x="1114" y="750"/>
                  </a:cubicBezTo>
                  <a:lnTo>
                    <a:pt x="1158" y="6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
              <a:extLst>
                <a:ext uri="{FF2B5EF4-FFF2-40B4-BE49-F238E27FC236}">
                  <a16:creationId xmlns:a16="http://schemas.microsoft.com/office/drawing/2014/main" id="{559B39CC-F1E2-4469-A330-BED9C1DBC5CB}"/>
                </a:ext>
              </a:extLst>
            </p:cNvPr>
            <p:cNvSpPr>
              <a:spLocks noChangeArrowheads="1"/>
            </p:cNvSpPr>
            <p:nvPr/>
          </p:nvSpPr>
          <p:spPr bwMode="auto">
            <a:xfrm>
              <a:off x="2286" y="1234"/>
              <a:ext cx="1172" cy="114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3">
            <a:extLst>
              <a:ext uri="{FF2B5EF4-FFF2-40B4-BE49-F238E27FC236}">
                <a16:creationId xmlns:a16="http://schemas.microsoft.com/office/drawing/2014/main" id="{2C055DBC-AE9D-498B-8386-1FEC94635CB7}"/>
              </a:ext>
            </a:extLst>
          </p:cNvPr>
          <p:cNvGrpSpPr>
            <a:grpSpLocks noChangeAspect="1"/>
          </p:cNvGrpSpPr>
          <p:nvPr/>
        </p:nvGrpSpPr>
        <p:grpSpPr bwMode="auto">
          <a:xfrm>
            <a:off x="6814162" y="3919159"/>
            <a:ext cx="649652" cy="606724"/>
            <a:chOff x="1124" y="-40"/>
            <a:chExt cx="3511" cy="3279"/>
          </a:xfrm>
        </p:grpSpPr>
        <p:sp>
          <p:nvSpPr>
            <p:cNvPr id="171" name="Freeform 14">
              <a:extLst>
                <a:ext uri="{FF2B5EF4-FFF2-40B4-BE49-F238E27FC236}">
                  <a16:creationId xmlns:a16="http://schemas.microsoft.com/office/drawing/2014/main" id="{F7A32187-EC4D-4BA0-96BD-EC724CBC3375}"/>
                </a:ext>
              </a:extLst>
            </p:cNvPr>
            <p:cNvSpPr>
              <a:spLocks/>
            </p:cNvSpPr>
            <p:nvPr/>
          </p:nvSpPr>
          <p:spPr bwMode="auto">
            <a:xfrm>
              <a:off x="2517" y="-40"/>
              <a:ext cx="706" cy="1272"/>
            </a:xfrm>
            <a:custGeom>
              <a:avLst/>
              <a:gdLst>
                <a:gd name="T0" fmla="*/ 144 w 659"/>
                <a:gd name="T1" fmla="*/ 558 h 1216"/>
                <a:gd name="T2" fmla="*/ 277 w 659"/>
                <a:gd name="T3" fmla="*/ 619 h 1216"/>
                <a:gd name="T4" fmla="*/ 277 w 659"/>
                <a:gd name="T5" fmla="*/ 1216 h 1216"/>
                <a:gd name="T6" fmla="*/ 381 w 659"/>
                <a:gd name="T7" fmla="*/ 1216 h 1216"/>
                <a:gd name="T8" fmla="*/ 381 w 659"/>
                <a:gd name="T9" fmla="*/ 618 h 1216"/>
                <a:gd name="T10" fmla="*/ 557 w 659"/>
                <a:gd name="T11" fmla="*/ 515 h 1216"/>
                <a:gd name="T12" fmla="*/ 514 w 659"/>
                <a:gd name="T13" fmla="*/ 102 h 1216"/>
                <a:gd name="T14" fmla="*/ 102 w 659"/>
                <a:gd name="T15" fmla="*/ 145 h 1216"/>
                <a:gd name="T16" fmla="*/ 144 w 659"/>
                <a:gd name="T17" fmla="*/ 558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216">
                  <a:moveTo>
                    <a:pt x="144" y="558"/>
                  </a:moveTo>
                  <a:cubicBezTo>
                    <a:pt x="184" y="590"/>
                    <a:pt x="230" y="610"/>
                    <a:pt x="277" y="619"/>
                  </a:cubicBezTo>
                  <a:cubicBezTo>
                    <a:pt x="277" y="1216"/>
                    <a:pt x="277" y="1216"/>
                    <a:pt x="277" y="1216"/>
                  </a:cubicBezTo>
                  <a:cubicBezTo>
                    <a:pt x="381" y="1216"/>
                    <a:pt x="381" y="1216"/>
                    <a:pt x="381" y="1216"/>
                  </a:cubicBezTo>
                  <a:cubicBezTo>
                    <a:pt x="381" y="618"/>
                    <a:pt x="381" y="618"/>
                    <a:pt x="381" y="618"/>
                  </a:cubicBezTo>
                  <a:cubicBezTo>
                    <a:pt x="448" y="606"/>
                    <a:pt x="511" y="571"/>
                    <a:pt x="557" y="515"/>
                  </a:cubicBezTo>
                  <a:cubicBezTo>
                    <a:pt x="659" y="389"/>
                    <a:pt x="640" y="204"/>
                    <a:pt x="514" y="102"/>
                  </a:cubicBezTo>
                  <a:cubicBezTo>
                    <a:pt x="388" y="0"/>
                    <a:pt x="204" y="20"/>
                    <a:pt x="102" y="145"/>
                  </a:cubicBezTo>
                  <a:cubicBezTo>
                    <a:pt x="0" y="271"/>
                    <a:pt x="19" y="456"/>
                    <a:pt x="144" y="558"/>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
              <a:extLst>
                <a:ext uri="{FF2B5EF4-FFF2-40B4-BE49-F238E27FC236}">
                  <a16:creationId xmlns:a16="http://schemas.microsoft.com/office/drawing/2014/main" id="{89001219-04FA-42F8-8C09-E2FC75232341}"/>
                </a:ext>
              </a:extLst>
            </p:cNvPr>
            <p:cNvSpPr>
              <a:spLocks/>
            </p:cNvSpPr>
            <p:nvPr/>
          </p:nvSpPr>
          <p:spPr bwMode="auto">
            <a:xfrm>
              <a:off x="1124" y="877"/>
              <a:ext cx="3511" cy="2362"/>
            </a:xfrm>
            <a:custGeom>
              <a:avLst/>
              <a:gdLst>
                <a:gd name="T0" fmla="*/ 3072 w 3278"/>
                <a:gd name="T1" fmla="*/ 71 h 2259"/>
                <a:gd name="T2" fmla="*/ 2680 w 3278"/>
                <a:gd name="T3" fmla="*/ 206 h 2259"/>
                <a:gd name="T4" fmla="*/ 2659 w 3278"/>
                <a:gd name="T5" fmla="*/ 408 h 2259"/>
                <a:gd name="T6" fmla="*/ 2126 w 3278"/>
                <a:gd name="T7" fmla="*/ 653 h 2259"/>
                <a:gd name="T8" fmla="*/ 1632 w 3278"/>
                <a:gd name="T9" fmla="*/ 341 h 2259"/>
                <a:gd name="T10" fmla="*/ 1140 w 3278"/>
                <a:gd name="T11" fmla="*/ 648 h 2259"/>
                <a:gd name="T12" fmla="*/ 618 w 3278"/>
                <a:gd name="T13" fmla="*/ 408 h 2259"/>
                <a:gd name="T14" fmla="*/ 598 w 3278"/>
                <a:gd name="T15" fmla="*/ 206 h 2259"/>
                <a:gd name="T16" fmla="*/ 205 w 3278"/>
                <a:gd name="T17" fmla="*/ 71 h 2259"/>
                <a:gd name="T18" fmla="*/ 71 w 3278"/>
                <a:gd name="T19" fmla="*/ 464 h 2259"/>
                <a:gd name="T20" fmla="*/ 463 w 3278"/>
                <a:gd name="T21" fmla="*/ 598 h 2259"/>
                <a:gd name="T22" fmla="*/ 575 w 3278"/>
                <a:gd name="T23" fmla="*/ 503 h 2259"/>
                <a:gd name="T24" fmla="*/ 1103 w 3278"/>
                <a:gd name="T25" fmla="*/ 746 h 2259"/>
                <a:gd name="T26" fmla="*/ 1084 w 3278"/>
                <a:gd name="T27" fmla="*/ 888 h 2259"/>
                <a:gd name="T28" fmla="*/ 1248 w 3278"/>
                <a:gd name="T29" fmla="*/ 1278 h 2259"/>
                <a:gd name="T30" fmla="*/ 895 w 3278"/>
                <a:gd name="T31" fmla="*/ 1710 h 2259"/>
                <a:gd name="T32" fmla="*/ 753 w 3278"/>
                <a:gd name="T33" fmla="*/ 1673 h 2259"/>
                <a:gd name="T34" fmla="*/ 460 w 3278"/>
                <a:gd name="T35" fmla="*/ 1966 h 2259"/>
                <a:gd name="T36" fmla="*/ 753 w 3278"/>
                <a:gd name="T37" fmla="*/ 2259 h 2259"/>
                <a:gd name="T38" fmla="*/ 1046 w 3278"/>
                <a:gd name="T39" fmla="*/ 1966 h 2259"/>
                <a:gd name="T40" fmla="*/ 976 w 3278"/>
                <a:gd name="T41" fmla="*/ 1776 h 2259"/>
                <a:gd name="T42" fmla="*/ 1328 w 3278"/>
                <a:gd name="T43" fmla="*/ 1343 h 2259"/>
                <a:gd name="T44" fmla="*/ 1632 w 3278"/>
                <a:gd name="T45" fmla="*/ 1435 h 2259"/>
                <a:gd name="T46" fmla="*/ 1942 w 3278"/>
                <a:gd name="T47" fmla="*/ 1339 h 2259"/>
                <a:gd name="T48" fmla="*/ 2298 w 3278"/>
                <a:gd name="T49" fmla="*/ 1776 h 2259"/>
                <a:gd name="T50" fmla="*/ 2228 w 3278"/>
                <a:gd name="T51" fmla="*/ 1966 h 2259"/>
                <a:gd name="T52" fmla="*/ 2521 w 3278"/>
                <a:gd name="T53" fmla="*/ 2259 h 2259"/>
                <a:gd name="T54" fmla="*/ 2814 w 3278"/>
                <a:gd name="T55" fmla="*/ 1966 h 2259"/>
                <a:gd name="T56" fmla="*/ 2521 w 3278"/>
                <a:gd name="T57" fmla="*/ 1673 h 2259"/>
                <a:gd name="T58" fmla="*/ 2379 w 3278"/>
                <a:gd name="T59" fmla="*/ 1710 h 2259"/>
                <a:gd name="T60" fmla="*/ 2022 w 3278"/>
                <a:gd name="T61" fmla="*/ 1272 h 2259"/>
                <a:gd name="T62" fmla="*/ 2179 w 3278"/>
                <a:gd name="T63" fmla="*/ 888 h 2259"/>
                <a:gd name="T64" fmla="*/ 2158 w 3278"/>
                <a:gd name="T65" fmla="*/ 737 h 2259"/>
                <a:gd name="T66" fmla="*/ 2164 w 3278"/>
                <a:gd name="T67" fmla="*/ 750 h 2259"/>
                <a:gd name="T68" fmla="*/ 2703 w 3278"/>
                <a:gd name="T69" fmla="*/ 503 h 2259"/>
                <a:gd name="T70" fmla="*/ 2814 w 3278"/>
                <a:gd name="T71" fmla="*/ 598 h 2259"/>
                <a:gd name="T72" fmla="*/ 3206 w 3278"/>
                <a:gd name="T73" fmla="*/ 464 h 2259"/>
                <a:gd name="T74" fmla="*/ 3072 w 3278"/>
                <a:gd name="T75" fmla="*/ 71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78" h="2259">
                  <a:moveTo>
                    <a:pt x="3072" y="71"/>
                  </a:moveTo>
                  <a:cubicBezTo>
                    <a:pt x="2927" y="0"/>
                    <a:pt x="2751" y="60"/>
                    <a:pt x="2680" y="206"/>
                  </a:cubicBezTo>
                  <a:cubicBezTo>
                    <a:pt x="2648" y="271"/>
                    <a:pt x="2642" y="343"/>
                    <a:pt x="2659" y="408"/>
                  </a:cubicBezTo>
                  <a:cubicBezTo>
                    <a:pt x="2126" y="653"/>
                    <a:pt x="2126" y="653"/>
                    <a:pt x="2126" y="653"/>
                  </a:cubicBezTo>
                  <a:cubicBezTo>
                    <a:pt x="2038" y="469"/>
                    <a:pt x="1850" y="341"/>
                    <a:pt x="1632" y="341"/>
                  </a:cubicBezTo>
                  <a:cubicBezTo>
                    <a:pt x="1416" y="341"/>
                    <a:pt x="1229" y="466"/>
                    <a:pt x="1140" y="648"/>
                  </a:cubicBezTo>
                  <a:cubicBezTo>
                    <a:pt x="618" y="408"/>
                    <a:pt x="618" y="408"/>
                    <a:pt x="618" y="408"/>
                  </a:cubicBezTo>
                  <a:cubicBezTo>
                    <a:pt x="635" y="343"/>
                    <a:pt x="630" y="271"/>
                    <a:pt x="598" y="206"/>
                  </a:cubicBezTo>
                  <a:cubicBezTo>
                    <a:pt x="526" y="60"/>
                    <a:pt x="351" y="0"/>
                    <a:pt x="205" y="71"/>
                  </a:cubicBezTo>
                  <a:cubicBezTo>
                    <a:pt x="60" y="143"/>
                    <a:pt x="0" y="318"/>
                    <a:pt x="71" y="464"/>
                  </a:cubicBezTo>
                  <a:cubicBezTo>
                    <a:pt x="142" y="609"/>
                    <a:pt x="318" y="669"/>
                    <a:pt x="463" y="598"/>
                  </a:cubicBezTo>
                  <a:cubicBezTo>
                    <a:pt x="510" y="575"/>
                    <a:pt x="547" y="542"/>
                    <a:pt x="575" y="503"/>
                  </a:cubicBezTo>
                  <a:cubicBezTo>
                    <a:pt x="1103" y="746"/>
                    <a:pt x="1103" y="746"/>
                    <a:pt x="1103" y="746"/>
                  </a:cubicBezTo>
                  <a:cubicBezTo>
                    <a:pt x="1091" y="791"/>
                    <a:pt x="1084" y="839"/>
                    <a:pt x="1084" y="888"/>
                  </a:cubicBezTo>
                  <a:cubicBezTo>
                    <a:pt x="1084" y="1041"/>
                    <a:pt x="1147" y="1179"/>
                    <a:pt x="1248" y="1278"/>
                  </a:cubicBezTo>
                  <a:cubicBezTo>
                    <a:pt x="895" y="1710"/>
                    <a:pt x="895" y="1710"/>
                    <a:pt x="895" y="1710"/>
                  </a:cubicBezTo>
                  <a:cubicBezTo>
                    <a:pt x="853" y="1686"/>
                    <a:pt x="805" y="1673"/>
                    <a:pt x="753" y="1673"/>
                  </a:cubicBezTo>
                  <a:cubicBezTo>
                    <a:pt x="591" y="1673"/>
                    <a:pt x="460" y="1804"/>
                    <a:pt x="460" y="1966"/>
                  </a:cubicBezTo>
                  <a:cubicBezTo>
                    <a:pt x="460" y="2128"/>
                    <a:pt x="591" y="2259"/>
                    <a:pt x="753" y="2259"/>
                  </a:cubicBezTo>
                  <a:cubicBezTo>
                    <a:pt x="915" y="2259"/>
                    <a:pt x="1046" y="2128"/>
                    <a:pt x="1046" y="1966"/>
                  </a:cubicBezTo>
                  <a:cubicBezTo>
                    <a:pt x="1046" y="1893"/>
                    <a:pt x="1020" y="1827"/>
                    <a:pt x="976" y="1776"/>
                  </a:cubicBezTo>
                  <a:cubicBezTo>
                    <a:pt x="1328" y="1343"/>
                    <a:pt x="1328" y="1343"/>
                    <a:pt x="1328" y="1343"/>
                  </a:cubicBezTo>
                  <a:cubicBezTo>
                    <a:pt x="1415" y="1401"/>
                    <a:pt x="1519" y="1435"/>
                    <a:pt x="1632" y="1435"/>
                  </a:cubicBezTo>
                  <a:cubicBezTo>
                    <a:pt x="1747" y="1435"/>
                    <a:pt x="1854" y="1400"/>
                    <a:pt x="1942" y="1339"/>
                  </a:cubicBezTo>
                  <a:cubicBezTo>
                    <a:pt x="2298" y="1776"/>
                    <a:pt x="2298" y="1776"/>
                    <a:pt x="2298" y="1776"/>
                  </a:cubicBezTo>
                  <a:cubicBezTo>
                    <a:pt x="2254" y="1827"/>
                    <a:pt x="2228" y="1893"/>
                    <a:pt x="2228" y="1966"/>
                  </a:cubicBezTo>
                  <a:cubicBezTo>
                    <a:pt x="2228" y="2128"/>
                    <a:pt x="2359" y="2259"/>
                    <a:pt x="2521" y="2259"/>
                  </a:cubicBezTo>
                  <a:cubicBezTo>
                    <a:pt x="2683" y="2259"/>
                    <a:pt x="2814" y="2128"/>
                    <a:pt x="2814" y="1966"/>
                  </a:cubicBezTo>
                  <a:cubicBezTo>
                    <a:pt x="2814" y="1804"/>
                    <a:pt x="2683" y="1673"/>
                    <a:pt x="2521" y="1673"/>
                  </a:cubicBezTo>
                  <a:cubicBezTo>
                    <a:pt x="2469" y="1673"/>
                    <a:pt x="2421" y="1686"/>
                    <a:pt x="2379" y="1710"/>
                  </a:cubicBezTo>
                  <a:cubicBezTo>
                    <a:pt x="2022" y="1272"/>
                    <a:pt x="2022" y="1272"/>
                    <a:pt x="2022" y="1272"/>
                  </a:cubicBezTo>
                  <a:cubicBezTo>
                    <a:pt x="2119" y="1173"/>
                    <a:pt x="2179" y="1038"/>
                    <a:pt x="2179" y="888"/>
                  </a:cubicBezTo>
                  <a:cubicBezTo>
                    <a:pt x="2179" y="836"/>
                    <a:pt x="2172" y="785"/>
                    <a:pt x="2158" y="737"/>
                  </a:cubicBezTo>
                  <a:cubicBezTo>
                    <a:pt x="2164" y="750"/>
                    <a:pt x="2164" y="750"/>
                    <a:pt x="2164" y="750"/>
                  </a:cubicBezTo>
                  <a:cubicBezTo>
                    <a:pt x="2703" y="503"/>
                    <a:pt x="2703" y="503"/>
                    <a:pt x="2703" y="503"/>
                  </a:cubicBezTo>
                  <a:cubicBezTo>
                    <a:pt x="2730" y="542"/>
                    <a:pt x="2768" y="575"/>
                    <a:pt x="2814" y="598"/>
                  </a:cubicBezTo>
                  <a:cubicBezTo>
                    <a:pt x="2960" y="669"/>
                    <a:pt x="3135" y="609"/>
                    <a:pt x="3206" y="464"/>
                  </a:cubicBezTo>
                  <a:cubicBezTo>
                    <a:pt x="3278" y="318"/>
                    <a:pt x="3217" y="143"/>
                    <a:pt x="3072" y="7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8">
            <a:extLst>
              <a:ext uri="{FF2B5EF4-FFF2-40B4-BE49-F238E27FC236}">
                <a16:creationId xmlns:a16="http://schemas.microsoft.com/office/drawing/2014/main" id="{30C5BD77-2F6B-40BB-B7D2-D22CE5FB8395}"/>
              </a:ext>
            </a:extLst>
          </p:cNvPr>
          <p:cNvGrpSpPr>
            <a:grpSpLocks noChangeAspect="1"/>
          </p:cNvGrpSpPr>
          <p:nvPr/>
        </p:nvGrpSpPr>
        <p:grpSpPr bwMode="auto">
          <a:xfrm>
            <a:off x="7557692" y="4004371"/>
            <a:ext cx="716450" cy="475874"/>
            <a:chOff x="776" y="223"/>
            <a:chExt cx="4208" cy="2795"/>
          </a:xfrm>
        </p:grpSpPr>
        <p:sp>
          <p:nvSpPr>
            <p:cNvPr id="205" name="Freeform 19">
              <a:extLst>
                <a:ext uri="{FF2B5EF4-FFF2-40B4-BE49-F238E27FC236}">
                  <a16:creationId xmlns:a16="http://schemas.microsoft.com/office/drawing/2014/main" id="{3DB48549-FEA7-4145-9F78-B4AC6B6BA642}"/>
                </a:ext>
              </a:extLst>
            </p:cNvPr>
            <p:cNvSpPr>
              <a:spLocks/>
            </p:cNvSpPr>
            <p:nvPr/>
          </p:nvSpPr>
          <p:spPr bwMode="auto">
            <a:xfrm>
              <a:off x="1031" y="1842"/>
              <a:ext cx="638" cy="1176"/>
            </a:xfrm>
            <a:custGeom>
              <a:avLst/>
              <a:gdLst>
                <a:gd name="T0" fmla="*/ 312 w 522"/>
                <a:gd name="T1" fmla="*/ 467 h 984"/>
                <a:gd name="T2" fmla="*/ 312 w 522"/>
                <a:gd name="T3" fmla="*/ 0 h 984"/>
                <a:gd name="T4" fmla="*/ 210 w 522"/>
                <a:gd name="T5" fmla="*/ 0 h 984"/>
                <a:gd name="T6" fmla="*/ 210 w 522"/>
                <a:gd name="T7" fmla="*/ 467 h 984"/>
                <a:gd name="T8" fmla="*/ 0 w 522"/>
                <a:gd name="T9" fmla="*/ 723 h 984"/>
                <a:gd name="T10" fmla="*/ 261 w 522"/>
                <a:gd name="T11" fmla="*/ 984 h 984"/>
                <a:gd name="T12" fmla="*/ 522 w 522"/>
                <a:gd name="T13" fmla="*/ 723 h 984"/>
                <a:gd name="T14" fmla="*/ 312 w 522"/>
                <a:gd name="T15" fmla="*/ 467 h 9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2" h="984">
                  <a:moveTo>
                    <a:pt x="312" y="467"/>
                  </a:moveTo>
                  <a:cubicBezTo>
                    <a:pt x="312" y="0"/>
                    <a:pt x="312" y="0"/>
                    <a:pt x="312" y="0"/>
                  </a:cubicBezTo>
                  <a:cubicBezTo>
                    <a:pt x="210" y="0"/>
                    <a:pt x="210" y="0"/>
                    <a:pt x="210" y="0"/>
                  </a:cubicBezTo>
                  <a:cubicBezTo>
                    <a:pt x="210" y="467"/>
                    <a:pt x="210" y="467"/>
                    <a:pt x="210" y="467"/>
                  </a:cubicBezTo>
                  <a:cubicBezTo>
                    <a:pt x="90" y="491"/>
                    <a:pt x="0" y="597"/>
                    <a:pt x="0" y="723"/>
                  </a:cubicBezTo>
                  <a:cubicBezTo>
                    <a:pt x="0" y="867"/>
                    <a:pt x="117" y="984"/>
                    <a:pt x="261" y="984"/>
                  </a:cubicBezTo>
                  <a:cubicBezTo>
                    <a:pt x="405" y="984"/>
                    <a:pt x="522" y="867"/>
                    <a:pt x="522" y="723"/>
                  </a:cubicBezTo>
                  <a:cubicBezTo>
                    <a:pt x="522" y="597"/>
                    <a:pt x="432" y="491"/>
                    <a:pt x="312" y="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
              <a:extLst>
                <a:ext uri="{FF2B5EF4-FFF2-40B4-BE49-F238E27FC236}">
                  <a16:creationId xmlns:a16="http://schemas.microsoft.com/office/drawing/2014/main" id="{1C1339EE-002B-4118-BB1C-AC914AB18766}"/>
                </a:ext>
              </a:extLst>
            </p:cNvPr>
            <p:cNvSpPr>
              <a:spLocks/>
            </p:cNvSpPr>
            <p:nvPr/>
          </p:nvSpPr>
          <p:spPr bwMode="auto">
            <a:xfrm>
              <a:off x="2051" y="1842"/>
              <a:ext cx="638" cy="1176"/>
            </a:xfrm>
            <a:custGeom>
              <a:avLst/>
              <a:gdLst>
                <a:gd name="T0" fmla="*/ 312 w 521"/>
                <a:gd name="T1" fmla="*/ 467 h 984"/>
                <a:gd name="T2" fmla="*/ 312 w 521"/>
                <a:gd name="T3" fmla="*/ 0 h 984"/>
                <a:gd name="T4" fmla="*/ 209 w 521"/>
                <a:gd name="T5" fmla="*/ 0 h 984"/>
                <a:gd name="T6" fmla="*/ 209 w 521"/>
                <a:gd name="T7" fmla="*/ 467 h 984"/>
                <a:gd name="T8" fmla="*/ 0 w 521"/>
                <a:gd name="T9" fmla="*/ 723 h 984"/>
                <a:gd name="T10" fmla="*/ 261 w 521"/>
                <a:gd name="T11" fmla="*/ 984 h 984"/>
                <a:gd name="T12" fmla="*/ 521 w 521"/>
                <a:gd name="T13" fmla="*/ 723 h 984"/>
                <a:gd name="T14" fmla="*/ 312 w 521"/>
                <a:gd name="T15" fmla="*/ 467 h 9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1" h="984">
                  <a:moveTo>
                    <a:pt x="312" y="467"/>
                  </a:moveTo>
                  <a:cubicBezTo>
                    <a:pt x="312" y="0"/>
                    <a:pt x="312" y="0"/>
                    <a:pt x="312" y="0"/>
                  </a:cubicBezTo>
                  <a:cubicBezTo>
                    <a:pt x="209" y="0"/>
                    <a:pt x="209" y="0"/>
                    <a:pt x="209" y="0"/>
                  </a:cubicBezTo>
                  <a:cubicBezTo>
                    <a:pt x="209" y="467"/>
                    <a:pt x="209" y="467"/>
                    <a:pt x="209" y="467"/>
                  </a:cubicBezTo>
                  <a:cubicBezTo>
                    <a:pt x="90" y="491"/>
                    <a:pt x="0" y="597"/>
                    <a:pt x="0" y="723"/>
                  </a:cubicBezTo>
                  <a:cubicBezTo>
                    <a:pt x="0" y="867"/>
                    <a:pt x="116" y="984"/>
                    <a:pt x="261" y="984"/>
                  </a:cubicBezTo>
                  <a:cubicBezTo>
                    <a:pt x="405" y="984"/>
                    <a:pt x="521" y="867"/>
                    <a:pt x="521" y="723"/>
                  </a:cubicBezTo>
                  <a:cubicBezTo>
                    <a:pt x="521" y="597"/>
                    <a:pt x="431" y="491"/>
                    <a:pt x="312" y="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
              <a:extLst>
                <a:ext uri="{FF2B5EF4-FFF2-40B4-BE49-F238E27FC236}">
                  <a16:creationId xmlns:a16="http://schemas.microsoft.com/office/drawing/2014/main" id="{A2957D65-92F3-45A5-AD8D-E5E28717ED5E}"/>
                </a:ext>
              </a:extLst>
            </p:cNvPr>
            <p:cNvSpPr>
              <a:spLocks/>
            </p:cNvSpPr>
            <p:nvPr/>
          </p:nvSpPr>
          <p:spPr bwMode="auto">
            <a:xfrm>
              <a:off x="3070" y="1842"/>
              <a:ext cx="639" cy="1176"/>
            </a:xfrm>
            <a:custGeom>
              <a:avLst/>
              <a:gdLst>
                <a:gd name="T0" fmla="*/ 312 w 522"/>
                <a:gd name="T1" fmla="*/ 467 h 984"/>
                <a:gd name="T2" fmla="*/ 312 w 522"/>
                <a:gd name="T3" fmla="*/ 0 h 984"/>
                <a:gd name="T4" fmla="*/ 210 w 522"/>
                <a:gd name="T5" fmla="*/ 0 h 984"/>
                <a:gd name="T6" fmla="*/ 210 w 522"/>
                <a:gd name="T7" fmla="*/ 467 h 984"/>
                <a:gd name="T8" fmla="*/ 0 w 522"/>
                <a:gd name="T9" fmla="*/ 723 h 984"/>
                <a:gd name="T10" fmla="*/ 261 w 522"/>
                <a:gd name="T11" fmla="*/ 984 h 984"/>
                <a:gd name="T12" fmla="*/ 522 w 522"/>
                <a:gd name="T13" fmla="*/ 723 h 984"/>
                <a:gd name="T14" fmla="*/ 312 w 522"/>
                <a:gd name="T15" fmla="*/ 467 h 9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2" h="984">
                  <a:moveTo>
                    <a:pt x="312" y="467"/>
                  </a:moveTo>
                  <a:cubicBezTo>
                    <a:pt x="312" y="0"/>
                    <a:pt x="312" y="0"/>
                    <a:pt x="312" y="0"/>
                  </a:cubicBezTo>
                  <a:cubicBezTo>
                    <a:pt x="210" y="0"/>
                    <a:pt x="210" y="0"/>
                    <a:pt x="210" y="0"/>
                  </a:cubicBezTo>
                  <a:cubicBezTo>
                    <a:pt x="210" y="467"/>
                    <a:pt x="210" y="467"/>
                    <a:pt x="210" y="467"/>
                  </a:cubicBezTo>
                  <a:cubicBezTo>
                    <a:pt x="90" y="491"/>
                    <a:pt x="0" y="597"/>
                    <a:pt x="0" y="723"/>
                  </a:cubicBezTo>
                  <a:cubicBezTo>
                    <a:pt x="0" y="867"/>
                    <a:pt x="117" y="984"/>
                    <a:pt x="261" y="984"/>
                  </a:cubicBezTo>
                  <a:cubicBezTo>
                    <a:pt x="405" y="984"/>
                    <a:pt x="522" y="867"/>
                    <a:pt x="522" y="723"/>
                  </a:cubicBezTo>
                  <a:cubicBezTo>
                    <a:pt x="522" y="597"/>
                    <a:pt x="432" y="491"/>
                    <a:pt x="312" y="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
              <a:extLst>
                <a:ext uri="{FF2B5EF4-FFF2-40B4-BE49-F238E27FC236}">
                  <a16:creationId xmlns:a16="http://schemas.microsoft.com/office/drawing/2014/main" id="{81CB4154-D75E-405E-A45D-06BDC85E3884}"/>
                </a:ext>
              </a:extLst>
            </p:cNvPr>
            <p:cNvSpPr>
              <a:spLocks/>
            </p:cNvSpPr>
            <p:nvPr/>
          </p:nvSpPr>
          <p:spPr bwMode="auto">
            <a:xfrm>
              <a:off x="4091" y="1842"/>
              <a:ext cx="637" cy="1176"/>
            </a:xfrm>
            <a:custGeom>
              <a:avLst/>
              <a:gdLst>
                <a:gd name="T0" fmla="*/ 312 w 521"/>
                <a:gd name="T1" fmla="*/ 467 h 984"/>
                <a:gd name="T2" fmla="*/ 312 w 521"/>
                <a:gd name="T3" fmla="*/ 0 h 984"/>
                <a:gd name="T4" fmla="*/ 209 w 521"/>
                <a:gd name="T5" fmla="*/ 0 h 984"/>
                <a:gd name="T6" fmla="*/ 209 w 521"/>
                <a:gd name="T7" fmla="*/ 467 h 984"/>
                <a:gd name="T8" fmla="*/ 0 w 521"/>
                <a:gd name="T9" fmla="*/ 723 h 984"/>
                <a:gd name="T10" fmla="*/ 261 w 521"/>
                <a:gd name="T11" fmla="*/ 984 h 984"/>
                <a:gd name="T12" fmla="*/ 521 w 521"/>
                <a:gd name="T13" fmla="*/ 723 h 984"/>
                <a:gd name="T14" fmla="*/ 312 w 521"/>
                <a:gd name="T15" fmla="*/ 467 h 9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1" h="984">
                  <a:moveTo>
                    <a:pt x="312" y="467"/>
                  </a:moveTo>
                  <a:cubicBezTo>
                    <a:pt x="312" y="0"/>
                    <a:pt x="312" y="0"/>
                    <a:pt x="312" y="0"/>
                  </a:cubicBezTo>
                  <a:cubicBezTo>
                    <a:pt x="209" y="0"/>
                    <a:pt x="209" y="0"/>
                    <a:pt x="209" y="0"/>
                  </a:cubicBezTo>
                  <a:cubicBezTo>
                    <a:pt x="209" y="467"/>
                    <a:pt x="209" y="467"/>
                    <a:pt x="209" y="467"/>
                  </a:cubicBezTo>
                  <a:cubicBezTo>
                    <a:pt x="90" y="491"/>
                    <a:pt x="0" y="597"/>
                    <a:pt x="0" y="723"/>
                  </a:cubicBezTo>
                  <a:cubicBezTo>
                    <a:pt x="0" y="867"/>
                    <a:pt x="117" y="984"/>
                    <a:pt x="261" y="984"/>
                  </a:cubicBezTo>
                  <a:cubicBezTo>
                    <a:pt x="405" y="984"/>
                    <a:pt x="521" y="867"/>
                    <a:pt x="521" y="723"/>
                  </a:cubicBezTo>
                  <a:cubicBezTo>
                    <a:pt x="521" y="597"/>
                    <a:pt x="431" y="491"/>
                    <a:pt x="312" y="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3">
              <a:extLst>
                <a:ext uri="{FF2B5EF4-FFF2-40B4-BE49-F238E27FC236}">
                  <a16:creationId xmlns:a16="http://schemas.microsoft.com/office/drawing/2014/main" id="{C1848970-60C0-434D-ABE8-E8212B787300}"/>
                </a:ext>
              </a:extLst>
            </p:cNvPr>
            <p:cNvSpPr>
              <a:spLocks/>
            </p:cNvSpPr>
            <p:nvPr/>
          </p:nvSpPr>
          <p:spPr bwMode="auto">
            <a:xfrm>
              <a:off x="2536" y="223"/>
              <a:ext cx="688" cy="1245"/>
            </a:xfrm>
            <a:custGeom>
              <a:avLst/>
              <a:gdLst>
                <a:gd name="T0" fmla="*/ 281 w 563"/>
                <a:gd name="T1" fmla="*/ 0 h 1042"/>
                <a:gd name="T2" fmla="*/ 281 w 563"/>
                <a:gd name="T3" fmla="*/ 0 h 1042"/>
                <a:gd name="T4" fmla="*/ 0 w 563"/>
                <a:gd name="T5" fmla="*/ 282 h 1042"/>
                <a:gd name="T6" fmla="*/ 0 w 563"/>
                <a:gd name="T7" fmla="*/ 282 h 1042"/>
                <a:gd name="T8" fmla="*/ 230 w 563"/>
                <a:gd name="T9" fmla="*/ 559 h 1042"/>
                <a:gd name="T10" fmla="*/ 230 w 563"/>
                <a:gd name="T11" fmla="*/ 1042 h 1042"/>
                <a:gd name="T12" fmla="*/ 333 w 563"/>
                <a:gd name="T13" fmla="*/ 1042 h 1042"/>
                <a:gd name="T14" fmla="*/ 333 w 563"/>
                <a:gd name="T15" fmla="*/ 559 h 1042"/>
                <a:gd name="T16" fmla="*/ 563 w 563"/>
                <a:gd name="T17" fmla="*/ 282 h 1042"/>
                <a:gd name="T18" fmla="*/ 563 w 563"/>
                <a:gd name="T19" fmla="*/ 282 h 1042"/>
                <a:gd name="T20" fmla="*/ 281 w 563"/>
                <a:gd name="T21" fmla="*/ 0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3" h="1042">
                  <a:moveTo>
                    <a:pt x="281" y="0"/>
                  </a:moveTo>
                  <a:cubicBezTo>
                    <a:pt x="281" y="0"/>
                    <a:pt x="281" y="0"/>
                    <a:pt x="281" y="0"/>
                  </a:cubicBezTo>
                  <a:cubicBezTo>
                    <a:pt x="126" y="0"/>
                    <a:pt x="0" y="127"/>
                    <a:pt x="0" y="282"/>
                  </a:cubicBezTo>
                  <a:cubicBezTo>
                    <a:pt x="0" y="282"/>
                    <a:pt x="0" y="282"/>
                    <a:pt x="0" y="282"/>
                  </a:cubicBezTo>
                  <a:cubicBezTo>
                    <a:pt x="0" y="420"/>
                    <a:pt x="99" y="535"/>
                    <a:pt x="230" y="559"/>
                  </a:cubicBezTo>
                  <a:cubicBezTo>
                    <a:pt x="230" y="1042"/>
                    <a:pt x="230" y="1042"/>
                    <a:pt x="230" y="1042"/>
                  </a:cubicBezTo>
                  <a:cubicBezTo>
                    <a:pt x="333" y="1042"/>
                    <a:pt x="333" y="1042"/>
                    <a:pt x="333" y="1042"/>
                  </a:cubicBezTo>
                  <a:cubicBezTo>
                    <a:pt x="333" y="559"/>
                    <a:pt x="333" y="559"/>
                    <a:pt x="333" y="559"/>
                  </a:cubicBezTo>
                  <a:cubicBezTo>
                    <a:pt x="463" y="535"/>
                    <a:pt x="563" y="420"/>
                    <a:pt x="563" y="282"/>
                  </a:cubicBezTo>
                  <a:cubicBezTo>
                    <a:pt x="563" y="282"/>
                    <a:pt x="563" y="282"/>
                    <a:pt x="563" y="282"/>
                  </a:cubicBezTo>
                  <a:cubicBezTo>
                    <a:pt x="563" y="127"/>
                    <a:pt x="436" y="0"/>
                    <a:pt x="28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
              <a:extLst>
                <a:ext uri="{FF2B5EF4-FFF2-40B4-BE49-F238E27FC236}">
                  <a16:creationId xmlns:a16="http://schemas.microsoft.com/office/drawing/2014/main" id="{2E3E96C1-5175-4289-81DD-B0316DDAAEC3}"/>
                </a:ext>
              </a:extLst>
            </p:cNvPr>
            <p:cNvSpPr>
              <a:spLocks/>
            </p:cNvSpPr>
            <p:nvPr/>
          </p:nvSpPr>
          <p:spPr bwMode="auto">
            <a:xfrm>
              <a:off x="776" y="1318"/>
              <a:ext cx="4208" cy="674"/>
            </a:xfrm>
            <a:custGeom>
              <a:avLst/>
              <a:gdLst>
                <a:gd name="T0" fmla="*/ 3157 w 3439"/>
                <a:gd name="T1" fmla="*/ 564 h 564"/>
                <a:gd name="T2" fmla="*/ 282 w 3439"/>
                <a:gd name="T3" fmla="*/ 564 h 564"/>
                <a:gd name="T4" fmla="*/ 0 w 3439"/>
                <a:gd name="T5" fmla="*/ 282 h 564"/>
                <a:gd name="T6" fmla="*/ 0 w 3439"/>
                <a:gd name="T7" fmla="*/ 282 h 564"/>
                <a:gd name="T8" fmla="*/ 282 w 3439"/>
                <a:gd name="T9" fmla="*/ 0 h 564"/>
                <a:gd name="T10" fmla="*/ 3157 w 3439"/>
                <a:gd name="T11" fmla="*/ 0 h 564"/>
                <a:gd name="T12" fmla="*/ 3439 w 3439"/>
                <a:gd name="T13" fmla="*/ 282 h 564"/>
                <a:gd name="T14" fmla="*/ 3439 w 3439"/>
                <a:gd name="T15" fmla="*/ 282 h 564"/>
                <a:gd name="T16" fmla="*/ 3157 w 3439"/>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9" h="564">
                  <a:moveTo>
                    <a:pt x="3157" y="564"/>
                  </a:moveTo>
                  <a:cubicBezTo>
                    <a:pt x="282" y="564"/>
                    <a:pt x="282" y="564"/>
                    <a:pt x="282" y="564"/>
                  </a:cubicBezTo>
                  <a:cubicBezTo>
                    <a:pt x="127" y="564"/>
                    <a:pt x="0" y="437"/>
                    <a:pt x="0" y="282"/>
                  </a:cubicBezTo>
                  <a:cubicBezTo>
                    <a:pt x="0" y="282"/>
                    <a:pt x="0" y="282"/>
                    <a:pt x="0" y="282"/>
                  </a:cubicBezTo>
                  <a:cubicBezTo>
                    <a:pt x="0" y="127"/>
                    <a:pt x="127" y="0"/>
                    <a:pt x="282" y="0"/>
                  </a:cubicBezTo>
                  <a:cubicBezTo>
                    <a:pt x="3157" y="0"/>
                    <a:pt x="3157" y="0"/>
                    <a:pt x="3157" y="0"/>
                  </a:cubicBezTo>
                  <a:cubicBezTo>
                    <a:pt x="3312" y="0"/>
                    <a:pt x="3439" y="127"/>
                    <a:pt x="3439" y="282"/>
                  </a:cubicBezTo>
                  <a:cubicBezTo>
                    <a:pt x="3439" y="282"/>
                    <a:pt x="3439" y="282"/>
                    <a:pt x="3439" y="282"/>
                  </a:cubicBezTo>
                  <a:cubicBezTo>
                    <a:pt x="3439" y="437"/>
                    <a:pt x="3312" y="564"/>
                    <a:pt x="3157" y="5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7">
            <a:extLst>
              <a:ext uri="{FF2B5EF4-FFF2-40B4-BE49-F238E27FC236}">
                <a16:creationId xmlns:a16="http://schemas.microsoft.com/office/drawing/2014/main" id="{D1F8D9A1-3C4C-40E7-A5B4-BA00E4694B43}"/>
              </a:ext>
            </a:extLst>
          </p:cNvPr>
          <p:cNvGrpSpPr>
            <a:grpSpLocks noChangeAspect="1"/>
          </p:cNvGrpSpPr>
          <p:nvPr/>
        </p:nvGrpSpPr>
        <p:grpSpPr bwMode="auto">
          <a:xfrm>
            <a:off x="8304158" y="1152870"/>
            <a:ext cx="518186" cy="638039"/>
            <a:chOff x="1556" y="-7"/>
            <a:chExt cx="2646" cy="3258"/>
          </a:xfrm>
        </p:grpSpPr>
        <p:sp>
          <p:nvSpPr>
            <p:cNvPr id="253" name="Freeform 28">
              <a:extLst>
                <a:ext uri="{FF2B5EF4-FFF2-40B4-BE49-F238E27FC236}">
                  <a16:creationId xmlns:a16="http://schemas.microsoft.com/office/drawing/2014/main" id="{4C1DB2F7-26D7-4270-8DF8-BB3CB5475CE2}"/>
                </a:ext>
              </a:extLst>
            </p:cNvPr>
            <p:cNvSpPr>
              <a:spLocks/>
            </p:cNvSpPr>
            <p:nvPr/>
          </p:nvSpPr>
          <p:spPr bwMode="auto">
            <a:xfrm>
              <a:off x="1556" y="-7"/>
              <a:ext cx="2646" cy="3258"/>
            </a:xfrm>
            <a:custGeom>
              <a:avLst/>
              <a:gdLst>
                <a:gd name="T0" fmla="*/ 2521 w 2546"/>
                <a:gd name="T1" fmla="*/ 619 h 3213"/>
                <a:gd name="T2" fmla="*/ 2341 w 2546"/>
                <a:gd name="T3" fmla="*/ 404 h 3213"/>
                <a:gd name="T4" fmla="*/ 2173 w 2546"/>
                <a:gd name="T5" fmla="*/ 376 h 3213"/>
                <a:gd name="T6" fmla="*/ 1655 w 2546"/>
                <a:gd name="T7" fmla="*/ 193 h 3213"/>
                <a:gd name="T8" fmla="*/ 1351 w 2546"/>
                <a:gd name="T9" fmla="*/ 26 h 3213"/>
                <a:gd name="T10" fmla="*/ 1195 w 2546"/>
                <a:gd name="T11" fmla="*/ 26 h 3213"/>
                <a:gd name="T12" fmla="*/ 891 w 2546"/>
                <a:gd name="T13" fmla="*/ 193 h 3213"/>
                <a:gd name="T14" fmla="*/ 373 w 2546"/>
                <a:gd name="T15" fmla="*/ 376 h 3213"/>
                <a:gd name="T16" fmla="*/ 205 w 2546"/>
                <a:gd name="T17" fmla="*/ 404 h 3213"/>
                <a:gd name="T18" fmla="*/ 25 w 2546"/>
                <a:gd name="T19" fmla="*/ 619 h 3213"/>
                <a:gd name="T20" fmla="*/ 33 w 2546"/>
                <a:gd name="T21" fmla="*/ 1565 h 3213"/>
                <a:gd name="T22" fmla="*/ 232 w 2546"/>
                <a:gd name="T23" fmla="*/ 2275 h 3213"/>
                <a:gd name="T24" fmla="*/ 1170 w 2546"/>
                <a:gd name="T25" fmla="*/ 3164 h 3213"/>
                <a:gd name="T26" fmla="*/ 1375 w 2546"/>
                <a:gd name="T27" fmla="*/ 3164 h 3213"/>
                <a:gd name="T28" fmla="*/ 2314 w 2546"/>
                <a:gd name="T29" fmla="*/ 2275 h 3213"/>
                <a:gd name="T30" fmla="*/ 2513 w 2546"/>
                <a:gd name="T31" fmla="*/ 1565 h 3213"/>
                <a:gd name="T32" fmla="*/ 2521 w 2546"/>
                <a:gd name="T33" fmla="*/ 619 h 3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46" h="3213">
                  <a:moveTo>
                    <a:pt x="2521" y="619"/>
                  </a:moveTo>
                  <a:cubicBezTo>
                    <a:pt x="2522" y="513"/>
                    <a:pt x="2445" y="422"/>
                    <a:pt x="2341" y="404"/>
                  </a:cubicBezTo>
                  <a:cubicBezTo>
                    <a:pt x="2173" y="376"/>
                    <a:pt x="2173" y="376"/>
                    <a:pt x="2173" y="376"/>
                  </a:cubicBezTo>
                  <a:cubicBezTo>
                    <a:pt x="1991" y="346"/>
                    <a:pt x="1816" y="284"/>
                    <a:pt x="1655" y="193"/>
                  </a:cubicBezTo>
                  <a:cubicBezTo>
                    <a:pt x="1351" y="26"/>
                    <a:pt x="1351" y="26"/>
                    <a:pt x="1351" y="26"/>
                  </a:cubicBezTo>
                  <a:cubicBezTo>
                    <a:pt x="1302" y="0"/>
                    <a:pt x="1243" y="0"/>
                    <a:pt x="1195" y="26"/>
                  </a:cubicBezTo>
                  <a:cubicBezTo>
                    <a:pt x="891" y="193"/>
                    <a:pt x="891" y="193"/>
                    <a:pt x="891" y="193"/>
                  </a:cubicBezTo>
                  <a:cubicBezTo>
                    <a:pt x="730" y="284"/>
                    <a:pt x="555" y="346"/>
                    <a:pt x="373" y="376"/>
                  </a:cubicBezTo>
                  <a:cubicBezTo>
                    <a:pt x="205" y="404"/>
                    <a:pt x="205" y="404"/>
                    <a:pt x="205" y="404"/>
                  </a:cubicBezTo>
                  <a:cubicBezTo>
                    <a:pt x="100" y="422"/>
                    <a:pt x="24" y="513"/>
                    <a:pt x="25" y="619"/>
                  </a:cubicBezTo>
                  <a:cubicBezTo>
                    <a:pt x="33" y="1565"/>
                    <a:pt x="33" y="1565"/>
                    <a:pt x="33" y="1565"/>
                  </a:cubicBezTo>
                  <a:cubicBezTo>
                    <a:pt x="34" y="1740"/>
                    <a:pt x="0" y="1939"/>
                    <a:pt x="232" y="2275"/>
                  </a:cubicBezTo>
                  <a:cubicBezTo>
                    <a:pt x="412" y="2536"/>
                    <a:pt x="945" y="2981"/>
                    <a:pt x="1170" y="3164"/>
                  </a:cubicBezTo>
                  <a:cubicBezTo>
                    <a:pt x="1230" y="3213"/>
                    <a:pt x="1316" y="3213"/>
                    <a:pt x="1375" y="3164"/>
                  </a:cubicBezTo>
                  <a:cubicBezTo>
                    <a:pt x="1601" y="2981"/>
                    <a:pt x="2134" y="2536"/>
                    <a:pt x="2314" y="2275"/>
                  </a:cubicBezTo>
                  <a:cubicBezTo>
                    <a:pt x="2546" y="1939"/>
                    <a:pt x="2512" y="1740"/>
                    <a:pt x="2513" y="1565"/>
                  </a:cubicBezTo>
                  <a:lnTo>
                    <a:pt x="2521" y="61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9">
              <a:extLst>
                <a:ext uri="{FF2B5EF4-FFF2-40B4-BE49-F238E27FC236}">
                  <a16:creationId xmlns:a16="http://schemas.microsoft.com/office/drawing/2014/main" id="{89DF286A-859A-477B-9137-798174DFD1E0}"/>
                </a:ext>
              </a:extLst>
            </p:cNvPr>
            <p:cNvSpPr>
              <a:spLocks/>
            </p:cNvSpPr>
            <p:nvPr/>
          </p:nvSpPr>
          <p:spPr bwMode="auto">
            <a:xfrm>
              <a:off x="2939" y="510"/>
              <a:ext cx="894" cy="873"/>
            </a:xfrm>
            <a:custGeom>
              <a:avLst/>
              <a:gdLst>
                <a:gd name="T0" fmla="*/ 14 w 860"/>
                <a:gd name="T1" fmla="*/ 822 h 861"/>
                <a:gd name="T2" fmla="*/ 18 w 860"/>
                <a:gd name="T3" fmla="*/ 827 h 861"/>
                <a:gd name="T4" fmla="*/ 19 w 860"/>
                <a:gd name="T5" fmla="*/ 829 h 861"/>
                <a:gd name="T6" fmla="*/ 32 w 860"/>
                <a:gd name="T7" fmla="*/ 841 h 861"/>
                <a:gd name="T8" fmla="*/ 33 w 860"/>
                <a:gd name="T9" fmla="*/ 842 h 861"/>
                <a:gd name="T10" fmla="*/ 39 w 860"/>
                <a:gd name="T11" fmla="*/ 846 h 861"/>
                <a:gd name="T12" fmla="*/ 40 w 860"/>
                <a:gd name="T13" fmla="*/ 847 h 861"/>
                <a:gd name="T14" fmla="*/ 87 w 860"/>
                <a:gd name="T15" fmla="*/ 861 h 861"/>
                <a:gd name="T16" fmla="*/ 351 w 860"/>
                <a:gd name="T17" fmla="*/ 861 h 861"/>
                <a:gd name="T18" fmla="*/ 438 w 860"/>
                <a:gd name="T19" fmla="*/ 773 h 861"/>
                <a:gd name="T20" fmla="*/ 351 w 860"/>
                <a:gd name="T21" fmla="*/ 685 h 861"/>
                <a:gd name="T22" fmla="*/ 299 w 860"/>
                <a:gd name="T23" fmla="*/ 685 h 861"/>
                <a:gd name="T24" fmla="*/ 826 w 860"/>
                <a:gd name="T25" fmla="*/ 158 h 861"/>
                <a:gd name="T26" fmla="*/ 826 w 860"/>
                <a:gd name="T27" fmla="*/ 34 h 861"/>
                <a:gd name="T28" fmla="*/ 702 w 860"/>
                <a:gd name="T29" fmla="*/ 34 h 861"/>
                <a:gd name="T30" fmla="*/ 175 w 860"/>
                <a:gd name="T31" fmla="*/ 561 h 861"/>
                <a:gd name="T32" fmla="*/ 175 w 860"/>
                <a:gd name="T33" fmla="*/ 510 h 861"/>
                <a:gd name="T34" fmla="*/ 87 w 860"/>
                <a:gd name="T35" fmla="*/ 422 h 861"/>
                <a:gd name="T36" fmla="*/ 0 w 860"/>
                <a:gd name="T37" fmla="*/ 510 h 861"/>
                <a:gd name="T38" fmla="*/ 0 w 860"/>
                <a:gd name="T39" fmla="*/ 773 h 861"/>
                <a:gd name="T40" fmla="*/ 14 w 860"/>
                <a:gd name="T41" fmla="*/ 821 h 861"/>
                <a:gd name="T42" fmla="*/ 14 w 860"/>
                <a:gd name="T43" fmla="*/ 822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0" h="861">
                  <a:moveTo>
                    <a:pt x="14" y="822"/>
                  </a:moveTo>
                  <a:cubicBezTo>
                    <a:pt x="15" y="823"/>
                    <a:pt x="17" y="825"/>
                    <a:pt x="18" y="827"/>
                  </a:cubicBezTo>
                  <a:cubicBezTo>
                    <a:pt x="19" y="828"/>
                    <a:pt x="19" y="828"/>
                    <a:pt x="19" y="829"/>
                  </a:cubicBezTo>
                  <a:cubicBezTo>
                    <a:pt x="23" y="833"/>
                    <a:pt x="27" y="837"/>
                    <a:pt x="32" y="841"/>
                  </a:cubicBezTo>
                  <a:cubicBezTo>
                    <a:pt x="32" y="842"/>
                    <a:pt x="33" y="842"/>
                    <a:pt x="33" y="842"/>
                  </a:cubicBezTo>
                  <a:cubicBezTo>
                    <a:pt x="35" y="844"/>
                    <a:pt x="37" y="845"/>
                    <a:pt x="39" y="846"/>
                  </a:cubicBezTo>
                  <a:cubicBezTo>
                    <a:pt x="40" y="847"/>
                    <a:pt x="40" y="847"/>
                    <a:pt x="40" y="847"/>
                  </a:cubicBezTo>
                  <a:cubicBezTo>
                    <a:pt x="54" y="856"/>
                    <a:pt x="70" y="861"/>
                    <a:pt x="87" y="861"/>
                  </a:cubicBezTo>
                  <a:cubicBezTo>
                    <a:pt x="351" y="861"/>
                    <a:pt x="351" y="861"/>
                    <a:pt x="351" y="861"/>
                  </a:cubicBezTo>
                  <a:cubicBezTo>
                    <a:pt x="399" y="861"/>
                    <a:pt x="438" y="821"/>
                    <a:pt x="438" y="773"/>
                  </a:cubicBezTo>
                  <a:cubicBezTo>
                    <a:pt x="438" y="725"/>
                    <a:pt x="399" y="685"/>
                    <a:pt x="351" y="685"/>
                  </a:cubicBezTo>
                  <a:cubicBezTo>
                    <a:pt x="299" y="685"/>
                    <a:pt x="299" y="685"/>
                    <a:pt x="299" y="685"/>
                  </a:cubicBezTo>
                  <a:cubicBezTo>
                    <a:pt x="826" y="158"/>
                    <a:pt x="826" y="158"/>
                    <a:pt x="826" y="158"/>
                  </a:cubicBezTo>
                  <a:cubicBezTo>
                    <a:pt x="860" y="124"/>
                    <a:pt x="860" y="68"/>
                    <a:pt x="826" y="34"/>
                  </a:cubicBezTo>
                  <a:cubicBezTo>
                    <a:pt x="792" y="0"/>
                    <a:pt x="736" y="0"/>
                    <a:pt x="702" y="34"/>
                  </a:cubicBezTo>
                  <a:cubicBezTo>
                    <a:pt x="175" y="561"/>
                    <a:pt x="175" y="561"/>
                    <a:pt x="175" y="561"/>
                  </a:cubicBezTo>
                  <a:cubicBezTo>
                    <a:pt x="175" y="510"/>
                    <a:pt x="175" y="510"/>
                    <a:pt x="175" y="510"/>
                  </a:cubicBezTo>
                  <a:cubicBezTo>
                    <a:pt x="175" y="462"/>
                    <a:pt x="136" y="422"/>
                    <a:pt x="87" y="422"/>
                  </a:cubicBezTo>
                  <a:cubicBezTo>
                    <a:pt x="39" y="422"/>
                    <a:pt x="0" y="462"/>
                    <a:pt x="0" y="510"/>
                  </a:cubicBezTo>
                  <a:cubicBezTo>
                    <a:pt x="0" y="773"/>
                    <a:pt x="0" y="773"/>
                    <a:pt x="0" y="773"/>
                  </a:cubicBezTo>
                  <a:cubicBezTo>
                    <a:pt x="0" y="791"/>
                    <a:pt x="5" y="807"/>
                    <a:pt x="14" y="821"/>
                  </a:cubicBezTo>
                  <a:lnTo>
                    <a:pt x="14" y="8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0">
              <a:extLst>
                <a:ext uri="{FF2B5EF4-FFF2-40B4-BE49-F238E27FC236}">
                  <a16:creationId xmlns:a16="http://schemas.microsoft.com/office/drawing/2014/main" id="{7EFF3813-5B45-4FDF-A06D-20AB77BFAD66}"/>
                </a:ext>
              </a:extLst>
            </p:cNvPr>
            <p:cNvSpPr>
              <a:spLocks/>
            </p:cNvSpPr>
            <p:nvPr/>
          </p:nvSpPr>
          <p:spPr bwMode="auto">
            <a:xfrm>
              <a:off x="2910" y="1485"/>
              <a:ext cx="895" cy="873"/>
            </a:xfrm>
            <a:custGeom>
              <a:avLst/>
              <a:gdLst>
                <a:gd name="T0" fmla="*/ 773 w 861"/>
                <a:gd name="T1" fmla="*/ 422 h 861"/>
                <a:gd name="T2" fmla="*/ 685 w 861"/>
                <a:gd name="T3" fmla="*/ 509 h 861"/>
                <a:gd name="T4" fmla="*/ 685 w 861"/>
                <a:gd name="T5" fmla="*/ 561 h 861"/>
                <a:gd name="T6" fmla="*/ 158 w 861"/>
                <a:gd name="T7" fmla="*/ 34 h 861"/>
                <a:gd name="T8" fmla="*/ 34 w 861"/>
                <a:gd name="T9" fmla="*/ 34 h 861"/>
                <a:gd name="T10" fmla="*/ 34 w 861"/>
                <a:gd name="T11" fmla="*/ 158 h 861"/>
                <a:gd name="T12" fmla="*/ 561 w 861"/>
                <a:gd name="T13" fmla="*/ 685 h 861"/>
                <a:gd name="T14" fmla="*/ 510 w 861"/>
                <a:gd name="T15" fmla="*/ 685 h 861"/>
                <a:gd name="T16" fmla="*/ 422 w 861"/>
                <a:gd name="T17" fmla="*/ 773 h 861"/>
                <a:gd name="T18" fmla="*/ 510 w 861"/>
                <a:gd name="T19" fmla="*/ 861 h 861"/>
                <a:gd name="T20" fmla="*/ 773 w 861"/>
                <a:gd name="T21" fmla="*/ 861 h 861"/>
                <a:gd name="T22" fmla="*/ 821 w 861"/>
                <a:gd name="T23" fmla="*/ 846 h 861"/>
                <a:gd name="T24" fmla="*/ 821 w 861"/>
                <a:gd name="T25" fmla="*/ 846 h 861"/>
                <a:gd name="T26" fmla="*/ 827 w 861"/>
                <a:gd name="T27" fmla="*/ 842 h 861"/>
                <a:gd name="T28" fmla="*/ 829 w 861"/>
                <a:gd name="T29" fmla="*/ 841 h 861"/>
                <a:gd name="T30" fmla="*/ 841 w 861"/>
                <a:gd name="T31" fmla="*/ 828 h 861"/>
                <a:gd name="T32" fmla="*/ 842 w 861"/>
                <a:gd name="T33" fmla="*/ 827 h 861"/>
                <a:gd name="T34" fmla="*/ 846 w 861"/>
                <a:gd name="T35" fmla="*/ 821 h 861"/>
                <a:gd name="T36" fmla="*/ 847 w 861"/>
                <a:gd name="T37" fmla="*/ 820 h 861"/>
                <a:gd name="T38" fmla="*/ 861 w 861"/>
                <a:gd name="T39" fmla="*/ 773 h 861"/>
                <a:gd name="T40" fmla="*/ 861 w 861"/>
                <a:gd name="T41" fmla="*/ 509 h 861"/>
                <a:gd name="T42" fmla="*/ 773 w 861"/>
                <a:gd name="T43" fmla="*/ 422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1" h="861">
                  <a:moveTo>
                    <a:pt x="773" y="422"/>
                  </a:moveTo>
                  <a:cubicBezTo>
                    <a:pt x="725" y="422"/>
                    <a:pt x="685" y="461"/>
                    <a:pt x="685" y="509"/>
                  </a:cubicBezTo>
                  <a:cubicBezTo>
                    <a:pt x="685" y="561"/>
                    <a:pt x="685" y="561"/>
                    <a:pt x="685" y="561"/>
                  </a:cubicBezTo>
                  <a:cubicBezTo>
                    <a:pt x="158" y="34"/>
                    <a:pt x="158" y="34"/>
                    <a:pt x="158" y="34"/>
                  </a:cubicBezTo>
                  <a:cubicBezTo>
                    <a:pt x="124" y="0"/>
                    <a:pt x="68" y="0"/>
                    <a:pt x="34" y="34"/>
                  </a:cubicBezTo>
                  <a:cubicBezTo>
                    <a:pt x="0" y="68"/>
                    <a:pt x="0" y="124"/>
                    <a:pt x="34" y="158"/>
                  </a:cubicBezTo>
                  <a:cubicBezTo>
                    <a:pt x="561" y="685"/>
                    <a:pt x="561" y="685"/>
                    <a:pt x="561" y="685"/>
                  </a:cubicBezTo>
                  <a:cubicBezTo>
                    <a:pt x="510" y="685"/>
                    <a:pt x="510" y="685"/>
                    <a:pt x="510" y="685"/>
                  </a:cubicBezTo>
                  <a:cubicBezTo>
                    <a:pt x="462" y="685"/>
                    <a:pt x="422" y="725"/>
                    <a:pt x="422" y="773"/>
                  </a:cubicBezTo>
                  <a:cubicBezTo>
                    <a:pt x="422" y="821"/>
                    <a:pt x="462" y="861"/>
                    <a:pt x="510" y="861"/>
                  </a:cubicBezTo>
                  <a:cubicBezTo>
                    <a:pt x="773" y="861"/>
                    <a:pt x="773" y="861"/>
                    <a:pt x="773" y="861"/>
                  </a:cubicBezTo>
                  <a:cubicBezTo>
                    <a:pt x="791" y="861"/>
                    <a:pt x="807" y="855"/>
                    <a:pt x="821" y="846"/>
                  </a:cubicBezTo>
                  <a:cubicBezTo>
                    <a:pt x="821" y="846"/>
                    <a:pt x="821" y="846"/>
                    <a:pt x="821" y="846"/>
                  </a:cubicBezTo>
                  <a:cubicBezTo>
                    <a:pt x="823" y="845"/>
                    <a:pt x="825" y="843"/>
                    <a:pt x="827" y="842"/>
                  </a:cubicBezTo>
                  <a:cubicBezTo>
                    <a:pt x="828" y="841"/>
                    <a:pt x="828" y="841"/>
                    <a:pt x="829" y="841"/>
                  </a:cubicBezTo>
                  <a:cubicBezTo>
                    <a:pt x="833" y="837"/>
                    <a:pt x="837" y="833"/>
                    <a:pt x="841" y="828"/>
                  </a:cubicBezTo>
                  <a:cubicBezTo>
                    <a:pt x="841" y="828"/>
                    <a:pt x="842" y="827"/>
                    <a:pt x="842" y="827"/>
                  </a:cubicBezTo>
                  <a:cubicBezTo>
                    <a:pt x="844" y="825"/>
                    <a:pt x="845" y="823"/>
                    <a:pt x="846" y="821"/>
                  </a:cubicBezTo>
                  <a:cubicBezTo>
                    <a:pt x="847" y="820"/>
                    <a:pt x="847" y="820"/>
                    <a:pt x="847" y="820"/>
                  </a:cubicBezTo>
                  <a:cubicBezTo>
                    <a:pt x="856" y="807"/>
                    <a:pt x="861" y="790"/>
                    <a:pt x="861" y="773"/>
                  </a:cubicBezTo>
                  <a:cubicBezTo>
                    <a:pt x="861" y="509"/>
                    <a:pt x="861" y="509"/>
                    <a:pt x="861" y="509"/>
                  </a:cubicBezTo>
                  <a:cubicBezTo>
                    <a:pt x="861" y="461"/>
                    <a:pt x="821" y="422"/>
                    <a:pt x="773" y="42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1">
              <a:extLst>
                <a:ext uri="{FF2B5EF4-FFF2-40B4-BE49-F238E27FC236}">
                  <a16:creationId xmlns:a16="http://schemas.microsoft.com/office/drawing/2014/main" id="{C24551B7-7C95-4AE5-B27E-427815CEE275}"/>
                </a:ext>
              </a:extLst>
            </p:cNvPr>
            <p:cNvSpPr>
              <a:spLocks/>
            </p:cNvSpPr>
            <p:nvPr/>
          </p:nvSpPr>
          <p:spPr bwMode="auto">
            <a:xfrm>
              <a:off x="1934" y="1493"/>
              <a:ext cx="895" cy="873"/>
            </a:xfrm>
            <a:custGeom>
              <a:avLst/>
              <a:gdLst>
                <a:gd name="T0" fmla="*/ 846 w 861"/>
                <a:gd name="T1" fmla="*/ 40 h 861"/>
                <a:gd name="T2" fmla="*/ 842 w 861"/>
                <a:gd name="T3" fmla="*/ 34 h 861"/>
                <a:gd name="T4" fmla="*/ 841 w 861"/>
                <a:gd name="T5" fmla="*/ 32 h 861"/>
                <a:gd name="T6" fmla="*/ 828 w 861"/>
                <a:gd name="T7" fmla="*/ 20 h 861"/>
                <a:gd name="T8" fmla="*/ 827 w 861"/>
                <a:gd name="T9" fmla="*/ 19 h 861"/>
                <a:gd name="T10" fmla="*/ 821 w 861"/>
                <a:gd name="T11" fmla="*/ 15 h 861"/>
                <a:gd name="T12" fmla="*/ 820 w 861"/>
                <a:gd name="T13" fmla="*/ 14 h 861"/>
                <a:gd name="T14" fmla="*/ 773 w 861"/>
                <a:gd name="T15" fmla="*/ 0 h 861"/>
                <a:gd name="T16" fmla="*/ 509 w 861"/>
                <a:gd name="T17" fmla="*/ 0 h 861"/>
                <a:gd name="T18" fmla="*/ 422 w 861"/>
                <a:gd name="T19" fmla="*/ 88 h 861"/>
                <a:gd name="T20" fmla="*/ 509 w 861"/>
                <a:gd name="T21" fmla="*/ 176 h 861"/>
                <a:gd name="T22" fmla="*/ 561 w 861"/>
                <a:gd name="T23" fmla="*/ 176 h 861"/>
                <a:gd name="T24" fmla="*/ 34 w 861"/>
                <a:gd name="T25" fmla="*/ 703 h 861"/>
                <a:gd name="T26" fmla="*/ 34 w 861"/>
                <a:gd name="T27" fmla="*/ 827 h 861"/>
                <a:gd name="T28" fmla="*/ 158 w 861"/>
                <a:gd name="T29" fmla="*/ 827 h 861"/>
                <a:gd name="T30" fmla="*/ 685 w 861"/>
                <a:gd name="T31" fmla="*/ 300 h 861"/>
                <a:gd name="T32" fmla="*/ 685 w 861"/>
                <a:gd name="T33" fmla="*/ 351 h 861"/>
                <a:gd name="T34" fmla="*/ 773 w 861"/>
                <a:gd name="T35" fmla="*/ 439 h 861"/>
                <a:gd name="T36" fmla="*/ 861 w 861"/>
                <a:gd name="T37" fmla="*/ 351 h 861"/>
                <a:gd name="T38" fmla="*/ 861 w 861"/>
                <a:gd name="T39" fmla="*/ 88 h 861"/>
                <a:gd name="T40" fmla="*/ 846 w 861"/>
                <a:gd name="T41" fmla="*/ 4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1" h="861">
                  <a:moveTo>
                    <a:pt x="846" y="40"/>
                  </a:moveTo>
                  <a:cubicBezTo>
                    <a:pt x="845" y="38"/>
                    <a:pt x="843" y="36"/>
                    <a:pt x="842" y="34"/>
                  </a:cubicBezTo>
                  <a:cubicBezTo>
                    <a:pt x="841" y="33"/>
                    <a:pt x="841" y="33"/>
                    <a:pt x="841" y="32"/>
                  </a:cubicBezTo>
                  <a:cubicBezTo>
                    <a:pt x="837" y="28"/>
                    <a:pt x="833" y="24"/>
                    <a:pt x="828" y="20"/>
                  </a:cubicBezTo>
                  <a:cubicBezTo>
                    <a:pt x="828" y="20"/>
                    <a:pt x="827" y="19"/>
                    <a:pt x="827" y="19"/>
                  </a:cubicBezTo>
                  <a:cubicBezTo>
                    <a:pt x="825" y="17"/>
                    <a:pt x="823" y="16"/>
                    <a:pt x="821" y="15"/>
                  </a:cubicBezTo>
                  <a:cubicBezTo>
                    <a:pt x="820" y="14"/>
                    <a:pt x="820" y="14"/>
                    <a:pt x="820" y="14"/>
                  </a:cubicBezTo>
                  <a:cubicBezTo>
                    <a:pt x="807" y="5"/>
                    <a:pt x="790" y="0"/>
                    <a:pt x="773" y="0"/>
                  </a:cubicBezTo>
                  <a:cubicBezTo>
                    <a:pt x="509" y="0"/>
                    <a:pt x="509" y="0"/>
                    <a:pt x="509" y="0"/>
                  </a:cubicBezTo>
                  <a:cubicBezTo>
                    <a:pt x="461" y="0"/>
                    <a:pt x="422" y="40"/>
                    <a:pt x="422" y="88"/>
                  </a:cubicBezTo>
                  <a:cubicBezTo>
                    <a:pt x="422" y="136"/>
                    <a:pt x="461" y="176"/>
                    <a:pt x="509" y="176"/>
                  </a:cubicBezTo>
                  <a:cubicBezTo>
                    <a:pt x="561" y="176"/>
                    <a:pt x="561" y="176"/>
                    <a:pt x="561" y="176"/>
                  </a:cubicBezTo>
                  <a:cubicBezTo>
                    <a:pt x="34" y="703"/>
                    <a:pt x="34" y="703"/>
                    <a:pt x="34" y="703"/>
                  </a:cubicBezTo>
                  <a:cubicBezTo>
                    <a:pt x="0" y="737"/>
                    <a:pt x="0" y="793"/>
                    <a:pt x="34" y="827"/>
                  </a:cubicBezTo>
                  <a:cubicBezTo>
                    <a:pt x="68" y="861"/>
                    <a:pt x="124" y="861"/>
                    <a:pt x="158" y="827"/>
                  </a:cubicBezTo>
                  <a:cubicBezTo>
                    <a:pt x="685" y="300"/>
                    <a:pt x="685" y="300"/>
                    <a:pt x="685" y="300"/>
                  </a:cubicBezTo>
                  <a:cubicBezTo>
                    <a:pt x="685" y="351"/>
                    <a:pt x="685" y="351"/>
                    <a:pt x="685" y="351"/>
                  </a:cubicBezTo>
                  <a:cubicBezTo>
                    <a:pt x="685" y="399"/>
                    <a:pt x="725" y="439"/>
                    <a:pt x="773" y="439"/>
                  </a:cubicBezTo>
                  <a:cubicBezTo>
                    <a:pt x="821" y="439"/>
                    <a:pt x="861" y="399"/>
                    <a:pt x="861" y="351"/>
                  </a:cubicBezTo>
                  <a:cubicBezTo>
                    <a:pt x="861" y="88"/>
                    <a:pt x="861" y="88"/>
                    <a:pt x="861" y="88"/>
                  </a:cubicBezTo>
                  <a:cubicBezTo>
                    <a:pt x="861" y="70"/>
                    <a:pt x="855" y="54"/>
                    <a:pt x="846"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2">
              <a:extLst>
                <a:ext uri="{FF2B5EF4-FFF2-40B4-BE49-F238E27FC236}">
                  <a16:creationId xmlns:a16="http://schemas.microsoft.com/office/drawing/2014/main" id="{5B77F05C-9C2F-4522-9546-D62B6EEC1AFE}"/>
                </a:ext>
              </a:extLst>
            </p:cNvPr>
            <p:cNvSpPr>
              <a:spLocks/>
            </p:cNvSpPr>
            <p:nvPr/>
          </p:nvSpPr>
          <p:spPr bwMode="auto">
            <a:xfrm>
              <a:off x="1935" y="523"/>
              <a:ext cx="894" cy="873"/>
            </a:xfrm>
            <a:custGeom>
              <a:avLst/>
              <a:gdLst>
                <a:gd name="T0" fmla="*/ 87 w 860"/>
                <a:gd name="T1" fmla="*/ 439 h 861"/>
                <a:gd name="T2" fmla="*/ 175 w 860"/>
                <a:gd name="T3" fmla="*/ 352 h 861"/>
                <a:gd name="T4" fmla="*/ 175 w 860"/>
                <a:gd name="T5" fmla="*/ 300 h 861"/>
                <a:gd name="T6" fmla="*/ 702 w 860"/>
                <a:gd name="T7" fmla="*/ 827 h 861"/>
                <a:gd name="T8" fmla="*/ 826 w 860"/>
                <a:gd name="T9" fmla="*/ 827 h 861"/>
                <a:gd name="T10" fmla="*/ 826 w 860"/>
                <a:gd name="T11" fmla="*/ 703 h 861"/>
                <a:gd name="T12" fmla="*/ 299 w 860"/>
                <a:gd name="T13" fmla="*/ 176 h 861"/>
                <a:gd name="T14" fmla="*/ 351 w 860"/>
                <a:gd name="T15" fmla="*/ 176 h 861"/>
                <a:gd name="T16" fmla="*/ 438 w 860"/>
                <a:gd name="T17" fmla="*/ 88 h 861"/>
                <a:gd name="T18" fmla="*/ 351 w 860"/>
                <a:gd name="T19" fmla="*/ 0 h 861"/>
                <a:gd name="T20" fmla="*/ 87 w 860"/>
                <a:gd name="T21" fmla="*/ 0 h 861"/>
                <a:gd name="T22" fmla="*/ 40 w 860"/>
                <a:gd name="T23" fmla="*/ 15 h 861"/>
                <a:gd name="T24" fmla="*/ 39 w 860"/>
                <a:gd name="T25" fmla="*/ 15 h 861"/>
                <a:gd name="T26" fmla="*/ 33 w 860"/>
                <a:gd name="T27" fmla="*/ 19 h 861"/>
                <a:gd name="T28" fmla="*/ 32 w 860"/>
                <a:gd name="T29" fmla="*/ 20 h 861"/>
                <a:gd name="T30" fmla="*/ 19 w 860"/>
                <a:gd name="T31" fmla="*/ 33 h 861"/>
                <a:gd name="T32" fmla="*/ 18 w 860"/>
                <a:gd name="T33" fmla="*/ 34 h 861"/>
                <a:gd name="T34" fmla="*/ 14 w 860"/>
                <a:gd name="T35" fmla="*/ 40 h 861"/>
                <a:gd name="T36" fmla="*/ 14 w 860"/>
                <a:gd name="T37" fmla="*/ 41 h 861"/>
                <a:gd name="T38" fmla="*/ 0 w 860"/>
                <a:gd name="T39" fmla="*/ 88 h 861"/>
                <a:gd name="T40" fmla="*/ 0 w 860"/>
                <a:gd name="T41" fmla="*/ 352 h 861"/>
                <a:gd name="T42" fmla="*/ 87 w 860"/>
                <a:gd name="T43" fmla="*/ 439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0" h="861">
                  <a:moveTo>
                    <a:pt x="87" y="439"/>
                  </a:moveTo>
                  <a:cubicBezTo>
                    <a:pt x="136" y="439"/>
                    <a:pt x="175" y="400"/>
                    <a:pt x="175" y="352"/>
                  </a:cubicBezTo>
                  <a:cubicBezTo>
                    <a:pt x="175" y="300"/>
                    <a:pt x="175" y="300"/>
                    <a:pt x="175" y="300"/>
                  </a:cubicBezTo>
                  <a:cubicBezTo>
                    <a:pt x="702" y="827"/>
                    <a:pt x="702" y="827"/>
                    <a:pt x="702" y="827"/>
                  </a:cubicBezTo>
                  <a:cubicBezTo>
                    <a:pt x="736" y="861"/>
                    <a:pt x="792" y="861"/>
                    <a:pt x="826" y="827"/>
                  </a:cubicBezTo>
                  <a:cubicBezTo>
                    <a:pt x="860" y="793"/>
                    <a:pt x="860" y="737"/>
                    <a:pt x="826" y="703"/>
                  </a:cubicBezTo>
                  <a:cubicBezTo>
                    <a:pt x="299" y="176"/>
                    <a:pt x="299" y="176"/>
                    <a:pt x="299" y="176"/>
                  </a:cubicBezTo>
                  <a:cubicBezTo>
                    <a:pt x="351" y="176"/>
                    <a:pt x="351" y="176"/>
                    <a:pt x="351" y="176"/>
                  </a:cubicBezTo>
                  <a:cubicBezTo>
                    <a:pt x="399" y="176"/>
                    <a:pt x="438" y="136"/>
                    <a:pt x="438" y="88"/>
                  </a:cubicBezTo>
                  <a:cubicBezTo>
                    <a:pt x="438" y="40"/>
                    <a:pt x="399" y="0"/>
                    <a:pt x="351" y="0"/>
                  </a:cubicBezTo>
                  <a:cubicBezTo>
                    <a:pt x="87" y="0"/>
                    <a:pt x="87" y="0"/>
                    <a:pt x="87" y="0"/>
                  </a:cubicBezTo>
                  <a:cubicBezTo>
                    <a:pt x="70" y="0"/>
                    <a:pt x="54" y="6"/>
                    <a:pt x="40" y="15"/>
                  </a:cubicBezTo>
                  <a:cubicBezTo>
                    <a:pt x="39" y="15"/>
                    <a:pt x="39" y="15"/>
                    <a:pt x="39" y="15"/>
                  </a:cubicBezTo>
                  <a:cubicBezTo>
                    <a:pt x="37" y="16"/>
                    <a:pt x="35" y="18"/>
                    <a:pt x="33" y="19"/>
                  </a:cubicBezTo>
                  <a:cubicBezTo>
                    <a:pt x="33" y="20"/>
                    <a:pt x="32" y="20"/>
                    <a:pt x="32" y="20"/>
                  </a:cubicBezTo>
                  <a:cubicBezTo>
                    <a:pt x="27" y="24"/>
                    <a:pt x="23" y="28"/>
                    <a:pt x="19" y="33"/>
                  </a:cubicBezTo>
                  <a:cubicBezTo>
                    <a:pt x="19" y="33"/>
                    <a:pt x="19" y="34"/>
                    <a:pt x="18" y="34"/>
                  </a:cubicBezTo>
                  <a:cubicBezTo>
                    <a:pt x="17" y="36"/>
                    <a:pt x="15" y="38"/>
                    <a:pt x="14" y="40"/>
                  </a:cubicBezTo>
                  <a:cubicBezTo>
                    <a:pt x="14" y="41"/>
                    <a:pt x="14" y="41"/>
                    <a:pt x="14" y="41"/>
                  </a:cubicBezTo>
                  <a:cubicBezTo>
                    <a:pt x="5" y="54"/>
                    <a:pt x="0" y="71"/>
                    <a:pt x="0" y="88"/>
                  </a:cubicBezTo>
                  <a:cubicBezTo>
                    <a:pt x="0" y="352"/>
                    <a:pt x="0" y="352"/>
                    <a:pt x="0" y="352"/>
                  </a:cubicBezTo>
                  <a:cubicBezTo>
                    <a:pt x="0" y="400"/>
                    <a:pt x="39" y="439"/>
                    <a:pt x="87" y="4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94300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341313"/>
            <a:ext cx="8345488" cy="731837"/>
          </a:xfrm>
        </p:spPr>
        <p:txBody>
          <a:bodyPr/>
          <a:lstStyle/>
          <a:p>
            <a:r>
              <a:rPr lang="en-US"/>
              <a:t>Cisco Blue arrows</a:t>
            </a:r>
          </a:p>
        </p:txBody>
      </p:sp>
      <p:grpSp>
        <p:nvGrpSpPr>
          <p:cNvPr id="145" name="Group 144"/>
          <p:cNvGrpSpPr>
            <a:grpSpLocks noChangeAspect="1"/>
          </p:cNvGrpSpPr>
          <p:nvPr/>
        </p:nvGrpSpPr>
        <p:grpSpPr>
          <a:xfrm>
            <a:off x="4433888" y="2106978"/>
            <a:ext cx="4139406" cy="495300"/>
            <a:chOff x="4437063" y="2498726"/>
            <a:chExt cx="4139406" cy="495300"/>
          </a:xfrm>
        </p:grpSpPr>
        <p:sp>
          <p:nvSpPr>
            <p:cNvPr id="11" name="Freeform 5"/>
            <p:cNvSpPr>
              <a:spLocks noEditPoints="1"/>
            </p:cNvSpPr>
            <p:nvPr/>
          </p:nvSpPr>
          <p:spPr bwMode="auto">
            <a:xfrm>
              <a:off x="4437063" y="2684463"/>
              <a:ext cx="4137025" cy="123825"/>
            </a:xfrm>
            <a:custGeom>
              <a:avLst/>
              <a:gdLst>
                <a:gd name="T0" fmla="*/ 2356 w 2366"/>
                <a:gd name="T1" fmla="*/ 60 h 71"/>
                <a:gd name="T2" fmla="*/ 2355 w 2366"/>
                <a:gd name="T3" fmla="*/ 61 h 71"/>
                <a:gd name="T4" fmla="*/ 2355 w 2366"/>
                <a:gd name="T5" fmla="*/ 61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63 w 2366"/>
                <a:gd name="T27" fmla="*/ 50 h 71"/>
                <a:gd name="T28" fmla="*/ 2363 w 2366"/>
                <a:gd name="T29" fmla="*/ 50 h 71"/>
                <a:gd name="T30" fmla="*/ 2363 w 2366"/>
                <a:gd name="T31" fmla="*/ 50 h 71"/>
                <a:gd name="T32" fmla="*/ 2363 w 2366"/>
                <a:gd name="T33" fmla="*/ 50 h 71"/>
                <a:gd name="T34" fmla="*/ 2363 w 2366"/>
                <a:gd name="T35" fmla="*/ 50 h 71"/>
                <a:gd name="T36" fmla="*/ 2363 w 2366"/>
                <a:gd name="T37" fmla="*/ 50 h 71"/>
                <a:gd name="T38" fmla="*/ 2363 w 2366"/>
                <a:gd name="T39" fmla="*/ 21 h 71"/>
                <a:gd name="T40" fmla="*/ 2366 w 2366"/>
                <a:gd name="T41" fmla="*/ 36 h 71"/>
                <a:gd name="T42" fmla="*/ 2363 w 2366"/>
                <a:gd name="T43" fmla="*/ 50 h 71"/>
                <a:gd name="T44" fmla="*/ 2366 w 2366"/>
                <a:gd name="T45" fmla="*/ 36 h 71"/>
                <a:gd name="T46" fmla="*/ 2363 w 2366"/>
                <a:gd name="T47" fmla="*/ 21 h 71"/>
                <a:gd name="T48" fmla="*/ 2362 w 2366"/>
                <a:gd name="T49" fmla="*/ 21 h 71"/>
                <a:gd name="T50" fmla="*/ 2362 w 2366"/>
                <a:gd name="T51" fmla="*/ 21 h 71"/>
                <a:gd name="T52" fmla="*/ 2362 w 2366"/>
                <a:gd name="T53" fmla="*/ 21 h 71"/>
                <a:gd name="T54" fmla="*/ 2245 w 2366"/>
                <a:gd name="T55" fmla="*/ 0 h 71"/>
                <a:gd name="T56" fmla="*/ 36 w 2366"/>
                <a:gd name="T57" fmla="*/ 0 h 71"/>
                <a:gd name="T58" fmla="*/ 0 w 2366"/>
                <a:gd name="T59" fmla="*/ 36 h 71"/>
                <a:gd name="T60" fmla="*/ 36 w 2366"/>
                <a:gd name="T61" fmla="*/ 71 h 71"/>
                <a:gd name="T62" fmla="*/ 2245 w 2366"/>
                <a:gd name="T63" fmla="*/ 71 h 71"/>
                <a:gd name="T64" fmla="*/ 2280 w 2366"/>
                <a:gd name="T65" fmla="*/ 36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2356" y="60"/>
                  </a:moveTo>
                  <a:cubicBezTo>
                    <a:pt x="2355" y="61"/>
                    <a:pt x="2355" y="61"/>
                    <a:pt x="2355" y="61"/>
                  </a:cubicBezTo>
                  <a:cubicBezTo>
                    <a:pt x="2355" y="61"/>
                    <a:pt x="2355" y="61"/>
                    <a:pt x="2355" y="61"/>
                  </a:cubicBezTo>
                  <a:cubicBezTo>
                    <a:pt x="2355" y="61"/>
                    <a:pt x="2355" y="61"/>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50"/>
                  </a:moveTo>
                  <a:cubicBezTo>
                    <a:pt x="2363" y="50"/>
                    <a:pt x="2363" y="50"/>
                    <a:pt x="2363" y="50"/>
                  </a:cubicBezTo>
                  <a:cubicBezTo>
                    <a:pt x="2363" y="50"/>
                    <a:pt x="2363" y="50"/>
                    <a:pt x="2363" y="50"/>
                  </a:cubicBezTo>
                  <a:moveTo>
                    <a:pt x="2363" y="21"/>
                  </a:moveTo>
                  <a:cubicBezTo>
                    <a:pt x="2365" y="26"/>
                    <a:pt x="2366" y="31"/>
                    <a:pt x="2366" y="36"/>
                  </a:cubicBezTo>
                  <a:cubicBezTo>
                    <a:pt x="2366" y="40"/>
                    <a:pt x="2365" y="45"/>
                    <a:pt x="2363" y="50"/>
                  </a:cubicBezTo>
                  <a:cubicBezTo>
                    <a:pt x="2365" y="45"/>
                    <a:pt x="2366" y="41"/>
                    <a:pt x="2366" y="36"/>
                  </a:cubicBezTo>
                  <a:cubicBezTo>
                    <a:pt x="2366" y="30"/>
                    <a:pt x="2365" y="25"/>
                    <a:pt x="2363" y="21"/>
                  </a:cubicBezTo>
                  <a:moveTo>
                    <a:pt x="2362" y="21"/>
                  </a:moveTo>
                  <a:cubicBezTo>
                    <a:pt x="2362" y="21"/>
                    <a:pt x="2362" y="21"/>
                    <a:pt x="2362" y="21"/>
                  </a:cubicBezTo>
                  <a:cubicBezTo>
                    <a:pt x="2362" y="21"/>
                    <a:pt x="2362" y="21"/>
                    <a:pt x="2362" y="21"/>
                  </a:cubicBezTo>
                  <a:moveTo>
                    <a:pt x="2245" y="0"/>
                  </a:moveTo>
                  <a:cubicBezTo>
                    <a:pt x="36" y="0"/>
                    <a:pt x="36" y="0"/>
                    <a:pt x="36" y="0"/>
                  </a:cubicBezTo>
                  <a:cubicBezTo>
                    <a:pt x="16" y="0"/>
                    <a:pt x="0" y="16"/>
                    <a:pt x="0" y="36"/>
                  </a:cubicBezTo>
                  <a:cubicBezTo>
                    <a:pt x="0" y="55"/>
                    <a:pt x="16" y="71"/>
                    <a:pt x="36" y="71"/>
                  </a:cubicBezTo>
                  <a:cubicBezTo>
                    <a:pt x="2245" y="71"/>
                    <a:pt x="2245" y="71"/>
                    <a:pt x="2245" y="71"/>
                  </a:cubicBezTo>
                  <a:cubicBezTo>
                    <a:pt x="2280" y="36"/>
                    <a:pt x="2280" y="36"/>
                    <a:pt x="2280" y="36"/>
                  </a:cubicBezTo>
                  <a:cubicBezTo>
                    <a:pt x="2245" y="0"/>
                    <a:pt x="2245" y="0"/>
                    <a:pt x="2245"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8259763" y="2498726"/>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6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p:nvSpPr>
          <p:spPr bwMode="auto">
            <a:xfrm>
              <a:off x="8362950" y="2684463"/>
              <a:ext cx="169863" cy="63500"/>
            </a:xfrm>
            <a:custGeom>
              <a:avLst/>
              <a:gdLst>
                <a:gd name="T0" fmla="*/ 97 w 97"/>
                <a:gd name="T1" fmla="*/ 2 h 36"/>
                <a:gd name="T2" fmla="*/ 97 w 97"/>
                <a:gd name="T3" fmla="*/ 2 h 36"/>
                <a:gd name="T4" fmla="*/ 97 w 97"/>
                <a:gd name="T5" fmla="*/ 2 h 36"/>
                <a:gd name="T6" fmla="*/ 89 w 97"/>
                <a:gd name="T7" fmla="*/ 0 h 36"/>
                <a:gd name="T8" fmla="*/ 97 w 97"/>
                <a:gd name="T9" fmla="*/ 2 h 36"/>
                <a:gd name="T10" fmla="*/ 89 w 97"/>
                <a:gd name="T11" fmla="*/ 0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8259763" y="2790826"/>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EditPoints="1"/>
            </p:cNvSpPr>
            <p:nvPr/>
          </p:nvSpPr>
          <p:spPr bwMode="auto">
            <a:xfrm>
              <a:off x="8362950" y="2747963"/>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p:nvSpPr>
          <p:spPr bwMode="auto">
            <a:xfrm>
              <a:off x="8510588" y="2684463"/>
              <a:ext cx="58738" cy="123825"/>
            </a:xfrm>
            <a:custGeom>
              <a:avLst/>
              <a:gdLst>
                <a:gd name="T0" fmla="*/ 2 w 33"/>
                <a:gd name="T1" fmla="*/ 71 h 71"/>
                <a:gd name="T2" fmla="*/ 0 w 33"/>
                <a:gd name="T3" fmla="*/ 71 h 71"/>
                <a:gd name="T4" fmla="*/ 0 w 33"/>
                <a:gd name="T5" fmla="*/ 71 h 71"/>
                <a:gd name="T6" fmla="*/ 0 w 33"/>
                <a:gd name="T7" fmla="*/ 71 h 71"/>
                <a:gd name="T8" fmla="*/ 2 w 33"/>
                <a:gd name="T9" fmla="*/ 71 h 71"/>
                <a:gd name="T10" fmla="*/ 3 w 33"/>
                <a:gd name="T11" fmla="*/ 71 h 71"/>
                <a:gd name="T12" fmla="*/ 2 w 33"/>
                <a:gd name="T13" fmla="*/ 71 h 71"/>
                <a:gd name="T14" fmla="*/ 3 w 33"/>
                <a:gd name="T15" fmla="*/ 71 h 71"/>
                <a:gd name="T16" fmla="*/ 3 w 33"/>
                <a:gd name="T17" fmla="*/ 71 h 71"/>
                <a:gd name="T18" fmla="*/ 3 w 33"/>
                <a:gd name="T19" fmla="*/ 71 h 71"/>
                <a:gd name="T20" fmla="*/ 3 w 33"/>
                <a:gd name="T21" fmla="*/ 71 h 71"/>
                <a:gd name="T22" fmla="*/ 13 w 33"/>
                <a:gd name="T23" fmla="*/ 69 h 71"/>
                <a:gd name="T24" fmla="*/ 13 w 33"/>
                <a:gd name="T25" fmla="*/ 69 h 71"/>
                <a:gd name="T26" fmla="*/ 13 w 33"/>
                <a:gd name="T27" fmla="*/ 69 h 71"/>
                <a:gd name="T28" fmla="*/ 14 w 33"/>
                <a:gd name="T29" fmla="*/ 68 h 71"/>
                <a:gd name="T30" fmla="*/ 13 w 33"/>
                <a:gd name="T31" fmla="*/ 69 h 71"/>
                <a:gd name="T32" fmla="*/ 14 w 33"/>
                <a:gd name="T33" fmla="*/ 68 h 71"/>
                <a:gd name="T34" fmla="*/ 25 w 33"/>
                <a:gd name="T35" fmla="*/ 61 h 71"/>
                <a:gd name="T36" fmla="*/ 14 w 33"/>
                <a:gd name="T37" fmla="*/ 68 h 71"/>
                <a:gd name="T38" fmla="*/ 25 w 33"/>
                <a:gd name="T39" fmla="*/ 61 h 71"/>
                <a:gd name="T40" fmla="*/ 25 w 33"/>
                <a:gd name="T41" fmla="*/ 61 h 71"/>
                <a:gd name="T42" fmla="*/ 25 w 33"/>
                <a:gd name="T43" fmla="*/ 61 h 71"/>
                <a:gd name="T44" fmla="*/ 25 w 33"/>
                <a:gd name="T45" fmla="*/ 61 h 71"/>
                <a:gd name="T46" fmla="*/ 25 w 33"/>
                <a:gd name="T47" fmla="*/ 61 h 71"/>
                <a:gd name="T48" fmla="*/ 25 w 33"/>
                <a:gd name="T49" fmla="*/ 61 h 71"/>
                <a:gd name="T50" fmla="*/ 25 w 33"/>
                <a:gd name="T51" fmla="*/ 61 h 71"/>
                <a:gd name="T52" fmla="*/ 25 w 33"/>
                <a:gd name="T53" fmla="*/ 61 h 71"/>
                <a:gd name="T54" fmla="*/ 25 w 33"/>
                <a:gd name="T55" fmla="*/ 61 h 71"/>
                <a:gd name="T56" fmla="*/ 25 w 33"/>
                <a:gd name="T57" fmla="*/ 61 h 71"/>
                <a:gd name="T58" fmla="*/ 26 w 33"/>
                <a:gd name="T59" fmla="*/ 60 h 71"/>
                <a:gd name="T60" fmla="*/ 26 w 33"/>
                <a:gd name="T61" fmla="*/ 60 h 71"/>
                <a:gd name="T62" fmla="*/ 26 w 33"/>
                <a:gd name="T63" fmla="*/ 60 h 71"/>
                <a:gd name="T64" fmla="*/ 26 w 33"/>
                <a:gd name="T65" fmla="*/ 60 h 71"/>
                <a:gd name="T66" fmla="*/ 26 w 33"/>
                <a:gd name="T67" fmla="*/ 60 h 71"/>
                <a:gd name="T68" fmla="*/ 26 w 33"/>
                <a:gd name="T69" fmla="*/ 60 h 71"/>
                <a:gd name="T70" fmla="*/ 26 w 33"/>
                <a:gd name="T71" fmla="*/ 60 h 71"/>
                <a:gd name="T72" fmla="*/ 26 w 33"/>
                <a:gd name="T73" fmla="*/ 60 h 71"/>
                <a:gd name="T74" fmla="*/ 26 w 33"/>
                <a:gd name="T75" fmla="*/ 60 h 71"/>
                <a:gd name="T76" fmla="*/ 33 w 33"/>
                <a:gd name="T77" fmla="*/ 50 h 71"/>
                <a:gd name="T78" fmla="*/ 26 w 33"/>
                <a:gd name="T79" fmla="*/ 60 h 71"/>
                <a:gd name="T80" fmla="*/ 33 w 33"/>
                <a:gd name="T81" fmla="*/ 50 h 71"/>
                <a:gd name="T82" fmla="*/ 33 w 33"/>
                <a:gd name="T83" fmla="*/ 50 h 71"/>
                <a:gd name="T84" fmla="*/ 33 w 33"/>
                <a:gd name="T85" fmla="*/ 50 h 71"/>
                <a:gd name="T86" fmla="*/ 33 w 33"/>
                <a:gd name="T87" fmla="*/ 50 h 71"/>
                <a:gd name="T88" fmla="*/ 33 w 33"/>
                <a:gd name="T89" fmla="*/ 50 h 71"/>
                <a:gd name="T90" fmla="*/ 33 w 33"/>
                <a:gd name="T91" fmla="*/ 50 h 71"/>
                <a:gd name="T92" fmla="*/ 33 w 33"/>
                <a:gd name="T93" fmla="*/ 50 h 71"/>
                <a:gd name="T94" fmla="*/ 32 w 33"/>
                <a:gd name="T95" fmla="*/ 21 h 71"/>
                <a:gd name="T96" fmla="*/ 33 w 33"/>
                <a:gd name="T97" fmla="*/ 21 h 71"/>
                <a:gd name="T98" fmla="*/ 32 w 33"/>
                <a:gd name="T99" fmla="*/ 21 h 71"/>
                <a:gd name="T100" fmla="*/ 12 w 33"/>
                <a:gd name="T101" fmla="*/ 2 h 71"/>
                <a:gd name="T102" fmla="*/ 32 w 33"/>
                <a:gd name="T103" fmla="*/ 21 h 71"/>
                <a:gd name="T104" fmla="*/ 25 w 33"/>
                <a:gd name="T105" fmla="*/ 11 h 71"/>
                <a:gd name="T106" fmla="*/ 25 w 33"/>
                <a:gd name="T107" fmla="*/ 11 h 71"/>
                <a:gd name="T108" fmla="*/ 12 w 33"/>
                <a:gd name="T109" fmla="*/ 2 h 71"/>
                <a:gd name="T110" fmla="*/ 12 w 33"/>
                <a:gd name="T111" fmla="*/ 2 h 71"/>
                <a:gd name="T112" fmla="*/ 12 w 33"/>
                <a:gd name="T113" fmla="*/ 2 h 71"/>
                <a:gd name="T114" fmla="*/ 12 w 33"/>
                <a:gd name="T115" fmla="*/ 2 h 71"/>
                <a:gd name="T116" fmla="*/ 0 w 33"/>
                <a:gd name="T117" fmla="*/ 0 h 71"/>
                <a:gd name="T118" fmla="*/ 0 w 33"/>
                <a:gd name="T119" fmla="*/ 0 h 71"/>
                <a:gd name="T120" fmla="*/ 0 w 33"/>
                <a:gd name="T121" fmla="*/ 0 h 71"/>
                <a:gd name="T122" fmla="*/ 4 w 33"/>
                <a:gd name="T123" fmla="*/ 0 h 71"/>
                <a:gd name="T124" fmla="*/ 0 w 33"/>
                <a:gd name="T1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6"/>
                    <a:pt x="29" y="12"/>
                    <a:pt x="32"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p:nvSpPr>
          <p:spPr bwMode="auto">
            <a:xfrm>
              <a:off x="8425656" y="2684463"/>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3 w 86"/>
                <a:gd name="T73" fmla="*/ 50 h 71"/>
                <a:gd name="T74" fmla="*/ 83 w 86"/>
                <a:gd name="T75" fmla="*/ 50 h 71"/>
                <a:gd name="T76" fmla="*/ 86 w 86"/>
                <a:gd name="T77" fmla="*/ 36 h 71"/>
                <a:gd name="T78" fmla="*/ 83 w 86"/>
                <a:gd name="T79" fmla="*/ 21 h 71"/>
                <a:gd name="T80" fmla="*/ 82 w 86"/>
                <a:gd name="T81" fmla="*/ 21 h 71"/>
                <a:gd name="T82" fmla="*/ 82 w 86"/>
                <a:gd name="T83" fmla="*/ 21 h 71"/>
                <a:gd name="T84" fmla="*/ 62 w 86"/>
                <a:gd name="T85" fmla="*/ 2 h 71"/>
                <a:gd name="T86" fmla="*/ 62 w 86"/>
                <a:gd name="T87" fmla="*/ 2 h 71"/>
                <a:gd name="T88" fmla="*/ 62 w 86"/>
                <a:gd name="T89" fmla="*/ 2 h 71"/>
                <a:gd name="T90" fmla="*/ 54 w 86"/>
                <a:gd name="T91" fmla="*/ 0 h 71"/>
                <a:gd name="T92" fmla="*/ 50 w 86"/>
                <a:gd name="T9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3" y="50"/>
                    <a:pt x="83" y="50"/>
                    <a:pt x="83" y="50"/>
                  </a:cubicBezTo>
                  <a:cubicBezTo>
                    <a:pt x="83" y="50"/>
                    <a:pt x="83" y="50"/>
                    <a:pt x="83" y="50"/>
                  </a:cubicBezTo>
                  <a:cubicBezTo>
                    <a:pt x="85" y="45"/>
                    <a:pt x="86" y="40"/>
                    <a:pt x="86" y="36"/>
                  </a:cubicBezTo>
                  <a:cubicBezTo>
                    <a:pt x="86" y="31"/>
                    <a:pt x="85" y="26"/>
                    <a:pt x="83" y="21"/>
                  </a:cubicBezTo>
                  <a:cubicBezTo>
                    <a:pt x="83" y="21"/>
                    <a:pt x="83" y="21"/>
                    <a:pt x="82" y="21"/>
                  </a:cubicBezTo>
                  <a:cubicBezTo>
                    <a:pt x="82" y="21"/>
                    <a:pt x="82" y="21"/>
                    <a:pt x="82" y="21"/>
                  </a:cubicBezTo>
                  <a:cubicBezTo>
                    <a:pt x="79" y="12"/>
                    <a:pt x="71" y="6"/>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p:cNvGrpSpPr>
            <a:grpSpLocks noChangeAspect="1"/>
          </p:cNvGrpSpPr>
          <p:nvPr/>
        </p:nvGrpSpPr>
        <p:grpSpPr>
          <a:xfrm>
            <a:off x="4431507" y="2895267"/>
            <a:ext cx="4141787" cy="492124"/>
            <a:chOff x="4434682" y="3175001"/>
            <a:chExt cx="4141787" cy="492124"/>
          </a:xfrm>
        </p:grpSpPr>
        <p:sp>
          <p:nvSpPr>
            <p:cNvPr id="18" name="Freeform 12"/>
            <p:cNvSpPr>
              <a:spLocks noEditPoints="1"/>
            </p:cNvSpPr>
            <p:nvPr/>
          </p:nvSpPr>
          <p:spPr bwMode="auto">
            <a:xfrm>
              <a:off x="4437063" y="3359151"/>
              <a:ext cx="4137025" cy="123825"/>
            </a:xfrm>
            <a:custGeom>
              <a:avLst/>
              <a:gdLst>
                <a:gd name="T0" fmla="*/ 11 w 2366"/>
                <a:gd name="T1" fmla="*/ 60 h 70"/>
                <a:gd name="T2" fmla="*/ 11 w 2366"/>
                <a:gd name="T3" fmla="*/ 60 h 70"/>
                <a:gd name="T4" fmla="*/ 2355 w 2366"/>
                <a:gd name="T5" fmla="*/ 60 h 70"/>
                <a:gd name="T6" fmla="*/ 2356 w 2366"/>
                <a:gd name="T7" fmla="*/ 60 h 70"/>
                <a:gd name="T8" fmla="*/ 10 w 2366"/>
                <a:gd name="T9" fmla="*/ 60 h 70"/>
                <a:gd name="T10" fmla="*/ 2356 w 2366"/>
                <a:gd name="T11" fmla="*/ 60 h 70"/>
                <a:gd name="T12" fmla="*/ 2356 w 2366"/>
                <a:gd name="T13" fmla="*/ 60 h 70"/>
                <a:gd name="T14" fmla="*/ 2356 w 2366"/>
                <a:gd name="T15" fmla="*/ 59 h 70"/>
                <a:gd name="T16" fmla="*/ 2356 w 2366"/>
                <a:gd name="T17" fmla="*/ 59 h 70"/>
                <a:gd name="T18" fmla="*/ 2356 w 2366"/>
                <a:gd name="T19" fmla="*/ 59 h 70"/>
                <a:gd name="T20" fmla="*/ 2363 w 2366"/>
                <a:gd name="T21" fmla="*/ 49 h 70"/>
                <a:gd name="T22" fmla="*/ 3 w 2366"/>
                <a:gd name="T23" fmla="*/ 47 h 70"/>
                <a:gd name="T24" fmla="*/ 3 w 2366"/>
                <a:gd name="T25" fmla="*/ 47 h 70"/>
                <a:gd name="T26" fmla="*/ 3 w 2366"/>
                <a:gd name="T27" fmla="*/ 47 h 70"/>
                <a:gd name="T28" fmla="*/ 0 w 2366"/>
                <a:gd name="T29" fmla="*/ 37 h 70"/>
                <a:gd name="T30" fmla="*/ 0 w 2366"/>
                <a:gd name="T31" fmla="*/ 37 h 70"/>
                <a:gd name="T32" fmla="*/ 0 w 2366"/>
                <a:gd name="T33" fmla="*/ 37 h 70"/>
                <a:gd name="T34" fmla="*/ 0 w 2366"/>
                <a:gd name="T35" fmla="*/ 37 h 70"/>
                <a:gd name="T36" fmla="*/ 0 w 2366"/>
                <a:gd name="T37" fmla="*/ 37 h 70"/>
                <a:gd name="T38" fmla="*/ 0 w 2366"/>
                <a:gd name="T39" fmla="*/ 33 h 70"/>
                <a:gd name="T40" fmla="*/ 0 w 2366"/>
                <a:gd name="T41" fmla="*/ 33 h 70"/>
                <a:gd name="T42" fmla="*/ 0 w 2366"/>
                <a:gd name="T43" fmla="*/ 33 h 70"/>
                <a:gd name="T44" fmla="*/ 0 w 2366"/>
                <a:gd name="T45" fmla="*/ 33 h 70"/>
                <a:gd name="T46" fmla="*/ 3 w 2366"/>
                <a:gd name="T47" fmla="*/ 22 h 70"/>
                <a:gd name="T48" fmla="*/ 3 w 2366"/>
                <a:gd name="T49" fmla="*/ 22 h 70"/>
                <a:gd name="T50" fmla="*/ 3 w 2366"/>
                <a:gd name="T51" fmla="*/ 22 h 70"/>
                <a:gd name="T52" fmla="*/ 2363 w 2366"/>
                <a:gd name="T53" fmla="*/ 20 h 70"/>
                <a:gd name="T54" fmla="*/ 2363 w 2366"/>
                <a:gd name="T55" fmla="*/ 49 h 70"/>
                <a:gd name="T56" fmla="*/ 2363 w 2366"/>
                <a:gd name="T57" fmla="*/ 20 h 70"/>
                <a:gd name="T58" fmla="*/ 2362 w 2366"/>
                <a:gd name="T59" fmla="*/ 20 h 70"/>
                <a:gd name="T60" fmla="*/ 2245 w 2366"/>
                <a:gd name="T61" fmla="*/ 0 h 70"/>
                <a:gd name="T62" fmla="*/ 86 w 2366"/>
                <a:gd name="T63" fmla="*/ 35 h 70"/>
                <a:gd name="T64" fmla="*/ 2245 w 2366"/>
                <a:gd name="T65" fmla="*/ 70 h 70"/>
                <a:gd name="T66" fmla="*/ 2245 w 2366"/>
                <a:gd name="T6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0">
                  <a:moveTo>
                    <a:pt x="11" y="60"/>
                  </a:moveTo>
                  <a:cubicBezTo>
                    <a:pt x="11" y="60"/>
                    <a:pt x="11" y="60"/>
                    <a:pt x="11" y="60"/>
                  </a:cubicBezTo>
                  <a:cubicBezTo>
                    <a:pt x="11" y="60"/>
                    <a:pt x="11" y="60"/>
                    <a:pt x="11" y="60"/>
                  </a:cubicBezTo>
                  <a:cubicBezTo>
                    <a:pt x="11" y="60"/>
                    <a:pt x="11" y="60"/>
                    <a:pt x="11" y="60"/>
                  </a:cubicBezTo>
                  <a:moveTo>
                    <a:pt x="2356" y="60"/>
                  </a:moveTo>
                  <a:cubicBezTo>
                    <a:pt x="2355" y="60"/>
                    <a:pt x="2355" y="60"/>
                    <a:pt x="2355" y="60"/>
                  </a:cubicBezTo>
                  <a:cubicBezTo>
                    <a:pt x="2355" y="60"/>
                    <a:pt x="2355" y="60"/>
                    <a:pt x="2355" y="60"/>
                  </a:cubicBezTo>
                  <a:cubicBezTo>
                    <a:pt x="2355" y="60"/>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59"/>
                  </a:moveTo>
                  <a:cubicBezTo>
                    <a:pt x="2356" y="59"/>
                    <a:pt x="2356" y="59"/>
                    <a:pt x="2356" y="59"/>
                  </a:cubicBezTo>
                  <a:cubicBezTo>
                    <a:pt x="2356" y="59"/>
                    <a:pt x="2356" y="59"/>
                    <a:pt x="2356" y="59"/>
                  </a:cubicBezTo>
                  <a:moveTo>
                    <a:pt x="2356" y="59"/>
                  </a:moveTo>
                  <a:cubicBezTo>
                    <a:pt x="2356" y="59"/>
                    <a:pt x="2356" y="59"/>
                    <a:pt x="2356" y="59"/>
                  </a:cubicBezTo>
                  <a:cubicBezTo>
                    <a:pt x="2356" y="59"/>
                    <a:pt x="2356" y="59"/>
                    <a:pt x="2356" y="59"/>
                  </a:cubicBezTo>
                  <a:moveTo>
                    <a:pt x="2363" y="49"/>
                  </a:moveTo>
                  <a:cubicBezTo>
                    <a:pt x="2363" y="49"/>
                    <a:pt x="2363" y="49"/>
                    <a:pt x="2363" y="49"/>
                  </a:cubicBezTo>
                  <a:cubicBezTo>
                    <a:pt x="2363" y="49"/>
                    <a:pt x="2363" y="49"/>
                    <a:pt x="2363" y="49"/>
                  </a:cubicBezTo>
                  <a:moveTo>
                    <a:pt x="3" y="47"/>
                  </a:moveTo>
                  <a:cubicBezTo>
                    <a:pt x="3" y="47"/>
                    <a:pt x="3" y="47"/>
                    <a:pt x="3" y="47"/>
                  </a:cubicBezTo>
                  <a:cubicBezTo>
                    <a:pt x="3" y="47"/>
                    <a:pt x="3" y="47"/>
                    <a:pt x="3" y="47"/>
                  </a:cubicBezTo>
                  <a:moveTo>
                    <a:pt x="3" y="47"/>
                  </a:moveTo>
                  <a:cubicBezTo>
                    <a:pt x="3" y="47"/>
                    <a:pt x="3" y="47"/>
                    <a:pt x="3" y="47"/>
                  </a:cubicBezTo>
                  <a:cubicBezTo>
                    <a:pt x="3" y="47"/>
                    <a:pt x="3" y="47"/>
                    <a:pt x="3" y="47"/>
                  </a:cubicBezTo>
                  <a:moveTo>
                    <a:pt x="0" y="37"/>
                  </a:moveTo>
                  <a:cubicBezTo>
                    <a:pt x="1" y="41"/>
                    <a:pt x="1" y="44"/>
                    <a:pt x="3" y="47"/>
                  </a:cubicBezTo>
                  <a:cubicBezTo>
                    <a:pt x="1" y="44"/>
                    <a:pt x="1" y="41"/>
                    <a:pt x="0" y="37"/>
                  </a:cubicBezTo>
                  <a:moveTo>
                    <a:pt x="0" y="37"/>
                  </a:moveTo>
                  <a:cubicBezTo>
                    <a:pt x="0" y="37"/>
                    <a:pt x="0" y="37"/>
                    <a:pt x="0" y="37"/>
                  </a:cubicBezTo>
                  <a:cubicBezTo>
                    <a:pt x="0" y="37"/>
                    <a:pt x="0" y="37"/>
                    <a:pt x="0" y="37"/>
                  </a:cubicBezTo>
                  <a:moveTo>
                    <a:pt x="0" y="37"/>
                  </a:moveTo>
                  <a:cubicBezTo>
                    <a:pt x="0" y="37"/>
                    <a:pt x="0" y="37"/>
                    <a:pt x="0" y="37"/>
                  </a:cubicBezTo>
                  <a:cubicBezTo>
                    <a:pt x="0" y="37"/>
                    <a:pt x="0" y="37"/>
                    <a:pt x="0" y="37"/>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3" y="22"/>
                  </a:moveTo>
                  <a:cubicBezTo>
                    <a:pt x="2" y="25"/>
                    <a:pt x="1" y="29"/>
                    <a:pt x="0" y="33"/>
                  </a:cubicBezTo>
                  <a:cubicBezTo>
                    <a:pt x="1" y="29"/>
                    <a:pt x="1" y="25"/>
                    <a:pt x="3" y="22"/>
                  </a:cubicBezTo>
                  <a:moveTo>
                    <a:pt x="3" y="22"/>
                  </a:moveTo>
                  <a:cubicBezTo>
                    <a:pt x="3" y="22"/>
                    <a:pt x="3" y="22"/>
                    <a:pt x="3" y="22"/>
                  </a:cubicBezTo>
                  <a:cubicBezTo>
                    <a:pt x="3" y="22"/>
                    <a:pt x="3" y="22"/>
                    <a:pt x="3" y="22"/>
                  </a:cubicBezTo>
                  <a:moveTo>
                    <a:pt x="3" y="22"/>
                  </a:moveTo>
                  <a:cubicBezTo>
                    <a:pt x="3" y="22"/>
                    <a:pt x="3" y="22"/>
                    <a:pt x="3" y="22"/>
                  </a:cubicBezTo>
                  <a:cubicBezTo>
                    <a:pt x="3" y="22"/>
                    <a:pt x="3" y="22"/>
                    <a:pt x="3" y="22"/>
                  </a:cubicBezTo>
                  <a:moveTo>
                    <a:pt x="2363" y="20"/>
                  </a:moveTo>
                  <a:cubicBezTo>
                    <a:pt x="2365" y="25"/>
                    <a:pt x="2366" y="30"/>
                    <a:pt x="2366" y="35"/>
                  </a:cubicBezTo>
                  <a:cubicBezTo>
                    <a:pt x="2366" y="40"/>
                    <a:pt x="2365" y="44"/>
                    <a:pt x="2363" y="49"/>
                  </a:cubicBezTo>
                  <a:cubicBezTo>
                    <a:pt x="2365" y="45"/>
                    <a:pt x="2366" y="40"/>
                    <a:pt x="2366" y="35"/>
                  </a:cubicBezTo>
                  <a:cubicBezTo>
                    <a:pt x="2366" y="30"/>
                    <a:pt x="2365" y="25"/>
                    <a:pt x="2363" y="20"/>
                  </a:cubicBezTo>
                  <a:moveTo>
                    <a:pt x="2362" y="20"/>
                  </a:moveTo>
                  <a:cubicBezTo>
                    <a:pt x="2362" y="20"/>
                    <a:pt x="2362" y="20"/>
                    <a:pt x="2362" y="20"/>
                  </a:cubicBezTo>
                  <a:cubicBezTo>
                    <a:pt x="2362" y="20"/>
                    <a:pt x="2362" y="20"/>
                    <a:pt x="2362" y="20"/>
                  </a:cubicBezTo>
                  <a:moveTo>
                    <a:pt x="2245" y="0"/>
                  </a:moveTo>
                  <a:cubicBezTo>
                    <a:pt x="121" y="0"/>
                    <a:pt x="121" y="0"/>
                    <a:pt x="121" y="0"/>
                  </a:cubicBezTo>
                  <a:cubicBezTo>
                    <a:pt x="86" y="35"/>
                    <a:pt x="86" y="35"/>
                    <a:pt x="86" y="35"/>
                  </a:cubicBezTo>
                  <a:cubicBezTo>
                    <a:pt x="121" y="70"/>
                    <a:pt x="121" y="70"/>
                    <a:pt x="121" y="70"/>
                  </a:cubicBezTo>
                  <a:cubicBezTo>
                    <a:pt x="2245" y="70"/>
                    <a:pt x="2245" y="70"/>
                    <a:pt x="2245" y="70"/>
                  </a:cubicBezTo>
                  <a:cubicBezTo>
                    <a:pt x="2280" y="35"/>
                    <a:pt x="2280" y="35"/>
                    <a:pt x="2280" y="35"/>
                  </a:cubicBezTo>
                  <a:cubicBezTo>
                    <a:pt x="2245" y="0"/>
                    <a:pt x="2245" y="0"/>
                    <a:pt x="2245"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p:nvSpPr>
          <p:spPr bwMode="auto">
            <a:xfrm>
              <a:off x="8259763" y="3175001"/>
              <a:ext cx="295275" cy="201612"/>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7 w 169"/>
                <a:gd name="T13" fmla="*/ 106 h 116"/>
                <a:gd name="T14" fmla="*/ 147 w 169"/>
                <a:gd name="T15" fmla="*/ 106 h 116"/>
                <a:gd name="T16" fmla="*/ 147 w 169"/>
                <a:gd name="T17" fmla="*/ 106 h 116"/>
                <a:gd name="T18" fmla="*/ 157 w 169"/>
                <a:gd name="T19" fmla="*/ 108 h 116"/>
                <a:gd name="T20" fmla="*/ 157 w 169"/>
                <a:gd name="T21" fmla="*/ 108 h 116"/>
                <a:gd name="T22" fmla="*/ 157 w 169"/>
                <a:gd name="T23" fmla="*/ 108 h 116"/>
                <a:gd name="T24" fmla="*/ 169 w 169"/>
                <a:gd name="T25" fmla="*/ 116 h 116"/>
                <a:gd name="T26" fmla="*/ 63 w 169"/>
                <a:gd name="T27" fmla="*/ 10 h 116"/>
                <a:gd name="T28" fmla="*/ 38 w 169"/>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4" y="106"/>
                    <a:pt x="144" y="106"/>
                    <a:pt x="144" y="106"/>
                  </a:cubicBezTo>
                  <a:cubicBezTo>
                    <a:pt x="145" y="106"/>
                    <a:pt x="146" y="106"/>
                    <a:pt x="147" y="106"/>
                  </a:cubicBezTo>
                  <a:cubicBezTo>
                    <a:pt x="147" y="106"/>
                    <a:pt x="147" y="106"/>
                    <a:pt x="147" y="106"/>
                  </a:cubicBezTo>
                  <a:cubicBezTo>
                    <a:pt x="147" y="106"/>
                    <a:pt x="147" y="106"/>
                    <a:pt x="147" y="106"/>
                  </a:cubicBezTo>
                  <a:cubicBezTo>
                    <a:pt x="151" y="106"/>
                    <a:pt x="154" y="107"/>
                    <a:pt x="157" y="108"/>
                  </a:cubicBezTo>
                  <a:cubicBezTo>
                    <a:pt x="157" y="108"/>
                    <a:pt x="157" y="108"/>
                    <a:pt x="157" y="108"/>
                  </a:cubicBezTo>
                  <a:cubicBezTo>
                    <a:pt x="157" y="108"/>
                    <a:pt x="157" y="108"/>
                    <a:pt x="157" y="108"/>
                  </a:cubicBezTo>
                  <a:cubicBezTo>
                    <a:pt x="161" y="109"/>
                    <a:pt x="165" y="112"/>
                    <a:pt x="169" y="116"/>
                  </a:cubicBezTo>
                  <a:cubicBezTo>
                    <a:pt x="63" y="10"/>
                    <a:pt x="63" y="10"/>
                    <a:pt x="63" y="10"/>
                  </a:cubicBezTo>
                  <a:cubicBezTo>
                    <a:pt x="57" y="3"/>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noEditPoints="1"/>
            </p:cNvSpPr>
            <p:nvPr/>
          </p:nvSpPr>
          <p:spPr bwMode="auto">
            <a:xfrm>
              <a:off x="8360569" y="3359151"/>
              <a:ext cx="171450" cy="61912"/>
            </a:xfrm>
            <a:custGeom>
              <a:avLst/>
              <a:gdLst>
                <a:gd name="T0" fmla="*/ 98 w 98"/>
                <a:gd name="T1" fmla="*/ 2 h 35"/>
                <a:gd name="T2" fmla="*/ 98 w 98"/>
                <a:gd name="T3" fmla="*/ 2 h 35"/>
                <a:gd name="T4" fmla="*/ 98 w 98"/>
                <a:gd name="T5" fmla="*/ 2 h 35"/>
                <a:gd name="T6" fmla="*/ 88 w 98"/>
                <a:gd name="T7" fmla="*/ 0 h 35"/>
                <a:gd name="T8" fmla="*/ 98 w 98"/>
                <a:gd name="T9" fmla="*/ 2 h 35"/>
                <a:gd name="T10" fmla="*/ 88 w 98"/>
                <a:gd name="T11" fmla="*/ 0 h 35"/>
                <a:gd name="T12" fmla="*/ 88 w 98"/>
                <a:gd name="T13" fmla="*/ 0 h 35"/>
                <a:gd name="T14" fmla="*/ 88 w 98"/>
                <a:gd name="T15" fmla="*/ 0 h 35"/>
                <a:gd name="T16" fmla="*/ 88 w 98"/>
                <a:gd name="T17" fmla="*/ 0 h 35"/>
                <a:gd name="T18" fmla="*/ 85 w 98"/>
                <a:gd name="T19" fmla="*/ 0 h 35"/>
                <a:gd name="T20" fmla="*/ 0 w 98"/>
                <a:gd name="T21" fmla="*/ 0 h 35"/>
                <a:gd name="T22" fmla="*/ 35 w 98"/>
                <a:gd name="T23" fmla="*/ 35 h 35"/>
                <a:gd name="T24" fmla="*/ 60 w 98"/>
                <a:gd name="T25" fmla="*/ 10 h 35"/>
                <a:gd name="T26" fmla="*/ 85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98" y="2"/>
                  </a:moveTo>
                  <a:cubicBezTo>
                    <a:pt x="98" y="2"/>
                    <a:pt x="98" y="2"/>
                    <a:pt x="98" y="2"/>
                  </a:cubicBezTo>
                  <a:cubicBezTo>
                    <a:pt x="98" y="2"/>
                    <a:pt x="98" y="2"/>
                    <a:pt x="98" y="2"/>
                  </a:cubicBezTo>
                  <a:moveTo>
                    <a:pt x="88" y="0"/>
                  </a:moveTo>
                  <a:cubicBezTo>
                    <a:pt x="92" y="0"/>
                    <a:pt x="95" y="1"/>
                    <a:pt x="98" y="2"/>
                  </a:cubicBezTo>
                  <a:cubicBezTo>
                    <a:pt x="95" y="1"/>
                    <a:pt x="92" y="0"/>
                    <a:pt x="88" y="0"/>
                  </a:cubicBezTo>
                  <a:moveTo>
                    <a:pt x="88" y="0"/>
                  </a:moveTo>
                  <a:cubicBezTo>
                    <a:pt x="88" y="0"/>
                    <a:pt x="88" y="0"/>
                    <a:pt x="88" y="0"/>
                  </a:cubicBezTo>
                  <a:cubicBezTo>
                    <a:pt x="88" y="0"/>
                    <a:pt x="88" y="0"/>
                    <a:pt x="88"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noEditPoints="1"/>
            </p:cNvSpPr>
            <p:nvPr/>
          </p:nvSpPr>
          <p:spPr bwMode="auto">
            <a:xfrm>
              <a:off x="8556625" y="3444876"/>
              <a:ext cx="12700" cy="17462"/>
            </a:xfrm>
            <a:custGeom>
              <a:avLst/>
              <a:gdLst>
                <a:gd name="T0" fmla="*/ 7 w 7"/>
                <a:gd name="T1" fmla="*/ 0 h 10"/>
                <a:gd name="T2" fmla="*/ 7 w 7"/>
                <a:gd name="T3" fmla="*/ 0 h 10"/>
                <a:gd name="T4" fmla="*/ 7 w 7"/>
                <a:gd name="T5" fmla="*/ 0 h 10"/>
                <a:gd name="T6" fmla="*/ 7 w 7"/>
                <a:gd name="T7" fmla="*/ 0 h 10"/>
                <a:gd name="T8" fmla="*/ 0 w 7"/>
                <a:gd name="T9" fmla="*/ 10 h 10"/>
                <a:gd name="T10" fmla="*/ 0 w 7"/>
                <a:gd name="T11" fmla="*/ 10 h 10"/>
                <a:gd name="T12" fmla="*/ 7 w 7"/>
                <a:gd name="T13" fmla="*/ 0 h 10"/>
                <a:gd name="T14" fmla="*/ 7 w 7"/>
                <a:gd name="T15" fmla="*/ 0 h 10"/>
                <a:gd name="T16" fmla="*/ 7 w 7"/>
                <a:gd name="T17" fmla="*/ 0 h 10"/>
                <a:gd name="T18" fmla="*/ 7 w 7"/>
                <a:gd name="T19" fmla="*/ 0 h 10"/>
                <a:gd name="T20" fmla="*/ 7 w 7"/>
                <a:gd name="T21" fmla="*/ 0 h 10"/>
                <a:gd name="T22" fmla="*/ 7 w 7"/>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0">
                  <a:moveTo>
                    <a:pt x="7" y="0"/>
                  </a:moveTo>
                  <a:cubicBezTo>
                    <a:pt x="7" y="0"/>
                    <a:pt x="7" y="0"/>
                    <a:pt x="7" y="0"/>
                  </a:cubicBezTo>
                  <a:cubicBezTo>
                    <a:pt x="7" y="0"/>
                    <a:pt x="7" y="0"/>
                    <a:pt x="7" y="0"/>
                  </a:cubicBezTo>
                  <a:cubicBezTo>
                    <a:pt x="7" y="0"/>
                    <a:pt x="7" y="0"/>
                    <a:pt x="7" y="0"/>
                  </a:cubicBezTo>
                  <a:cubicBezTo>
                    <a:pt x="5" y="4"/>
                    <a:pt x="3" y="7"/>
                    <a:pt x="0" y="10"/>
                  </a:cubicBezTo>
                  <a:cubicBezTo>
                    <a:pt x="0" y="10"/>
                    <a:pt x="0" y="10"/>
                    <a:pt x="0" y="10"/>
                  </a:cubicBezTo>
                  <a:cubicBezTo>
                    <a:pt x="3" y="7"/>
                    <a:pt x="5" y="4"/>
                    <a:pt x="7" y="0"/>
                  </a:cubicBezTo>
                  <a:moveTo>
                    <a:pt x="7" y="0"/>
                  </a:moveTo>
                  <a:cubicBezTo>
                    <a:pt x="7" y="0"/>
                    <a:pt x="7" y="0"/>
                    <a:pt x="7" y="0"/>
                  </a:cubicBezTo>
                  <a:cubicBezTo>
                    <a:pt x="7" y="0"/>
                    <a:pt x="7" y="0"/>
                    <a:pt x="7" y="0"/>
                  </a:cubicBezTo>
                  <a:cubicBezTo>
                    <a:pt x="7" y="0"/>
                    <a:pt x="7" y="0"/>
                    <a:pt x="7" y="0"/>
                  </a:cubicBezTo>
                  <a:cubicBezTo>
                    <a:pt x="7" y="0"/>
                    <a:pt x="7" y="0"/>
                    <a:pt x="7"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noEditPoints="1"/>
            </p:cNvSpPr>
            <p:nvPr/>
          </p:nvSpPr>
          <p:spPr bwMode="auto">
            <a:xfrm>
              <a:off x="8569325" y="3421063"/>
              <a:ext cx="4763" cy="23812"/>
            </a:xfrm>
            <a:custGeom>
              <a:avLst/>
              <a:gdLst>
                <a:gd name="T0" fmla="*/ 0 w 3"/>
                <a:gd name="T1" fmla="*/ 14 h 14"/>
                <a:gd name="T2" fmla="*/ 0 w 3"/>
                <a:gd name="T3" fmla="*/ 14 h 14"/>
                <a:gd name="T4" fmla="*/ 0 w 3"/>
                <a:gd name="T5" fmla="*/ 14 h 14"/>
                <a:gd name="T6" fmla="*/ 0 w 3"/>
                <a:gd name="T7" fmla="*/ 14 h 14"/>
                <a:gd name="T8" fmla="*/ 0 w 3"/>
                <a:gd name="T9" fmla="*/ 14 h 14"/>
                <a:gd name="T10" fmla="*/ 0 w 3"/>
                <a:gd name="T11" fmla="*/ 14 h 14"/>
                <a:gd name="T12" fmla="*/ 0 w 3"/>
                <a:gd name="T13" fmla="*/ 14 h 14"/>
                <a:gd name="T14" fmla="*/ 0 w 3"/>
                <a:gd name="T15" fmla="*/ 14 h 14"/>
                <a:gd name="T16" fmla="*/ 3 w 3"/>
                <a:gd name="T17" fmla="*/ 0 h 14"/>
                <a:gd name="T18" fmla="*/ 0 w 3"/>
                <a:gd name="T19" fmla="*/ 14 h 14"/>
                <a:gd name="T20" fmla="*/ 0 w 3"/>
                <a:gd name="T21" fmla="*/ 14 h 14"/>
                <a:gd name="T22" fmla="*/ 3 w 3"/>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4">
                  <a:moveTo>
                    <a:pt x="0" y="14"/>
                  </a:moveTo>
                  <a:cubicBezTo>
                    <a:pt x="0" y="14"/>
                    <a:pt x="0" y="14"/>
                    <a:pt x="0" y="14"/>
                  </a:cubicBezTo>
                  <a:cubicBezTo>
                    <a:pt x="0" y="14"/>
                    <a:pt x="0" y="14"/>
                    <a:pt x="0" y="14"/>
                  </a:cubicBezTo>
                  <a:moveTo>
                    <a:pt x="0" y="14"/>
                  </a:moveTo>
                  <a:cubicBezTo>
                    <a:pt x="0" y="14"/>
                    <a:pt x="0" y="14"/>
                    <a:pt x="0" y="14"/>
                  </a:cubicBezTo>
                  <a:cubicBezTo>
                    <a:pt x="0" y="14"/>
                    <a:pt x="0" y="14"/>
                    <a:pt x="0" y="14"/>
                  </a:cubicBezTo>
                  <a:cubicBezTo>
                    <a:pt x="0" y="14"/>
                    <a:pt x="0" y="14"/>
                    <a:pt x="0" y="14"/>
                  </a:cubicBezTo>
                  <a:cubicBezTo>
                    <a:pt x="0" y="14"/>
                    <a:pt x="0" y="14"/>
                    <a:pt x="0" y="14"/>
                  </a:cubicBezTo>
                  <a:moveTo>
                    <a:pt x="3" y="0"/>
                  </a:moveTo>
                  <a:cubicBezTo>
                    <a:pt x="3" y="5"/>
                    <a:pt x="2" y="9"/>
                    <a:pt x="0" y="14"/>
                  </a:cubicBezTo>
                  <a:cubicBezTo>
                    <a:pt x="0" y="14"/>
                    <a:pt x="0" y="14"/>
                    <a:pt x="0" y="14"/>
                  </a:cubicBezTo>
                  <a:cubicBezTo>
                    <a:pt x="2" y="9"/>
                    <a:pt x="3" y="5"/>
                    <a:pt x="3"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noEditPoints="1"/>
            </p:cNvSpPr>
            <p:nvPr/>
          </p:nvSpPr>
          <p:spPr bwMode="auto">
            <a:xfrm>
              <a:off x="8555038" y="3376613"/>
              <a:ext cx="14288" cy="17462"/>
            </a:xfrm>
            <a:custGeom>
              <a:avLst/>
              <a:gdLst>
                <a:gd name="T0" fmla="*/ 7 w 8"/>
                <a:gd name="T1" fmla="*/ 10 h 10"/>
                <a:gd name="T2" fmla="*/ 8 w 8"/>
                <a:gd name="T3" fmla="*/ 10 h 10"/>
                <a:gd name="T4" fmla="*/ 7 w 8"/>
                <a:gd name="T5" fmla="*/ 10 h 10"/>
                <a:gd name="T6" fmla="*/ 0 w 8"/>
                <a:gd name="T7" fmla="*/ 0 h 10"/>
                <a:gd name="T8" fmla="*/ 0 w 8"/>
                <a:gd name="T9" fmla="*/ 0 h 10"/>
                <a:gd name="T10" fmla="*/ 2 w 8"/>
                <a:gd name="T11" fmla="*/ 2 h 10"/>
                <a:gd name="T12" fmla="*/ 2 w 8"/>
                <a:gd name="T13" fmla="*/ 2 h 10"/>
                <a:gd name="T14" fmla="*/ 2 w 8"/>
                <a:gd name="T15" fmla="*/ 2 h 10"/>
                <a:gd name="T16" fmla="*/ 7 w 8"/>
                <a:gd name="T17" fmla="*/ 9 h 10"/>
                <a:gd name="T18" fmla="*/ 7 w 8"/>
                <a:gd name="T19" fmla="*/ 9 h 10"/>
                <a:gd name="T20" fmla="*/ 7 w 8"/>
                <a:gd name="T21" fmla="*/ 10 h 10"/>
                <a:gd name="T22" fmla="*/ 7 w 8"/>
                <a:gd name="T23" fmla="*/ 10 h 10"/>
                <a:gd name="T24" fmla="*/ 7 w 8"/>
                <a:gd name="T25" fmla="*/ 10 h 10"/>
                <a:gd name="T26" fmla="*/ 7 w 8"/>
                <a:gd name="T27" fmla="*/ 10 h 10"/>
                <a:gd name="T28" fmla="*/ 0 w 8"/>
                <a:gd name="T29" fmla="*/ 0 h 10"/>
                <a:gd name="T30" fmla="*/ 0 w 8"/>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0">
                  <a:moveTo>
                    <a:pt x="7" y="10"/>
                  </a:moveTo>
                  <a:cubicBezTo>
                    <a:pt x="8" y="10"/>
                    <a:pt x="8" y="10"/>
                    <a:pt x="8" y="10"/>
                  </a:cubicBezTo>
                  <a:cubicBezTo>
                    <a:pt x="8" y="10"/>
                    <a:pt x="8" y="10"/>
                    <a:pt x="7" y="10"/>
                  </a:cubicBezTo>
                  <a:moveTo>
                    <a:pt x="0" y="0"/>
                  </a:moveTo>
                  <a:cubicBezTo>
                    <a:pt x="0" y="0"/>
                    <a:pt x="0" y="0"/>
                    <a:pt x="0" y="0"/>
                  </a:cubicBezTo>
                  <a:cubicBezTo>
                    <a:pt x="1" y="0"/>
                    <a:pt x="2" y="1"/>
                    <a:pt x="2" y="2"/>
                  </a:cubicBezTo>
                  <a:cubicBezTo>
                    <a:pt x="2" y="2"/>
                    <a:pt x="2" y="2"/>
                    <a:pt x="2" y="2"/>
                  </a:cubicBezTo>
                  <a:cubicBezTo>
                    <a:pt x="2" y="2"/>
                    <a:pt x="2" y="2"/>
                    <a:pt x="2" y="2"/>
                  </a:cubicBezTo>
                  <a:cubicBezTo>
                    <a:pt x="4" y="4"/>
                    <a:pt x="6" y="7"/>
                    <a:pt x="7" y="9"/>
                  </a:cubicBezTo>
                  <a:cubicBezTo>
                    <a:pt x="7" y="9"/>
                    <a:pt x="7" y="9"/>
                    <a:pt x="7" y="9"/>
                  </a:cubicBezTo>
                  <a:cubicBezTo>
                    <a:pt x="7" y="9"/>
                    <a:pt x="7" y="9"/>
                    <a:pt x="7" y="10"/>
                  </a:cubicBezTo>
                  <a:cubicBezTo>
                    <a:pt x="7" y="10"/>
                    <a:pt x="7" y="10"/>
                    <a:pt x="7" y="10"/>
                  </a:cubicBezTo>
                  <a:cubicBezTo>
                    <a:pt x="7" y="10"/>
                    <a:pt x="7" y="10"/>
                    <a:pt x="7" y="10"/>
                  </a:cubicBezTo>
                  <a:cubicBezTo>
                    <a:pt x="7" y="10"/>
                    <a:pt x="7" y="10"/>
                    <a:pt x="7" y="10"/>
                  </a:cubicBezTo>
                  <a:cubicBezTo>
                    <a:pt x="6" y="6"/>
                    <a:pt x="3" y="3"/>
                    <a:pt x="0" y="0"/>
                  </a:cubicBezTo>
                  <a:cubicBezTo>
                    <a:pt x="0" y="0"/>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noEditPoints="1"/>
            </p:cNvSpPr>
            <p:nvPr/>
          </p:nvSpPr>
          <p:spPr bwMode="auto">
            <a:xfrm>
              <a:off x="8555038" y="3376613"/>
              <a:ext cx="19050" cy="44450"/>
            </a:xfrm>
            <a:custGeom>
              <a:avLst/>
              <a:gdLst>
                <a:gd name="T0" fmla="*/ 7 w 11"/>
                <a:gd name="T1" fmla="*/ 10 h 25"/>
                <a:gd name="T2" fmla="*/ 11 w 11"/>
                <a:gd name="T3" fmla="*/ 25 h 25"/>
                <a:gd name="T4" fmla="*/ 8 w 11"/>
                <a:gd name="T5" fmla="*/ 10 h 25"/>
                <a:gd name="T6" fmla="*/ 7 w 11"/>
                <a:gd name="T7" fmla="*/ 10 h 25"/>
                <a:gd name="T8" fmla="*/ 7 w 11"/>
                <a:gd name="T9" fmla="*/ 10 h 25"/>
                <a:gd name="T10" fmla="*/ 7 w 11"/>
                <a:gd name="T11" fmla="*/ 10 h 25"/>
                <a:gd name="T12" fmla="*/ 7 w 11"/>
                <a:gd name="T13" fmla="*/ 10 h 25"/>
                <a:gd name="T14" fmla="*/ 7 w 11"/>
                <a:gd name="T15" fmla="*/ 10 h 25"/>
                <a:gd name="T16" fmla="*/ 7 w 11"/>
                <a:gd name="T17" fmla="*/ 10 h 25"/>
                <a:gd name="T18" fmla="*/ 7 w 11"/>
                <a:gd name="T19" fmla="*/ 9 h 25"/>
                <a:gd name="T20" fmla="*/ 7 w 11"/>
                <a:gd name="T21" fmla="*/ 9 h 25"/>
                <a:gd name="T22" fmla="*/ 7 w 11"/>
                <a:gd name="T23" fmla="*/ 9 h 25"/>
                <a:gd name="T24" fmla="*/ 2 w 11"/>
                <a:gd name="T25" fmla="*/ 2 h 25"/>
                <a:gd name="T26" fmla="*/ 2 w 11"/>
                <a:gd name="T27" fmla="*/ 2 h 25"/>
                <a:gd name="T28" fmla="*/ 2 w 11"/>
                <a:gd name="T29" fmla="*/ 2 h 25"/>
                <a:gd name="T30" fmla="*/ 0 w 11"/>
                <a:gd name="T31" fmla="*/ 0 h 25"/>
                <a:gd name="T32" fmla="*/ 0 w 11"/>
                <a:gd name="T33" fmla="*/ 0 h 25"/>
                <a:gd name="T34" fmla="*/ 2 w 11"/>
                <a:gd name="T35" fmla="*/ 2 h 25"/>
                <a:gd name="T36" fmla="*/ 0 w 11"/>
                <a:gd name="T3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5">
                  <a:moveTo>
                    <a:pt x="7" y="10"/>
                  </a:moveTo>
                  <a:cubicBezTo>
                    <a:pt x="10" y="14"/>
                    <a:pt x="11" y="20"/>
                    <a:pt x="11" y="25"/>
                  </a:cubicBezTo>
                  <a:cubicBezTo>
                    <a:pt x="11" y="20"/>
                    <a:pt x="10" y="15"/>
                    <a:pt x="8" y="10"/>
                  </a:cubicBezTo>
                  <a:cubicBezTo>
                    <a:pt x="8" y="10"/>
                    <a:pt x="8" y="10"/>
                    <a:pt x="7" y="10"/>
                  </a:cubicBezTo>
                  <a:cubicBezTo>
                    <a:pt x="7" y="10"/>
                    <a:pt x="7" y="10"/>
                    <a:pt x="7" y="10"/>
                  </a:cubicBezTo>
                  <a:cubicBezTo>
                    <a:pt x="7" y="10"/>
                    <a:pt x="7" y="10"/>
                    <a:pt x="7" y="10"/>
                  </a:cubicBezTo>
                  <a:moveTo>
                    <a:pt x="7" y="10"/>
                  </a:moveTo>
                  <a:cubicBezTo>
                    <a:pt x="7" y="10"/>
                    <a:pt x="7" y="10"/>
                    <a:pt x="7" y="10"/>
                  </a:cubicBezTo>
                  <a:cubicBezTo>
                    <a:pt x="7" y="10"/>
                    <a:pt x="7" y="10"/>
                    <a:pt x="7" y="10"/>
                  </a:cubicBezTo>
                  <a:moveTo>
                    <a:pt x="7" y="9"/>
                  </a:moveTo>
                  <a:cubicBezTo>
                    <a:pt x="7" y="9"/>
                    <a:pt x="7" y="9"/>
                    <a:pt x="7" y="9"/>
                  </a:cubicBezTo>
                  <a:cubicBezTo>
                    <a:pt x="7" y="9"/>
                    <a:pt x="7" y="9"/>
                    <a:pt x="7" y="9"/>
                  </a:cubicBezTo>
                  <a:moveTo>
                    <a:pt x="2" y="2"/>
                  </a:moveTo>
                  <a:cubicBezTo>
                    <a:pt x="2" y="2"/>
                    <a:pt x="2" y="2"/>
                    <a:pt x="2" y="2"/>
                  </a:cubicBezTo>
                  <a:cubicBezTo>
                    <a:pt x="2" y="2"/>
                    <a:pt x="2" y="2"/>
                    <a:pt x="2" y="2"/>
                  </a:cubicBezTo>
                  <a:moveTo>
                    <a:pt x="0" y="0"/>
                  </a:moveTo>
                  <a:cubicBezTo>
                    <a:pt x="0" y="0"/>
                    <a:pt x="0" y="0"/>
                    <a:pt x="0" y="0"/>
                  </a:cubicBezTo>
                  <a:cubicBezTo>
                    <a:pt x="1" y="1"/>
                    <a:pt x="2" y="1"/>
                    <a:pt x="2" y="2"/>
                  </a:cubicBezTo>
                  <a:cubicBezTo>
                    <a:pt x="2" y="1"/>
                    <a:pt x="1"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p:cNvSpPr>
            <p:nvPr/>
          </p:nvSpPr>
          <p:spPr bwMode="auto">
            <a:xfrm>
              <a:off x="8259763" y="3465513"/>
              <a:ext cx="295275" cy="201612"/>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8 h 116"/>
                <a:gd name="T18" fmla="*/ 158 w 169"/>
                <a:gd name="T19" fmla="*/ 8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noEditPoints="1"/>
            </p:cNvSpPr>
            <p:nvPr/>
          </p:nvSpPr>
          <p:spPr bwMode="auto">
            <a:xfrm>
              <a:off x="8360569" y="3421063"/>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3 h 35"/>
                <a:gd name="T26" fmla="*/ 99 w 110"/>
                <a:gd name="T27" fmla="*/ 33 h 35"/>
                <a:gd name="T28" fmla="*/ 99 w 110"/>
                <a:gd name="T29" fmla="*/ 33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noEditPoints="1"/>
            </p:cNvSpPr>
            <p:nvPr/>
          </p:nvSpPr>
          <p:spPr bwMode="auto">
            <a:xfrm>
              <a:off x="8510588" y="3359151"/>
              <a:ext cx="58738" cy="123825"/>
            </a:xfrm>
            <a:custGeom>
              <a:avLst/>
              <a:gdLst>
                <a:gd name="T0" fmla="*/ 0 w 33"/>
                <a:gd name="T1" fmla="*/ 70 h 70"/>
                <a:gd name="T2" fmla="*/ 0 w 33"/>
                <a:gd name="T3" fmla="*/ 70 h 70"/>
                <a:gd name="T4" fmla="*/ 3 w 33"/>
                <a:gd name="T5" fmla="*/ 70 h 70"/>
                <a:gd name="T6" fmla="*/ 3 w 33"/>
                <a:gd name="T7" fmla="*/ 70 h 70"/>
                <a:gd name="T8" fmla="*/ 3 w 33"/>
                <a:gd name="T9" fmla="*/ 70 h 70"/>
                <a:gd name="T10" fmla="*/ 13 w 33"/>
                <a:gd name="T11" fmla="*/ 68 h 70"/>
                <a:gd name="T12" fmla="*/ 13 w 33"/>
                <a:gd name="T13" fmla="*/ 68 h 70"/>
                <a:gd name="T14" fmla="*/ 13 w 33"/>
                <a:gd name="T15" fmla="*/ 68 h 70"/>
                <a:gd name="T16" fmla="*/ 25 w 33"/>
                <a:gd name="T17" fmla="*/ 60 h 70"/>
                <a:gd name="T18" fmla="*/ 25 w 33"/>
                <a:gd name="T19" fmla="*/ 60 h 70"/>
                <a:gd name="T20" fmla="*/ 25 w 33"/>
                <a:gd name="T21" fmla="*/ 60 h 70"/>
                <a:gd name="T22" fmla="*/ 25 w 33"/>
                <a:gd name="T23" fmla="*/ 60 h 70"/>
                <a:gd name="T24" fmla="*/ 25 w 33"/>
                <a:gd name="T25" fmla="*/ 60 h 70"/>
                <a:gd name="T26" fmla="*/ 25 w 33"/>
                <a:gd name="T27" fmla="*/ 60 h 70"/>
                <a:gd name="T28" fmla="*/ 26 w 33"/>
                <a:gd name="T29" fmla="*/ 60 h 70"/>
                <a:gd name="T30" fmla="*/ 26 w 33"/>
                <a:gd name="T31" fmla="*/ 60 h 70"/>
                <a:gd name="T32" fmla="*/ 26 w 33"/>
                <a:gd name="T33" fmla="*/ 60 h 70"/>
                <a:gd name="T34" fmla="*/ 26 w 33"/>
                <a:gd name="T35" fmla="*/ 59 h 70"/>
                <a:gd name="T36" fmla="*/ 26 w 33"/>
                <a:gd name="T37" fmla="*/ 59 h 70"/>
                <a:gd name="T38" fmla="*/ 26 w 33"/>
                <a:gd name="T39" fmla="*/ 59 h 70"/>
                <a:gd name="T40" fmla="*/ 33 w 33"/>
                <a:gd name="T41" fmla="*/ 49 h 70"/>
                <a:gd name="T42" fmla="*/ 33 w 33"/>
                <a:gd name="T43" fmla="*/ 49 h 70"/>
                <a:gd name="T44" fmla="*/ 33 w 33"/>
                <a:gd name="T45" fmla="*/ 49 h 70"/>
                <a:gd name="T46" fmla="*/ 32 w 33"/>
                <a:gd name="T47" fmla="*/ 20 h 70"/>
                <a:gd name="T48" fmla="*/ 32 w 33"/>
                <a:gd name="T49" fmla="*/ 20 h 70"/>
                <a:gd name="T50" fmla="*/ 32 w 33"/>
                <a:gd name="T51" fmla="*/ 20 h 70"/>
                <a:gd name="T52" fmla="*/ 27 w 33"/>
                <a:gd name="T53" fmla="*/ 12 h 70"/>
                <a:gd name="T54" fmla="*/ 27 w 33"/>
                <a:gd name="T55" fmla="*/ 12 h 70"/>
                <a:gd name="T56" fmla="*/ 27 w 33"/>
                <a:gd name="T57" fmla="*/ 12 h 70"/>
                <a:gd name="T58" fmla="*/ 13 w 33"/>
                <a:gd name="T59" fmla="*/ 2 h 70"/>
                <a:gd name="T60" fmla="*/ 25 w 33"/>
                <a:gd name="T61" fmla="*/ 10 h 70"/>
                <a:gd name="T62" fmla="*/ 13 w 33"/>
                <a:gd name="T63" fmla="*/ 2 h 70"/>
                <a:gd name="T64" fmla="*/ 13 w 33"/>
                <a:gd name="T65" fmla="*/ 2 h 70"/>
                <a:gd name="T66" fmla="*/ 3 w 33"/>
                <a:gd name="T67" fmla="*/ 0 h 70"/>
                <a:gd name="T68" fmla="*/ 0 w 33"/>
                <a:gd name="T69" fmla="*/ 0 h 70"/>
                <a:gd name="T70" fmla="*/ 0 w 33"/>
                <a:gd name="T71" fmla="*/ 0 h 70"/>
                <a:gd name="T72" fmla="*/ 0 w 33"/>
                <a:gd name="T7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70">
                  <a:moveTo>
                    <a:pt x="2" y="70"/>
                  </a:moveTo>
                  <a:cubicBezTo>
                    <a:pt x="2" y="70"/>
                    <a:pt x="1" y="70"/>
                    <a:pt x="0" y="70"/>
                  </a:cubicBezTo>
                  <a:cubicBezTo>
                    <a:pt x="0" y="70"/>
                    <a:pt x="0" y="70"/>
                    <a:pt x="0" y="70"/>
                  </a:cubicBezTo>
                  <a:cubicBezTo>
                    <a:pt x="0" y="70"/>
                    <a:pt x="0" y="70"/>
                    <a:pt x="0"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0"/>
                  </a:moveTo>
                  <a:cubicBezTo>
                    <a:pt x="22" y="64"/>
                    <a:pt x="18" y="66"/>
                    <a:pt x="14" y="68"/>
                  </a:cubicBezTo>
                  <a:cubicBezTo>
                    <a:pt x="18" y="66"/>
                    <a:pt x="21" y="64"/>
                    <a:pt x="25" y="60"/>
                  </a:cubicBezTo>
                  <a:moveTo>
                    <a:pt x="25" y="60"/>
                  </a:moveTo>
                  <a:cubicBezTo>
                    <a:pt x="25" y="60"/>
                    <a:pt x="25" y="60"/>
                    <a:pt x="25" y="60"/>
                  </a:cubicBezTo>
                  <a:cubicBezTo>
                    <a:pt x="25" y="60"/>
                    <a:pt x="25" y="60"/>
                    <a:pt x="25" y="60"/>
                  </a:cubicBezTo>
                  <a:moveTo>
                    <a:pt x="25" y="60"/>
                  </a:moveTo>
                  <a:cubicBezTo>
                    <a:pt x="25" y="60"/>
                    <a:pt x="25" y="60"/>
                    <a:pt x="25" y="60"/>
                  </a:cubicBezTo>
                  <a:cubicBezTo>
                    <a:pt x="25" y="60"/>
                    <a:pt x="25" y="60"/>
                    <a:pt x="25" y="60"/>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59"/>
                  </a:moveTo>
                  <a:cubicBezTo>
                    <a:pt x="26" y="59"/>
                    <a:pt x="26" y="60"/>
                    <a:pt x="26" y="60"/>
                  </a:cubicBezTo>
                  <a:cubicBezTo>
                    <a:pt x="26" y="60"/>
                    <a:pt x="26" y="59"/>
                    <a:pt x="26" y="59"/>
                  </a:cubicBezTo>
                  <a:moveTo>
                    <a:pt x="26" y="59"/>
                  </a:moveTo>
                  <a:cubicBezTo>
                    <a:pt x="26" y="59"/>
                    <a:pt x="26" y="59"/>
                    <a:pt x="26" y="59"/>
                  </a:cubicBezTo>
                  <a:cubicBezTo>
                    <a:pt x="26" y="59"/>
                    <a:pt x="26" y="59"/>
                    <a:pt x="26" y="59"/>
                  </a:cubicBezTo>
                  <a:moveTo>
                    <a:pt x="33" y="49"/>
                  </a:moveTo>
                  <a:cubicBezTo>
                    <a:pt x="31" y="53"/>
                    <a:pt x="29" y="56"/>
                    <a:pt x="26" y="59"/>
                  </a:cubicBezTo>
                  <a:cubicBezTo>
                    <a:pt x="29" y="56"/>
                    <a:pt x="31" y="53"/>
                    <a:pt x="33" y="49"/>
                  </a:cubicBezTo>
                  <a:moveTo>
                    <a:pt x="33" y="49"/>
                  </a:moveTo>
                  <a:cubicBezTo>
                    <a:pt x="33" y="49"/>
                    <a:pt x="33" y="49"/>
                    <a:pt x="33" y="49"/>
                  </a:cubicBezTo>
                  <a:cubicBezTo>
                    <a:pt x="33" y="49"/>
                    <a:pt x="33" y="49"/>
                    <a:pt x="33" y="49"/>
                  </a:cubicBezTo>
                  <a:moveTo>
                    <a:pt x="33" y="49"/>
                  </a:moveTo>
                  <a:cubicBezTo>
                    <a:pt x="33" y="49"/>
                    <a:pt x="33" y="49"/>
                    <a:pt x="33" y="49"/>
                  </a:cubicBezTo>
                  <a:cubicBezTo>
                    <a:pt x="33" y="49"/>
                    <a:pt x="33" y="49"/>
                    <a:pt x="33" y="49"/>
                  </a:cubicBezTo>
                  <a:moveTo>
                    <a:pt x="32" y="20"/>
                  </a:moveTo>
                  <a:cubicBezTo>
                    <a:pt x="32" y="20"/>
                    <a:pt x="32" y="20"/>
                    <a:pt x="32" y="20"/>
                  </a:cubicBezTo>
                  <a:cubicBezTo>
                    <a:pt x="32" y="20"/>
                    <a:pt x="32" y="20"/>
                    <a:pt x="32" y="20"/>
                  </a:cubicBezTo>
                  <a:moveTo>
                    <a:pt x="32" y="19"/>
                  </a:moveTo>
                  <a:cubicBezTo>
                    <a:pt x="32" y="19"/>
                    <a:pt x="32" y="19"/>
                    <a:pt x="32" y="20"/>
                  </a:cubicBezTo>
                  <a:cubicBezTo>
                    <a:pt x="32" y="19"/>
                    <a:pt x="32" y="19"/>
                    <a:pt x="32" y="19"/>
                  </a:cubicBezTo>
                  <a:moveTo>
                    <a:pt x="27" y="12"/>
                  </a:moveTo>
                  <a:cubicBezTo>
                    <a:pt x="29" y="14"/>
                    <a:pt x="31" y="17"/>
                    <a:pt x="32" y="19"/>
                  </a:cubicBezTo>
                  <a:cubicBezTo>
                    <a:pt x="31" y="17"/>
                    <a:pt x="29" y="14"/>
                    <a:pt x="27" y="12"/>
                  </a:cubicBezTo>
                  <a:moveTo>
                    <a:pt x="27" y="12"/>
                  </a:moveTo>
                  <a:cubicBezTo>
                    <a:pt x="27" y="12"/>
                    <a:pt x="27" y="12"/>
                    <a:pt x="27" y="12"/>
                  </a:cubicBezTo>
                  <a:cubicBezTo>
                    <a:pt x="27" y="12"/>
                    <a:pt x="27" y="12"/>
                    <a:pt x="27" y="12"/>
                  </a:cubicBezTo>
                  <a:moveTo>
                    <a:pt x="13" y="2"/>
                  </a:moveTo>
                  <a:cubicBezTo>
                    <a:pt x="17" y="4"/>
                    <a:pt x="22" y="6"/>
                    <a:pt x="25" y="10"/>
                  </a:cubicBezTo>
                  <a:cubicBezTo>
                    <a:pt x="25" y="10"/>
                    <a:pt x="25" y="10"/>
                    <a:pt x="25" y="10"/>
                  </a:cubicBezTo>
                  <a:cubicBezTo>
                    <a:pt x="21" y="6"/>
                    <a:pt x="17" y="3"/>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0" y="0"/>
                  </a:moveTo>
                  <a:cubicBezTo>
                    <a:pt x="0" y="0"/>
                    <a:pt x="0" y="0"/>
                    <a:pt x="0" y="0"/>
                  </a:cubicBezTo>
                  <a:cubicBezTo>
                    <a:pt x="0" y="0"/>
                    <a:pt x="0" y="0"/>
                    <a:pt x="0" y="0"/>
                  </a:cubicBezTo>
                  <a:cubicBezTo>
                    <a:pt x="1" y="0"/>
                    <a:pt x="2" y="0"/>
                    <a:pt x="3" y="0"/>
                  </a:cubicBezTo>
                  <a:cubicBezTo>
                    <a:pt x="2" y="0"/>
                    <a:pt x="1"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p:cNvSpPr>
            <p:nvPr/>
          </p:nvSpPr>
          <p:spPr bwMode="auto">
            <a:xfrm>
              <a:off x="8425656" y="3359151"/>
              <a:ext cx="150813" cy="123825"/>
            </a:xfrm>
            <a:custGeom>
              <a:avLst/>
              <a:gdLst>
                <a:gd name="T0" fmla="*/ 50 w 86"/>
                <a:gd name="T1" fmla="*/ 0 h 70"/>
                <a:gd name="T2" fmla="*/ 50 w 86"/>
                <a:gd name="T3" fmla="*/ 0 h 70"/>
                <a:gd name="T4" fmla="*/ 25 w 86"/>
                <a:gd name="T5" fmla="*/ 10 h 70"/>
                <a:gd name="T6" fmla="*/ 0 w 86"/>
                <a:gd name="T7" fmla="*/ 35 h 70"/>
                <a:gd name="T8" fmla="*/ 25 w 86"/>
                <a:gd name="T9" fmla="*/ 60 h 70"/>
                <a:gd name="T10" fmla="*/ 50 w 86"/>
                <a:gd name="T11" fmla="*/ 70 h 70"/>
                <a:gd name="T12" fmla="*/ 50 w 86"/>
                <a:gd name="T13" fmla="*/ 70 h 70"/>
                <a:gd name="T14" fmla="*/ 52 w 86"/>
                <a:gd name="T15" fmla="*/ 70 h 70"/>
                <a:gd name="T16" fmla="*/ 52 w 86"/>
                <a:gd name="T17" fmla="*/ 70 h 70"/>
                <a:gd name="T18" fmla="*/ 53 w 86"/>
                <a:gd name="T19" fmla="*/ 70 h 70"/>
                <a:gd name="T20" fmla="*/ 53 w 86"/>
                <a:gd name="T21" fmla="*/ 70 h 70"/>
                <a:gd name="T22" fmla="*/ 53 w 86"/>
                <a:gd name="T23" fmla="*/ 70 h 70"/>
                <a:gd name="T24" fmla="*/ 63 w 86"/>
                <a:gd name="T25" fmla="*/ 68 h 70"/>
                <a:gd name="T26" fmla="*/ 63 w 86"/>
                <a:gd name="T27" fmla="*/ 68 h 70"/>
                <a:gd name="T28" fmla="*/ 63 w 86"/>
                <a:gd name="T29" fmla="*/ 68 h 70"/>
                <a:gd name="T30" fmla="*/ 64 w 86"/>
                <a:gd name="T31" fmla="*/ 68 h 70"/>
                <a:gd name="T32" fmla="*/ 64 w 86"/>
                <a:gd name="T33" fmla="*/ 68 h 70"/>
                <a:gd name="T34" fmla="*/ 75 w 86"/>
                <a:gd name="T35" fmla="*/ 60 h 70"/>
                <a:gd name="T36" fmla="*/ 75 w 86"/>
                <a:gd name="T37" fmla="*/ 60 h 70"/>
                <a:gd name="T38" fmla="*/ 75 w 86"/>
                <a:gd name="T39" fmla="*/ 60 h 70"/>
                <a:gd name="T40" fmla="*/ 75 w 86"/>
                <a:gd name="T41" fmla="*/ 60 h 70"/>
                <a:gd name="T42" fmla="*/ 75 w 86"/>
                <a:gd name="T43" fmla="*/ 60 h 70"/>
                <a:gd name="T44" fmla="*/ 75 w 86"/>
                <a:gd name="T45" fmla="*/ 60 h 70"/>
                <a:gd name="T46" fmla="*/ 75 w 86"/>
                <a:gd name="T47" fmla="*/ 60 h 70"/>
                <a:gd name="T48" fmla="*/ 75 w 86"/>
                <a:gd name="T49" fmla="*/ 60 h 70"/>
                <a:gd name="T50" fmla="*/ 75 w 86"/>
                <a:gd name="T51" fmla="*/ 60 h 70"/>
                <a:gd name="T52" fmla="*/ 76 w 86"/>
                <a:gd name="T53" fmla="*/ 60 h 70"/>
                <a:gd name="T54" fmla="*/ 76 w 86"/>
                <a:gd name="T55" fmla="*/ 60 h 70"/>
                <a:gd name="T56" fmla="*/ 76 w 86"/>
                <a:gd name="T57" fmla="*/ 60 h 70"/>
                <a:gd name="T58" fmla="*/ 76 w 86"/>
                <a:gd name="T59" fmla="*/ 59 h 70"/>
                <a:gd name="T60" fmla="*/ 76 w 86"/>
                <a:gd name="T61" fmla="*/ 59 h 70"/>
                <a:gd name="T62" fmla="*/ 76 w 86"/>
                <a:gd name="T63" fmla="*/ 59 h 70"/>
                <a:gd name="T64" fmla="*/ 76 w 86"/>
                <a:gd name="T65" fmla="*/ 59 h 70"/>
                <a:gd name="T66" fmla="*/ 83 w 86"/>
                <a:gd name="T67" fmla="*/ 49 h 70"/>
                <a:gd name="T68" fmla="*/ 83 w 86"/>
                <a:gd name="T69" fmla="*/ 49 h 70"/>
                <a:gd name="T70" fmla="*/ 83 w 86"/>
                <a:gd name="T71" fmla="*/ 49 h 70"/>
                <a:gd name="T72" fmla="*/ 83 w 86"/>
                <a:gd name="T73" fmla="*/ 49 h 70"/>
                <a:gd name="T74" fmla="*/ 83 w 86"/>
                <a:gd name="T75" fmla="*/ 49 h 70"/>
                <a:gd name="T76" fmla="*/ 86 w 86"/>
                <a:gd name="T77" fmla="*/ 35 h 70"/>
                <a:gd name="T78" fmla="*/ 82 w 86"/>
                <a:gd name="T79" fmla="*/ 20 h 70"/>
                <a:gd name="T80" fmla="*/ 82 w 86"/>
                <a:gd name="T81" fmla="*/ 20 h 70"/>
                <a:gd name="T82" fmla="*/ 82 w 86"/>
                <a:gd name="T83" fmla="*/ 20 h 70"/>
                <a:gd name="T84" fmla="*/ 82 w 86"/>
                <a:gd name="T85" fmla="*/ 19 h 70"/>
                <a:gd name="T86" fmla="*/ 82 w 86"/>
                <a:gd name="T87" fmla="*/ 19 h 70"/>
                <a:gd name="T88" fmla="*/ 77 w 86"/>
                <a:gd name="T89" fmla="*/ 12 h 70"/>
                <a:gd name="T90" fmla="*/ 77 w 86"/>
                <a:gd name="T91" fmla="*/ 12 h 70"/>
                <a:gd name="T92" fmla="*/ 77 w 86"/>
                <a:gd name="T93" fmla="*/ 12 h 70"/>
                <a:gd name="T94" fmla="*/ 75 w 86"/>
                <a:gd name="T95" fmla="*/ 10 h 70"/>
                <a:gd name="T96" fmla="*/ 75 w 86"/>
                <a:gd name="T97" fmla="*/ 10 h 70"/>
                <a:gd name="T98" fmla="*/ 63 w 86"/>
                <a:gd name="T99" fmla="*/ 2 h 70"/>
                <a:gd name="T100" fmla="*/ 63 w 86"/>
                <a:gd name="T101" fmla="*/ 2 h 70"/>
                <a:gd name="T102" fmla="*/ 63 w 86"/>
                <a:gd name="T103" fmla="*/ 2 h 70"/>
                <a:gd name="T104" fmla="*/ 53 w 86"/>
                <a:gd name="T105" fmla="*/ 0 h 70"/>
                <a:gd name="T106" fmla="*/ 53 w 86"/>
                <a:gd name="T107" fmla="*/ 0 h 70"/>
                <a:gd name="T108" fmla="*/ 53 w 86"/>
                <a:gd name="T109" fmla="*/ 0 h 70"/>
                <a:gd name="T110" fmla="*/ 50 w 86"/>
                <a:gd name="T11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70">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1" y="70"/>
                    <a:pt x="52" y="70"/>
                    <a:pt x="52" y="70"/>
                  </a:cubicBezTo>
                  <a:cubicBezTo>
                    <a:pt x="52" y="70"/>
                    <a:pt x="52" y="70"/>
                    <a:pt x="52" y="70"/>
                  </a:cubicBezTo>
                  <a:cubicBezTo>
                    <a:pt x="52" y="70"/>
                    <a:pt x="53" y="70"/>
                    <a:pt x="53" y="70"/>
                  </a:cubicBezTo>
                  <a:cubicBezTo>
                    <a:pt x="53" y="70"/>
                    <a:pt x="53" y="70"/>
                    <a:pt x="53" y="70"/>
                  </a:cubicBezTo>
                  <a:cubicBezTo>
                    <a:pt x="53" y="70"/>
                    <a:pt x="53" y="70"/>
                    <a:pt x="53" y="70"/>
                  </a:cubicBezTo>
                  <a:cubicBezTo>
                    <a:pt x="56" y="70"/>
                    <a:pt x="60" y="69"/>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59"/>
                    <a:pt x="76" y="59"/>
                  </a:cubicBezTo>
                  <a:cubicBezTo>
                    <a:pt x="76" y="59"/>
                    <a:pt x="76" y="59"/>
                    <a:pt x="76" y="59"/>
                  </a:cubicBezTo>
                  <a:cubicBezTo>
                    <a:pt x="76" y="59"/>
                    <a:pt x="76" y="59"/>
                    <a:pt x="76" y="59"/>
                  </a:cubicBezTo>
                  <a:cubicBezTo>
                    <a:pt x="76" y="59"/>
                    <a:pt x="76" y="59"/>
                    <a:pt x="76" y="59"/>
                  </a:cubicBezTo>
                  <a:cubicBezTo>
                    <a:pt x="79" y="56"/>
                    <a:pt x="81" y="53"/>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5" y="44"/>
                    <a:pt x="86" y="40"/>
                    <a:pt x="86" y="35"/>
                  </a:cubicBezTo>
                  <a:cubicBezTo>
                    <a:pt x="86" y="30"/>
                    <a:pt x="85" y="24"/>
                    <a:pt x="82" y="20"/>
                  </a:cubicBezTo>
                  <a:cubicBezTo>
                    <a:pt x="82" y="20"/>
                    <a:pt x="82" y="20"/>
                    <a:pt x="82" y="20"/>
                  </a:cubicBezTo>
                  <a:cubicBezTo>
                    <a:pt x="82" y="20"/>
                    <a:pt x="82" y="20"/>
                    <a:pt x="82" y="20"/>
                  </a:cubicBezTo>
                  <a:cubicBezTo>
                    <a:pt x="82" y="19"/>
                    <a:pt x="82" y="19"/>
                    <a:pt x="82" y="19"/>
                  </a:cubicBezTo>
                  <a:cubicBezTo>
                    <a:pt x="82" y="19"/>
                    <a:pt x="82" y="19"/>
                    <a:pt x="82" y="19"/>
                  </a:cubicBezTo>
                  <a:cubicBezTo>
                    <a:pt x="81" y="17"/>
                    <a:pt x="79" y="14"/>
                    <a:pt x="77" y="12"/>
                  </a:cubicBezTo>
                  <a:cubicBezTo>
                    <a:pt x="77" y="12"/>
                    <a:pt x="77" y="12"/>
                    <a:pt x="77" y="12"/>
                  </a:cubicBezTo>
                  <a:cubicBezTo>
                    <a:pt x="77" y="12"/>
                    <a:pt x="77" y="12"/>
                    <a:pt x="77" y="12"/>
                  </a:cubicBezTo>
                  <a:cubicBezTo>
                    <a:pt x="77" y="11"/>
                    <a:pt x="76" y="11"/>
                    <a:pt x="75" y="10"/>
                  </a:cubicBezTo>
                  <a:cubicBezTo>
                    <a:pt x="75" y="10"/>
                    <a:pt x="75" y="10"/>
                    <a:pt x="75" y="10"/>
                  </a:cubicBezTo>
                  <a:cubicBezTo>
                    <a:pt x="72" y="6"/>
                    <a:pt x="67" y="4"/>
                    <a:pt x="63" y="2"/>
                  </a:cubicBezTo>
                  <a:cubicBezTo>
                    <a:pt x="63" y="2"/>
                    <a:pt x="63" y="2"/>
                    <a:pt x="63" y="2"/>
                  </a:cubicBezTo>
                  <a:cubicBezTo>
                    <a:pt x="63" y="2"/>
                    <a:pt x="63" y="2"/>
                    <a:pt x="63" y="2"/>
                  </a:cubicBezTo>
                  <a:cubicBezTo>
                    <a:pt x="60" y="1"/>
                    <a:pt x="57" y="0"/>
                    <a:pt x="53" y="0"/>
                  </a:cubicBezTo>
                  <a:cubicBezTo>
                    <a:pt x="53" y="0"/>
                    <a:pt x="53" y="0"/>
                    <a:pt x="53" y="0"/>
                  </a:cubicBezTo>
                  <a:cubicBezTo>
                    <a:pt x="53" y="0"/>
                    <a:pt x="53" y="0"/>
                    <a:pt x="53" y="0"/>
                  </a:cubicBezTo>
                  <a:cubicBezTo>
                    <a:pt x="52" y="0"/>
                    <a:pt x="51"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noEditPoints="1"/>
            </p:cNvSpPr>
            <p:nvPr/>
          </p:nvSpPr>
          <p:spPr bwMode="auto">
            <a:xfrm>
              <a:off x="4437063" y="3421063"/>
              <a:ext cx="314325" cy="246062"/>
            </a:xfrm>
            <a:custGeom>
              <a:avLst/>
              <a:gdLst>
                <a:gd name="T0" fmla="*/ 11 w 180"/>
                <a:gd name="T1" fmla="*/ 25 h 141"/>
                <a:gd name="T2" fmla="*/ 117 w 180"/>
                <a:gd name="T3" fmla="*/ 131 h 141"/>
                <a:gd name="T4" fmla="*/ 142 w 180"/>
                <a:gd name="T5" fmla="*/ 141 h 141"/>
                <a:gd name="T6" fmla="*/ 167 w 180"/>
                <a:gd name="T7" fmla="*/ 131 h 141"/>
                <a:gd name="T8" fmla="*/ 167 w 180"/>
                <a:gd name="T9" fmla="*/ 81 h 141"/>
                <a:gd name="T10" fmla="*/ 121 w 180"/>
                <a:gd name="T11" fmla="*/ 35 h 141"/>
                <a:gd name="T12" fmla="*/ 36 w 180"/>
                <a:gd name="T13" fmla="*/ 35 h 141"/>
                <a:gd name="T14" fmla="*/ 36 w 180"/>
                <a:gd name="T15" fmla="*/ 35 h 141"/>
                <a:gd name="T16" fmla="*/ 33 w 180"/>
                <a:gd name="T17" fmla="*/ 35 h 141"/>
                <a:gd name="T18" fmla="*/ 33 w 180"/>
                <a:gd name="T19" fmla="*/ 35 h 141"/>
                <a:gd name="T20" fmla="*/ 33 w 180"/>
                <a:gd name="T21" fmla="*/ 35 h 141"/>
                <a:gd name="T22" fmla="*/ 33 w 180"/>
                <a:gd name="T23" fmla="*/ 35 h 141"/>
                <a:gd name="T24" fmla="*/ 33 w 180"/>
                <a:gd name="T25" fmla="*/ 35 h 141"/>
                <a:gd name="T26" fmla="*/ 23 w 180"/>
                <a:gd name="T27" fmla="*/ 33 h 141"/>
                <a:gd name="T28" fmla="*/ 23 w 180"/>
                <a:gd name="T29" fmla="*/ 33 h 141"/>
                <a:gd name="T30" fmla="*/ 23 w 180"/>
                <a:gd name="T31" fmla="*/ 33 h 141"/>
                <a:gd name="T32" fmla="*/ 11 w 180"/>
                <a:gd name="T33" fmla="*/ 25 h 141"/>
                <a:gd name="T34" fmla="*/ 11 w 180"/>
                <a:gd name="T35" fmla="*/ 25 h 141"/>
                <a:gd name="T36" fmla="*/ 11 w 180"/>
                <a:gd name="T37" fmla="*/ 25 h 141"/>
                <a:gd name="T38" fmla="*/ 11 w 180"/>
                <a:gd name="T39" fmla="*/ 25 h 141"/>
                <a:gd name="T40" fmla="*/ 3 w 180"/>
                <a:gd name="T41" fmla="*/ 12 h 141"/>
                <a:gd name="T42" fmla="*/ 10 w 180"/>
                <a:gd name="T43" fmla="*/ 25 h 141"/>
                <a:gd name="T44" fmla="*/ 10 w 180"/>
                <a:gd name="T45" fmla="*/ 25 h 141"/>
                <a:gd name="T46" fmla="*/ 3 w 180"/>
                <a:gd name="T47" fmla="*/ 12 h 141"/>
                <a:gd name="T48" fmla="*/ 3 w 180"/>
                <a:gd name="T49" fmla="*/ 12 h 141"/>
                <a:gd name="T50" fmla="*/ 3 w 180"/>
                <a:gd name="T51" fmla="*/ 12 h 141"/>
                <a:gd name="T52" fmla="*/ 3 w 180"/>
                <a:gd name="T53" fmla="*/ 12 h 141"/>
                <a:gd name="T54" fmla="*/ 3 w 180"/>
                <a:gd name="T55" fmla="*/ 12 h 141"/>
                <a:gd name="T56" fmla="*/ 3 w 180"/>
                <a:gd name="T57" fmla="*/ 12 h 141"/>
                <a:gd name="T58" fmla="*/ 3 w 180"/>
                <a:gd name="T59" fmla="*/ 12 h 141"/>
                <a:gd name="T60" fmla="*/ 3 w 180"/>
                <a:gd name="T61" fmla="*/ 12 h 141"/>
                <a:gd name="T62" fmla="*/ 3 w 180"/>
                <a:gd name="T63" fmla="*/ 12 h 141"/>
                <a:gd name="T64" fmla="*/ 3 w 180"/>
                <a:gd name="T65" fmla="*/ 12 h 141"/>
                <a:gd name="T66" fmla="*/ 3 w 180"/>
                <a:gd name="T67" fmla="*/ 12 h 141"/>
                <a:gd name="T68" fmla="*/ 3 w 180"/>
                <a:gd name="T69" fmla="*/ 12 h 141"/>
                <a:gd name="T70" fmla="*/ 0 w 180"/>
                <a:gd name="T71" fmla="*/ 2 h 141"/>
                <a:gd name="T72" fmla="*/ 0 w 180"/>
                <a:gd name="T73" fmla="*/ 2 h 141"/>
                <a:gd name="T74" fmla="*/ 0 w 180"/>
                <a:gd name="T75" fmla="*/ 2 h 141"/>
                <a:gd name="T76" fmla="*/ 0 w 180"/>
                <a:gd name="T77" fmla="*/ 2 h 141"/>
                <a:gd name="T78" fmla="*/ 0 w 180"/>
                <a:gd name="T79" fmla="*/ 2 h 141"/>
                <a:gd name="T80" fmla="*/ 0 w 180"/>
                <a:gd name="T81" fmla="*/ 2 h 141"/>
                <a:gd name="T82" fmla="*/ 0 w 180"/>
                <a:gd name="T83" fmla="*/ 2 h 141"/>
                <a:gd name="T84" fmla="*/ 0 w 180"/>
                <a:gd name="T85" fmla="*/ 2 h 141"/>
                <a:gd name="T86" fmla="*/ 0 w 180"/>
                <a:gd name="T87" fmla="*/ 0 h 141"/>
                <a:gd name="T88" fmla="*/ 0 w 180"/>
                <a:gd name="T89" fmla="*/ 2 h 141"/>
                <a:gd name="T90" fmla="*/ 0 w 180"/>
                <a:gd name="T91" fmla="*/ 2 h 141"/>
                <a:gd name="T92" fmla="*/ 0 w 180"/>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141">
                  <a:moveTo>
                    <a:pt x="11" y="25"/>
                  </a:moveTo>
                  <a:cubicBezTo>
                    <a:pt x="117" y="131"/>
                    <a:pt x="117" y="131"/>
                    <a:pt x="117" y="131"/>
                  </a:cubicBezTo>
                  <a:cubicBezTo>
                    <a:pt x="124" y="138"/>
                    <a:pt x="133" y="141"/>
                    <a:pt x="142" y="141"/>
                  </a:cubicBezTo>
                  <a:cubicBezTo>
                    <a:pt x="151" y="141"/>
                    <a:pt x="160" y="138"/>
                    <a:pt x="167" y="131"/>
                  </a:cubicBezTo>
                  <a:cubicBezTo>
                    <a:pt x="180" y="117"/>
                    <a:pt x="180" y="95"/>
                    <a:pt x="167" y="81"/>
                  </a:cubicBezTo>
                  <a:cubicBezTo>
                    <a:pt x="121" y="35"/>
                    <a:pt x="121" y="35"/>
                    <a:pt x="121" y="35"/>
                  </a:cubicBezTo>
                  <a:cubicBezTo>
                    <a:pt x="36" y="35"/>
                    <a:pt x="36" y="35"/>
                    <a:pt x="36" y="35"/>
                  </a:cubicBezTo>
                  <a:cubicBezTo>
                    <a:pt x="36" y="35"/>
                    <a:pt x="36" y="35"/>
                    <a:pt x="36" y="35"/>
                  </a:cubicBezTo>
                  <a:cubicBezTo>
                    <a:pt x="35" y="35"/>
                    <a:pt x="34" y="35"/>
                    <a:pt x="33" y="35"/>
                  </a:cubicBezTo>
                  <a:cubicBezTo>
                    <a:pt x="33" y="35"/>
                    <a:pt x="33" y="35"/>
                    <a:pt x="33" y="35"/>
                  </a:cubicBezTo>
                  <a:cubicBezTo>
                    <a:pt x="33" y="35"/>
                    <a:pt x="33" y="35"/>
                    <a:pt x="33" y="35"/>
                  </a:cubicBezTo>
                  <a:cubicBezTo>
                    <a:pt x="33" y="35"/>
                    <a:pt x="33" y="35"/>
                    <a:pt x="33" y="35"/>
                  </a:cubicBezTo>
                  <a:cubicBezTo>
                    <a:pt x="33" y="35"/>
                    <a:pt x="33" y="35"/>
                    <a:pt x="33" y="35"/>
                  </a:cubicBezTo>
                  <a:cubicBezTo>
                    <a:pt x="30" y="35"/>
                    <a:pt x="27" y="34"/>
                    <a:pt x="23" y="33"/>
                  </a:cubicBezTo>
                  <a:cubicBezTo>
                    <a:pt x="23" y="33"/>
                    <a:pt x="23" y="33"/>
                    <a:pt x="23" y="33"/>
                  </a:cubicBezTo>
                  <a:cubicBezTo>
                    <a:pt x="23" y="33"/>
                    <a:pt x="23" y="33"/>
                    <a:pt x="23" y="33"/>
                  </a:cubicBezTo>
                  <a:cubicBezTo>
                    <a:pt x="19" y="31"/>
                    <a:pt x="15" y="29"/>
                    <a:pt x="11" y="25"/>
                  </a:cubicBezTo>
                  <a:cubicBezTo>
                    <a:pt x="11" y="25"/>
                    <a:pt x="11" y="25"/>
                    <a:pt x="11" y="25"/>
                  </a:cubicBezTo>
                  <a:cubicBezTo>
                    <a:pt x="11" y="25"/>
                    <a:pt x="11" y="25"/>
                    <a:pt x="11" y="25"/>
                  </a:cubicBezTo>
                  <a:cubicBezTo>
                    <a:pt x="11" y="25"/>
                    <a:pt x="11" y="25"/>
                    <a:pt x="11" y="25"/>
                  </a:cubicBezTo>
                  <a:moveTo>
                    <a:pt x="3" y="12"/>
                  </a:moveTo>
                  <a:cubicBezTo>
                    <a:pt x="4" y="17"/>
                    <a:pt x="7" y="21"/>
                    <a:pt x="10" y="25"/>
                  </a:cubicBezTo>
                  <a:cubicBezTo>
                    <a:pt x="10" y="25"/>
                    <a:pt x="10" y="25"/>
                    <a:pt x="10" y="25"/>
                  </a:cubicBezTo>
                  <a:cubicBezTo>
                    <a:pt x="7" y="21"/>
                    <a:pt x="4" y="17"/>
                    <a:pt x="3" y="12"/>
                  </a:cubicBezTo>
                  <a:cubicBezTo>
                    <a:pt x="3" y="12"/>
                    <a:pt x="3" y="12"/>
                    <a:pt x="3" y="12"/>
                  </a:cubicBezTo>
                  <a:moveTo>
                    <a:pt x="3" y="12"/>
                  </a:moveTo>
                  <a:cubicBezTo>
                    <a:pt x="3" y="12"/>
                    <a:pt x="3" y="12"/>
                    <a:pt x="3" y="12"/>
                  </a:cubicBezTo>
                  <a:cubicBezTo>
                    <a:pt x="3" y="12"/>
                    <a:pt x="3" y="12"/>
                    <a:pt x="3" y="12"/>
                  </a:cubicBezTo>
                  <a:cubicBezTo>
                    <a:pt x="3" y="12"/>
                    <a:pt x="3" y="12"/>
                    <a:pt x="3" y="12"/>
                  </a:cubicBezTo>
                  <a:cubicBezTo>
                    <a:pt x="3" y="12"/>
                    <a:pt x="3" y="12"/>
                    <a:pt x="3" y="12"/>
                  </a:cubicBezTo>
                  <a:moveTo>
                    <a:pt x="3" y="12"/>
                  </a:moveTo>
                  <a:cubicBezTo>
                    <a:pt x="3" y="12"/>
                    <a:pt x="3" y="12"/>
                    <a:pt x="3" y="12"/>
                  </a:cubicBezTo>
                  <a:cubicBezTo>
                    <a:pt x="3" y="12"/>
                    <a:pt x="3" y="12"/>
                    <a:pt x="3" y="12"/>
                  </a:cubicBezTo>
                  <a:cubicBezTo>
                    <a:pt x="3" y="12"/>
                    <a:pt x="3" y="12"/>
                    <a:pt x="3" y="12"/>
                  </a:cubicBezTo>
                  <a:cubicBezTo>
                    <a:pt x="3" y="12"/>
                    <a:pt x="3" y="12"/>
                    <a:pt x="3" y="1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cubicBezTo>
                    <a:pt x="0" y="2"/>
                    <a:pt x="0" y="2"/>
                    <a:pt x="0" y="2"/>
                  </a:cubicBezTo>
                  <a:cubicBezTo>
                    <a:pt x="0" y="2"/>
                    <a:pt x="0" y="2"/>
                    <a:pt x="0" y="2"/>
                  </a:cubicBezTo>
                  <a:moveTo>
                    <a:pt x="0" y="0"/>
                  </a:moveTo>
                  <a:cubicBezTo>
                    <a:pt x="0" y="1"/>
                    <a:pt x="0" y="1"/>
                    <a:pt x="0" y="2"/>
                  </a:cubicBezTo>
                  <a:cubicBezTo>
                    <a:pt x="0" y="2"/>
                    <a:pt x="0" y="2"/>
                    <a:pt x="0" y="2"/>
                  </a:cubicBezTo>
                  <a:cubicBezTo>
                    <a:pt x="0" y="1"/>
                    <a:pt x="0" y="1"/>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noEditPoints="1"/>
            </p:cNvSpPr>
            <p:nvPr/>
          </p:nvSpPr>
          <p:spPr bwMode="auto">
            <a:xfrm>
              <a:off x="4437063" y="3421063"/>
              <a:ext cx="211138" cy="61912"/>
            </a:xfrm>
            <a:custGeom>
              <a:avLst/>
              <a:gdLst>
                <a:gd name="T0" fmla="*/ 33 w 121"/>
                <a:gd name="T1" fmla="*/ 35 h 35"/>
                <a:gd name="T2" fmla="*/ 33 w 121"/>
                <a:gd name="T3" fmla="*/ 35 h 35"/>
                <a:gd name="T4" fmla="*/ 33 w 121"/>
                <a:gd name="T5" fmla="*/ 35 h 35"/>
                <a:gd name="T6" fmla="*/ 33 w 121"/>
                <a:gd name="T7" fmla="*/ 35 h 35"/>
                <a:gd name="T8" fmla="*/ 33 w 121"/>
                <a:gd name="T9" fmla="*/ 35 h 35"/>
                <a:gd name="T10" fmla="*/ 33 w 121"/>
                <a:gd name="T11" fmla="*/ 35 h 35"/>
                <a:gd name="T12" fmla="*/ 23 w 121"/>
                <a:gd name="T13" fmla="*/ 33 h 35"/>
                <a:gd name="T14" fmla="*/ 33 w 121"/>
                <a:gd name="T15" fmla="*/ 35 h 35"/>
                <a:gd name="T16" fmla="*/ 23 w 121"/>
                <a:gd name="T17" fmla="*/ 33 h 35"/>
                <a:gd name="T18" fmla="*/ 23 w 121"/>
                <a:gd name="T19" fmla="*/ 33 h 35"/>
                <a:gd name="T20" fmla="*/ 23 w 121"/>
                <a:gd name="T21" fmla="*/ 33 h 35"/>
                <a:gd name="T22" fmla="*/ 23 w 121"/>
                <a:gd name="T23" fmla="*/ 33 h 35"/>
                <a:gd name="T24" fmla="*/ 11 w 121"/>
                <a:gd name="T25" fmla="*/ 25 h 35"/>
                <a:gd name="T26" fmla="*/ 11 w 121"/>
                <a:gd name="T27" fmla="*/ 25 h 35"/>
                <a:gd name="T28" fmla="*/ 11 w 121"/>
                <a:gd name="T29" fmla="*/ 25 h 35"/>
                <a:gd name="T30" fmla="*/ 11 w 121"/>
                <a:gd name="T31" fmla="*/ 25 h 35"/>
                <a:gd name="T32" fmla="*/ 11 w 121"/>
                <a:gd name="T33" fmla="*/ 25 h 35"/>
                <a:gd name="T34" fmla="*/ 11 w 121"/>
                <a:gd name="T35" fmla="*/ 25 h 35"/>
                <a:gd name="T36" fmla="*/ 11 w 121"/>
                <a:gd name="T37" fmla="*/ 25 h 35"/>
                <a:gd name="T38" fmla="*/ 11 w 121"/>
                <a:gd name="T39" fmla="*/ 25 h 35"/>
                <a:gd name="T40" fmla="*/ 11 w 121"/>
                <a:gd name="T41" fmla="*/ 25 h 35"/>
                <a:gd name="T42" fmla="*/ 11 w 121"/>
                <a:gd name="T43" fmla="*/ 25 h 35"/>
                <a:gd name="T44" fmla="*/ 3 w 121"/>
                <a:gd name="T45" fmla="*/ 12 h 35"/>
                <a:gd name="T46" fmla="*/ 3 w 121"/>
                <a:gd name="T47" fmla="*/ 12 h 35"/>
                <a:gd name="T48" fmla="*/ 3 w 121"/>
                <a:gd name="T49" fmla="*/ 12 h 35"/>
                <a:gd name="T50" fmla="*/ 3 w 121"/>
                <a:gd name="T51" fmla="*/ 12 h 35"/>
                <a:gd name="T52" fmla="*/ 3 w 121"/>
                <a:gd name="T53" fmla="*/ 12 h 35"/>
                <a:gd name="T54" fmla="*/ 3 w 121"/>
                <a:gd name="T55" fmla="*/ 12 h 35"/>
                <a:gd name="T56" fmla="*/ 3 w 121"/>
                <a:gd name="T57" fmla="*/ 12 h 35"/>
                <a:gd name="T58" fmla="*/ 3 w 121"/>
                <a:gd name="T59" fmla="*/ 12 h 35"/>
                <a:gd name="T60" fmla="*/ 3 w 121"/>
                <a:gd name="T61" fmla="*/ 12 h 35"/>
                <a:gd name="T62" fmla="*/ 3 w 121"/>
                <a:gd name="T63" fmla="*/ 12 h 35"/>
                <a:gd name="T64" fmla="*/ 0 w 121"/>
                <a:gd name="T65" fmla="*/ 2 h 35"/>
                <a:gd name="T66" fmla="*/ 0 w 121"/>
                <a:gd name="T67" fmla="*/ 2 h 35"/>
                <a:gd name="T68" fmla="*/ 0 w 121"/>
                <a:gd name="T69" fmla="*/ 2 h 35"/>
                <a:gd name="T70" fmla="*/ 0 w 121"/>
                <a:gd name="T71" fmla="*/ 2 h 35"/>
                <a:gd name="T72" fmla="*/ 3 w 121"/>
                <a:gd name="T73" fmla="*/ 12 h 35"/>
                <a:gd name="T74" fmla="*/ 3 w 121"/>
                <a:gd name="T75" fmla="*/ 12 h 35"/>
                <a:gd name="T76" fmla="*/ 0 w 121"/>
                <a:gd name="T77" fmla="*/ 2 h 35"/>
                <a:gd name="T78" fmla="*/ 0 w 121"/>
                <a:gd name="T79" fmla="*/ 2 h 35"/>
                <a:gd name="T80" fmla="*/ 0 w 121"/>
                <a:gd name="T81" fmla="*/ 2 h 35"/>
                <a:gd name="T82" fmla="*/ 0 w 121"/>
                <a:gd name="T83" fmla="*/ 2 h 35"/>
                <a:gd name="T84" fmla="*/ 0 w 121"/>
                <a:gd name="T85" fmla="*/ 2 h 35"/>
                <a:gd name="T86" fmla="*/ 0 w 121"/>
                <a:gd name="T87" fmla="*/ 2 h 35"/>
                <a:gd name="T88" fmla="*/ 86 w 121"/>
                <a:gd name="T89" fmla="*/ 0 h 35"/>
                <a:gd name="T90" fmla="*/ 61 w 121"/>
                <a:gd name="T91" fmla="*/ 25 h 35"/>
                <a:gd name="T92" fmla="*/ 36 w 121"/>
                <a:gd name="T93" fmla="*/ 35 h 35"/>
                <a:gd name="T94" fmla="*/ 121 w 121"/>
                <a:gd name="T95" fmla="*/ 35 h 35"/>
                <a:gd name="T96" fmla="*/ 86 w 121"/>
                <a:gd name="T9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35">
                  <a:moveTo>
                    <a:pt x="33" y="35"/>
                  </a:moveTo>
                  <a:cubicBezTo>
                    <a:pt x="33" y="35"/>
                    <a:pt x="33" y="35"/>
                    <a:pt x="33" y="35"/>
                  </a:cubicBezTo>
                  <a:cubicBezTo>
                    <a:pt x="33" y="35"/>
                    <a:pt x="33" y="35"/>
                    <a:pt x="33" y="35"/>
                  </a:cubicBezTo>
                  <a:moveTo>
                    <a:pt x="33" y="35"/>
                  </a:moveTo>
                  <a:cubicBezTo>
                    <a:pt x="33" y="35"/>
                    <a:pt x="33" y="35"/>
                    <a:pt x="33" y="35"/>
                  </a:cubicBezTo>
                  <a:cubicBezTo>
                    <a:pt x="33" y="35"/>
                    <a:pt x="33" y="35"/>
                    <a:pt x="33" y="35"/>
                  </a:cubicBezTo>
                  <a:moveTo>
                    <a:pt x="23" y="33"/>
                  </a:moveTo>
                  <a:cubicBezTo>
                    <a:pt x="27" y="34"/>
                    <a:pt x="30" y="35"/>
                    <a:pt x="33" y="35"/>
                  </a:cubicBezTo>
                  <a:cubicBezTo>
                    <a:pt x="30" y="35"/>
                    <a:pt x="27" y="34"/>
                    <a:pt x="23" y="33"/>
                  </a:cubicBezTo>
                  <a:moveTo>
                    <a:pt x="23" y="33"/>
                  </a:moveTo>
                  <a:cubicBezTo>
                    <a:pt x="23" y="33"/>
                    <a:pt x="23" y="33"/>
                    <a:pt x="23" y="33"/>
                  </a:cubicBezTo>
                  <a:cubicBezTo>
                    <a:pt x="23" y="33"/>
                    <a:pt x="23" y="33"/>
                    <a:pt x="23" y="33"/>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moveTo>
                    <a:pt x="3" y="12"/>
                  </a:moveTo>
                  <a:cubicBezTo>
                    <a:pt x="3" y="12"/>
                    <a:pt x="3" y="12"/>
                    <a:pt x="3" y="12"/>
                  </a:cubicBezTo>
                  <a:cubicBezTo>
                    <a:pt x="3" y="12"/>
                    <a:pt x="3" y="12"/>
                    <a:pt x="3" y="12"/>
                  </a:cubicBezTo>
                  <a:cubicBezTo>
                    <a:pt x="3" y="12"/>
                    <a:pt x="3" y="12"/>
                    <a:pt x="3" y="12"/>
                  </a:cubicBezTo>
                  <a:cubicBezTo>
                    <a:pt x="3" y="12"/>
                    <a:pt x="3" y="12"/>
                    <a:pt x="3" y="12"/>
                  </a:cubicBezTo>
                  <a:moveTo>
                    <a:pt x="3" y="12"/>
                  </a:moveTo>
                  <a:cubicBezTo>
                    <a:pt x="3" y="12"/>
                    <a:pt x="3" y="12"/>
                    <a:pt x="3" y="12"/>
                  </a:cubicBezTo>
                  <a:cubicBezTo>
                    <a:pt x="3" y="12"/>
                    <a:pt x="3" y="12"/>
                    <a:pt x="3" y="12"/>
                  </a:cubicBezTo>
                  <a:cubicBezTo>
                    <a:pt x="3" y="12"/>
                    <a:pt x="3" y="12"/>
                    <a:pt x="3" y="12"/>
                  </a:cubicBezTo>
                  <a:cubicBezTo>
                    <a:pt x="3" y="12"/>
                    <a:pt x="3" y="12"/>
                    <a:pt x="3" y="12"/>
                  </a:cubicBezTo>
                  <a:moveTo>
                    <a:pt x="0" y="2"/>
                  </a:moveTo>
                  <a:cubicBezTo>
                    <a:pt x="0" y="2"/>
                    <a:pt x="0" y="2"/>
                    <a:pt x="0" y="2"/>
                  </a:cubicBezTo>
                  <a:cubicBezTo>
                    <a:pt x="0" y="2"/>
                    <a:pt x="0" y="2"/>
                    <a:pt x="0" y="2"/>
                  </a:cubicBezTo>
                  <a:cubicBezTo>
                    <a:pt x="0" y="2"/>
                    <a:pt x="0" y="2"/>
                    <a:pt x="0" y="2"/>
                  </a:cubicBezTo>
                  <a:cubicBezTo>
                    <a:pt x="1" y="6"/>
                    <a:pt x="1" y="9"/>
                    <a:pt x="3" y="12"/>
                  </a:cubicBezTo>
                  <a:cubicBezTo>
                    <a:pt x="3" y="12"/>
                    <a:pt x="3" y="12"/>
                    <a:pt x="3" y="12"/>
                  </a:cubicBezTo>
                  <a:cubicBezTo>
                    <a:pt x="1" y="9"/>
                    <a:pt x="1" y="6"/>
                    <a:pt x="0" y="2"/>
                  </a:cubicBezTo>
                  <a:moveTo>
                    <a:pt x="0" y="2"/>
                  </a:moveTo>
                  <a:cubicBezTo>
                    <a:pt x="0" y="2"/>
                    <a:pt x="0" y="2"/>
                    <a:pt x="0" y="2"/>
                  </a:cubicBezTo>
                  <a:cubicBezTo>
                    <a:pt x="0" y="2"/>
                    <a:pt x="0" y="2"/>
                    <a:pt x="0" y="2"/>
                  </a:cubicBezTo>
                  <a:cubicBezTo>
                    <a:pt x="0" y="2"/>
                    <a:pt x="0" y="2"/>
                    <a:pt x="0" y="2"/>
                  </a:cubicBezTo>
                  <a:cubicBezTo>
                    <a:pt x="0" y="2"/>
                    <a:pt x="0" y="2"/>
                    <a:pt x="0" y="2"/>
                  </a:cubicBezTo>
                  <a:moveTo>
                    <a:pt x="86" y="0"/>
                  </a:moveTo>
                  <a:cubicBezTo>
                    <a:pt x="61" y="25"/>
                    <a:pt x="61" y="25"/>
                    <a:pt x="61" y="25"/>
                  </a:cubicBezTo>
                  <a:cubicBezTo>
                    <a:pt x="54" y="32"/>
                    <a:pt x="45" y="35"/>
                    <a:pt x="36" y="35"/>
                  </a:cubicBezTo>
                  <a:cubicBezTo>
                    <a:pt x="121" y="35"/>
                    <a:pt x="121" y="35"/>
                    <a:pt x="121" y="35"/>
                  </a:cubicBezTo>
                  <a:cubicBezTo>
                    <a:pt x="86" y="0"/>
                    <a:pt x="86" y="0"/>
                    <a:pt x="86"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noEditPoints="1"/>
            </p:cNvSpPr>
            <p:nvPr/>
          </p:nvSpPr>
          <p:spPr bwMode="auto">
            <a:xfrm>
              <a:off x="4437063" y="3175001"/>
              <a:ext cx="314325" cy="246062"/>
            </a:xfrm>
            <a:custGeom>
              <a:avLst/>
              <a:gdLst>
                <a:gd name="T0" fmla="*/ 0 w 180"/>
                <a:gd name="T1" fmla="*/ 139 h 141"/>
                <a:gd name="T2" fmla="*/ 0 w 180"/>
                <a:gd name="T3" fmla="*/ 141 h 141"/>
                <a:gd name="T4" fmla="*/ 0 w 180"/>
                <a:gd name="T5" fmla="*/ 139 h 141"/>
                <a:gd name="T6" fmla="*/ 0 w 180"/>
                <a:gd name="T7" fmla="*/ 139 h 141"/>
                <a:gd name="T8" fmla="*/ 0 w 180"/>
                <a:gd name="T9" fmla="*/ 139 h 141"/>
                <a:gd name="T10" fmla="*/ 0 w 180"/>
                <a:gd name="T11" fmla="*/ 139 h 141"/>
                <a:gd name="T12" fmla="*/ 0 w 180"/>
                <a:gd name="T13" fmla="*/ 139 h 141"/>
                <a:gd name="T14" fmla="*/ 0 w 180"/>
                <a:gd name="T15" fmla="*/ 139 h 141"/>
                <a:gd name="T16" fmla="*/ 0 w 180"/>
                <a:gd name="T17" fmla="*/ 139 h 141"/>
                <a:gd name="T18" fmla="*/ 0 w 180"/>
                <a:gd name="T19" fmla="*/ 139 h 141"/>
                <a:gd name="T20" fmla="*/ 0 w 180"/>
                <a:gd name="T21" fmla="*/ 139 h 141"/>
                <a:gd name="T22" fmla="*/ 0 w 180"/>
                <a:gd name="T23" fmla="*/ 139 h 141"/>
                <a:gd name="T24" fmla="*/ 0 w 180"/>
                <a:gd name="T25" fmla="*/ 139 h 141"/>
                <a:gd name="T26" fmla="*/ 0 w 180"/>
                <a:gd name="T27" fmla="*/ 139 h 141"/>
                <a:gd name="T28" fmla="*/ 3 w 180"/>
                <a:gd name="T29" fmla="*/ 128 h 141"/>
                <a:gd name="T30" fmla="*/ 3 w 180"/>
                <a:gd name="T31" fmla="*/ 128 h 141"/>
                <a:gd name="T32" fmla="*/ 3 w 180"/>
                <a:gd name="T33" fmla="*/ 128 h 141"/>
                <a:gd name="T34" fmla="*/ 3 w 180"/>
                <a:gd name="T35" fmla="*/ 128 h 141"/>
                <a:gd name="T36" fmla="*/ 3 w 180"/>
                <a:gd name="T37" fmla="*/ 128 h 141"/>
                <a:gd name="T38" fmla="*/ 3 w 180"/>
                <a:gd name="T39" fmla="*/ 128 h 141"/>
                <a:gd name="T40" fmla="*/ 142 w 180"/>
                <a:gd name="T41" fmla="*/ 0 h 141"/>
                <a:gd name="T42" fmla="*/ 117 w 180"/>
                <a:gd name="T43" fmla="*/ 10 h 141"/>
                <a:gd name="T44" fmla="*/ 11 w 180"/>
                <a:gd name="T45" fmla="*/ 116 h 141"/>
                <a:gd name="T46" fmla="*/ 3 w 180"/>
                <a:gd name="T47" fmla="*/ 128 h 141"/>
                <a:gd name="T48" fmla="*/ 3 w 180"/>
                <a:gd name="T49" fmla="*/ 127 h 141"/>
                <a:gd name="T50" fmla="*/ 3 w 180"/>
                <a:gd name="T51" fmla="*/ 127 h 141"/>
                <a:gd name="T52" fmla="*/ 3 w 180"/>
                <a:gd name="T53" fmla="*/ 127 h 141"/>
                <a:gd name="T54" fmla="*/ 9 w 180"/>
                <a:gd name="T55" fmla="*/ 118 h 141"/>
                <a:gd name="T56" fmla="*/ 9 w 180"/>
                <a:gd name="T57" fmla="*/ 118 h 141"/>
                <a:gd name="T58" fmla="*/ 9 w 180"/>
                <a:gd name="T59" fmla="*/ 118 h 141"/>
                <a:gd name="T60" fmla="*/ 12 w 180"/>
                <a:gd name="T61" fmla="*/ 115 h 141"/>
                <a:gd name="T62" fmla="*/ 12 w 180"/>
                <a:gd name="T63" fmla="*/ 115 h 141"/>
                <a:gd name="T64" fmla="*/ 12 w 180"/>
                <a:gd name="T65" fmla="*/ 114 h 141"/>
                <a:gd name="T66" fmla="*/ 12 w 180"/>
                <a:gd name="T67" fmla="*/ 114 h 141"/>
                <a:gd name="T68" fmla="*/ 12 w 180"/>
                <a:gd name="T69" fmla="*/ 114 h 141"/>
                <a:gd name="T70" fmla="*/ 23 w 180"/>
                <a:gd name="T71" fmla="*/ 108 h 141"/>
                <a:gd name="T72" fmla="*/ 23 w 180"/>
                <a:gd name="T73" fmla="*/ 108 h 141"/>
                <a:gd name="T74" fmla="*/ 23 w 180"/>
                <a:gd name="T75" fmla="*/ 108 h 141"/>
                <a:gd name="T76" fmla="*/ 23 w 180"/>
                <a:gd name="T77" fmla="*/ 108 h 141"/>
                <a:gd name="T78" fmla="*/ 23 w 180"/>
                <a:gd name="T79" fmla="*/ 108 h 141"/>
                <a:gd name="T80" fmla="*/ 33 w 180"/>
                <a:gd name="T81" fmla="*/ 106 h 141"/>
                <a:gd name="T82" fmla="*/ 36 w 180"/>
                <a:gd name="T83" fmla="*/ 106 h 141"/>
                <a:gd name="T84" fmla="*/ 36 w 180"/>
                <a:gd name="T85" fmla="*/ 106 h 141"/>
                <a:gd name="T86" fmla="*/ 121 w 180"/>
                <a:gd name="T87" fmla="*/ 106 h 141"/>
                <a:gd name="T88" fmla="*/ 167 w 180"/>
                <a:gd name="T89" fmla="*/ 60 h 141"/>
                <a:gd name="T90" fmla="*/ 167 w 180"/>
                <a:gd name="T91" fmla="*/ 10 h 141"/>
                <a:gd name="T92" fmla="*/ 142 w 180"/>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141">
                  <a:moveTo>
                    <a:pt x="0" y="139"/>
                  </a:moveTo>
                  <a:cubicBezTo>
                    <a:pt x="0" y="140"/>
                    <a:pt x="0" y="140"/>
                    <a:pt x="0" y="141"/>
                  </a:cubicBezTo>
                  <a:cubicBezTo>
                    <a:pt x="0" y="140"/>
                    <a:pt x="0" y="140"/>
                    <a:pt x="0" y="139"/>
                  </a:cubicBezTo>
                  <a:cubicBezTo>
                    <a:pt x="0" y="139"/>
                    <a:pt x="0" y="139"/>
                    <a:pt x="0" y="139"/>
                  </a:cubicBezTo>
                  <a:cubicBezTo>
                    <a:pt x="0" y="139"/>
                    <a:pt x="0" y="139"/>
                    <a:pt x="0" y="139"/>
                  </a:cubicBezTo>
                  <a:cubicBezTo>
                    <a:pt x="0" y="139"/>
                    <a:pt x="0" y="139"/>
                    <a:pt x="0" y="139"/>
                  </a:cubicBezTo>
                  <a:moveTo>
                    <a:pt x="0" y="139"/>
                  </a:moveTo>
                  <a:cubicBezTo>
                    <a:pt x="0" y="139"/>
                    <a:pt x="0" y="139"/>
                    <a:pt x="0" y="139"/>
                  </a:cubicBezTo>
                  <a:cubicBezTo>
                    <a:pt x="0" y="139"/>
                    <a:pt x="0" y="139"/>
                    <a:pt x="0" y="139"/>
                  </a:cubicBezTo>
                  <a:cubicBezTo>
                    <a:pt x="0" y="139"/>
                    <a:pt x="0" y="139"/>
                    <a:pt x="0" y="139"/>
                  </a:cubicBezTo>
                  <a:cubicBezTo>
                    <a:pt x="0" y="139"/>
                    <a:pt x="0" y="139"/>
                    <a:pt x="0" y="139"/>
                  </a:cubicBezTo>
                  <a:moveTo>
                    <a:pt x="0" y="139"/>
                  </a:moveTo>
                  <a:cubicBezTo>
                    <a:pt x="0" y="139"/>
                    <a:pt x="0" y="139"/>
                    <a:pt x="0" y="139"/>
                  </a:cubicBezTo>
                  <a:cubicBezTo>
                    <a:pt x="0" y="139"/>
                    <a:pt x="0" y="139"/>
                    <a:pt x="0" y="139"/>
                  </a:cubicBezTo>
                  <a:moveTo>
                    <a:pt x="3" y="128"/>
                  </a:moveTo>
                  <a:cubicBezTo>
                    <a:pt x="3" y="128"/>
                    <a:pt x="3" y="128"/>
                    <a:pt x="3" y="128"/>
                  </a:cubicBezTo>
                  <a:cubicBezTo>
                    <a:pt x="3" y="128"/>
                    <a:pt x="3" y="128"/>
                    <a:pt x="3" y="128"/>
                  </a:cubicBezTo>
                  <a:moveTo>
                    <a:pt x="3" y="128"/>
                  </a:moveTo>
                  <a:cubicBezTo>
                    <a:pt x="3" y="128"/>
                    <a:pt x="3" y="128"/>
                    <a:pt x="3" y="128"/>
                  </a:cubicBezTo>
                  <a:cubicBezTo>
                    <a:pt x="3" y="128"/>
                    <a:pt x="3" y="128"/>
                    <a:pt x="3" y="128"/>
                  </a:cubicBezTo>
                  <a:moveTo>
                    <a:pt x="142" y="0"/>
                  </a:moveTo>
                  <a:cubicBezTo>
                    <a:pt x="133" y="0"/>
                    <a:pt x="124" y="3"/>
                    <a:pt x="117" y="10"/>
                  </a:cubicBezTo>
                  <a:cubicBezTo>
                    <a:pt x="11" y="116"/>
                    <a:pt x="11" y="116"/>
                    <a:pt x="11" y="116"/>
                  </a:cubicBezTo>
                  <a:cubicBezTo>
                    <a:pt x="7" y="119"/>
                    <a:pt x="5" y="123"/>
                    <a:pt x="3" y="128"/>
                  </a:cubicBezTo>
                  <a:cubicBezTo>
                    <a:pt x="3" y="128"/>
                    <a:pt x="3" y="128"/>
                    <a:pt x="3" y="127"/>
                  </a:cubicBezTo>
                  <a:cubicBezTo>
                    <a:pt x="3" y="127"/>
                    <a:pt x="3" y="127"/>
                    <a:pt x="3" y="127"/>
                  </a:cubicBezTo>
                  <a:cubicBezTo>
                    <a:pt x="3" y="127"/>
                    <a:pt x="3" y="127"/>
                    <a:pt x="3" y="127"/>
                  </a:cubicBezTo>
                  <a:cubicBezTo>
                    <a:pt x="5" y="124"/>
                    <a:pt x="7" y="121"/>
                    <a:pt x="9" y="118"/>
                  </a:cubicBezTo>
                  <a:cubicBezTo>
                    <a:pt x="9" y="118"/>
                    <a:pt x="9" y="118"/>
                    <a:pt x="9" y="118"/>
                  </a:cubicBezTo>
                  <a:cubicBezTo>
                    <a:pt x="9" y="118"/>
                    <a:pt x="9" y="118"/>
                    <a:pt x="9" y="118"/>
                  </a:cubicBezTo>
                  <a:cubicBezTo>
                    <a:pt x="10" y="116"/>
                    <a:pt x="11" y="115"/>
                    <a:pt x="12" y="115"/>
                  </a:cubicBezTo>
                  <a:cubicBezTo>
                    <a:pt x="12" y="115"/>
                    <a:pt x="12" y="115"/>
                    <a:pt x="12" y="115"/>
                  </a:cubicBezTo>
                  <a:cubicBezTo>
                    <a:pt x="12" y="114"/>
                    <a:pt x="12" y="114"/>
                    <a:pt x="12" y="114"/>
                  </a:cubicBezTo>
                  <a:cubicBezTo>
                    <a:pt x="12" y="114"/>
                    <a:pt x="12" y="114"/>
                    <a:pt x="12" y="114"/>
                  </a:cubicBezTo>
                  <a:cubicBezTo>
                    <a:pt x="12" y="114"/>
                    <a:pt x="12" y="114"/>
                    <a:pt x="12" y="114"/>
                  </a:cubicBezTo>
                  <a:cubicBezTo>
                    <a:pt x="16" y="112"/>
                    <a:pt x="19" y="109"/>
                    <a:pt x="23" y="108"/>
                  </a:cubicBezTo>
                  <a:cubicBezTo>
                    <a:pt x="23" y="108"/>
                    <a:pt x="23" y="108"/>
                    <a:pt x="23" y="108"/>
                  </a:cubicBezTo>
                  <a:cubicBezTo>
                    <a:pt x="23" y="108"/>
                    <a:pt x="23" y="108"/>
                    <a:pt x="23" y="108"/>
                  </a:cubicBezTo>
                  <a:cubicBezTo>
                    <a:pt x="23" y="108"/>
                    <a:pt x="23" y="108"/>
                    <a:pt x="23" y="108"/>
                  </a:cubicBezTo>
                  <a:cubicBezTo>
                    <a:pt x="23" y="108"/>
                    <a:pt x="23" y="108"/>
                    <a:pt x="23" y="108"/>
                  </a:cubicBezTo>
                  <a:cubicBezTo>
                    <a:pt x="26" y="107"/>
                    <a:pt x="29" y="106"/>
                    <a:pt x="33" y="106"/>
                  </a:cubicBezTo>
                  <a:cubicBezTo>
                    <a:pt x="34" y="106"/>
                    <a:pt x="35" y="106"/>
                    <a:pt x="36" y="106"/>
                  </a:cubicBezTo>
                  <a:cubicBezTo>
                    <a:pt x="36" y="106"/>
                    <a:pt x="36" y="106"/>
                    <a:pt x="36" y="106"/>
                  </a:cubicBezTo>
                  <a:cubicBezTo>
                    <a:pt x="121" y="106"/>
                    <a:pt x="121" y="106"/>
                    <a:pt x="121" y="106"/>
                  </a:cubicBezTo>
                  <a:cubicBezTo>
                    <a:pt x="167" y="60"/>
                    <a:pt x="167" y="60"/>
                    <a:pt x="167" y="60"/>
                  </a:cubicBezTo>
                  <a:cubicBezTo>
                    <a:pt x="180" y="46"/>
                    <a:pt x="180" y="24"/>
                    <a:pt x="167" y="10"/>
                  </a:cubicBezTo>
                  <a:cubicBezTo>
                    <a:pt x="160" y="3"/>
                    <a:pt x="151" y="0"/>
                    <a:pt x="142"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noEditPoints="1"/>
            </p:cNvSpPr>
            <p:nvPr/>
          </p:nvSpPr>
          <p:spPr bwMode="auto">
            <a:xfrm>
              <a:off x="4437063" y="3359151"/>
              <a:ext cx="211138" cy="61912"/>
            </a:xfrm>
            <a:custGeom>
              <a:avLst/>
              <a:gdLst>
                <a:gd name="T0" fmla="*/ 0 w 121"/>
                <a:gd name="T1" fmla="*/ 33 h 35"/>
                <a:gd name="T2" fmla="*/ 0 w 121"/>
                <a:gd name="T3" fmla="*/ 33 h 35"/>
                <a:gd name="T4" fmla="*/ 0 w 121"/>
                <a:gd name="T5" fmla="*/ 33 h 35"/>
                <a:gd name="T6" fmla="*/ 0 w 121"/>
                <a:gd name="T7" fmla="*/ 33 h 35"/>
                <a:gd name="T8" fmla="*/ 0 w 121"/>
                <a:gd name="T9" fmla="*/ 33 h 35"/>
                <a:gd name="T10" fmla="*/ 0 w 121"/>
                <a:gd name="T11" fmla="*/ 33 h 35"/>
                <a:gd name="T12" fmla="*/ 0 w 121"/>
                <a:gd name="T13" fmla="*/ 33 h 35"/>
                <a:gd name="T14" fmla="*/ 0 w 121"/>
                <a:gd name="T15" fmla="*/ 33 h 35"/>
                <a:gd name="T16" fmla="*/ 3 w 121"/>
                <a:gd name="T17" fmla="*/ 21 h 35"/>
                <a:gd name="T18" fmla="*/ 3 w 121"/>
                <a:gd name="T19" fmla="*/ 22 h 35"/>
                <a:gd name="T20" fmla="*/ 3 w 121"/>
                <a:gd name="T21" fmla="*/ 22 h 35"/>
                <a:gd name="T22" fmla="*/ 3 w 121"/>
                <a:gd name="T23" fmla="*/ 22 h 35"/>
                <a:gd name="T24" fmla="*/ 3 w 121"/>
                <a:gd name="T25" fmla="*/ 22 h 35"/>
                <a:gd name="T26" fmla="*/ 3 w 121"/>
                <a:gd name="T27" fmla="*/ 22 h 35"/>
                <a:gd name="T28" fmla="*/ 0 w 121"/>
                <a:gd name="T29" fmla="*/ 33 h 35"/>
                <a:gd name="T30" fmla="*/ 0 w 121"/>
                <a:gd name="T31" fmla="*/ 33 h 35"/>
                <a:gd name="T32" fmla="*/ 0 w 121"/>
                <a:gd name="T33" fmla="*/ 33 h 35"/>
                <a:gd name="T34" fmla="*/ 0 w 121"/>
                <a:gd name="T35" fmla="*/ 33 h 35"/>
                <a:gd name="T36" fmla="*/ 3 w 121"/>
                <a:gd name="T37" fmla="*/ 21 h 35"/>
                <a:gd name="T38" fmla="*/ 3 w 121"/>
                <a:gd name="T39" fmla="*/ 21 h 35"/>
                <a:gd name="T40" fmla="*/ 3 w 121"/>
                <a:gd name="T41" fmla="*/ 21 h 35"/>
                <a:gd name="T42" fmla="*/ 3 w 121"/>
                <a:gd name="T43" fmla="*/ 21 h 35"/>
                <a:gd name="T44" fmla="*/ 9 w 121"/>
                <a:gd name="T45" fmla="*/ 12 h 35"/>
                <a:gd name="T46" fmla="*/ 9 w 121"/>
                <a:gd name="T47" fmla="*/ 12 h 35"/>
                <a:gd name="T48" fmla="*/ 9 w 121"/>
                <a:gd name="T49" fmla="*/ 12 h 35"/>
                <a:gd name="T50" fmla="*/ 12 w 121"/>
                <a:gd name="T51" fmla="*/ 9 h 35"/>
                <a:gd name="T52" fmla="*/ 9 w 121"/>
                <a:gd name="T53" fmla="*/ 12 h 35"/>
                <a:gd name="T54" fmla="*/ 11 w 121"/>
                <a:gd name="T55" fmla="*/ 10 h 35"/>
                <a:gd name="T56" fmla="*/ 12 w 121"/>
                <a:gd name="T57" fmla="*/ 9 h 35"/>
                <a:gd name="T58" fmla="*/ 12 w 121"/>
                <a:gd name="T59" fmla="*/ 8 h 35"/>
                <a:gd name="T60" fmla="*/ 12 w 121"/>
                <a:gd name="T61" fmla="*/ 9 h 35"/>
                <a:gd name="T62" fmla="*/ 12 w 121"/>
                <a:gd name="T63" fmla="*/ 8 h 35"/>
                <a:gd name="T64" fmla="*/ 12 w 121"/>
                <a:gd name="T65" fmla="*/ 8 h 35"/>
                <a:gd name="T66" fmla="*/ 12 w 121"/>
                <a:gd name="T67" fmla="*/ 8 h 35"/>
                <a:gd name="T68" fmla="*/ 12 w 121"/>
                <a:gd name="T69" fmla="*/ 8 h 35"/>
                <a:gd name="T70" fmla="*/ 23 w 121"/>
                <a:gd name="T71" fmla="*/ 2 h 35"/>
                <a:gd name="T72" fmla="*/ 23 w 121"/>
                <a:gd name="T73" fmla="*/ 2 h 35"/>
                <a:gd name="T74" fmla="*/ 23 w 121"/>
                <a:gd name="T75" fmla="*/ 2 h 35"/>
                <a:gd name="T76" fmla="*/ 23 w 121"/>
                <a:gd name="T77" fmla="*/ 2 h 35"/>
                <a:gd name="T78" fmla="*/ 23 w 121"/>
                <a:gd name="T79" fmla="*/ 2 h 35"/>
                <a:gd name="T80" fmla="*/ 23 w 121"/>
                <a:gd name="T81" fmla="*/ 2 h 35"/>
                <a:gd name="T82" fmla="*/ 33 w 121"/>
                <a:gd name="T83" fmla="*/ 0 h 35"/>
                <a:gd name="T84" fmla="*/ 23 w 121"/>
                <a:gd name="T85" fmla="*/ 2 h 35"/>
                <a:gd name="T86" fmla="*/ 33 w 121"/>
                <a:gd name="T87" fmla="*/ 0 h 35"/>
                <a:gd name="T88" fmla="*/ 121 w 121"/>
                <a:gd name="T89" fmla="*/ 0 h 35"/>
                <a:gd name="T90" fmla="*/ 36 w 121"/>
                <a:gd name="T91" fmla="*/ 0 h 35"/>
                <a:gd name="T92" fmla="*/ 61 w 121"/>
                <a:gd name="T93" fmla="*/ 10 h 35"/>
                <a:gd name="T94" fmla="*/ 86 w 121"/>
                <a:gd name="T95" fmla="*/ 35 h 35"/>
                <a:gd name="T96" fmla="*/ 121 w 121"/>
                <a:gd name="T9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35">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cubicBezTo>
                    <a:pt x="0" y="33"/>
                    <a:pt x="0" y="33"/>
                    <a:pt x="0" y="33"/>
                  </a:cubicBezTo>
                  <a:cubicBezTo>
                    <a:pt x="0" y="33"/>
                    <a:pt x="0" y="33"/>
                    <a:pt x="0" y="33"/>
                  </a:cubicBezTo>
                  <a:moveTo>
                    <a:pt x="3" y="21"/>
                  </a:move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1" y="25"/>
                    <a:pt x="1" y="29"/>
                    <a:pt x="0" y="33"/>
                  </a:cubicBezTo>
                  <a:cubicBezTo>
                    <a:pt x="0" y="33"/>
                    <a:pt x="0" y="33"/>
                    <a:pt x="0" y="33"/>
                  </a:cubicBezTo>
                  <a:cubicBezTo>
                    <a:pt x="0" y="33"/>
                    <a:pt x="0" y="33"/>
                    <a:pt x="0" y="33"/>
                  </a:cubicBezTo>
                  <a:cubicBezTo>
                    <a:pt x="0" y="33"/>
                    <a:pt x="0" y="33"/>
                    <a:pt x="0" y="33"/>
                  </a:cubicBezTo>
                  <a:cubicBezTo>
                    <a:pt x="1" y="29"/>
                    <a:pt x="2" y="25"/>
                    <a:pt x="3" y="21"/>
                  </a:cubicBezTo>
                  <a:moveTo>
                    <a:pt x="3" y="21"/>
                  </a:moveTo>
                  <a:cubicBezTo>
                    <a:pt x="3" y="21"/>
                    <a:pt x="3" y="21"/>
                    <a:pt x="3" y="21"/>
                  </a:cubicBezTo>
                  <a:cubicBezTo>
                    <a:pt x="3" y="21"/>
                    <a:pt x="3" y="21"/>
                    <a:pt x="3" y="21"/>
                  </a:cubicBezTo>
                  <a:moveTo>
                    <a:pt x="9" y="12"/>
                  </a:moveTo>
                  <a:cubicBezTo>
                    <a:pt x="9" y="12"/>
                    <a:pt x="9" y="12"/>
                    <a:pt x="9" y="12"/>
                  </a:cubicBezTo>
                  <a:cubicBezTo>
                    <a:pt x="9" y="12"/>
                    <a:pt x="9" y="12"/>
                    <a:pt x="9" y="12"/>
                  </a:cubicBezTo>
                  <a:moveTo>
                    <a:pt x="12" y="9"/>
                  </a:moveTo>
                  <a:cubicBezTo>
                    <a:pt x="11" y="9"/>
                    <a:pt x="10" y="10"/>
                    <a:pt x="9" y="12"/>
                  </a:cubicBezTo>
                  <a:cubicBezTo>
                    <a:pt x="10" y="11"/>
                    <a:pt x="10" y="10"/>
                    <a:pt x="11" y="10"/>
                  </a:cubicBezTo>
                  <a:cubicBezTo>
                    <a:pt x="11" y="9"/>
                    <a:pt x="12" y="9"/>
                    <a:pt x="12" y="9"/>
                  </a:cubicBezTo>
                  <a:moveTo>
                    <a:pt x="12" y="8"/>
                  </a:moveTo>
                  <a:cubicBezTo>
                    <a:pt x="12" y="8"/>
                    <a:pt x="12" y="8"/>
                    <a:pt x="12" y="9"/>
                  </a:cubicBezTo>
                  <a:cubicBezTo>
                    <a:pt x="12" y="8"/>
                    <a:pt x="12" y="8"/>
                    <a:pt x="12" y="8"/>
                  </a:cubicBezTo>
                  <a:moveTo>
                    <a:pt x="12" y="8"/>
                  </a:moveTo>
                  <a:cubicBezTo>
                    <a:pt x="12" y="8"/>
                    <a:pt x="12" y="8"/>
                    <a:pt x="12" y="8"/>
                  </a:cubicBezTo>
                  <a:cubicBezTo>
                    <a:pt x="12" y="8"/>
                    <a:pt x="12" y="8"/>
                    <a:pt x="12" y="8"/>
                  </a:cubicBezTo>
                  <a:moveTo>
                    <a:pt x="23" y="2"/>
                  </a:moveTo>
                  <a:cubicBezTo>
                    <a:pt x="23" y="2"/>
                    <a:pt x="23" y="2"/>
                    <a:pt x="23" y="2"/>
                  </a:cubicBezTo>
                  <a:cubicBezTo>
                    <a:pt x="23" y="2"/>
                    <a:pt x="23" y="2"/>
                    <a:pt x="23" y="2"/>
                  </a:cubicBezTo>
                  <a:moveTo>
                    <a:pt x="23" y="2"/>
                  </a:moveTo>
                  <a:cubicBezTo>
                    <a:pt x="23" y="2"/>
                    <a:pt x="23" y="2"/>
                    <a:pt x="23" y="2"/>
                  </a:cubicBezTo>
                  <a:cubicBezTo>
                    <a:pt x="23" y="2"/>
                    <a:pt x="23" y="2"/>
                    <a:pt x="23" y="2"/>
                  </a:cubicBezTo>
                  <a:moveTo>
                    <a:pt x="33" y="0"/>
                  </a:moveTo>
                  <a:cubicBezTo>
                    <a:pt x="29" y="0"/>
                    <a:pt x="26" y="1"/>
                    <a:pt x="23" y="2"/>
                  </a:cubicBezTo>
                  <a:cubicBezTo>
                    <a:pt x="26" y="1"/>
                    <a:pt x="30" y="0"/>
                    <a:pt x="33" y="0"/>
                  </a:cubicBezTo>
                  <a:moveTo>
                    <a:pt x="121" y="0"/>
                  </a:moveTo>
                  <a:cubicBezTo>
                    <a:pt x="36" y="0"/>
                    <a:pt x="36" y="0"/>
                    <a:pt x="36" y="0"/>
                  </a:cubicBezTo>
                  <a:cubicBezTo>
                    <a:pt x="45" y="0"/>
                    <a:pt x="54" y="3"/>
                    <a:pt x="61" y="10"/>
                  </a:cubicBezTo>
                  <a:cubicBezTo>
                    <a:pt x="86" y="35"/>
                    <a:pt x="86" y="35"/>
                    <a:pt x="86" y="35"/>
                  </a:cubicBezTo>
                  <a:cubicBezTo>
                    <a:pt x="121" y="0"/>
                    <a:pt x="121" y="0"/>
                    <a:pt x="121"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33" name="Freeform 27"/>
            <p:cNvSpPr>
              <a:spLocks noEditPoints="1"/>
            </p:cNvSpPr>
            <p:nvPr/>
          </p:nvSpPr>
          <p:spPr bwMode="auto">
            <a:xfrm>
              <a:off x="4437063" y="3359151"/>
              <a:ext cx="61913" cy="123825"/>
            </a:xfrm>
            <a:custGeom>
              <a:avLst/>
              <a:gdLst>
                <a:gd name="T0" fmla="*/ 36 w 36"/>
                <a:gd name="T1" fmla="*/ 70 h 70"/>
                <a:gd name="T2" fmla="*/ 36 w 36"/>
                <a:gd name="T3" fmla="*/ 70 h 70"/>
                <a:gd name="T4" fmla="*/ 33 w 36"/>
                <a:gd name="T5" fmla="*/ 70 h 70"/>
                <a:gd name="T6" fmla="*/ 33 w 36"/>
                <a:gd name="T7" fmla="*/ 70 h 70"/>
                <a:gd name="T8" fmla="*/ 33 w 36"/>
                <a:gd name="T9" fmla="*/ 70 h 70"/>
                <a:gd name="T10" fmla="*/ 23 w 36"/>
                <a:gd name="T11" fmla="*/ 68 h 70"/>
                <a:gd name="T12" fmla="*/ 23 w 36"/>
                <a:gd name="T13" fmla="*/ 68 h 70"/>
                <a:gd name="T14" fmla="*/ 23 w 36"/>
                <a:gd name="T15" fmla="*/ 68 h 70"/>
                <a:gd name="T16" fmla="*/ 11 w 36"/>
                <a:gd name="T17" fmla="*/ 60 h 70"/>
                <a:gd name="T18" fmla="*/ 11 w 36"/>
                <a:gd name="T19" fmla="*/ 60 h 70"/>
                <a:gd name="T20" fmla="*/ 11 w 36"/>
                <a:gd name="T21" fmla="*/ 60 h 70"/>
                <a:gd name="T22" fmla="*/ 3 w 36"/>
                <a:gd name="T23" fmla="*/ 47 h 70"/>
                <a:gd name="T24" fmla="*/ 3 w 36"/>
                <a:gd name="T25" fmla="*/ 47 h 70"/>
                <a:gd name="T26" fmla="*/ 3 w 36"/>
                <a:gd name="T27" fmla="*/ 47 h 70"/>
                <a:gd name="T28" fmla="*/ 3 w 36"/>
                <a:gd name="T29" fmla="*/ 47 h 70"/>
                <a:gd name="T30" fmla="*/ 3 w 36"/>
                <a:gd name="T31" fmla="*/ 47 h 70"/>
                <a:gd name="T32" fmla="*/ 0 w 36"/>
                <a:gd name="T33" fmla="*/ 37 h 70"/>
                <a:gd name="T34" fmla="*/ 0 w 36"/>
                <a:gd name="T35" fmla="*/ 33 h 70"/>
                <a:gd name="T36" fmla="*/ 0 w 36"/>
                <a:gd name="T37" fmla="*/ 37 h 70"/>
                <a:gd name="T38" fmla="*/ 0 w 36"/>
                <a:gd name="T39" fmla="*/ 33 h 70"/>
                <a:gd name="T40" fmla="*/ 0 w 36"/>
                <a:gd name="T41" fmla="*/ 33 h 70"/>
                <a:gd name="T42" fmla="*/ 0 w 36"/>
                <a:gd name="T43" fmla="*/ 33 h 70"/>
                <a:gd name="T44" fmla="*/ 0 w 36"/>
                <a:gd name="T45" fmla="*/ 33 h 70"/>
                <a:gd name="T46" fmla="*/ 3 w 36"/>
                <a:gd name="T47" fmla="*/ 21 h 70"/>
                <a:gd name="T48" fmla="*/ 9 w 36"/>
                <a:gd name="T49" fmla="*/ 12 h 70"/>
                <a:gd name="T50" fmla="*/ 9 w 36"/>
                <a:gd name="T51" fmla="*/ 12 h 70"/>
                <a:gd name="T52" fmla="*/ 9 w 36"/>
                <a:gd name="T53" fmla="*/ 12 h 70"/>
                <a:gd name="T54" fmla="*/ 12 w 36"/>
                <a:gd name="T55" fmla="*/ 9 h 70"/>
                <a:gd name="T56" fmla="*/ 12 w 36"/>
                <a:gd name="T57" fmla="*/ 9 h 70"/>
                <a:gd name="T58" fmla="*/ 12 w 36"/>
                <a:gd name="T59" fmla="*/ 8 h 70"/>
                <a:gd name="T60" fmla="*/ 23 w 36"/>
                <a:gd name="T61" fmla="*/ 2 h 70"/>
                <a:gd name="T62" fmla="*/ 23 w 36"/>
                <a:gd name="T63" fmla="*/ 2 h 70"/>
                <a:gd name="T64" fmla="*/ 23 w 36"/>
                <a:gd name="T65" fmla="*/ 2 h 70"/>
                <a:gd name="T66" fmla="*/ 23 w 36"/>
                <a:gd name="T67" fmla="*/ 2 h 70"/>
                <a:gd name="T68" fmla="*/ 23 w 36"/>
                <a:gd name="T69" fmla="*/ 2 h 70"/>
                <a:gd name="T70" fmla="*/ 33 w 36"/>
                <a:gd name="T71" fmla="*/ 0 h 70"/>
                <a:gd name="T72" fmla="*/ 36 w 36"/>
                <a:gd name="T7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70">
                  <a:moveTo>
                    <a:pt x="33" y="70"/>
                  </a:moveTo>
                  <a:cubicBezTo>
                    <a:pt x="34" y="70"/>
                    <a:pt x="35" y="70"/>
                    <a:pt x="36" y="70"/>
                  </a:cubicBezTo>
                  <a:cubicBezTo>
                    <a:pt x="36" y="70"/>
                    <a:pt x="36" y="70"/>
                    <a:pt x="36" y="70"/>
                  </a:cubicBezTo>
                  <a:cubicBezTo>
                    <a:pt x="36" y="70"/>
                    <a:pt x="36" y="70"/>
                    <a:pt x="36" y="70"/>
                  </a:cubicBezTo>
                  <a:cubicBezTo>
                    <a:pt x="35" y="70"/>
                    <a:pt x="34" y="70"/>
                    <a:pt x="33" y="70"/>
                  </a:cubicBezTo>
                  <a:moveTo>
                    <a:pt x="33" y="70"/>
                  </a:moveTo>
                  <a:cubicBezTo>
                    <a:pt x="33" y="70"/>
                    <a:pt x="33" y="70"/>
                    <a:pt x="33" y="70"/>
                  </a:cubicBezTo>
                  <a:cubicBezTo>
                    <a:pt x="33" y="70"/>
                    <a:pt x="33" y="70"/>
                    <a:pt x="33" y="70"/>
                  </a:cubicBezTo>
                  <a:moveTo>
                    <a:pt x="33" y="70"/>
                  </a:moveTo>
                  <a:cubicBezTo>
                    <a:pt x="33" y="70"/>
                    <a:pt x="33" y="70"/>
                    <a:pt x="33" y="70"/>
                  </a:cubicBezTo>
                  <a:cubicBezTo>
                    <a:pt x="33" y="70"/>
                    <a:pt x="33" y="70"/>
                    <a:pt x="33" y="70"/>
                  </a:cubicBezTo>
                  <a:moveTo>
                    <a:pt x="23" y="68"/>
                  </a:moveTo>
                  <a:cubicBezTo>
                    <a:pt x="23" y="68"/>
                    <a:pt x="23" y="68"/>
                    <a:pt x="23" y="68"/>
                  </a:cubicBezTo>
                  <a:cubicBezTo>
                    <a:pt x="23" y="68"/>
                    <a:pt x="23" y="68"/>
                    <a:pt x="23" y="68"/>
                  </a:cubicBezTo>
                  <a:moveTo>
                    <a:pt x="11" y="60"/>
                  </a:moveTo>
                  <a:cubicBezTo>
                    <a:pt x="15" y="64"/>
                    <a:pt x="19" y="66"/>
                    <a:pt x="23" y="68"/>
                  </a:cubicBezTo>
                  <a:cubicBezTo>
                    <a:pt x="19" y="66"/>
                    <a:pt x="15" y="64"/>
                    <a:pt x="11" y="60"/>
                  </a:cubicBezTo>
                  <a:moveTo>
                    <a:pt x="11" y="60"/>
                  </a:moveTo>
                  <a:cubicBezTo>
                    <a:pt x="11" y="60"/>
                    <a:pt x="11" y="60"/>
                    <a:pt x="11" y="60"/>
                  </a:cubicBezTo>
                  <a:cubicBezTo>
                    <a:pt x="11" y="60"/>
                    <a:pt x="11" y="60"/>
                    <a:pt x="11" y="60"/>
                  </a:cubicBezTo>
                  <a:moveTo>
                    <a:pt x="10" y="60"/>
                  </a:moveTo>
                  <a:cubicBezTo>
                    <a:pt x="11" y="60"/>
                    <a:pt x="11" y="60"/>
                    <a:pt x="11" y="60"/>
                  </a:cubicBezTo>
                  <a:cubicBezTo>
                    <a:pt x="11" y="60"/>
                    <a:pt x="11" y="60"/>
                    <a:pt x="10" y="60"/>
                  </a:cubicBezTo>
                  <a:moveTo>
                    <a:pt x="3" y="47"/>
                  </a:moveTo>
                  <a:cubicBezTo>
                    <a:pt x="4" y="52"/>
                    <a:pt x="7" y="56"/>
                    <a:pt x="10" y="60"/>
                  </a:cubicBezTo>
                  <a:cubicBezTo>
                    <a:pt x="7" y="56"/>
                    <a:pt x="4" y="52"/>
                    <a:pt x="3" y="47"/>
                  </a:cubicBezTo>
                  <a:moveTo>
                    <a:pt x="3" y="47"/>
                  </a:moveTo>
                  <a:cubicBezTo>
                    <a:pt x="3" y="47"/>
                    <a:pt x="3" y="47"/>
                    <a:pt x="3" y="47"/>
                  </a:cubicBezTo>
                  <a:cubicBezTo>
                    <a:pt x="3" y="47"/>
                    <a:pt x="3" y="47"/>
                    <a:pt x="3" y="47"/>
                  </a:cubicBezTo>
                  <a:moveTo>
                    <a:pt x="3" y="47"/>
                  </a:moveTo>
                  <a:cubicBezTo>
                    <a:pt x="3" y="47"/>
                    <a:pt x="3" y="47"/>
                    <a:pt x="3" y="47"/>
                  </a:cubicBezTo>
                  <a:cubicBezTo>
                    <a:pt x="3" y="47"/>
                    <a:pt x="3" y="47"/>
                    <a:pt x="3" y="47"/>
                  </a:cubicBezTo>
                  <a:moveTo>
                    <a:pt x="0" y="37"/>
                  </a:moveTo>
                  <a:cubicBezTo>
                    <a:pt x="0" y="37"/>
                    <a:pt x="0" y="37"/>
                    <a:pt x="0" y="37"/>
                  </a:cubicBezTo>
                  <a:cubicBezTo>
                    <a:pt x="0" y="37"/>
                    <a:pt x="0" y="37"/>
                    <a:pt x="0" y="37"/>
                  </a:cubicBezTo>
                  <a:moveTo>
                    <a:pt x="0" y="33"/>
                  </a:moveTo>
                  <a:cubicBezTo>
                    <a:pt x="0" y="34"/>
                    <a:pt x="0" y="34"/>
                    <a:pt x="0" y="35"/>
                  </a:cubicBezTo>
                  <a:cubicBezTo>
                    <a:pt x="0" y="36"/>
                    <a:pt x="0" y="36"/>
                    <a:pt x="0" y="37"/>
                  </a:cubicBezTo>
                  <a:cubicBezTo>
                    <a:pt x="0" y="36"/>
                    <a:pt x="0" y="36"/>
                    <a:pt x="0" y="35"/>
                  </a:cubicBezTo>
                  <a:cubicBezTo>
                    <a:pt x="0" y="34"/>
                    <a:pt x="0"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3" y="21"/>
                  </a:moveTo>
                  <a:cubicBezTo>
                    <a:pt x="3" y="21"/>
                    <a:pt x="3" y="21"/>
                    <a:pt x="3" y="21"/>
                  </a:cubicBezTo>
                  <a:cubicBezTo>
                    <a:pt x="3" y="21"/>
                    <a:pt x="3" y="21"/>
                    <a:pt x="3" y="21"/>
                  </a:cubicBezTo>
                  <a:moveTo>
                    <a:pt x="9" y="12"/>
                  </a:moveTo>
                  <a:cubicBezTo>
                    <a:pt x="7" y="15"/>
                    <a:pt x="5" y="18"/>
                    <a:pt x="3" y="21"/>
                  </a:cubicBezTo>
                  <a:cubicBezTo>
                    <a:pt x="5" y="18"/>
                    <a:pt x="7" y="15"/>
                    <a:pt x="9" y="12"/>
                  </a:cubicBezTo>
                  <a:moveTo>
                    <a:pt x="9" y="12"/>
                  </a:moveTo>
                  <a:cubicBezTo>
                    <a:pt x="9" y="12"/>
                    <a:pt x="9" y="12"/>
                    <a:pt x="9" y="12"/>
                  </a:cubicBezTo>
                  <a:cubicBezTo>
                    <a:pt x="9" y="12"/>
                    <a:pt x="9" y="12"/>
                    <a:pt x="9" y="12"/>
                  </a:cubicBezTo>
                  <a:moveTo>
                    <a:pt x="12" y="9"/>
                  </a:moveTo>
                  <a:cubicBezTo>
                    <a:pt x="12" y="9"/>
                    <a:pt x="12" y="9"/>
                    <a:pt x="12" y="9"/>
                  </a:cubicBezTo>
                  <a:cubicBezTo>
                    <a:pt x="12" y="9"/>
                    <a:pt x="12" y="9"/>
                    <a:pt x="12" y="9"/>
                  </a:cubicBezTo>
                  <a:moveTo>
                    <a:pt x="12" y="8"/>
                  </a:moveTo>
                  <a:cubicBezTo>
                    <a:pt x="12" y="8"/>
                    <a:pt x="12" y="8"/>
                    <a:pt x="12" y="8"/>
                  </a:cubicBezTo>
                  <a:cubicBezTo>
                    <a:pt x="12" y="8"/>
                    <a:pt x="12" y="8"/>
                    <a:pt x="12" y="8"/>
                  </a:cubicBezTo>
                  <a:moveTo>
                    <a:pt x="23" y="2"/>
                  </a:moveTo>
                  <a:cubicBezTo>
                    <a:pt x="19" y="3"/>
                    <a:pt x="16" y="6"/>
                    <a:pt x="12" y="8"/>
                  </a:cubicBezTo>
                  <a:cubicBezTo>
                    <a:pt x="16" y="6"/>
                    <a:pt x="19" y="3"/>
                    <a:pt x="23" y="2"/>
                  </a:cubicBezTo>
                  <a:moveTo>
                    <a:pt x="23" y="2"/>
                  </a:moveTo>
                  <a:cubicBezTo>
                    <a:pt x="23" y="2"/>
                    <a:pt x="23" y="2"/>
                    <a:pt x="23" y="2"/>
                  </a:cubicBezTo>
                  <a:cubicBezTo>
                    <a:pt x="23" y="2"/>
                    <a:pt x="23" y="2"/>
                    <a:pt x="23" y="2"/>
                  </a:cubicBezTo>
                  <a:moveTo>
                    <a:pt x="23" y="2"/>
                  </a:moveTo>
                  <a:cubicBezTo>
                    <a:pt x="23" y="2"/>
                    <a:pt x="23" y="2"/>
                    <a:pt x="23" y="2"/>
                  </a:cubicBezTo>
                  <a:cubicBezTo>
                    <a:pt x="23" y="2"/>
                    <a:pt x="23" y="2"/>
                    <a:pt x="23" y="2"/>
                  </a:cubicBezTo>
                  <a:moveTo>
                    <a:pt x="36" y="0"/>
                  </a:moveTo>
                  <a:cubicBezTo>
                    <a:pt x="35" y="0"/>
                    <a:pt x="34" y="0"/>
                    <a:pt x="33" y="0"/>
                  </a:cubicBezTo>
                  <a:cubicBezTo>
                    <a:pt x="34" y="0"/>
                    <a:pt x="35" y="0"/>
                    <a:pt x="36" y="0"/>
                  </a:cubicBezTo>
                  <a:cubicBezTo>
                    <a:pt x="36" y="0"/>
                    <a:pt x="36" y="0"/>
                    <a:pt x="36" y="0"/>
                  </a:cubicBezTo>
                  <a:cubicBezTo>
                    <a:pt x="36" y="0"/>
                    <a:pt x="36" y="0"/>
                    <a:pt x="36"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p:nvSpPr>
          <p:spPr bwMode="auto">
            <a:xfrm>
              <a:off x="4434682" y="3359151"/>
              <a:ext cx="149225" cy="123825"/>
            </a:xfrm>
            <a:custGeom>
              <a:avLst/>
              <a:gdLst>
                <a:gd name="T0" fmla="*/ 36 w 86"/>
                <a:gd name="T1" fmla="*/ 0 h 70"/>
                <a:gd name="T2" fmla="*/ 36 w 86"/>
                <a:gd name="T3" fmla="*/ 0 h 70"/>
                <a:gd name="T4" fmla="*/ 33 w 86"/>
                <a:gd name="T5" fmla="*/ 0 h 70"/>
                <a:gd name="T6" fmla="*/ 23 w 86"/>
                <a:gd name="T7" fmla="*/ 2 h 70"/>
                <a:gd name="T8" fmla="*/ 23 w 86"/>
                <a:gd name="T9" fmla="*/ 2 h 70"/>
                <a:gd name="T10" fmla="*/ 23 w 86"/>
                <a:gd name="T11" fmla="*/ 2 h 70"/>
                <a:gd name="T12" fmla="*/ 23 w 86"/>
                <a:gd name="T13" fmla="*/ 2 h 70"/>
                <a:gd name="T14" fmla="*/ 23 w 86"/>
                <a:gd name="T15" fmla="*/ 2 h 70"/>
                <a:gd name="T16" fmla="*/ 12 w 86"/>
                <a:gd name="T17" fmla="*/ 8 h 70"/>
                <a:gd name="T18" fmla="*/ 12 w 86"/>
                <a:gd name="T19" fmla="*/ 8 h 70"/>
                <a:gd name="T20" fmla="*/ 12 w 86"/>
                <a:gd name="T21" fmla="*/ 8 h 70"/>
                <a:gd name="T22" fmla="*/ 12 w 86"/>
                <a:gd name="T23" fmla="*/ 9 h 70"/>
                <a:gd name="T24" fmla="*/ 12 w 86"/>
                <a:gd name="T25" fmla="*/ 9 h 70"/>
                <a:gd name="T26" fmla="*/ 11 w 86"/>
                <a:gd name="T27" fmla="*/ 10 h 70"/>
                <a:gd name="T28" fmla="*/ 9 w 86"/>
                <a:gd name="T29" fmla="*/ 12 h 70"/>
                <a:gd name="T30" fmla="*/ 9 w 86"/>
                <a:gd name="T31" fmla="*/ 12 h 70"/>
                <a:gd name="T32" fmla="*/ 9 w 86"/>
                <a:gd name="T33" fmla="*/ 12 h 70"/>
                <a:gd name="T34" fmla="*/ 3 w 86"/>
                <a:gd name="T35" fmla="*/ 21 h 70"/>
                <a:gd name="T36" fmla="*/ 3 w 86"/>
                <a:gd name="T37" fmla="*/ 21 h 70"/>
                <a:gd name="T38" fmla="*/ 3 w 86"/>
                <a:gd name="T39" fmla="*/ 21 h 70"/>
                <a:gd name="T40" fmla="*/ 0 w 86"/>
                <a:gd name="T41" fmla="*/ 33 h 70"/>
                <a:gd name="T42" fmla="*/ 0 w 86"/>
                <a:gd name="T43" fmla="*/ 33 h 70"/>
                <a:gd name="T44" fmla="*/ 0 w 86"/>
                <a:gd name="T45" fmla="*/ 33 h 70"/>
                <a:gd name="T46" fmla="*/ 0 w 86"/>
                <a:gd name="T47" fmla="*/ 33 h 70"/>
                <a:gd name="T48" fmla="*/ 0 w 86"/>
                <a:gd name="T49" fmla="*/ 33 h 70"/>
                <a:gd name="T50" fmla="*/ 0 w 86"/>
                <a:gd name="T51" fmla="*/ 35 h 70"/>
                <a:gd name="T52" fmla="*/ 0 w 86"/>
                <a:gd name="T53" fmla="*/ 37 h 70"/>
                <a:gd name="T54" fmla="*/ 0 w 86"/>
                <a:gd name="T55" fmla="*/ 37 h 70"/>
                <a:gd name="T56" fmla="*/ 0 w 86"/>
                <a:gd name="T57" fmla="*/ 37 h 70"/>
                <a:gd name="T58" fmla="*/ 3 w 86"/>
                <a:gd name="T59" fmla="*/ 47 h 70"/>
                <a:gd name="T60" fmla="*/ 3 w 86"/>
                <a:gd name="T61" fmla="*/ 47 h 70"/>
                <a:gd name="T62" fmla="*/ 3 w 86"/>
                <a:gd name="T63" fmla="*/ 47 h 70"/>
                <a:gd name="T64" fmla="*/ 3 w 86"/>
                <a:gd name="T65" fmla="*/ 47 h 70"/>
                <a:gd name="T66" fmla="*/ 3 w 86"/>
                <a:gd name="T67" fmla="*/ 47 h 70"/>
                <a:gd name="T68" fmla="*/ 10 w 86"/>
                <a:gd name="T69" fmla="*/ 60 h 70"/>
                <a:gd name="T70" fmla="*/ 10 w 86"/>
                <a:gd name="T71" fmla="*/ 60 h 70"/>
                <a:gd name="T72" fmla="*/ 11 w 86"/>
                <a:gd name="T73" fmla="*/ 60 h 70"/>
                <a:gd name="T74" fmla="*/ 11 w 86"/>
                <a:gd name="T75" fmla="*/ 60 h 70"/>
                <a:gd name="T76" fmla="*/ 11 w 86"/>
                <a:gd name="T77" fmla="*/ 60 h 70"/>
                <a:gd name="T78" fmla="*/ 11 w 86"/>
                <a:gd name="T79" fmla="*/ 60 h 70"/>
                <a:gd name="T80" fmla="*/ 11 w 86"/>
                <a:gd name="T81" fmla="*/ 60 h 70"/>
                <a:gd name="T82" fmla="*/ 23 w 86"/>
                <a:gd name="T83" fmla="*/ 68 h 70"/>
                <a:gd name="T84" fmla="*/ 23 w 86"/>
                <a:gd name="T85" fmla="*/ 68 h 70"/>
                <a:gd name="T86" fmla="*/ 23 w 86"/>
                <a:gd name="T87" fmla="*/ 68 h 70"/>
                <a:gd name="T88" fmla="*/ 33 w 86"/>
                <a:gd name="T89" fmla="*/ 70 h 70"/>
                <a:gd name="T90" fmla="*/ 33 w 86"/>
                <a:gd name="T91" fmla="*/ 70 h 70"/>
                <a:gd name="T92" fmla="*/ 33 w 86"/>
                <a:gd name="T93" fmla="*/ 70 h 70"/>
                <a:gd name="T94" fmla="*/ 33 w 86"/>
                <a:gd name="T95" fmla="*/ 70 h 70"/>
                <a:gd name="T96" fmla="*/ 33 w 86"/>
                <a:gd name="T97" fmla="*/ 70 h 70"/>
                <a:gd name="T98" fmla="*/ 36 w 86"/>
                <a:gd name="T99" fmla="*/ 70 h 70"/>
                <a:gd name="T100" fmla="*/ 36 w 86"/>
                <a:gd name="T101" fmla="*/ 70 h 70"/>
                <a:gd name="T102" fmla="*/ 61 w 86"/>
                <a:gd name="T103" fmla="*/ 60 h 70"/>
                <a:gd name="T104" fmla="*/ 86 w 86"/>
                <a:gd name="T105" fmla="*/ 35 h 70"/>
                <a:gd name="T106" fmla="*/ 61 w 86"/>
                <a:gd name="T107" fmla="*/ 10 h 70"/>
                <a:gd name="T108" fmla="*/ 36 w 86"/>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70">
                  <a:moveTo>
                    <a:pt x="36" y="0"/>
                  </a:moveTo>
                  <a:cubicBezTo>
                    <a:pt x="36" y="0"/>
                    <a:pt x="36" y="0"/>
                    <a:pt x="36" y="0"/>
                  </a:cubicBezTo>
                  <a:cubicBezTo>
                    <a:pt x="35" y="0"/>
                    <a:pt x="34" y="0"/>
                    <a:pt x="33" y="0"/>
                  </a:cubicBezTo>
                  <a:cubicBezTo>
                    <a:pt x="30" y="0"/>
                    <a:pt x="26" y="1"/>
                    <a:pt x="23" y="2"/>
                  </a:cubicBezTo>
                  <a:cubicBezTo>
                    <a:pt x="23" y="2"/>
                    <a:pt x="23" y="2"/>
                    <a:pt x="23" y="2"/>
                  </a:cubicBezTo>
                  <a:cubicBezTo>
                    <a:pt x="23" y="2"/>
                    <a:pt x="23" y="2"/>
                    <a:pt x="23" y="2"/>
                  </a:cubicBezTo>
                  <a:cubicBezTo>
                    <a:pt x="23" y="2"/>
                    <a:pt x="23" y="2"/>
                    <a:pt x="23" y="2"/>
                  </a:cubicBezTo>
                  <a:cubicBezTo>
                    <a:pt x="23" y="2"/>
                    <a:pt x="23" y="2"/>
                    <a:pt x="23" y="2"/>
                  </a:cubicBezTo>
                  <a:cubicBezTo>
                    <a:pt x="19" y="3"/>
                    <a:pt x="16" y="6"/>
                    <a:pt x="12" y="8"/>
                  </a:cubicBezTo>
                  <a:cubicBezTo>
                    <a:pt x="12" y="8"/>
                    <a:pt x="12" y="8"/>
                    <a:pt x="12" y="8"/>
                  </a:cubicBezTo>
                  <a:cubicBezTo>
                    <a:pt x="12" y="8"/>
                    <a:pt x="12" y="8"/>
                    <a:pt x="12" y="8"/>
                  </a:cubicBezTo>
                  <a:cubicBezTo>
                    <a:pt x="12" y="8"/>
                    <a:pt x="12" y="8"/>
                    <a:pt x="12" y="9"/>
                  </a:cubicBezTo>
                  <a:cubicBezTo>
                    <a:pt x="12" y="9"/>
                    <a:pt x="12" y="9"/>
                    <a:pt x="12" y="9"/>
                  </a:cubicBezTo>
                  <a:cubicBezTo>
                    <a:pt x="12" y="9"/>
                    <a:pt x="11" y="9"/>
                    <a:pt x="11" y="10"/>
                  </a:cubicBezTo>
                  <a:cubicBezTo>
                    <a:pt x="10" y="10"/>
                    <a:pt x="10" y="11"/>
                    <a:pt x="9" y="12"/>
                  </a:cubicBezTo>
                  <a:cubicBezTo>
                    <a:pt x="9" y="12"/>
                    <a:pt x="9" y="12"/>
                    <a:pt x="9" y="12"/>
                  </a:cubicBezTo>
                  <a:cubicBezTo>
                    <a:pt x="9" y="12"/>
                    <a:pt x="9" y="12"/>
                    <a:pt x="9" y="12"/>
                  </a:cubicBezTo>
                  <a:cubicBezTo>
                    <a:pt x="7" y="15"/>
                    <a:pt x="5" y="18"/>
                    <a:pt x="3" y="21"/>
                  </a:cubicBezTo>
                  <a:cubicBezTo>
                    <a:pt x="3" y="21"/>
                    <a:pt x="3" y="21"/>
                    <a:pt x="3" y="21"/>
                  </a:cubicBezTo>
                  <a:cubicBezTo>
                    <a:pt x="3" y="21"/>
                    <a:pt x="3" y="21"/>
                    <a:pt x="3" y="21"/>
                  </a:cubicBezTo>
                  <a:cubicBezTo>
                    <a:pt x="2" y="25"/>
                    <a:pt x="1" y="29"/>
                    <a:pt x="0" y="33"/>
                  </a:cubicBezTo>
                  <a:cubicBezTo>
                    <a:pt x="0" y="33"/>
                    <a:pt x="0" y="33"/>
                    <a:pt x="0" y="33"/>
                  </a:cubicBezTo>
                  <a:cubicBezTo>
                    <a:pt x="0" y="33"/>
                    <a:pt x="0" y="33"/>
                    <a:pt x="0" y="33"/>
                  </a:cubicBezTo>
                  <a:cubicBezTo>
                    <a:pt x="0" y="33"/>
                    <a:pt x="0" y="33"/>
                    <a:pt x="0" y="33"/>
                  </a:cubicBezTo>
                  <a:cubicBezTo>
                    <a:pt x="0" y="33"/>
                    <a:pt x="0" y="33"/>
                    <a:pt x="0" y="33"/>
                  </a:cubicBezTo>
                  <a:cubicBezTo>
                    <a:pt x="0" y="34"/>
                    <a:pt x="0" y="34"/>
                    <a:pt x="0" y="35"/>
                  </a:cubicBezTo>
                  <a:cubicBezTo>
                    <a:pt x="0" y="36"/>
                    <a:pt x="0" y="36"/>
                    <a:pt x="0" y="37"/>
                  </a:cubicBezTo>
                  <a:cubicBezTo>
                    <a:pt x="0" y="37"/>
                    <a:pt x="0" y="37"/>
                    <a:pt x="0" y="37"/>
                  </a:cubicBezTo>
                  <a:cubicBezTo>
                    <a:pt x="0" y="37"/>
                    <a:pt x="0" y="37"/>
                    <a:pt x="0" y="37"/>
                  </a:cubicBezTo>
                  <a:cubicBezTo>
                    <a:pt x="1" y="41"/>
                    <a:pt x="1" y="44"/>
                    <a:pt x="3" y="47"/>
                  </a:cubicBezTo>
                  <a:cubicBezTo>
                    <a:pt x="3" y="47"/>
                    <a:pt x="3" y="47"/>
                    <a:pt x="3" y="47"/>
                  </a:cubicBezTo>
                  <a:cubicBezTo>
                    <a:pt x="3" y="47"/>
                    <a:pt x="3" y="47"/>
                    <a:pt x="3" y="47"/>
                  </a:cubicBezTo>
                  <a:cubicBezTo>
                    <a:pt x="3" y="47"/>
                    <a:pt x="3" y="47"/>
                    <a:pt x="3" y="47"/>
                  </a:cubicBezTo>
                  <a:cubicBezTo>
                    <a:pt x="3" y="47"/>
                    <a:pt x="3" y="47"/>
                    <a:pt x="3" y="47"/>
                  </a:cubicBezTo>
                  <a:cubicBezTo>
                    <a:pt x="4" y="52"/>
                    <a:pt x="7" y="56"/>
                    <a:pt x="10" y="60"/>
                  </a:cubicBezTo>
                  <a:cubicBezTo>
                    <a:pt x="10" y="60"/>
                    <a:pt x="10" y="60"/>
                    <a:pt x="10" y="60"/>
                  </a:cubicBezTo>
                  <a:cubicBezTo>
                    <a:pt x="11" y="60"/>
                    <a:pt x="11" y="60"/>
                    <a:pt x="11" y="60"/>
                  </a:cubicBezTo>
                  <a:cubicBezTo>
                    <a:pt x="11" y="60"/>
                    <a:pt x="11" y="60"/>
                    <a:pt x="11" y="60"/>
                  </a:cubicBezTo>
                  <a:cubicBezTo>
                    <a:pt x="11" y="60"/>
                    <a:pt x="11" y="60"/>
                    <a:pt x="11" y="60"/>
                  </a:cubicBezTo>
                  <a:cubicBezTo>
                    <a:pt x="11" y="60"/>
                    <a:pt x="11" y="60"/>
                    <a:pt x="11" y="60"/>
                  </a:cubicBezTo>
                  <a:cubicBezTo>
                    <a:pt x="11" y="60"/>
                    <a:pt x="11" y="60"/>
                    <a:pt x="11" y="60"/>
                  </a:cubicBezTo>
                  <a:cubicBezTo>
                    <a:pt x="15" y="64"/>
                    <a:pt x="19" y="66"/>
                    <a:pt x="23" y="68"/>
                  </a:cubicBezTo>
                  <a:cubicBezTo>
                    <a:pt x="23" y="68"/>
                    <a:pt x="23" y="68"/>
                    <a:pt x="23" y="68"/>
                  </a:cubicBezTo>
                  <a:cubicBezTo>
                    <a:pt x="23" y="68"/>
                    <a:pt x="23" y="68"/>
                    <a:pt x="23" y="68"/>
                  </a:cubicBezTo>
                  <a:cubicBezTo>
                    <a:pt x="27" y="69"/>
                    <a:pt x="30" y="70"/>
                    <a:pt x="33" y="70"/>
                  </a:cubicBezTo>
                  <a:cubicBezTo>
                    <a:pt x="33" y="70"/>
                    <a:pt x="33" y="70"/>
                    <a:pt x="33" y="70"/>
                  </a:cubicBezTo>
                  <a:cubicBezTo>
                    <a:pt x="33" y="70"/>
                    <a:pt x="33" y="70"/>
                    <a:pt x="33" y="70"/>
                  </a:cubicBezTo>
                  <a:cubicBezTo>
                    <a:pt x="33" y="70"/>
                    <a:pt x="33" y="70"/>
                    <a:pt x="33" y="70"/>
                  </a:cubicBezTo>
                  <a:cubicBezTo>
                    <a:pt x="33" y="70"/>
                    <a:pt x="33" y="70"/>
                    <a:pt x="33" y="70"/>
                  </a:cubicBezTo>
                  <a:cubicBezTo>
                    <a:pt x="34" y="70"/>
                    <a:pt x="35" y="70"/>
                    <a:pt x="36" y="70"/>
                  </a:cubicBezTo>
                  <a:cubicBezTo>
                    <a:pt x="36" y="70"/>
                    <a:pt x="36" y="70"/>
                    <a:pt x="36" y="70"/>
                  </a:cubicBezTo>
                  <a:cubicBezTo>
                    <a:pt x="45" y="70"/>
                    <a:pt x="54" y="67"/>
                    <a:pt x="61" y="60"/>
                  </a:cubicBezTo>
                  <a:cubicBezTo>
                    <a:pt x="86" y="35"/>
                    <a:pt x="86" y="35"/>
                    <a:pt x="86" y="35"/>
                  </a:cubicBezTo>
                  <a:cubicBezTo>
                    <a:pt x="61" y="10"/>
                    <a:pt x="61" y="10"/>
                    <a:pt x="61" y="10"/>
                  </a:cubicBezTo>
                  <a:cubicBezTo>
                    <a:pt x="54" y="3"/>
                    <a:pt x="45" y="0"/>
                    <a:pt x="36"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a:grpSpLocks noChangeAspect="1"/>
          </p:cNvGrpSpPr>
          <p:nvPr/>
        </p:nvGrpSpPr>
        <p:grpSpPr>
          <a:xfrm>
            <a:off x="5276850" y="1594215"/>
            <a:ext cx="3296444" cy="495300"/>
            <a:chOff x="5280025" y="1985963"/>
            <a:chExt cx="3296444" cy="495300"/>
          </a:xfrm>
        </p:grpSpPr>
        <p:sp>
          <p:nvSpPr>
            <p:cNvPr id="41" name="Freeform 35"/>
            <p:cNvSpPr>
              <a:spLocks noEditPoints="1"/>
            </p:cNvSpPr>
            <p:nvPr/>
          </p:nvSpPr>
          <p:spPr bwMode="auto">
            <a:xfrm>
              <a:off x="5280025" y="2171701"/>
              <a:ext cx="3294063" cy="123825"/>
            </a:xfrm>
            <a:custGeom>
              <a:avLst/>
              <a:gdLst>
                <a:gd name="T0" fmla="*/ 1874 w 1884"/>
                <a:gd name="T1" fmla="*/ 60 h 71"/>
                <a:gd name="T2" fmla="*/ 1873 w 1884"/>
                <a:gd name="T3" fmla="*/ 60 h 71"/>
                <a:gd name="T4" fmla="*/ 1873 w 1884"/>
                <a:gd name="T5" fmla="*/ 60 h 71"/>
                <a:gd name="T6" fmla="*/ 1874 w 1884"/>
                <a:gd name="T7" fmla="*/ 60 h 71"/>
                <a:gd name="T8" fmla="*/ 1874 w 1884"/>
                <a:gd name="T9" fmla="*/ 60 h 71"/>
                <a:gd name="T10" fmla="*/ 1874 w 1884"/>
                <a:gd name="T11" fmla="*/ 60 h 71"/>
                <a:gd name="T12" fmla="*/ 1874 w 1884"/>
                <a:gd name="T13" fmla="*/ 60 h 71"/>
                <a:gd name="T14" fmla="*/ 1874 w 1884"/>
                <a:gd name="T15" fmla="*/ 60 h 71"/>
                <a:gd name="T16" fmla="*/ 1874 w 1884"/>
                <a:gd name="T17" fmla="*/ 60 h 71"/>
                <a:gd name="T18" fmla="*/ 1874 w 1884"/>
                <a:gd name="T19" fmla="*/ 60 h 71"/>
                <a:gd name="T20" fmla="*/ 1874 w 1884"/>
                <a:gd name="T21" fmla="*/ 60 h 71"/>
                <a:gd name="T22" fmla="*/ 1874 w 1884"/>
                <a:gd name="T23" fmla="*/ 60 h 71"/>
                <a:gd name="T24" fmla="*/ 1874 w 1884"/>
                <a:gd name="T25" fmla="*/ 60 h 71"/>
                <a:gd name="T26" fmla="*/ 1874 w 1884"/>
                <a:gd name="T27" fmla="*/ 59 h 71"/>
                <a:gd name="T28" fmla="*/ 1874 w 1884"/>
                <a:gd name="T29" fmla="*/ 60 h 71"/>
                <a:gd name="T30" fmla="*/ 1874 w 1884"/>
                <a:gd name="T31" fmla="*/ 59 h 71"/>
                <a:gd name="T32" fmla="*/ 1874 w 1884"/>
                <a:gd name="T33" fmla="*/ 59 h 71"/>
                <a:gd name="T34" fmla="*/ 1874 w 1884"/>
                <a:gd name="T35" fmla="*/ 59 h 71"/>
                <a:gd name="T36" fmla="*/ 1874 w 1884"/>
                <a:gd name="T37" fmla="*/ 59 h 71"/>
                <a:gd name="T38" fmla="*/ 1881 w 1884"/>
                <a:gd name="T39" fmla="*/ 50 h 71"/>
                <a:gd name="T40" fmla="*/ 1880 w 1884"/>
                <a:gd name="T41" fmla="*/ 50 h 71"/>
                <a:gd name="T42" fmla="*/ 1881 w 1884"/>
                <a:gd name="T43" fmla="*/ 50 h 71"/>
                <a:gd name="T44" fmla="*/ 1881 w 1884"/>
                <a:gd name="T45" fmla="*/ 21 h 71"/>
                <a:gd name="T46" fmla="*/ 1884 w 1884"/>
                <a:gd name="T47" fmla="*/ 35 h 71"/>
                <a:gd name="T48" fmla="*/ 1881 w 1884"/>
                <a:gd name="T49" fmla="*/ 50 h 71"/>
                <a:gd name="T50" fmla="*/ 1884 w 1884"/>
                <a:gd name="T51" fmla="*/ 35 h 71"/>
                <a:gd name="T52" fmla="*/ 1881 w 1884"/>
                <a:gd name="T53" fmla="*/ 21 h 71"/>
                <a:gd name="T54" fmla="*/ 1880 w 1884"/>
                <a:gd name="T55" fmla="*/ 21 h 71"/>
                <a:gd name="T56" fmla="*/ 1881 w 1884"/>
                <a:gd name="T57" fmla="*/ 21 h 71"/>
                <a:gd name="T58" fmla="*/ 1880 w 1884"/>
                <a:gd name="T59" fmla="*/ 21 h 71"/>
                <a:gd name="T60" fmla="*/ 1874 w 1884"/>
                <a:gd name="T61" fmla="*/ 11 h 71"/>
                <a:gd name="T62" fmla="*/ 1874 w 1884"/>
                <a:gd name="T63" fmla="*/ 11 h 71"/>
                <a:gd name="T64" fmla="*/ 1874 w 1884"/>
                <a:gd name="T65" fmla="*/ 11 h 71"/>
                <a:gd name="T66" fmla="*/ 1874 w 1884"/>
                <a:gd name="T67" fmla="*/ 11 h 71"/>
                <a:gd name="T68" fmla="*/ 1874 w 1884"/>
                <a:gd name="T69" fmla="*/ 11 h 71"/>
                <a:gd name="T70" fmla="*/ 1874 w 1884"/>
                <a:gd name="T71" fmla="*/ 11 h 71"/>
                <a:gd name="T72" fmla="*/ 1874 w 1884"/>
                <a:gd name="T73" fmla="*/ 11 h 71"/>
                <a:gd name="T74" fmla="*/ 1874 w 1884"/>
                <a:gd name="T75" fmla="*/ 11 h 71"/>
                <a:gd name="T76" fmla="*/ 1874 w 1884"/>
                <a:gd name="T77" fmla="*/ 11 h 71"/>
                <a:gd name="T78" fmla="*/ 1874 w 1884"/>
                <a:gd name="T79" fmla="*/ 11 h 71"/>
                <a:gd name="T80" fmla="*/ 1874 w 1884"/>
                <a:gd name="T81" fmla="*/ 11 h 71"/>
                <a:gd name="T82" fmla="*/ 1874 w 1884"/>
                <a:gd name="T83" fmla="*/ 11 h 71"/>
                <a:gd name="T84" fmla="*/ 1874 w 1884"/>
                <a:gd name="T85" fmla="*/ 10 h 71"/>
                <a:gd name="T86" fmla="*/ 1874 w 1884"/>
                <a:gd name="T87" fmla="*/ 11 h 71"/>
                <a:gd name="T88" fmla="*/ 1874 w 1884"/>
                <a:gd name="T89" fmla="*/ 10 h 71"/>
                <a:gd name="T90" fmla="*/ 1873 w 1884"/>
                <a:gd name="T91" fmla="*/ 10 h 71"/>
                <a:gd name="T92" fmla="*/ 1874 w 1884"/>
                <a:gd name="T93" fmla="*/ 10 h 71"/>
                <a:gd name="T94" fmla="*/ 1873 w 1884"/>
                <a:gd name="T95" fmla="*/ 10 h 71"/>
                <a:gd name="T96" fmla="*/ 1763 w 1884"/>
                <a:gd name="T97" fmla="*/ 0 h 71"/>
                <a:gd name="T98" fmla="*/ 35 w 1884"/>
                <a:gd name="T99" fmla="*/ 0 h 71"/>
                <a:gd name="T100" fmla="*/ 0 w 1884"/>
                <a:gd name="T101" fmla="*/ 35 h 71"/>
                <a:gd name="T102" fmla="*/ 35 w 1884"/>
                <a:gd name="T103" fmla="*/ 71 h 71"/>
                <a:gd name="T104" fmla="*/ 1763 w 1884"/>
                <a:gd name="T105" fmla="*/ 71 h 71"/>
                <a:gd name="T106" fmla="*/ 1798 w 1884"/>
                <a:gd name="T107" fmla="*/ 35 h 71"/>
                <a:gd name="T108" fmla="*/ 1763 w 1884"/>
                <a:gd name="T10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4" h="71">
                  <a:moveTo>
                    <a:pt x="1874" y="60"/>
                  </a:moveTo>
                  <a:cubicBezTo>
                    <a:pt x="1873" y="60"/>
                    <a:pt x="1873" y="60"/>
                    <a:pt x="1873" y="60"/>
                  </a:cubicBezTo>
                  <a:cubicBezTo>
                    <a:pt x="1873" y="60"/>
                    <a:pt x="1873" y="60"/>
                    <a:pt x="1873" y="60"/>
                  </a:cubicBezTo>
                  <a:cubicBezTo>
                    <a:pt x="1873" y="60"/>
                    <a:pt x="1873" y="60"/>
                    <a:pt x="1874" y="60"/>
                  </a:cubicBezTo>
                  <a:moveTo>
                    <a:pt x="1874" y="60"/>
                  </a:moveTo>
                  <a:cubicBezTo>
                    <a:pt x="1874" y="60"/>
                    <a:pt x="1874" y="60"/>
                    <a:pt x="1874" y="60"/>
                  </a:cubicBezTo>
                  <a:cubicBezTo>
                    <a:pt x="1874" y="60"/>
                    <a:pt x="1874" y="60"/>
                    <a:pt x="1874" y="60"/>
                  </a:cubicBezTo>
                  <a:moveTo>
                    <a:pt x="1874" y="60"/>
                  </a:moveTo>
                  <a:cubicBezTo>
                    <a:pt x="1874" y="60"/>
                    <a:pt x="1874" y="60"/>
                    <a:pt x="1874" y="60"/>
                  </a:cubicBezTo>
                  <a:cubicBezTo>
                    <a:pt x="1874" y="60"/>
                    <a:pt x="1874" y="60"/>
                    <a:pt x="1874" y="60"/>
                  </a:cubicBezTo>
                  <a:moveTo>
                    <a:pt x="1874" y="60"/>
                  </a:moveTo>
                  <a:cubicBezTo>
                    <a:pt x="1874" y="60"/>
                    <a:pt x="1874" y="60"/>
                    <a:pt x="1874" y="60"/>
                  </a:cubicBezTo>
                  <a:cubicBezTo>
                    <a:pt x="1874" y="60"/>
                    <a:pt x="1874" y="60"/>
                    <a:pt x="1874" y="60"/>
                  </a:cubicBezTo>
                  <a:moveTo>
                    <a:pt x="1874" y="59"/>
                  </a:moveTo>
                  <a:cubicBezTo>
                    <a:pt x="1874" y="60"/>
                    <a:pt x="1874" y="60"/>
                    <a:pt x="1874" y="60"/>
                  </a:cubicBezTo>
                  <a:cubicBezTo>
                    <a:pt x="1874" y="60"/>
                    <a:pt x="1874" y="60"/>
                    <a:pt x="1874" y="59"/>
                  </a:cubicBezTo>
                  <a:moveTo>
                    <a:pt x="1874" y="59"/>
                  </a:moveTo>
                  <a:cubicBezTo>
                    <a:pt x="1874" y="59"/>
                    <a:pt x="1874" y="59"/>
                    <a:pt x="1874" y="59"/>
                  </a:cubicBezTo>
                  <a:cubicBezTo>
                    <a:pt x="1874" y="59"/>
                    <a:pt x="1874" y="59"/>
                    <a:pt x="1874" y="59"/>
                  </a:cubicBezTo>
                  <a:moveTo>
                    <a:pt x="1881" y="50"/>
                  </a:moveTo>
                  <a:cubicBezTo>
                    <a:pt x="1880" y="50"/>
                    <a:pt x="1880" y="50"/>
                    <a:pt x="1880" y="50"/>
                  </a:cubicBezTo>
                  <a:cubicBezTo>
                    <a:pt x="1880" y="50"/>
                    <a:pt x="1880" y="50"/>
                    <a:pt x="1881" y="50"/>
                  </a:cubicBezTo>
                  <a:moveTo>
                    <a:pt x="1881" y="21"/>
                  </a:moveTo>
                  <a:cubicBezTo>
                    <a:pt x="1883" y="25"/>
                    <a:pt x="1884" y="30"/>
                    <a:pt x="1884" y="35"/>
                  </a:cubicBezTo>
                  <a:cubicBezTo>
                    <a:pt x="1884" y="40"/>
                    <a:pt x="1883" y="45"/>
                    <a:pt x="1881" y="50"/>
                  </a:cubicBezTo>
                  <a:cubicBezTo>
                    <a:pt x="1883" y="45"/>
                    <a:pt x="1884" y="41"/>
                    <a:pt x="1884" y="35"/>
                  </a:cubicBezTo>
                  <a:cubicBezTo>
                    <a:pt x="1884" y="30"/>
                    <a:pt x="1883" y="25"/>
                    <a:pt x="1881" y="21"/>
                  </a:cubicBezTo>
                  <a:moveTo>
                    <a:pt x="1880" y="21"/>
                  </a:moveTo>
                  <a:cubicBezTo>
                    <a:pt x="1880" y="21"/>
                    <a:pt x="1880" y="21"/>
                    <a:pt x="1881" y="21"/>
                  </a:cubicBezTo>
                  <a:cubicBezTo>
                    <a:pt x="1880" y="21"/>
                    <a:pt x="1880" y="21"/>
                    <a:pt x="1880" y="21"/>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0"/>
                  </a:moveTo>
                  <a:cubicBezTo>
                    <a:pt x="1874" y="11"/>
                    <a:pt x="1874" y="11"/>
                    <a:pt x="1874" y="11"/>
                  </a:cubicBezTo>
                  <a:cubicBezTo>
                    <a:pt x="1874" y="11"/>
                    <a:pt x="1874" y="11"/>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6"/>
                    <a:pt x="0" y="35"/>
                  </a:cubicBezTo>
                  <a:cubicBezTo>
                    <a:pt x="0" y="55"/>
                    <a:pt x="15" y="71"/>
                    <a:pt x="35" y="71"/>
                  </a:cubicBezTo>
                  <a:cubicBezTo>
                    <a:pt x="1763" y="71"/>
                    <a:pt x="1763" y="71"/>
                    <a:pt x="1763" y="71"/>
                  </a:cubicBezTo>
                  <a:cubicBezTo>
                    <a:pt x="1798" y="35"/>
                    <a:pt x="1798" y="35"/>
                    <a:pt x="1798" y="35"/>
                  </a:cubicBezTo>
                  <a:cubicBezTo>
                    <a:pt x="1763" y="0"/>
                    <a:pt x="1763" y="0"/>
                    <a:pt x="176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p:nvSpPr>
          <p:spPr bwMode="auto">
            <a:xfrm>
              <a:off x="8259763" y="1985963"/>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6 h 116"/>
                <a:gd name="T22" fmla="*/ 169 w 169"/>
                <a:gd name="T23" fmla="*/ 116 h 116"/>
                <a:gd name="T24" fmla="*/ 169 w 169"/>
                <a:gd name="T25" fmla="*/ 116 h 116"/>
                <a:gd name="T26" fmla="*/ 169 w 169"/>
                <a:gd name="T27" fmla="*/ 116 h 116"/>
                <a:gd name="T28" fmla="*/ 169 w 169"/>
                <a:gd name="T29" fmla="*/ 116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1"/>
                    <a:pt x="166" y="113"/>
                    <a:pt x="168" y="115"/>
                  </a:cubicBezTo>
                  <a:cubicBezTo>
                    <a:pt x="168" y="115"/>
                    <a:pt x="168" y="115"/>
                    <a:pt x="168" y="115"/>
                  </a:cubicBezTo>
                  <a:cubicBezTo>
                    <a:pt x="168"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4"/>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noEditPoints="1"/>
            </p:cNvSpPr>
            <p:nvPr/>
          </p:nvSpPr>
          <p:spPr bwMode="auto">
            <a:xfrm>
              <a:off x="8362950" y="2171701"/>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10 h 35"/>
                <a:gd name="T20" fmla="*/ 110 w 110"/>
                <a:gd name="T21" fmla="*/ 10 h 35"/>
                <a:gd name="T22" fmla="*/ 110 w 110"/>
                <a:gd name="T23" fmla="*/ 10 h 35"/>
                <a:gd name="T24" fmla="*/ 110 w 110"/>
                <a:gd name="T25" fmla="*/ 10 h 35"/>
                <a:gd name="T26" fmla="*/ 110 w 110"/>
                <a:gd name="T27" fmla="*/ 10 h 35"/>
                <a:gd name="T28" fmla="*/ 110 w 110"/>
                <a:gd name="T29" fmla="*/ 10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44" name="Freeform 38"/>
            <p:cNvSpPr>
              <a:spLocks/>
            </p:cNvSpPr>
            <p:nvPr/>
          </p:nvSpPr>
          <p:spPr bwMode="auto">
            <a:xfrm>
              <a:off x="8259763" y="2276476"/>
              <a:ext cx="295275" cy="204787"/>
            </a:xfrm>
            <a:custGeom>
              <a:avLst/>
              <a:gdLst>
                <a:gd name="T0" fmla="*/ 169 w 169"/>
                <a:gd name="T1" fmla="*/ 0 h 117"/>
                <a:gd name="T2" fmla="*/ 169 w 169"/>
                <a:gd name="T3" fmla="*/ 0 h 117"/>
                <a:gd name="T4" fmla="*/ 169 w 169"/>
                <a:gd name="T5" fmla="*/ 0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69 w 169"/>
                <a:gd name="T17" fmla="*/ 1 h 117"/>
                <a:gd name="T18" fmla="*/ 169 w 169"/>
                <a:gd name="T19" fmla="*/ 1 h 117"/>
                <a:gd name="T20" fmla="*/ 168 w 169"/>
                <a:gd name="T21" fmla="*/ 1 h 117"/>
                <a:gd name="T22" fmla="*/ 168 w 169"/>
                <a:gd name="T23" fmla="*/ 1 h 117"/>
                <a:gd name="T24" fmla="*/ 159 w 169"/>
                <a:gd name="T25" fmla="*/ 7 h 117"/>
                <a:gd name="T26" fmla="*/ 159 w 169"/>
                <a:gd name="T27" fmla="*/ 7 h 117"/>
                <a:gd name="T28" fmla="*/ 159 w 169"/>
                <a:gd name="T29" fmla="*/ 7 h 117"/>
                <a:gd name="T30" fmla="*/ 144 w 169"/>
                <a:gd name="T31" fmla="*/ 11 h 117"/>
                <a:gd name="T32" fmla="*/ 59 w 169"/>
                <a:gd name="T33" fmla="*/ 11 h 117"/>
                <a:gd name="T34" fmla="*/ 13 w 169"/>
                <a:gd name="T35" fmla="*/ 56 h 117"/>
                <a:gd name="T36" fmla="*/ 13 w 169"/>
                <a:gd name="T37" fmla="*/ 106 h 117"/>
                <a:gd name="T38" fmla="*/ 38 w 169"/>
                <a:gd name="T39" fmla="*/ 117 h 117"/>
                <a:gd name="T40" fmla="*/ 63 w 169"/>
                <a:gd name="T41" fmla="*/ 106 h 117"/>
                <a:gd name="T42" fmla="*/ 169 w 169"/>
                <a:gd name="T4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7">
                  <a:moveTo>
                    <a:pt x="169" y="0"/>
                  </a:moveTo>
                  <a:cubicBezTo>
                    <a:pt x="169" y="0"/>
                    <a:pt x="169" y="0"/>
                    <a:pt x="169" y="0"/>
                  </a:cubicBezTo>
                  <a:cubicBezTo>
                    <a:pt x="169" y="0"/>
                    <a:pt x="169" y="0"/>
                    <a:pt x="169" y="0"/>
                  </a:cubicBezTo>
                  <a:cubicBezTo>
                    <a:pt x="169" y="0"/>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4"/>
                    <a:pt x="162" y="6"/>
                    <a:pt x="159" y="7"/>
                  </a:cubicBezTo>
                  <a:cubicBezTo>
                    <a:pt x="159" y="7"/>
                    <a:pt x="159" y="7"/>
                    <a:pt x="159" y="7"/>
                  </a:cubicBezTo>
                  <a:cubicBezTo>
                    <a:pt x="159" y="7"/>
                    <a:pt x="159" y="7"/>
                    <a:pt x="159" y="7"/>
                  </a:cubicBezTo>
                  <a:cubicBezTo>
                    <a:pt x="155" y="9"/>
                    <a:pt x="150"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5" name="Freeform 39"/>
            <p:cNvSpPr>
              <a:spLocks noEditPoints="1"/>
            </p:cNvSpPr>
            <p:nvPr/>
          </p:nvSpPr>
          <p:spPr bwMode="auto">
            <a:xfrm>
              <a:off x="8362950" y="2232026"/>
              <a:ext cx="192088" cy="63500"/>
            </a:xfrm>
            <a:custGeom>
              <a:avLst/>
              <a:gdLst>
                <a:gd name="T0" fmla="*/ 100 w 110"/>
                <a:gd name="T1" fmla="*/ 32 h 36"/>
                <a:gd name="T2" fmla="*/ 100 w 110"/>
                <a:gd name="T3" fmla="*/ 32 h 36"/>
                <a:gd name="T4" fmla="*/ 100 w 110"/>
                <a:gd name="T5" fmla="*/ 32 h 36"/>
                <a:gd name="T6" fmla="*/ 109 w 110"/>
                <a:gd name="T7" fmla="*/ 26 h 36"/>
                <a:gd name="T8" fmla="*/ 109 w 110"/>
                <a:gd name="T9" fmla="*/ 26 h 36"/>
                <a:gd name="T10" fmla="*/ 109 w 110"/>
                <a:gd name="T11" fmla="*/ 26 h 36"/>
                <a:gd name="T12" fmla="*/ 110 w 110"/>
                <a:gd name="T13" fmla="*/ 26 h 36"/>
                <a:gd name="T14" fmla="*/ 110 w 110"/>
                <a:gd name="T15" fmla="*/ 26 h 36"/>
                <a:gd name="T16" fmla="*/ 110 w 110"/>
                <a:gd name="T17" fmla="*/ 26 h 36"/>
                <a:gd name="T18" fmla="*/ 110 w 110"/>
                <a:gd name="T19" fmla="*/ 26 h 36"/>
                <a:gd name="T20" fmla="*/ 110 w 110"/>
                <a:gd name="T21" fmla="*/ 26 h 36"/>
                <a:gd name="T22" fmla="*/ 110 w 110"/>
                <a:gd name="T23" fmla="*/ 26 h 36"/>
                <a:gd name="T24" fmla="*/ 110 w 110"/>
                <a:gd name="T25" fmla="*/ 26 h 36"/>
                <a:gd name="T26" fmla="*/ 110 w 110"/>
                <a:gd name="T27" fmla="*/ 26 h 36"/>
                <a:gd name="T28" fmla="*/ 110 w 110"/>
                <a:gd name="T29" fmla="*/ 26 h 36"/>
                <a:gd name="T30" fmla="*/ 110 w 110"/>
                <a:gd name="T31" fmla="*/ 25 h 36"/>
                <a:gd name="T32" fmla="*/ 110 w 110"/>
                <a:gd name="T33" fmla="*/ 26 h 36"/>
                <a:gd name="T34" fmla="*/ 110 w 110"/>
                <a:gd name="T35" fmla="*/ 25 h 36"/>
                <a:gd name="T36" fmla="*/ 110 w 110"/>
                <a:gd name="T37" fmla="*/ 25 h 36"/>
                <a:gd name="T38" fmla="*/ 110 w 110"/>
                <a:gd name="T39" fmla="*/ 25 h 36"/>
                <a:gd name="T40" fmla="*/ 110 w 110"/>
                <a:gd name="T41" fmla="*/ 25 h 36"/>
                <a:gd name="T42" fmla="*/ 110 w 110"/>
                <a:gd name="T43" fmla="*/ 25 h 36"/>
                <a:gd name="T44" fmla="*/ 35 w 110"/>
                <a:gd name="T45" fmla="*/ 0 h 36"/>
                <a:gd name="T46" fmla="*/ 0 w 110"/>
                <a:gd name="T47" fmla="*/ 36 h 36"/>
                <a:gd name="T48" fmla="*/ 85 w 110"/>
                <a:gd name="T49" fmla="*/ 36 h 36"/>
                <a:gd name="T50" fmla="*/ 100 w 110"/>
                <a:gd name="T51" fmla="*/ 32 h 36"/>
                <a:gd name="T52" fmla="*/ 85 w 110"/>
                <a:gd name="T53" fmla="*/ 36 h 36"/>
                <a:gd name="T54" fmla="*/ 60 w 110"/>
                <a:gd name="T55" fmla="*/ 25 h 36"/>
                <a:gd name="T56" fmla="*/ 35 w 110"/>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6">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6"/>
                    <a:pt x="110" y="26"/>
                  </a:cubicBezTo>
                  <a:cubicBezTo>
                    <a:pt x="110" y="26"/>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91" y="36"/>
                    <a:pt x="96" y="34"/>
                    <a:pt x="100" y="32"/>
                  </a:cubicBezTo>
                  <a:cubicBezTo>
                    <a:pt x="95" y="35"/>
                    <a:pt x="90" y="36"/>
                    <a:pt x="85" y="36"/>
                  </a:cubicBezTo>
                  <a:cubicBezTo>
                    <a:pt x="76" y="36"/>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46" name="Freeform 40"/>
            <p:cNvSpPr>
              <a:spLocks noEditPoints="1"/>
            </p:cNvSpPr>
            <p:nvPr/>
          </p:nvSpPr>
          <p:spPr bwMode="auto">
            <a:xfrm>
              <a:off x="8537575" y="2176463"/>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8 h 64"/>
                <a:gd name="T14" fmla="*/ 10 w 18"/>
                <a:gd name="T15" fmla="*/ 58 h 64"/>
                <a:gd name="T16" fmla="*/ 10 w 18"/>
                <a:gd name="T17" fmla="*/ 58 h 64"/>
                <a:gd name="T18" fmla="*/ 10 w 18"/>
                <a:gd name="T19" fmla="*/ 57 h 64"/>
                <a:gd name="T20" fmla="*/ 11 w 18"/>
                <a:gd name="T21" fmla="*/ 57 h 64"/>
                <a:gd name="T22" fmla="*/ 11 w 18"/>
                <a:gd name="T23" fmla="*/ 57 h 64"/>
                <a:gd name="T24" fmla="*/ 11 w 18"/>
                <a:gd name="T25" fmla="*/ 57 h 64"/>
                <a:gd name="T26" fmla="*/ 11 w 18"/>
                <a:gd name="T27" fmla="*/ 57 h 64"/>
                <a:gd name="T28" fmla="*/ 11 w 18"/>
                <a:gd name="T29" fmla="*/ 57 h 64"/>
                <a:gd name="T30" fmla="*/ 11 w 18"/>
                <a:gd name="T31" fmla="*/ 57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8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8 h 64"/>
                <a:gd name="T56" fmla="*/ 11 w 18"/>
                <a:gd name="T57" fmla="*/ 8 h 64"/>
                <a:gd name="T58" fmla="*/ 11 w 18"/>
                <a:gd name="T59" fmla="*/ 8 h 64"/>
                <a:gd name="T60" fmla="*/ 11 w 18"/>
                <a:gd name="T61" fmla="*/ 7 h 64"/>
                <a:gd name="T62" fmla="*/ 10 w 18"/>
                <a:gd name="T63" fmla="*/ 7 h 64"/>
                <a:gd name="T64" fmla="*/ 10 w 18"/>
                <a:gd name="T65" fmla="*/ 7 h 64"/>
                <a:gd name="T66" fmla="*/ 10 w 18"/>
                <a:gd name="T67" fmla="*/ 7 h 64"/>
                <a:gd name="T68" fmla="*/ 10 w 18"/>
                <a:gd name="T69" fmla="*/ 7 h 64"/>
                <a:gd name="T70" fmla="*/ 10 w 18"/>
                <a:gd name="T71" fmla="*/ 7 h 64"/>
                <a:gd name="T72" fmla="*/ 10 w 18"/>
                <a:gd name="T73" fmla="*/ 7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1"/>
                    <a:pt x="4" y="63"/>
                    <a:pt x="0" y="64"/>
                  </a:cubicBezTo>
                  <a:cubicBezTo>
                    <a:pt x="3" y="63"/>
                    <a:pt x="7" y="61"/>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6"/>
                    <a:pt x="11" y="56"/>
                  </a:cubicBezTo>
                  <a:cubicBezTo>
                    <a:pt x="11" y="56"/>
                    <a:pt x="11" y="56"/>
                    <a:pt x="11" y="56"/>
                  </a:cubicBezTo>
                  <a:moveTo>
                    <a:pt x="17" y="47"/>
                  </a:moveTo>
                  <a:cubicBezTo>
                    <a:pt x="16" y="50"/>
                    <a:pt x="14" y="54"/>
                    <a:pt x="11" y="56"/>
                  </a:cubicBezTo>
                  <a:cubicBezTo>
                    <a:pt x="14" y="54"/>
                    <a:pt x="16" y="50"/>
                    <a:pt x="17" y="47"/>
                  </a:cubicBezTo>
                  <a:moveTo>
                    <a:pt x="18" y="47"/>
                  </a:moveTo>
                  <a:cubicBezTo>
                    <a:pt x="18" y="47"/>
                    <a:pt x="18" y="47"/>
                    <a:pt x="18" y="47"/>
                  </a:cubicBezTo>
                  <a:cubicBezTo>
                    <a:pt x="18" y="47"/>
                    <a:pt x="18" y="47"/>
                    <a:pt x="18" y="47"/>
                  </a:cubicBezTo>
                  <a:moveTo>
                    <a:pt x="18" y="18"/>
                  </a:moveTo>
                  <a:cubicBezTo>
                    <a:pt x="18" y="18"/>
                    <a:pt x="18" y="18"/>
                    <a:pt x="18" y="18"/>
                  </a:cubicBezTo>
                  <a:cubicBezTo>
                    <a:pt x="18" y="18"/>
                    <a:pt x="18" y="18"/>
                    <a:pt x="18" y="18"/>
                  </a:cubicBezTo>
                  <a:moveTo>
                    <a:pt x="11" y="8"/>
                  </a:moveTo>
                  <a:cubicBezTo>
                    <a:pt x="14" y="11"/>
                    <a:pt x="16" y="14"/>
                    <a:pt x="17" y="18"/>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9" y="6"/>
                  </a:moveTo>
                  <a:cubicBezTo>
                    <a:pt x="9" y="6"/>
                    <a:pt x="10" y="7"/>
                    <a:pt x="10" y="7"/>
                  </a:cubicBezTo>
                  <a:cubicBezTo>
                    <a:pt x="10" y="7"/>
                    <a:pt x="9" y="6"/>
                    <a:pt x="9" y="6"/>
                  </a:cubicBezTo>
                  <a:moveTo>
                    <a:pt x="0" y="0"/>
                  </a:moveTo>
                  <a:cubicBezTo>
                    <a:pt x="4" y="2"/>
                    <a:pt x="7" y="4"/>
                    <a:pt x="9" y="6"/>
                  </a:cubicBezTo>
                  <a:cubicBezTo>
                    <a:pt x="7" y="4"/>
                    <a:pt x="3" y="2"/>
                    <a:pt x="0" y="0"/>
                  </a:cubicBezTo>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p:cNvSpPr>
              <a:spLocks/>
            </p:cNvSpPr>
            <p:nvPr/>
          </p:nvSpPr>
          <p:spPr bwMode="auto">
            <a:xfrm>
              <a:off x="8425656" y="2171701"/>
              <a:ext cx="150813" cy="123825"/>
            </a:xfrm>
            <a:custGeom>
              <a:avLst/>
              <a:gdLst>
                <a:gd name="T0" fmla="*/ 25 w 86"/>
                <a:gd name="T1" fmla="*/ 10 h 71"/>
                <a:gd name="T2" fmla="*/ 25 w 86"/>
                <a:gd name="T3" fmla="*/ 60 h 71"/>
                <a:gd name="T4" fmla="*/ 65 w 86"/>
                <a:gd name="T5" fmla="*/ 67 h 71"/>
                <a:gd name="T6" fmla="*/ 65 w 86"/>
                <a:gd name="T7" fmla="*/ 67 h 71"/>
                <a:gd name="T8" fmla="*/ 74 w 86"/>
                <a:gd name="T9" fmla="*/ 61 h 71"/>
                <a:gd name="T10" fmla="*/ 75 w 86"/>
                <a:gd name="T11" fmla="*/ 61 h 71"/>
                <a:gd name="T12" fmla="*/ 75 w 86"/>
                <a:gd name="T13" fmla="*/ 61 h 71"/>
                <a:gd name="T14" fmla="*/ 75 w 86"/>
                <a:gd name="T15" fmla="*/ 61 h 71"/>
                <a:gd name="T16" fmla="*/ 75 w 86"/>
                <a:gd name="T17" fmla="*/ 60 h 71"/>
                <a:gd name="T18" fmla="*/ 75 w 86"/>
                <a:gd name="T19" fmla="*/ 60 h 71"/>
                <a:gd name="T20" fmla="*/ 76 w 86"/>
                <a:gd name="T21" fmla="*/ 60 h 71"/>
                <a:gd name="T22" fmla="*/ 76 w 86"/>
                <a:gd name="T23" fmla="*/ 60 h 71"/>
                <a:gd name="T24" fmla="*/ 76 w 86"/>
                <a:gd name="T25" fmla="*/ 60 h 71"/>
                <a:gd name="T26" fmla="*/ 76 w 86"/>
                <a:gd name="T27" fmla="*/ 60 h 71"/>
                <a:gd name="T28" fmla="*/ 76 w 86"/>
                <a:gd name="T29" fmla="*/ 59 h 71"/>
                <a:gd name="T30" fmla="*/ 76 w 86"/>
                <a:gd name="T31" fmla="*/ 59 h 71"/>
                <a:gd name="T32" fmla="*/ 83 w 86"/>
                <a:gd name="T33" fmla="*/ 50 h 71"/>
                <a:gd name="T34" fmla="*/ 86 w 86"/>
                <a:gd name="T35" fmla="*/ 35 h 71"/>
                <a:gd name="T36" fmla="*/ 83 w 86"/>
                <a:gd name="T37" fmla="*/ 21 h 71"/>
                <a:gd name="T38" fmla="*/ 76 w 86"/>
                <a:gd name="T39" fmla="*/ 11 h 71"/>
                <a:gd name="T40" fmla="*/ 76 w 86"/>
                <a:gd name="T41" fmla="*/ 11 h 71"/>
                <a:gd name="T42" fmla="*/ 76 w 86"/>
                <a:gd name="T43" fmla="*/ 11 h 71"/>
                <a:gd name="T44" fmla="*/ 76 w 86"/>
                <a:gd name="T45" fmla="*/ 11 h 71"/>
                <a:gd name="T46" fmla="*/ 76 w 86"/>
                <a:gd name="T47" fmla="*/ 11 h 71"/>
                <a:gd name="T48" fmla="*/ 76 w 86"/>
                <a:gd name="T49" fmla="*/ 10 h 71"/>
                <a:gd name="T50" fmla="*/ 75 w 86"/>
                <a:gd name="T51" fmla="*/ 10 h 71"/>
                <a:gd name="T52" fmla="*/ 75 w 86"/>
                <a:gd name="T53" fmla="*/ 10 h 71"/>
                <a:gd name="T54" fmla="*/ 75 w 86"/>
                <a:gd name="T55" fmla="*/ 10 h 71"/>
                <a:gd name="T56" fmla="*/ 75 w 86"/>
                <a:gd name="T57" fmla="*/ 10 h 71"/>
                <a:gd name="T58" fmla="*/ 75 w 86"/>
                <a:gd name="T59" fmla="*/ 10 h 71"/>
                <a:gd name="T60" fmla="*/ 74 w 86"/>
                <a:gd name="T61" fmla="*/ 9 h 71"/>
                <a:gd name="T62" fmla="*/ 65 w 86"/>
                <a:gd name="T63" fmla="*/ 3 h 71"/>
                <a:gd name="T64" fmla="*/ 65 w 86"/>
                <a:gd name="T65"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3"/>
                    <a:pt x="25" y="10"/>
                  </a:cubicBezTo>
                  <a:cubicBezTo>
                    <a:pt x="0" y="35"/>
                    <a:pt x="0" y="35"/>
                    <a:pt x="0" y="35"/>
                  </a:cubicBezTo>
                  <a:cubicBezTo>
                    <a:pt x="25" y="60"/>
                    <a:pt x="25" y="60"/>
                    <a:pt x="25" y="60"/>
                  </a:cubicBezTo>
                  <a:cubicBezTo>
                    <a:pt x="32" y="67"/>
                    <a:pt x="41" y="71"/>
                    <a:pt x="50" y="71"/>
                  </a:cubicBezTo>
                  <a:cubicBezTo>
                    <a:pt x="55" y="71"/>
                    <a:pt x="60" y="70"/>
                    <a:pt x="65" y="67"/>
                  </a:cubicBezTo>
                  <a:cubicBezTo>
                    <a:pt x="65" y="67"/>
                    <a:pt x="65" y="67"/>
                    <a:pt x="65" y="67"/>
                  </a:cubicBezTo>
                  <a:cubicBezTo>
                    <a:pt x="65" y="67"/>
                    <a:pt x="65" y="67"/>
                    <a:pt x="65" y="67"/>
                  </a:cubicBezTo>
                  <a:cubicBezTo>
                    <a:pt x="69" y="66"/>
                    <a:pt x="72" y="64"/>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9" y="57"/>
                    <a:pt x="81" y="53"/>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3" y="21"/>
                  </a:cubicBezTo>
                  <a:cubicBezTo>
                    <a:pt x="82" y="21"/>
                    <a:pt x="82" y="21"/>
                    <a:pt x="82" y="21"/>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9"/>
                    <a:pt x="74" y="9"/>
                  </a:cubicBezTo>
                  <a:cubicBezTo>
                    <a:pt x="74" y="9"/>
                    <a:pt x="74" y="9"/>
                    <a:pt x="74" y="9"/>
                  </a:cubicBezTo>
                  <a:cubicBezTo>
                    <a:pt x="72" y="7"/>
                    <a:pt x="69" y="5"/>
                    <a:pt x="65" y="3"/>
                  </a:cubicBezTo>
                  <a:cubicBezTo>
                    <a:pt x="65" y="3"/>
                    <a:pt x="65" y="3"/>
                    <a:pt x="65" y="3"/>
                  </a:cubicBezTo>
                  <a:cubicBezTo>
                    <a:pt x="65" y="3"/>
                    <a:pt x="65" y="3"/>
                    <a:pt x="65" y="3"/>
                  </a:cubicBezTo>
                  <a:cubicBezTo>
                    <a:pt x="60" y="1"/>
                    <a:pt x="55"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7" name="Group 146"/>
          <p:cNvGrpSpPr>
            <a:grpSpLocks noChangeAspect="1"/>
          </p:cNvGrpSpPr>
          <p:nvPr/>
        </p:nvGrpSpPr>
        <p:grpSpPr>
          <a:xfrm>
            <a:off x="5276850" y="3485817"/>
            <a:ext cx="3296444" cy="495300"/>
            <a:chOff x="5280025" y="3765551"/>
            <a:chExt cx="3296444" cy="495300"/>
          </a:xfrm>
        </p:grpSpPr>
        <p:sp>
          <p:nvSpPr>
            <p:cNvPr id="48" name="Freeform 42"/>
            <p:cNvSpPr>
              <a:spLocks/>
            </p:cNvSpPr>
            <p:nvPr/>
          </p:nvSpPr>
          <p:spPr bwMode="auto">
            <a:xfrm>
              <a:off x="5297488" y="4057651"/>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25 w 170"/>
                <a:gd name="T17" fmla="*/ 10 h 116"/>
                <a:gd name="T18" fmla="*/ 23 w 170"/>
                <a:gd name="T19" fmla="*/ 10 h 116"/>
                <a:gd name="T20" fmla="*/ 23 w 170"/>
                <a:gd name="T21" fmla="*/ 10 h 116"/>
                <a:gd name="T22" fmla="*/ 23 w 170"/>
                <a:gd name="T23" fmla="*/ 10 h 116"/>
                <a:gd name="T24" fmla="*/ 23 w 170"/>
                <a:gd name="T25" fmla="*/ 10 h 116"/>
                <a:gd name="T26" fmla="*/ 23 w 170"/>
                <a:gd name="T27" fmla="*/ 10 h 116"/>
                <a:gd name="T28" fmla="*/ 12 w 170"/>
                <a:gd name="T29" fmla="*/ 8 h 116"/>
                <a:gd name="T30" fmla="*/ 12 w 170"/>
                <a:gd name="T31" fmla="*/ 8 h 116"/>
                <a:gd name="T32" fmla="*/ 12 w 170"/>
                <a:gd name="T33" fmla="*/ 8 h 116"/>
                <a:gd name="T34" fmla="*/ 12 w 170"/>
                <a:gd name="T35" fmla="*/ 8 h 116"/>
                <a:gd name="T36" fmla="*/ 12 w 170"/>
                <a:gd name="T37" fmla="*/ 8 h 116"/>
                <a:gd name="T38" fmla="*/ 1 w 170"/>
                <a:gd name="T39" fmla="*/ 0 h 116"/>
                <a:gd name="T40" fmla="*/ 1 w 170"/>
                <a:gd name="T41" fmla="*/ 0 h 116"/>
                <a:gd name="T42" fmla="*/ 0 w 170"/>
                <a:gd name="T43" fmla="*/ 0 h 116"/>
                <a:gd name="T44" fmla="*/ 0 w 170"/>
                <a:gd name="T45" fmla="*/ 0 h 116"/>
                <a:gd name="T46" fmla="*/ 0 w 170"/>
                <a:gd name="T47" fmla="*/ 0 h 116"/>
                <a:gd name="T48" fmla="*/ 0 w 170"/>
                <a:gd name="T49" fmla="*/ 0 h 116"/>
                <a:gd name="T50" fmla="*/ 0 w 170"/>
                <a:gd name="T51" fmla="*/ 0 h 116"/>
                <a:gd name="T52" fmla="*/ 0 w 170"/>
                <a:gd name="T53" fmla="*/ 0 h 116"/>
                <a:gd name="T54" fmla="*/ 0 w 170"/>
                <a:gd name="T55" fmla="*/ 0 h 116"/>
                <a:gd name="T56" fmla="*/ 0 w 170"/>
                <a:gd name="T57" fmla="*/ 0 h 116"/>
                <a:gd name="T58" fmla="*/ 0 w 170"/>
                <a:gd name="T5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0" h="116">
                  <a:moveTo>
                    <a:pt x="0" y="0"/>
                  </a:moveTo>
                  <a:cubicBezTo>
                    <a:pt x="0" y="0"/>
                    <a:pt x="0" y="0"/>
                    <a:pt x="0" y="0"/>
                  </a:cubicBezTo>
                  <a:cubicBezTo>
                    <a:pt x="106" y="106"/>
                    <a:pt x="106" y="106"/>
                    <a:pt x="106" y="106"/>
                  </a:cubicBezTo>
                  <a:cubicBezTo>
                    <a:pt x="113" y="112"/>
                    <a:pt x="122" y="116"/>
                    <a:pt x="131" y="116"/>
                  </a:cubicBezTo>
                  <a:cubicBezTo>
                    <a:pt x="140" y="116"/>
                    <a:pt x="149" y="112"/>
                    <a:pt x="156" y="106"/>
                  </a:cubicBezTo>
                  <a:cubicBezTo>
                    <a:pt x="170" y="92"/>
                    <a:pt x="170" y="69"/>
                    <a:pt x="156" y="56"/>
                  </a:cubicBezTo>
                  <a:cubicBezTo>
                    <a:pt x="110" y="10"/>
                    <a:pt x="110" y="10"/>
                    <a:pt x="110" y="10"/>
                  </a:cubicBezTo>
                  <a:cubicBezTo>
                    <a:pt x="25" y="10"/>
                    <a:pt x="25" y="10"/>
                    <a:pt x="25" y="10"/>
                  </a:cubicBezTo>
                  <a:cubicBezTo>
                    <a:pt x="25" y="10"/>
                    <a:pt x="25" y="10"/>
                    <a:pt x="25" y="10"/>
                  </a:cubicBezTo>
                  <a:cubicBezTo>
                    <a:pt x="24" y="10"/>
                    <a:pt x="24"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19" y="10"/>
                    <a:pt x="15" y="9"/>
                    <a:pt x="12" y="8"/>
                  </a:cubicBezTo>
                  <a:cubicBezTo>
                    <a:pt x="12" y="8"/>
                    <a:pt x="12" y="8"/>
                    <a:pt x="12" y="8"/>
                  </a:cubicBezTo>
                  <a:cubicBezTo>
                    <a:pt x="12" y="8"/>
                    <a:pt x="12" y="8"/>
                    <a:pt x="12" y="8"/>
                  </a:cubicBezTo>
                  <a:cubicBezTo>
                    <a:pt x="12" y="8"/>
                    <a:pt x="12" y="8"/>
                    <a:pt x="12" y="8"/>
                  </a:cubicBezTo>
                  <a:cubicBezTo>
                    <a:pt x="12" y="8"/>
                    <a:pt x="12" y="8"/>
                    <a:pt x="12" y="8"/>
                  </a:cubicBezTo>
                  <a:cubicBezTo>
                    <a:pt x="8" y="6"/>
                    <a:pt x="4" y="3"/>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9" name="Freeform 43"/>
            <p:cNvSpPr>
              <a:spLocks/>
            </p:cNvSpPr>
            <p:nvPr/>
          </p:nvSpPr>
          <p:spPr bwMode="auto">
            <a:xfrm>
              <a:off x="5297488" y="3765551"/>
              <a:ext cx="296863" cy="204787"/>
            </a:xfrm>
            <a:custGeom>
              <a:avLst/>
              <a:gdLst>
                <a:gd name="T0" fmla="*/ 131 w 170"/>
                <a:gd name="T1" fmla="*/ 0 h 117"/>
                <a:gd name="T2" fmla="*/ 106 w 170"/>
                <a:gd name="T3" fmla="*/ 11 h 117"/>
                <a:gd name="T4" fmla="*/ 0 w 170"/>
                <a:gd name="T5" fmla="*/ 117 h 117"/>
                <a:gd name="T6" fmla="*/ 1 w 170"/>
                <a:gd name="T7" fmla="*/ 116 h 117"/>
                <a:gd name="T8" fmla="*/ 1 w 170"/>
                <a:gd name="T9" fmla="*/ 116 h 117"/>
                <a:gd name="T10" fmla="*/ 1 w 170"/>
                <a:gd name="T11" fmla="*/ 116 h 117"/>
                <a:gd name="T12" fmla="*/ 1 w 170"/>
                <a:gd name="T13" fmla="*/ 116 h 117"/>
                <a:gd name="T14" fmla="*/ 1 w 170"/>
                <a:gd name="T15" fmla="*/ 116 h 117"/>
                <a:gd name="T16" fmla="*/ 1 w 170"/>
                <a:gd name="T17" fmla="*/ 116 h 117"/>
                <a:gd name="T18" fmla="*/ 1 w 170"/>
                <a:gd name="T19" fmla="*/ 116 h 117"/>
                <a:gd name="T20" fmla="*/ 12 w 170"/>
                <a:gd name="T21" fmla="*/ 109 h 117"/>
                <a:gd name="T22" fmla="*/ 12 w 170"/>
                <a:gd name="T23" fmla="*/ 109 h 117"/>
                <a:gd name="T24" fmla="*/ 12 w 170"/>
                <a:gd name="T25" fmla="*/ 109 h 117"/>
                <a:gd name="T26" fmla="*/ 12 w 170"/>
                <a:gd name="T27" fmla="*/ 109 h 117"/>
                <a:gd name="T28" fmla="*/ 12 w 170"/>
                <a:gd name="T29" fmla="*/ 109 h 117"/>
                <a:gd name="T30" fmla="*/ 23 w 170"/>
                <a:gd name="T31" fmla="*/ 106 h 117"/>
                <a:gd name="T32" fmla="*/ 23 w 170"/>
                <a:gd name="T33" fmla="*/ 106 h 117"/>
                <a:gd name="T34" fmla="*/ 23 w 170"/>
                <a:gd name="T35" fmla="*/ 106 h 117"/>
                <a:gd name="T36" fmla="*/ 23 w 170"/>
                <a:gd name="T37" fmla="*/ 106 h 117"/>
                <a:gd name="T38" fmla="*/ 23 w 170"/>
                <a:gd name="T39" fmla="*/ 106 h 117"/>
                <a:gd name="T40" fmla="*/ 25 w 170"/>
                <a:gd name="T41" fmla="*/ 106 h 117"/>
                <a:gd name="T42" fmla="*/ 25 w 170"/>
                <a:gd name="T43" fmla="*/ 106 h 117"/>
                <a:gd name="T44" fmla="*/ 110 w 170"/>
                <a:gd name="T45" fmla="*/ 106 h 117"/>
                <a:gd name="T46" fmla="*/ 156 w 170"/>
                <a:gd name="T47" fmla="*/ 61 h 117"/>
                <a:gd name="T48" fmla="*/ 156 w 170"/>
                <a:gd name="T49" fmla="*/ 11 h 117"/>
                <a:gd name="T50" fmla="*/ 131 w 170"/>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7">
                  <a:moveTo>
                    <a:pt x="131" y="0"/>
                  </a:moveTo>
                  <a:cubicBezTo>
                    <a:pt x="122" y="0"/>
                    <a:pt x="113" y="4"/>
                    <a:pt x="106" y="11"/>
                  </a:cubicBezTo>
                  <a:cubicBezTo>
                    <a:pt x="0" y="117"/>
                    <a:pt x="0" y="117"/>
                    <a:pt x="0" y="117"/>
                  </a:cubicBezTo>
                  <a:cubicBezTo>
                    <a:pt x="0" y="116"/>
                    <a:pt x="0" y="116"/>
                    <a:pt x="1" y="116"/>
                  </a:cubicBezTo>
                  <a:cubicBezTo>
                    <a:pt x="1" y="116"/>
                    <a:pt x="1" y="116"/>
                    <a:pt x="1" y="116"/>
                  </a:cubicBezTo>
                  <a:cubicBezTo>
                    <a:pt x="1" y="116"/>
                    <a:pt x="1" y="116"/>
                    <a:pt x="1" y="116"/>
                  </a:cubicBezTo>
                  <a:cubicBezTo>
                    <a:pt x="1" y="116"/>
                    <a:pt x="1" y="116"/>
                    <a:pt x="1" y="116"/>
                  </a:cubicBezTo>
                  <a:cubicBezTo>
                    <a:pt x="1" y="116"/>
                    <a:pt x="1" y="116"/>
                    <a:pt x="1" y="116"/>
                  </a:cubicBezTo>
                  <a:cubicBezTo>
                    <a:pt x="1" y="116"/>
                    <a:pt x="1" y="116"/>
                    <a:pt x="1" y="116"/>
                  </a:cubicBezTo>
                  <a:cubicBezTo>
                    <a:pt x="1" y="116"/>
                    <a:pt x="1" y="116"/>
                    <a:pt x="1" y="116"/>
                  </a:cubicBezTo>
                  <a:cubicBezTo>
                    <a:pt x="4" y="113"/>
                    <a:pt x="8" y="110"/>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5" y="108"/>
                    <a:pt x="19" y="107"/>
                    <a:pt x="23" y="106"/>
                  </a:cubicBezTo>
                  <a:cubicBezTo>
                    <a:pt x="23" y="106"/>
                    <a:pt x="23" y="106"/>
                    <a:pt x="23" y="106"/>
                  </a:cubicBezTo>
                  <a:cubicBezTo>
                    <a:pt x="23" y="106"/>
                    <a:pt x="23" y="106"/>
                    <a:pt x="23" y="106"/>
                  </a:cubicBezTo>
                  <a:cubicBezTo>
                    <a:pt x="23" y="106"/>
                    <a:pt x="23" y="106"/>
                    <a:pt x="23" y="106"/>
                  </a:cubicBezTo>
                  <a:cubicBezTo>
                    <a:pt x="23" y="106"/>
                    <a:pt x="23" y="106"/>
                    <a:pt x="23" y="106"/>
                  </a:cubicBezTo>
                  <a:cubicBezTo>
                    <a:pt x="24" y="106"/>
                    <a:pt x="24" y="106"/>
                    <a:pt x="25" y="106"/>
                  </a:cubicBezTo>
                  <a:cubicBezTo>
                    <a:pt x="25" y="106"/>
                    <a:pt x="25" y="106"/>
                    <a:pt x="25" y="106"/>
                  </a:cubicBezTo>
                  <a:cubicBezTo>
                    <a:pt x="110" y="106"/>
                    <a:pt x="110" y="106"/>
                    <a:pt x="110" y="106"/>
                  </a:cubicBezTo>
                  <a:cubicBezTo>
                    <a:pt x="156" y="61"/>
                    <a:pt x="156" y="61"/>
                    <a:pt x="156" y="61"/>
                  </a:cubicBezTo>
                  <a:cubicBezTo>
                    <a:pt x="170" y="47"/>
                    <a:pt x="170" y="25"/>
                    <a:pt x="156" y="11"/>
                  </a:cubicBezTo>
                  <a:cubicBezTo>
                    <a:pt x="149" y="4"/>
                    <a:pt x="140" y="0"/>
                    <a:pt x="131"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50" name="Freeform 44"/>
            <p:cNvSpPr>
              <a:spLocks noEditPoints="1"/>
            </p:cNvSpPr>
            <p:nvPr/>
          </p:nvSpPr>
          <p:spPr bwMode="auto">
            <a:xfrm>
              <a:off x="5299075" y="3951288"/>
              <a:ext cx="41275" cy="17462"/>
            </a:xfrm>
            <a:custGeom>
              <a:avLst/>
              <a:gdLst>
                <a:gd name="T0" fmla="*/ 0 w 24"/>
                <a:gd name="T1" fmla="*/ 10 h 10"/>
                <a:gd name="T2" fmla="*/ 0 w 24"/>
                <a:gd name="T3" fmla="*/ 10 h 10"/>
                <a:gd name="T4" fmla="*/ 0 w 24"/>
                <a:gd name="T5" fmla="*/ 10 h 10"/>
                <a:gd name="T6" fmla="*/ 0 w 24"/>
                <a:gd name="T7" fmla="*/ 10 h 10"/>
                <a:gd name="T8" fmla="*/ 0 w 24"/>
                <a:gd name="T9" fmla="*/ 10 h 10"/>
                <a:gd name="T10" fmla="*/ 0 w 24"/>
                <a:gd name="T11" fmla="*/ 10 h 10"/>
                <a:gd name="T12" fmla="*/ 0 w 24"/>
                <a:gd name="T13" fmla="*/ 10 h 10"/>
                <a:gd name="T14" fmla="*/ 0 w 24"/>
                <a:gd name="T15" fmla="*/ 10 h 10"/>
                <a:gd name="T16" fmla="*/ 0 w 24"/>
                <a:gd name="T17" fmla="*/ 10 h 10"/>
                <a:gd name="T18" fmla="*/ 11 w 24"/>
                <a:gd name="T19" fmla="*/ 3 h 10"/>
                <a:gd name="T20" fmla="*/ 0 w 24"/>
                <a:gd name="T21" fmla="*/ 10 h 10"/>
                <a:gd name="T22" fmla="*/ 11 w 24"/>
                <a:gd name="T23" fmla="*/ 3 h 10"/>
                <a:gd name="T24" fmla="*/ 11 w 24"/>
                <a:gd name="T25" fmla="*/ 3 h 10"/>
                <a:gd name="T26" fmla="*/ 11 w 24"/>
                <a:gd name="T27" fmla="*/ 3 h 10"/>
                <a:gd name="T28" fmla="*/ 11 w 24"/>
                <a:gd name="T29" fmla="*/ 3 h 10"/>
                <a:gd name="T30" fmla="*/ 11 w 24"/>
                <a:gd name="T31" fmla="*/ 3 h 10"/>
                <a:gd name="T32" fmla="*/ 11 w 24"/>
                <a:gd name="T33" fmla="*/ 3 h 10"/>
                <a:gd name="T34" fmla="*/ 11 w 24"/>
                <a:gd name="T35" fmla="*/ 3 h 10"/>
                <a:gd name="T36" fmla="*/ 22 w 24"/>
                <a:gd name="T37" fmla="*/ 0 h 10"/>
                <a:gd name="T38" fmla="*/ 22 w 24"/>
                <a:gd name="T39" fmla="*/ 0 h 10"/>
                <a:gd name="T40" fmla="*/ 22 w 24"/>
                <a:gd name="T41" fmla="*/ 0 h 10"/>
                <a:gd name="T42" fmla="*/ 22 w 24"/>
                <a:gd name="T43" fmla="*/ 0 h 10"/>
                <a:gd name="T44" fmla="*/ 22 w 24"/>
                <a:gd name="T45" fmla="*/ 0 h 10"/>
                <a:gd name="T46" fmla="*/ 22 w 24"/>
                <a:gd name="T47" fmla="*/ 0 h 10"/>
                <a:gd name="T48" fmla="*/ 24 w 24"/>
                <a:gd name="T49" fmla="*/ 0 h 10"/>
                <a:gd name="T50" fmla="*/ 22 w 24"/>
                <a:gd name="T51" fmla="*/ 0 h 10"/>
                <a:gd name="T52" fmla="*/ 24 w 24"/>
                <a:gd name="T53" fmla="*/ 0 h 10"/>
                <a:gd name="T54" fmla="*/ 24 w 24"/>
                <a:gd name="T55" fmla="*/ 0 h 10"/>
                <a:gd name="T56" fmla="*/ 24 w 24"/>
                <a:gd name="T5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0">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11" y="3"/>
                  </a:moveTo>
                  <a:cubicBezTo>
                    <a:pt x="7" y="4"/>
                    <a:pt x="3" y="7"/>
                    <a:pt x="0" y="10"/>
                  </a:cubicBezTo>
                  <a:cubicBezTo>
                    <a:pt x="3" y="7"/>
                    <a:pt x="7" y="5"/>
                    <a:pt x="11" y="3"/>
                  </a:cubicBezTo>
                  <a:moveTo>
                    <a:pt x="11" y="3"/>
                  </a:moveTo>
                  <a:cubicBezTo>
                    <a:pt x="11" y="3"/>
                    <a:pt x="11" y="3"/>
                    <a:pt x="11" y="3"/>
                  </a:cubicBezTo>
                  <a:cubicBezTo>
                    <a:pt x="11" y="3"/>
                    <a:pt x="11" y="3"/>
                    <a:pt x="11" y="3"/>
                  </a:cubicBezTo>
                  <a:moveTo>
                    <a:pt x="11" y="3"/>
                  </a:moveTo>
                  <a:cubicBezTo>
                    <a:pt x="11" y="3"/>
                    <a:pt x="11" y="3"/>
                    <a:pt x="11" y="3"/>
                  </a:cubicBezTo>
                  <a:cubicBezTo>
                    <a:pt x="11" y="3"/>
                    <a:pt x="11" y="3"/>
                    <a:pt x="11" y="3"/>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4" y="0"/>
                  </a:moveTo>
                  <a:cubicBezTo>
                    <a:pt x="23" y="0"/>
                    <a:pt x="23" y="0"/>
                    <a:pt x="22" y="0"/>
                  </a:cubicBezTo>
                  <a:cubicBezTo>
                    <a:pt x="23" y="0"/>
                    <a:pt x="23" y="0"/>
                    <a:pt x="24" y="0"/>
                  </a:cubicBezTo>
                  <a:cubicBezTo>
                    <a:pt x="24" y="0"/>
                    <a:pt x="24" y="0"/>
                    <a:pt x="24" y="0"/>
                  </a:cubicBezTo>
                  <a:cubicBezTo>
                    <a:pt x="24" y="0"/>
                    <a:pt x="24" y="0"/>
                    <a:pt x="24"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5"/>
            <p:cNvSpPr>
              <a:spLocks/>
            </p:cNvSpPr>
            <p:nvPr/>
          </p:nvSpPr>
          <p:spPr bwMode="auto">
            <a:xfrm>
              <a:off x="5295900" y="3971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p:nvSpPr>
          <p:spPr bwMode="auto">
            <a:xfrm>
              <a:off x="5295900" y="3971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p:nvSpPr>
          <p:spPr bwMode="auto">
            <a:xfrm>
              <a:off x="5284788" y="3971926"/>
              <a:ext cx="11113" cy="15875"/>
            </a:xfrm>
            <a:custGeom>
              <a:avLst/>
              <a:gdLst>
                <a:gd name="T0" fmla="*/ 6 w 6"/>
                <a:gd name="T1" fmla="*/ 0 h 9"/>
                <a:gd name="T2" fmla="*/ 0 w 6"/>
                <a:gd name="T3" fmla="*/ 9 h 9"/>
                <a:gd name="T4" fmla="*/ 6 w 6"/>
                <a:gd name="T5" fmla="*/ 0 h 9"/>
              </a:gdLst>
              <a:ahLst/>
              <a:cxnLst>
                <a:cxn ang="0">
                  <a:pos x="T0" y="T1"/>
                </a:cxn>
                <a:cxn ang="0">
                  <a:pos x="T2" y="T3"/>
                </a:cxn>
                <a:cxn ang="0">
                  <a:pos x="T4" y="T5"/>
                </a:cxn>
              </a:cxnLst>
              <a:rect l="0" t="0" r="r" b="b"/>
              <a:pathLst>
                <a:path w="6" h="9">
                  <a:moveTo>
                    <a:pt x="6" y="0"/>
                  </a:moveTo>
                  <a:cubicBezTo>
                    <a:pt x="3" y="3"/>
                    <a:pt x="1" y="6"/>
                    <a:pt x="0" y="9"/>
                  </a:cubicBezTo>
                  <a:cubicBezTo>
                    <a:pt x="1" y="6"/>
                    <a:pt x="4" y="3"/>
                    <a:pt x="6"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noEditPoints="1"/>
            </p:cNvSpPr>
            <p:nvPr/>
          </p:nvSpPr>
          <p:spPr bwMode="auto">
            <a:xfrm>
              <a:off x="5284788" y="3987801"/>
              <a:ext cx="55563" cy="87312"/>
            </a:xfrm>
            <a:custGeom>
              <a:avLst/>
              <a:gdLst>
                <a:gd name="T0" fmla="*/ 30 w 32"/>
                <a:gd name="T1" fmla="*/ 50 h 50"/>
                <a:gd name="T2" fmla="*/ 32 w 32"/>
                <a:gd name="T3" fmla="*/ 50 h 50"/>
                <a:gd name="T4" fmla="*/ 32 w 32"/>
                <a:gd name="T5" fmla="*/ 50 h 50"/>
                <a:gd name="T6" fmla="*/ 32 w 32"/>
                <a:gd name="T7" fmla="*/ 50 h 50"/>
                <a:gd name="T8" fmla="*/ 30 w 32"/>
                <a:gd name="T9" fmla="*/ 50 h 50"/>
                <a:gd name="T10" fmla="*/ 30 w 32"/>
                <a:gd name="T11" fmla="*/ 50 h 50"/>
                <a:gd name="T12" fmla="*/ 30 w 32"/>
                <a:gd name="T13" fmla="*/ 50 h 50"/>
                <a:gd name="T14" fmla="*/ 30 w 32"/>
                <a:gd name="T15" fmla="*/ 50 h 50"/>
                <a:gd name="T16" fmla="*/ 30 w 32"/>
                <a:gd name="T17" fmla="*/ 50 h 50"/>
                <a:gd name="T18" fmla="*/ 30 w 32"/>
                <a:gd name="T19" fmla="*/ 50 h 50"/>
                <a:gd name="T20" fmla="*/ 30 w 32"/>
                <a:gd name="T21" fmla="*/ 50 h 50"/>
                <a:gd name="T22" fmla="*/ 19 w 32"/>
                <a:gd name="T23" fmla="*/ 48 h 50"/>
                <a:gd name="T24" fmla="*/ 19 w 32"/>
                <a:gd name="T25" fmla="*/ 48 h 50"/>
                <a:gd name="T26" fmla="*/ 19 w 32"/>
                <a:gd name="T27" fmla="*/ 48 h 50"/>
                <a:gd name="T28" fmla="*/ 19 w 32"/>
                <a:gd name="T29" fmla="*/ 48 h 50"/>
                <a:gd name="T30" fmla="*/ 19 w 32"/>
                <a:gd name="T31" fmla="*/ 48 h 50"/>
                <a:gd name="T32" fmla="*/ 19 w 32"/>
                <a:gd name="T33" fmla="*/ 48 h 50"/>
                <a:gd name="T34" fmla="*/ 8 w 32"/>
                <a:gd name="T35" fmla="*/ 40 h 50"/>
                <a:gd name="T36" fmla="*/ 19 w 32"/>
                <a:gd name="T37" fmla="*/ 48 h 50"/>
                <a:gd name="T38" fmla="*/ 8 w 32"/>
                <a:gd name="T39" fmla="*/ 40 h 50"/>
                <a:gd name="T40" fmla="*/ 7 w 32"/>
                <a:gd name="T41" fmla="*/ 40 h 50"/>
                <a:gd name="T42" fmla="*/ 8 w 32"/>
                <a:gd name="T43" fmla="*/ 40 h 50"/>
                <a:gd name="T44" fmla="*/ 7 w 32"/>
                <a:gd name="T45" fmla="*/ 40 h 50"/>
                <a:gd name="T46" fmla="*/ 7 w 32"/>
                <a:gd name="T47" fmla="*/ 40 h 50"/>
                <a:gd name="T48" fmla="*/ 7 w 32"/>
                <a:gd name="T49" fmla="*/ 40 h 50"/>
                <a:gd name="T50" fmla="*/ 7 w 32"/>
                <a:gd name="T51" fmla="*/ 40 h 50"/>
                <a:gd name="T52" fmla="*/ 7 w 32"/>
                <a:gd name="T53" fmla="*/ 40 h 50"/>
                <a:gd name="T54" fmla="*/ 7 w 32"/>
                <a:gd name="T55" fmla="*/ 40 h 50"/>
                <a:gd name="T56" fmla="*/ 7 w 32"/>
                <a:gd name="T57" fmla="*/ 40 h 50"/>
                <a:gd name="T58" fmla="*/ 7 w 32"/>
                <a:gd name="T59" fmla="*/ 39 h 50"/>
                <a:gd name="T60" fmla="*/ 7 w 32"/>
                <a:gd name="T61" fmla="*/ 40 h 50"/>
                <a:gd name="T62" fmla="*/ 7 w 32"/>
                <a:gd name="T63" fmla="*/ 39 h 50"/>
                <a:gd name="T64" fmla="*/ 7 w 32"/>
                <a:gd name="T65" fmla="*/ 39 h 50"/>
                <a:gd name="T66" fmla="*/ 7 w 32"/>
                <a:gd name="T67" fmla="*/ 39 h 50"/>
                <a:gd name="T68" fmla="*/ 7 w 32"/>
                <a:gd name="T69" fmla="*/ 39 h 50"/>
                <a:gd name="T70" fmla="*/ 6 w 32"/>
                <a:gd name="T71" fmla="*/ 39 h 50"/>
                <a:gd name="T72" fmla="*/ 7 w 32"/>
                <a:gd name="T73" fmla="*/ 39 h 50"/>
                <a:gd name="T74" fmla="*/ 6 w 32"/>
                <a:gd name="T75" fmla="*/ 39 h 50"/>
                <a:gd name="T76" fmla="*/ 0 w 32"/>
                <a:gd name="T77" fmla="*/ 29 h 50"/>
                <a:gd name="T78" fmla="*/ 6 w 32"/>
                <a:gd name="T79" fmla="*/ 39 h 50"/>
                <a:gd name="T80" fmla="*/ 0 w 32"/>
                <a:gd name="T81" fmla="*/ 29 h 50"/>
                <a:gd name="T82" fmla="*/ 0 w 32"/>
                <a:gd name="T83" fmla="*/ 29 h 50"/>
                <a:gd name="T84" fmla="*/ 0 w 32"/>
                <a:gd name="T85" fmla="*/ 29 h 50"/>
                <a:gd name="T86" fmla="*/ 0 w 32"/>
                <a:gd name="T87" fmla="*/ 29 h 50"/>
                <a:gd name="T88" fmla="*/ 0 w 32"/>
                <a:gd name="T89" fmla="*/ 0 h 50"/>
                <a:gd name="T90" fmla="*/ 0 w 32"/>
                <a:gd name="T91" fmla="*/ 0 h 50"/>
                <a:gd name="T92" fmla="*/ 0 w 32"/>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50">
                  <a:moveTo>
                    <a:pt x="30" y="50"/>
                  </a:moveTo>
                  <a:cubicBezTo>
                    <a:pt x="31" y="50"/>
                    <a:pt x="31" y="50"/>
                    <a:pt x="32" y="50"/>
                  </a:cubicBezTo>
                  <a:cubicBezTo>
                    <a:pt x="32" y="50"/>
                    <a:pt x="32" y="50"/>
                    <a:pt x="32" y="50"/>
                  </a:cubicBezTo>
                  <a:cubicBezTo>
                    <a:pt x="32" y="50"/>
                    <a:pt x="32" y="50"/>
                    <a:pt x="32" y="50"/>
                  </a:cubicBezTo>
                  <a:cubicBezTo>
                    <a:pt x="31" y="50"/>
                    <a:pt x="31" y="50"/>
                    <a:pt x="30" y="50"/>
                  </a:cubicBezTo>
                  <a:moveTo>
                    <a:pt x="30" y="50"/>
                  </a:moveTo>
                  <a:cubicBezTo>
                    <a:pt x="30" y="50"/>
                    <a:pt x="30" y="50"/>
                    <a:pt x="30" y="50"/>
                  </a:cubicBezTo>
                  <a:cubicBezTo>
                    <a:pt x="30" y="50"/>
                    <a:pt x="30" y="50"/>
                    <a:pt x="30" y="50"/>
                  </a:cubicBezTo>
                  <a:moveTo>
                    <a:pt x="30" y="50"/>
                  </a:moveTo>
                  <a:cubicBezTo>
                    <a:pt x="30" y="50"/>
                    <a:pt x="30" y="50"/>
                    <a:pt x="30" y="50"/>
                  </a:cubicBezTo>
                  <a:cubicBezTo>
                    <a:pt x="30" y="50"/>
                    <a:pt x="30" y="50"/>
                    <a:pt x="30" y="50"/>
                  </a:cubicBezTo>
                  <a:moveTo>
                    <a:pt x="19" y="48"/>
                  </a:moveTo>
                  <a:cubicBezTo>
                    <a:pt x="19" y="48"/>
                    <a:pt x="19" y="48"/>
                    <a:pt x="19" y="48"/>
                  </a:cubicBezTo>
                  <a:cubicBezTo>
                    <a:pt x="19" y="48"/>
                    <a:pt x="19" y="48"/>
                    <a:pt x="19" y="48"/>
                  </a:cubicBezTo>
                  <a:moveTo>
                    <a:pt x="19" y="48"/>
                  </a:moveTo>
                  <a:cubicBezTo>
                    <a:pt x="19" y="48"/>
                    <a:pt x="19" y="48"/>
                    <a:pt x="19" y="48"/>
                  </a:cubicBezTo>
                  <a:cubicBezTo>
                    <a:pt x="19" y="48"/>
                    <a:pt x="19" y="48"/>
                    <a:pt x="19" y="48"/>
                  </a:cubicBezTo>
                  <a:moveTo>
                    <a:pt x="8" y="40"/>
                  </a:moveTo>
                  <a:cubicBezTo>
                    <a:pt x="11" y="43"/>
                    <a:pt x="15" y="46"/>
                    <a:pt x="19" y="48"/>
                  </a:cubicBezTo>
                  <a:cubicBezTo>
                    <a:pt x="15" y="46"/>
                    <a:pt x="11" y="43"/>
                    <a:pt x="8" y="40"/>
                  </a:cubicBezTo>
                  <a:moveTo>
                    <a:pt x="7" y="40"/>
                  </a:moveTo>
                  <a:cubicBezTo>
                    <a:pt x="8" y="40"/>
                    <a:pt x="8" y="40"/>
                    <a:pt x="8" y="40"/>
                  </a:cubicBezTo>
                  <a:cubicBezTo>
                    <a:pt x="8" y="40"/>
                    <a:pt x="8" y="40"/>
                    <a:pt x="7" y="40"/>
                  </a:cubicBezTo>
                  <a:moveTo>
                    <a:pt x="7" y="40"/>
                  </a:moveTo>
                  <a:cubicBezTo>
                    <a:pt x="7" y="40"/>
                    <a:pt x="7" y="40"/>
                    <a:pt x="7" y="40"/>
                  </a:cubicBezTo>
                  <a:cubicBezTo>
                    <a:pt x="7" y="40"/>
                    <a:pt x="7" y="40"/>
                    <a:pt x="7" y="40"/>
                  </a:cubicBezTo>
                  <a:moveTo>
                    <a:pt x="7" y="40"/>
                  </a:moveTo>
                  <a:cubicBezTo>
                    <a:pt x="7" y="40"/>
                    <a:pt x="7" y="40"/>
                    <a:pt x="7" y="40"/>
                  </a:cubicBezTo>
                  <a:cubicBezTo>
                    <a:pt x="7" y="40"/>
                    <a:pt x="7" y="40"/>
                    <a:pt x="7" y="40"/>
                  </a:cubicBezTo>
                  <a:moveTo>
                    <a:pt x="7" y="39"/>
                  </a:moveTo>
                  <a:cubicBezTo>
                    <a:pt x="7" y="39"/>
                    <a:pt x="7" y="40"/>
                    <a:pt x="7" y="40"/>
                  </a:cubicBezTo>
                  <a:cubicBezTo>
                    <a:pt x="7" y="40"/>
                    <a:pt x="7" y="39"/>
                    <a:pt x="7" y="39"/>
                  </a:cubicBezTo>
                  <a:moveTo>
                    <a:pt x="7" y="39"/>
                  </a:moveTo>
                  <a:cubicBezTo>
                    <a:pt x="7" y="39"/>
                    <a:pt x="7" y="39"/>
                    <a:pt x="7" y="39"/>
                  </a:cubicBezTo>
                  <a:cubicBezTo>
                    <a:pt x="7" y="39"/>
                    <a:pt x="7" y="39"/>
                    <a:pt x="7" y="39"/>
                  </a:cubicBezTo>
                  <a:moveTo>
                    <a:pt x="6" y="39"/>
                  </a:moveTo>
                  <a:cubicBezTo>
                    <a:pt x="6" y="39"/>
                    <a:pt x="7" y="39"/>
                    <a:pt x="7" y="39"/>
                  </a:cubicBezTo>
                  <a:cubicBezTo>
                    <a:pt x="7" y="39"/>
                    <a:pt x="6" y="39"/>
                    <a:pt x="6" y="39"/>
                  </a:cubicBezTo>
                  <a:moveTo>
                    <a:pt x="0" y="29"/>
                  </a:moveTo>
                  <a:cubicBezTo>
                    <a:pt x="1" y="33"/>
                    <a:pt x="4" y="36"/>
                    <a:pt x="6" y="39"/>
                  </a:cubicBezTo>
                  <a:cubicBezTo>
                    <a:pt x="4" y="36"/>
                    <a:pt x="1" y="33"/>
                    <a:pt x="0" y="29"/>
                  </a:cubicBezTo>
                  <a:moveTo>
                    <a:pt x="0" y="29"/>
                  </a:moveTo>
                  <a:cubicBezTo>
                    <a:pt x="0" y="29"/>
                    <a:pt x="0" y="29"/>
                    <a:pt x="0" y="29"/>
                  </a:cubicBezTo>
                  <a:cubicBezTo>
                    <a:pt x="0" y="29"/>
                    <a:pt x="0" y="29"/>
                    <a:pt x="0" y="29"/>
                  </a:cubicBezTo>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noEditPoints="1"/>
            </p:cNvSpPr>
            <p:nvPr/>
          </p:nvSpPr>
          <p:spPr bwMode="auto">
            <a:xfrm>
              <a:off x="5427663" y="3951288"/>
              <a:ext cx="3146425" cy="123825"/>
            </a:xfrm>
            <a:custGeom>
              <a:avLst/>
              <a:gdLst>
                <a:gd name="T0" fmla="*/ 1789 w 1799"/>
                <a:gd name="T1" fmla="*/ 61 h 71"/>
                <a:gd name="T2" fmla="*/ 1788 w 1799"/>
                <a:gd name="T3" fmla="*/ 61 h 71"/>
                <a:gd name="T4" fmla="*/ 1788 w 1799"/>
                <a:gd name="T5" fmla="*/ 61 h 71"/>
                <a:gd name="T6" fmla="*/ 1789 w 1799"/>
                <a:gd name="T7" fmla="*/ 61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50 h 71"/>
                <a:gd name="T28" fmla="*/ 1796 w 1799"/>
                <a:gd name="T29" fmla="*/ 50 h 71"/>
                <a:gd name="T30" fmla="*/ 1796 w 1799"/>
                <a:gd name="T31" fmla="*/ 50 h 71"/>
                <a:gd name="T32" fmla="*/ 1796 w 1799"/>
                <a:gd name="T33" fmla="*/ 21 h 71"/>
                <a:gd name="T34" fmla="*/ 1799 w 1799"/>
                <a:gd name="T35" fmla="*/ 36 h 71"/>
                <a:gd name="T36" fmla="*/ 1796 w 1799"/>
                <a:gd name="T37" fmla="*/ 50 h 71"/>
                <a:gd name="T38" fmla="*/ 1799 w 1799"/>
                <a:gd name="T39" fmla="*/ 36 h 71"/>
                <a:gd name="T40" fmla="*/ 1796 w 1799"/>
                <a:gd name="T41" fmla="*/ 21 h 71"/>
                <a:gd name="T42" fmla="*/ 1795 w 1799"/>
                <a:gd name="T43" fmla="*/ 21 h 71"/>
                <a:gd name="T44" fmla="*/ 1795 w 1799"/>
                <a:gd name="T45" fmla="*/ 21 h 71"/>
                <a:gd name="T46" fmla="*/ 1795 w 1799"/>
                <a:gd name="T47" fmla="*/ 21 h 71"/>
                <a:gd name="T48" fmla="*/ 1789 w 1799"/>
                <a:gd name="T49" fmla="*/ 12 h 71"/>
                <a:gd name="T50" fmla="*/ 1789 w 1799"/>
                <a:gd name="T51" fmla="*/ 12 h 71"/>
                <a:gd name="T52" fmla="*/ 1789 w 1799"/>
                <a:gd name="T53" fmla="*/ 12 h 71"/>
                <a:gd name="T54" fmla="*/ 1789 w 1799"/>
                <a:gd name="T55" fmla="*/ 12 h 71"/>
                <a:gd name="T56" fmla="*/ 1789 w 1799"/>
                <a:gd name="T57" fmla="*/ 12 h 71"/>
                <a:gd name="T58" fmla="*/ 1789 w 1799"/>
                <a:gd name="T59" fmla="*/ 12 h 71"/>
                <a:gd name="T60" fmla="*/ 1788 w 1799"/>
                <a:gd name="T61" fmla="*/ 11 h 71"/>
                <a:gd name="T62" fmla="*/ 1788 w 1799"/>
                <a:gd name="T63" fmla="*/ 11 h 71"/>
                <a:gd name="T64" fmla="*/ 1788 w 1799"/>
                <a:gd name="T65" fmla="*/ 11 h 71"/>
                <a:gd name="T66" fmla="*/ 1789 w 1799"/>
                <a:gd name="T67" fmla="*/ 12 h 71"/>
                <a:gd name="T68" fmla="*/ 1788 w 1799"/>
                <a:gd name="T69" fmla="*/ 11 h 71"/>
                <a:gd name="T70" fmla="*/ 1678 w 1799"/>
                <a:gd name="T71" fmla="*/ 0 h 71"/>
                <a:gd name="T72" fmla="*/ 35 w 1799"/>
                <a:gd name="T73" fmla="*/ 0 h 71"/>
                <a:gd name="T74" fmla="*/ 0 w 1799"/>
                <a:gd name="T75" fmla="*/ 36 h 71"/>
                <a:gd name="T76" fmla="*/ 35 w 1799"/>
                <a:gd name="T77" fmla="*/ 71 h 71"/>
                <a:gd name="T78" fmla="*/ 1678 w 1799"/>
                <a:gd name="T79" fmla="*/ 71 h 71"/>
                <a:gd name="T80" fmla="*/ 1713 w 1799"/>
                <a:gd name="T81" fmla="*/ 36 h 71"/>
                <a:gd name="T82" fmla="*/ 1678 w 1799"/>
                <a:gd name="T8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9" h="71">
                  <a:moveTo>
                    <a:pt x="1789" y="61"/>
                  </a:moveTo>
                  <a:cubicBezTo>
                    <a:pt x="1788" y="61"/>
                    <a:pt x="1788" y="61"/>
                    <a:pt x="1788" y="61"/>
                  </a:cubicBezTo>
                  <a:cubicBezTo>
                    <a:pt x="1788" y="61"/>
                    <a:pt x="1788" y="61"/>
                    <a:pt x="1788" y="61"/>
                  </a:cubicBezTo>
                  <a:cubicBezTo>
                    <a:pt x="1788" y="61"/>
                    <a:pt x="1788" y="61"/>
                    <a:pt x="1789" y="61"/>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50"/>
                  </a:moveTo>
                  <a:cubicBezTo>
                    <a:pt x="1796" y="50"/>
                    <a:pt x="1796" y="50"/>
                    <a:pt x="1796" y="50"/>
                  </a:cubicBezTo>
                  <a:cubicBezTo>
                    <a:pt x="1796" y="50"/>
                    <a:pt x="1796" y="50"/>
                    <a:pt x="1796" y="50"/>
                  </a:cubicBezTo>
                  <a:moveTo>
                    <a:pt x="1796" y="21"/>
                  </a:moveTo>
                  <a:cubicBezTo>
                    <a:pt x="1798" y="26"/>
                    <a:pt x="1799" y="31"/>
                    <a:pt x="1799" y="36"/>
                  </a:cubicBezTo>
                  <a:cubicBezTo>
                    <a:pt x="1799" y="41"/>
                    <a:pt x="1798" y="45"/>
                    <a:pt x="1796" y="50"/>
                  </a:cubicBezTo>
                  <a:cubicBezTo>
                    <a:pt x="1798" y="45"/>
                    <a:pt x="1799" y="41"/>
                    <a:pt x="1799" y="36"/>
                  </a:cubicBezTo>
                  <a:cubicBezTo>
                    <a:pt x="1799" y="30"/>
                    <a:pt x="1798" y="26"/>
                    <a:pt x="1796" y="21"/>
                  </a:cubicBezTo>
                  <a:moveTo>
                    <a:pt x="1795" y="21"/>
                  </a:moveTo>
                  <a:cubicBezTo>
                    <a:pt x="1795" y="21"/>
                    <a:pt x="1795" y="21"/>
                    <a:pt x="1795" y="21"/>
                  </a:cubicBezTo>
                  <a:cubicBezTo>
                    <a:pt x="1795" y="21"/>
                    <a:pt x="1795" y="21"/>
                    <a:pt x="1795" y="21"/>
                  </a:cubicBezTo>
                  <a:moveTo>
                    <a:pt x="1789" y="12"/>
                  </a:moveTo>
                  <a:cubicBezTo>
                    <a:pt x="1789" y="12"/>
                    <a:pt x="1789" y="12"/>
                    <a:pt x="1789" y="12"/>
                  </a:cubicBezTo>
                  <a:cubicBezTo>
                    <a:pt x="1789" y="12"/>
                    <a:pt x="1789" y="12"/>
                    <a:pt x="1789" y="12"/>
                  </a:cubicBezTo>
                  <a:moveTo>
                    <a:pt x="1789" y="12"/>
                  </a:moveTo>
                  <a:cubicBezTo>
                    <a:pt x="1789" y="12"/>
                    <a:pt x="1789" y="12"/>
                    <a:pt x="1789" y="12"/>
                  </a:cubicBezTo>
                  <a:cubicBezTo>
                    <a:pt x="1789" y="12"/>
                    <a:pt x="1789" y="12"/>
                    <a:pt x="1789" y="12"/>
                  </a:cubicBezTo>
                  <a:moveTo>
                    <a:pt x="1788" y="11"/>
                  </a:moveTo>
                  <a:cubicBezTo>
                    <a:pt x="1788" y="11"/>
                    <a:pt x="1788" y="11"/>
                    <a:pt x="1788" y="11"/>
                  </a:cubicBezTo>
                  <a:cubicBezTo>
                    <a:pt x="1788" y="11"/>
                    <a:pt x="1788" y="11"/>
                    <a:pt x="1788" y="11"/>
                  </a:cubicBezTo>
                  <a:cubicBezTo>
                    <a:pt x="1789" y="11"/>
                    <a:pt x="1789" y="11"/>
                    <a:pt x="1789" y="12"/>
                  </a:cubicBezTo>
                  <a:cubicBezTo>
                    <a:pt x="1789" y="11"/>
                    <a:pt x="1789" y="11"/>
                    <a:pt x="1788" y="11"/>
                  </a:cubicBezTo>
                  <a:moveTo>
                    <a:pt x="1678" y="0"/>
                  </a:moveTo>
                  <a:cubicBezTo>
                    <a:pt x="35" y="0"/>
                    <a:pt x="35" y="0"/>
                    <a:pt x="35" y="0"/>
                  </a:cubicBezTo>
                  <a:cubicBezTo>
                    <a:pt x="0" y="36"/>
                    <a:pt x="0" y="36"/>
                    <a:pt x="0" y="36"/>
                  </a:cubicBezTo>
                  <a:cubicBezTo>
                    <a:pt x="35" y="71"/>
                    <a:pt x="35" y="71"/>
                    <a:pt x="35" y="71"/>
                  </a:cubicBezTo>
                  <a:cubicBezTo>
                    <a:pt x="1678" y="71"/>
                    <a:pt x="1678" y="71"/>
                    <a:pt x="1678" y="71"/>
                  </a:cubicBezTo>
                  <a:cubicBezTo>
                    <a:pt x="1713" y="36"/>
                    <a:pt x="1713" y="36"/>
                    <a:pt x="1713" y="36"/>
                  </a:cubicBezTo>
                  <a:cubicBezTo>
                    <a:pt x="1678" y="0"/>
                    <a:pt x="1678" y="0"/>
                    <a:pt x="167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p:nvSpPr>
          <p:spPr bwMode="auto">
            <a:xfrm>
              <a:off x="5340350" y="4014788"/>
              <a:ext cx="149225" cy="60325"/>
            </a:xfrm>
            <a:custGeom>
              <a:avLst/>
              <a:gdLst>
                <a:gd name="T0" fmla="*/ 50 w 85"/>
                <a:gd name="T1" fmla="*/ 0 h 35"/>
                <a:gd name="T2" fmla="*/ 25 w 85"/>
                <a:gd name="T3" fmla="*/ 25 h 35"/>
                <a:gd name="T4" fmla="*/ 0 w 85"/>
                <a:gd name="T5" fmla="*/ 35 h 35"/>
                <a:gd name="T6" fmla="*/ 85 w 85"/>
                <a:gd name="T7" fmla="*/ 35 h 35"/>
                <a:gd name="T8" fmla="*/ 50 w 85"/>
                <a:gd name="T9" fmla="*/ 0 h 35"/>
              </a:gdLst>
              <a:ahLst/>
              <a:cxnLst>
                <a:cxn ang="0">
                  <a:pos x="T0" y="T1"/>
                </a:cxn>
                <a:cxn ang="0">
                  <a:pos x="T2" y="T3"/>
                </a:cxn>
                <a:cxn ang="0">
                  <a:pos x="T4" y="T5"/>
                </a:cxn>
                <a:cxn ang="0">
                  <a:pos x="T6" y="T7"/>
                </a:cxn>
                <a:cxn ang="0">
                  <a:pos x="T8" y="T9"/>
                </a:cxn>
              </a:cxnLst>
              <a:rect l="0" t="0" r="r" b="b"/>
              <a:pathLst>
                <a:path w="85" h="35">
                  <a:moveTo>
                    <a:pt x="50" y="0"/>
                  </a:moveTo>
                  <a:cubicBezTo>
                    <a:pt x="25" y="25"/>
                    <a:pt x="25" y="25"/>
                    <a:pt x="25" y="25"/>
                  </a:cubicBezTo>
                  <a:cubicBezTo>
                    <a:pt x="18" y="32"/>
                    <a:pt x="9" y="35"/>
                    <a:pt x="0" y="35"/>
                  </a:cubicBezTo>
                  <a:cubicBezTo>
                    <a:pt x="85" y="35"/>
                    <a:pt x="85" y="35"/>
                    <a:pt x="85" y="35"/>
                  </a:cubicBezTo>
                  <a:cubicBezTo>
                    <a:pt x="50" y="0"/>
                    <a:pt x="50" y="0"/>
                    <a:pt x="5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noEditPoints="1"/>
            </p:cNvSpPr>
            <p:nvPr/>
          </p:nvSpPr>
          <p:spPr bwMode="auto">
            <a:xfrm>
              <a:off x="5280025" y="3970338"/>
              <a:ext cx="17463" cy="87312"/>
            </a:xfrm>
            <a:custGeom>
              <a:avLst/>
              <a:gdLst>
                <a:gd name="T0" fmla="*/ 10 w 10"/>
                <a:gd name="T1" fmla="*/ 50 h 50"/>
                <a:gd name="T2" fmla="*/ 10 w 10"/>
                <a:gd name="T3" fmla="*/ 50 h 50"/>
                <a:gd name="T4" fmla="*/ 10 w 10"/>
                <a:gd name="T5" fmla="*/ 50 h 50"/>
                <a:gd name="T6" fmla="*/ 10 w 10"/>
                <a:gd name="T7" fmla="*/ 49 h 50"/>
                <a:gd name="T8" fmla="*/ 10 w 10"/>
                <a:gd name="T9" fmla="*/ 49 h 50"/>
                <a:gd name="T10" fmla="*/ 10 w 10"/>
                <a:gd name="T11" fmla="*/ 49 h 50"/>
                <a:gd name="T12" fmla="*/ 10 w 10"/>
                <a:gd name="T13" fmla="*/ 49 h 50"/>
                <a:gd name="T14" fmla="*/ 10 w 10"/>
                <a:gd name="T15" fmla="*/ 49 h 50"/>
                <a:gd name="T16" fmla="*/ 10 w 10"/>
                <a:gd name="T17" fmla="*/ 49 h 50"/>
                <a:gd name="T18" fmla="*/ 9 w 10"/>
                <a:gd name="T19" fmla="*/ 49 h 50"/>
                <a:gd name="T20" fmla="*/ 9 w 10"/>
                <a:gd name="T21" fmla="*/ 49 h 50"/>
                <a:gd name="T22" fmla="*/ 9 w 10"/>
                <a:gd name="T23" fmla="*/ 49 h 50"/>
                <a:gd name="T24" fmla="*/ 3 w 10"/>
                <a:gd name="T25" fmla="*/ 39 h 50"/>
                <a:gd name="T26" fmla="*/ 3 w 10"/>
                <a:gd name="T27" fmla="*/ 39 h 50"/>
                <a:gd name="T28" fmla="*/ 3 w 10"/>
                <a:gd name="T29" fmla="*/ 39 h 50"/>
                <a:gd name="T30" fmla="*/ 3 w 10"/>
                <a:gd name="T31" fmla="*/ 10 h 50"/>
                <a:gd name="T32" fmla="*/ 0 w 10"/>
                <a:gd name="T33" fmla="*/ 25 h 50"/>
                <a:gd name="T34" fmla="*/ 3 w 10"/>
                <a:gd name="T35" fmla="*/ 39 h 50"/>
                <a:gd name="T36" fmla="*/ 0 w 10"/>
                <a:gd name="T37" fmla="*/ 25 h 50"/>
                <a:gd name="T38" fmla="*/ 3 w 10"/>
                <a:gd name="T39" fmla="*/ 10 h 50"/>
                <a:gd name="T40" fmla="*/ 3 w 10"/>
                <a:gd name="T41" fmla="*/ 10 h 50"/>
                <a:gd name="T42" fmla="*/ 3 w 10"/>
                <a:gd name="T43" fmla="*/ 10 h 50"/>
                <a:gd name="T44" fmla="*/ 3 w 10"/>
                <a:gd name="T45" fmla="*/ 10 h 50"/>
                <a:gd name="T46" fmla="*/ 9 w 10"/>
                <a:gd name="T47" fmla="*/ 1 h 50"/>
                <a:gd name="T48" fmla="*/ 9 w 10"/>
                <a:gd name="T49" fmla="*/ 1 h 50"/>
                <a:gd name="T50" fmla="*/ 9 w 10"/>
                <a:gd name="T51" fmla="*/ 1 h 50"/>
                <a:gd name="T52" fmla="*/ 9 w 10"/>
                <a:gd name="T53" fmla="*/ 1 h 50"/>
                <a:gd name="T54" fmla="*/ 9 w 10"/>
                <a:gd name="T55" fmla="*/ 1 h 50"/>
                <a:gd name="T56" fmla="*/ 9 w 10"/>
                <a:gd name="T57" fmla="*/ 1 h 50"/>
                <a:gd name="T58" fmla="*/ 10 w 10"/>
                <a:gd name="T59" fmla="*/ 0 h 50"/>
                <a:gd name="T60" fmla="*/ 9 w 10"/>
                <a:gd name="T61" fmla="*/ 1 h 50"/>
                <a:gd name="T62" fmla="*/ 10 w 10"/>
                <a:gd name="T63" fmla="*/ 0 h 50"/>
                <a:gd name="T64" fmla="*/ 10 w 10"/>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50">
                  <a:moveTo>
                    <a:pt x="10" y="50"/>
                  </a:moveTo>
                  <a:cubicBezTo>
                    <a:pt x="10" y="50"/>
                    <a:pt x="10" y="50"/>
                    <a:pt x="10" y="50"/>
                  </a:cubicBezTo>
                  <a:cubicBezTo>
                    <a:pt x="10" y="50"/>
                    <a:pt x="10" y="50"/>
                    <a:pt x="10" y="50"/>
                  </a:cubicBezTo>
                  <a:moveTo>
                    <a:pt x="10" y="49"/>
                  </a:moveTo>
                  <a:cubicBezTo>
                    <a:pt x="10" y="49"/>
                    <a:pt x="10" y="49"/>
                    <a:pt x="10" y="49"/>
                  </a:cubicBezTo>
                  <a:cubicBezTo>
                    <a:pt x="10" y="49"/>
                    <a:pt x="10" y="49"/>
                    <a:pt x="10" y="49"/>
                  </a:cubicBezTo>
                  <a:moveTo>
                    <a:pt x="10" y="49"/>
                  </a:moveTo>
                  <a:cubicBezTo>
                    <a:pt x="10" y="49"/>
                    <a:pt x="10" y="49"/>
                    <a:pt x="10" y="49"/>
                  </a:cubicBezTo>
                  <a:cubicBezTo>
                    <a:pt x="10" y="49"/>
                    <a:pt x="10" y="49"/>
                    <a:pt x="10" y="49"/>
                  </a:cubicBezTo>
                  <a:moveTo>
                    <a:pt x="9" y="49"/>
                  </a:moveTo>
                  <a:cubicBezTo>
                    <a:pt x="9" y="49"/>
                    <a:pt x="9" y="49"/>
                    <a:pt x="9" y="49"/>
                  </a:cubicBezTo>
                  <a:cubicBezTo>
                    <a:pt x="9" y="49"/>
                    <a:pt x="9" y="49"/>
                    <a:pt x="9" y="49"/>
                  </a:cubicBezTo>
                  <a:moveTo>
                    <a:pt x="3" y="39"/>
                  </a:moveTo>
                  <a:cubicBezTo>
                    <a:pt x="3" y="39"/>
                    <a:pt x="3" y="39"/>
                    <a:pt x="3" y="39"/>
                  </a:cubicBezTo>
                  <a:cubicBezTo>
                    <a:pt x="3" y="39"/>
                    <a:pt x="3" y="39"/>
                    <a:pt x="3" y="39"/>
                  </a:cubicBezTo>
                  <a:moveTo>
                    <a:pt x="3" y="10"/>
                  </a:moveTo>
                  <a:cubicBezTo>
                    <a:pt x="1" y="15"/>
                    <a:pt x="0" y="19"/>
                    <a:pt x="0" y="25"/>
                  </a:cubicBezTo>
                  <a:cubicBezTo>
                    <a:pt x="0" y="30"/>
                    <a:pt x="1" y="34"/>
                    <a:pt x="3" y="39"/>
                  </a:cubicBezTo>
                  <a:cubicBezTo>
                    <a:pt x="1" y="34"/>
                    <a:pt x="0" y="30"/>
                    <a:pt x="0" y="25"/>
                  </a:cubicBezTo>
                  <a:cubicBezTo>
                    <a:pt x="0" y="20"/>
                    <a:pt x="1" y="15"/>
                    <a:pt x="3" y="10"/>
                  </a:cubicBezTo>
                  <a:moveTo>
                    <a:pt x="3" y="10"/>
                  </a:moveTo>
                  <a:cubicBezTo>
                    <a:pt x="3" y="10"/>
                    <a:pt x="3" y="10"/>
                    <a:pt x="3" y="10"/>
                  </a:cubicBezTo>
                  <a:cubicBezTo>
                    <a:pt x="3" y="10"/>
                    <a:pt x="3" y="10"/>
                    <a:pt x="3" y="10"/>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10" y="0"/>
                  </a:moveTo>
                  <a:cubicBezTo>
                    <a:pt x="10" y="0"/>
                    <a:pt x="10" y="0"/>
                    <a:pt x="9" y="1"/>
                  </a:cubicBezTo>
                  <a:cubicBezTo>
                    <a:pt x="9" y="0"/>
                    <a:pt x="10" y="0"/>
                    <a:pt x="10" y="0"/>
                  </a:cubicBezTo>
                  <a:cubicBezTo>
                    <a:pt x="10" y="0"/>
                    <a:pt x="10" y="0"/>
                    <a:pt x="1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noEditPoints="1"/>
            </p:cNvSpPr>
            <p:nvPr/>
          </p:nvSpPr>
          <p:spPr bwMode="auto">
            <a:xfrm>
              <a:off x="5297488" y="4057651"/>
              <a:ext cx="39688" cy="17462"/>
            </a:xfrm>
            <a:custGeom>
              <a:avLst/>
              <a:gdLst>
                <a:gd name="T0" fmla="*/ 23 w 23"/>
                <a:gd name="T1" fmla="*/ 10 h 10"/>
                <a:gd name="T2" fmla="*/ 23 w 23"/>
                <a:gd name="T3" fmla="*/ 10 h 10"/>
                <a:gd name="T4" fmla="*/ 23 w 23"/>
                <a:gd name="T5" fmla="*/ 10 h 10"/>
                <a:gd name="T6" fmla="*/ 23 w 23"/>
                <a:gd name="T7" fmla="*/ 10 h 10"/>
                <a:gd name="T8" fmla="*/ 23 w 23"/>
                <a:gd name="T9" fmla="*/ 10 h 10"/>
                <a:gd name="T10" fmla="*/ 23 w 23"/>
                <a:gd name="T11" fmla="*/ 10 h 10"/>
                <a:gd name="T12" fmla="*/ 12 w 23"/>
                <a:gd name="T13" fmla="*/ 8 h 10"/>
                <a:gd name="T14" fmla="*/ 23 w 23"/>
                <a:gd name="T15" fmla="*/ 10 h 10"/>
                <a:gd name="T16" fmla="*/ 12 w 23"/>
                <a:gd name="T17" fmla="*/ 8 h 10"/>
                <a:gd name="T18" fmla="*/ 12 w 23"/>
                <a:gd name="T19" fmla="*/ 8 h 10"/>
                <a:gd name="T20" fmla="*/ 12 w 23"/>
                <a:gd name="T21" fmla="*/ 8 h 10"/>
                <a:gd name="T22" fmla="*/ 12 w 23"/>
                <a:gd name="T23" fmla="*/ 8 h 10"/>
                <a:gd name="T24" fmla="*/ 12 w 23"/>
                <a:gd name="T25" fmla="*/ 8 h 10"/>
                <a:gd name="T26" fmla="*/ 12 w 23"/>
                <a:gd name="T27" fmla="*/ 8 h 10"/>
                <a:gd name="T28" fmla="*/ 12 w 23"/>
                <a:gd name="T29" fmla="*/ 8 h 10"/>
                <a:gd name="T30" fmla="*/ 1 w 23"/>
                <a:gd name="T31" fmla="*/ 0 h 10"/>
                <a:gd name="T32" fmla="*/ 1 w 23"/>
                <a:gd name="T33" fmla="*/ 0 h 10"/>
                <a:gd name="T34" fmla="*/ 1 w 23"/>
                <a:gd name="T35" fmla="*/ 0 h 10"/>
                <a:gd name="T36" fmla="*/ 0 w 23"/>
                <a:gd name="T37" fmla="*/ 0 h 10"/>
                <a:gd name="T38" fmla="*/ 0 w 23"/>
                <a:gd name="T39" fmla="*/ 0 h 10"/>
                <a:gd name="T40" fmla="*/ 0 w 23"/>
                <a:gd name="T41" fmla="*/ 0 h 10"/>
                <a:gd name="T42" fmla="*/ 0 w 23"/>
                <a:gd name="T43" fmla="*/ 0 h 10"/>
                <a:gd name="T44" fmla="*/ 0 w 23"/>
                <a:gd name="T45" fmla="*/ 0 h 10"/>
                <a:gd name="T46" fmla="*/ 0 w 23"/>
                <a:gd name="T47" fmla="*/ 0 h 10"/>
                <a:gd name="T48" fmla="*/ 0 w 23"/>
                <a:gd name="T49" fmla="*/ 0 h 10"/>
                <a:gd name="T50" fmla="*/ 0 w 23"/>
                <a:gd name="T51" fmla="*/ 0 h 10"/>
                <a:gd name="T52" fmla="*/ 0 w 23"/>
                <a:gd name="T5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10">
                  <a:moveTo>
                    <a:pt x="23" y="10"/>
                  </a:moveTo>
                  <a:cubicBezTo>
                    <a:pt x="23" y="10"/>
                    <a:pt x="23" y="10"/>
                    <a:pt x="23" y="10"/>
                  </a:cubicBezTo>
                  <a:cubicBezTo>
                    <a:pt x="23" y="10"/>
                    <a:pt x="23" y="10"/>
                    <a:pt x="23" y="10"/>
                  </a:cubicBezTo>
                  <a:moveTo>
                    <a:pt x="23" y="10"/>
                  </a:moveTo>
                  <a:cubicBezTo>
                    <a:pt x="23" y="10"/>
                    <a:pt x="23" y="10"/>
                    <a:pt x="23" y="10"/>
                  </a:cubicBezTo>
                  <a:cubicBezTo>
                    <a:pt x="23" y="10"/>
                    <a:pt x="23" y="10"/>
                    <a:pt x="23" y="10"/>
                  </a:cubicBezTo>
                  <a:moveTo>
                    <a:pt x="12" y="8"/>
                  </a:moveTo>
                  <a:cubicBezTo>
                    <a:pt x="15" y="9"/>
                    <a:pt x="19" y="10"/>
                    <a:pt x="23" y="10"/>
                  </a:cubicBezTo>
                  <a:cubicBezTo>
                    <a:pt x="19" y="10"/>
                    <a:pt x="16" y="9"/>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noEditPoints="1"/>
            </p:cNvSpPr>
            <p:nvPr/>
          </p:nvSpPr>
          <p:spPr bwMode="auto">
            <a:xfrm>
              <a:off x="5295900" y="3951288"/>
              <a:ext cx="193675" cy="63500"/>
            </a:xfrm>
            <a:custGeom>
              <a:avLst/>
              <a:gdLst>
                <a:gd name="T0" fmla="*/ 2 w 111"/>
                <a:gd name="T1" fmla="*/ 10 h 36"/>
                <a:gd name="T2" fmla="*/ 1 w 111"/>
                <a:gd name="T3" fmla="*/ 11 h 36"/>
                <a:gd name="T4" fmla="*/ 1 w 111"/>
                <a:gd name="T5" fmla="*/ 11 h 36"/>
                <a:gd name="T6" fmla="*/ 0 w 111"/>
                <a:gd name="T7" fmla="*/ 12 h 36"/>
                <a:gd name="T8" fmla="*/ 0 w 111"/>
                <a:gd name="T9" fmla="*/ 12 h 36"/>
                <a:gd name="T10" fmla="*/ 1 w 111"/>
                <a:gd name="T11" fmla="*/ 11 h 36"/>
                <a:gd name="T12" fmla="*/ 2 w 111"/>
                <a:gd name="T13" fmla="*/ 10 h 36"/>
                <a:gd name="T14" fmla="*/ 2 w 111"/>
                <a:gd name="T15" fmla="*/ 10 h 36"/>
                <a:gd name="T16" fmla="*/ 2 w 111"/>
                <a:gd name="T17" fmla="*/ 10 h 36"/>
                <a:gd name="T18" fmla="*/ 2 w 111"/>
                <a:gd name="T19" fmla="*/ 10 h 36"/>
                <a:gd name="T20" fmla="*/ 2 w 111"/>
                <a:gd name="T21" fmla="*/ 10 h 36"/>
                <a:gd name="T22" fmla="*/ 2 w 111"/>
                <a:gd name="T23" fmla="*/ 10 h 36"/>
                <a:gd name="T24" fmla="*/ 2 w 111"/>
                <a:gd name="T25" fmla="*/ 10 h 36"/>
                <a:gd name="T26" fmla="*/ 2 w 111"/>
                <a:gd name="T27" fmla="*/ 10 h 36"/>
                <a:gd name="T28" fmla="*/ 2 w 111"/>
                <a:gd name="T29" fmla="*/ 10 h 36"/>
                <a:gd name="T30" fmla="*/ 2 w 111"/>
                <a:gd name="T31" fmla="*/ 10 h 36"/>
                <a:gd name="T32" fmla="*/ 13 w 111"/>
                <a:gd name="T33" fmla="*/ 3 h 36"/>
                <a:gd name="T34" fmla="*/ 13 w 111"/>
                <a:gd name="T35" fmla="*/ 3 h 36"/>
                <a:gd name="T36" fmla="*/ 13 w 111"/>
                <a:gd name="T37" fmla="*/ 3 h 36"/>
                <a:gd name="T38" fmla="*/ 13 w 111"/>
                <a:gd name="T39" fmla="*/ 3 h 36"/>
                <a:gd name="T40" fmla="*/ 13 w 111"/>
                <a:gd name="T41" fmla="*/ 3 h 36"/>
                <a:gd name="T42" fmla="*/ 13 w 111"/>
                <a:gd name="T43" fmla="*/ 3 h 36"/>
                <a:gd name="T44" fmla="*/ 24 w 111"/>
                <a:gd name="T45" fmla="*/ 0 h 36"/>
                <a:gd name="T46" fmla="*/ 13 w 111"/>
                <a:gd name="T47" fmla="*/ 3 h 36"/>
                <a:gd name="T48" fmla="*/ 24 w 111"/>
                <a:gd name="T49" fmla="*/ 0 h 36"/>
                <a:gd name="T50" fmla="*/ 24 w 111"/>
                <a:gd name="T51" fmla="*/ 0 h 36"/>
                <a:gd name="T52" fmla="*/ 24 w 111"/>
                <a:gd name="T53" fmla="*/ 0 h 36"/>
                <a:gd name="T54" fmla="*/ 24 w 111"/>
                <a:gd name="T55" fmla="*/ 0 h 36"/>
                <a:gd name="T56" fmla="*/ 24 w 111"/>
                <a:gd name="T57" fmla="*/ 0 h 36"/>
                <a:gd name="T58" fmla="*/ 24 w 111"/>
                <a:gd name="T59" fmla="*/ 0 h 36"/>
                <a:gd name="T60" fmla="*/ 24 w 111"/>
                <a:gd name="T61" fmla="*/ 0 h 36"/>
                <a:gd name="T62" fmla="*/ 111 w 111"/>
                <a:gd name="T63" fmla="*/ 0 h 36"/>
                <a:gd name="T64" fmla="*/ 26 w 111"/>
                <a:gd name="T65" fmla="*/ 0 h 36"/>
                <a:gd name="T66" fmla="*/ 51 w 111"/>
                <a:gd name="T67" fmla="*/ 11 h 36"/>
                <a:gd name="T68" fmla="*/ 76 w 111"/>
                <a:gd name="T69" fmla="*/ 36 h 36"/>
                <a:gd name="T70" fmla="*/ 111 w 111"/>
                <a:gd name="T7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36">
                  <a:moveTo>
                    <a:pt x="2" y="10"/>
                  </a:moveTo>
                  <a:cubicBezTo>
                    <a:pt x="1" y="10"/>
                    <a:pt x="1" y="10"/>
                    <a:pt x="1" y="11"/>
                  </a:cubicBezTo>
                  <a:cubicBezTo>
                    <a:pt x="1" y="11"/>
                    <a:pt x="1" y="11"/>
                    <a:pt x="1" y="11"/>
                  </a:cubicBezTo>
                  <a:cubicBezTo>
                    <a:pt x="1" y="11"/>
                    <a:pt x="0" y="11"/>
                    <a:pt x="0" y="12"/>
                  </a:cubicBezTo>
                  <a:cubicBezTo>
                    <a:pt x="0" y="12"/>
                    <a:pt x="0" y="12"/>
                    <a:pt x="0" y="12"/>
                  </a:cubicBezTo>
                  <a:cubicBezTo>
                    <a:pt x="0" y="11"/>
                    <a:pt x="1" y="11"/>
                    <a:pt x="1" y="11"/>
                  </a:cubicBezTo>
                  <a:cubicBezTo>
                    <a:pt x="1" y="11"/>
                    <a:pt x="1"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13" y="3"/>
                  </a:moveTo>
                  <a:cubicBezTo>
                    <a:pt x="13" y="3"/>
                    <a:pt x="13" y="3"/>
                    <a:pt x="13" y="3"/>
                  </a:cubicBezTo>
                  <a:cubicBezTo>
                    <a:pt x="13" y="3"/>
                    <a:pt x="13" y="3"/>
                    <a:pt x="13" y="3"/>
                  </a:cubicBezTo>
                  <a:moveTo>
                    <a:pt x="13" y="3"/>
                  </a:moveTo>
                  <a:cubicBezTo>
                    <a:pt x="13" y="3"/>
                    <a:pt x="13" y="3"/>
                    <a:pt x="13" y="3"/>
                  </a:cubicBezTo>
                  <a:cubicBezTo>
                    <a:pt x="13" y="3"/>
                    <a:pt x="13" y="3"/>
                    <a:pt x="13" y="3"/>
                  </a:cubicBezTo>
                  <a:moveTo>
                    <a:pt x="24" y="0"/>
                  </a:moveTo>
                  <a:cubicBezTo>
                    <a:pt x="20" y="1"/>
                    <a:pt x="16" y="2"/>
                    <a:pt x="13" y="3"/>
                  </a:cubicBezTo>
                  <a:cubicBezTo>
                    <a:pt x="17" y="1"/>
                    <a:pt x="20" y="1"/>
                    <a:pt x="24" y="0"/>
                  </a:cubicBezTo>
                  <a:moveTo>
                    <a:pt x="24" y="0"/>
                  </a:moveTo>
                  <a:cubicBezTo>
                    <a:pt x="24" y="0"/>
                    <a:pt x="24" y="0"/>
                    <a:pt x="24" y="0"/>
                  </a:cubicBezTo>
                  <a:cubicBezTo>
                    <a:pt x="24" y="0"/>
                    <a:pt x="24" y="0"/>
                    <a:pt x="24" y="0"/>
                  </a:cubicBezTo>
                  <a:moveTo>
                    <a:pt x="24" y="0"/>
                  </a:moveTo>
                  <a:cubicBezTo>
                    <a:pt x="24" y="0"/>
                    <a:pt x="24" y="0"/>
                    <a:pt x="24" y="0"/>
                  </a:cubicBezTo>
                  <a:cubicBezTo>
                    <a:pt x="24" y="0"/>
                    <a:pt x="24" y="0"/>
                    <a:pt x="24" y="0"/>
                  </a:cubicBezTo>
                  <a:moveTo>
                    <a:pt x="111" y="0"/>
                  </a:moveTo>
                  <a:cubicBezTo>
                    <a:pt x="26" y="0"/>
                    <a:pt x="26" y="0"/>
                    <a:pt x="26" y="0"/>
                  </a:cubicBezTo>
                  <a:cubicBezTo>
                    <a:pt x="35" y="0"/>
                    <a:pt x="44" y="4"/>
                    <a:pt x="51" y="11"/>
                  </a:cubicBezTo>
                  <a:cubicBezTo>
                    <a:pt x="76" y="36"/>
                    <a:pt x="76" y="36"/>
                    <a:pt x="76" y="36"/>
                  </a:cubicBezTo>
                  <a:cubicBezTo>
                    <a:pt x="111" y="0"/>
                    <a:pt x="111" y="0"/>
                    <a:pt x="111"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5280025" y="3951288"/>
              <a:ext cx="147638" cy="123825"/>
            </a:xfrm>
            <a:custGeom>
              <a:avLst/>
              <a:gdLst>
                <a:gd name="T0" fmla="*/ 35 w 85"/>
                <a:gd name="T1" fmla="*/ 0 h 71"/>
                <a:gd name="T2" fmla="*/ 33 w 85"/>
                <a:gd name="T3" fmla="*/ 0 h 71"/>
                <a:gd name="T4" fmla="*/ 33 w 85"/>
                <a:gd name="T5" fmla="*/ 0 h 71"/>
                <a:gd name="T6" fmla="*/ 22 w 85"/>
                <a:gd name="T7" fmla="*/ 3 h 71"/>
                <a:gd name="T8" fmla="*/ 22 w 85"/>
                <a:gd name="T9" fmla="*/ 3 h 71"/>
                <a:gd name="T10" fmla="*/ 22 w 85"/>
                <a:gd name="T11" fmla="*/ 3 h 71"/>
                <a:gd name="T12" fmla="*/ 11 w 85"/>
                <a:gd name="T13" fmla="*/ 10 h 71"/>
                <a:gd name="T14" fmla="*/ 11 w 85"/>
                <a:gd name="T15" fmla="*/ 10 h 71"/>
                <a:gd name="T16" fmla="*/ 11 w 85"/>
                <a:gd name="T17" fmla="*/ 10 h 71"/>
                <a:gd name="T18" fmla="*/ 10 w 85"/>
                <a:gd name="T19" fmla="*/ 11 h 71"/>
                <a:gd name="T20" fmla="*/ 9 w 85"/>
                <a:gd name="T21" fmla="*/ 12 h 71"/>
                <a:gd name="T22" fmla="*/ 9 w 85"/>
                <a:gd name="T23" fmla="*/ 12 h 71"/>
                <a:gd name="T24" fmla="*/ 3 w 85"/>
                <a:gd name="T25" fmla="*/ 21 h 71"/>
                <a:gd name="T26" fmla="*/ 3 w 85"/>
                <a:gd name="T27" fmla="*/ 21 h 71"/>
                <a:gd name="T28" fmla="*/ 3 w 85"/>
                <a:gd name="T29" fmla="*/ 50 h 71"/>
                <a:gd name="T30" fmla="*/ 3 w 85"/>
                <a:gd name="T31" fmla="*/ 50 h 71"/>
                <a:gd name="T32" fmla="*/ 9 w 85"/>
                <a:gd name="T33" fmla="*/ 60 h 71"/>
                <a:gd name="T34" fmla="*/ 10 w 85"/>
                <a:gd name="T35" fmla="*/ 60 h 71"/>
                <a:gd name="T36" fmla="*/ 10 w 85"/>
                <a:gd name="T37" fmla="*/ 60 h 71"/>
                <a:gd name="T38" fmla="*/ 10 w 85"/>
                <a:gd name="T39" fmla="*/ 61 h 71"/>
                <a:gd name="T40" fmla="*/ 10 w 85"/>
                <a:gd name="T41" fmla="*/ 61 h 71"/>
                <a:gd name="T42" fmla="*/ 10 w 85"/>
                <a:gd name="T43" fmla="*/ 61 h 71"/>
                <a:gd name="T44" fmla="*/ 10 w 85"/>
                <a:gd name="T45" fmla="*/ 61 h 71"/>
                <a:gd name="T46" fmla="*/ 11 w 85"/>
                <a:gd name="T47" fmla="*/ 61 h 71"/>
                <a:gd name="T48" fmla="*/ 22 w 85"/>
                <a:gd name="T49" fmla="*/ 69 h 71"/>
                <a:gd name="T50" fmla="*/ 22 w 85"/>
                <a:gd name="T51" fmla="*/ 69 h 71"/>
                <a:gd name="T52" fmla="*/ 33 w 85"/>
                <a:gd name="T53" fmla="*/ 71 h 71"/>
                <a:gd name="T54" fmla="*/ 33 w 85"/>
                <a:gd name="T55" fmla="*/ 71 h 71"/>
                <a:gd name="T56" fmla="*/ 33 w 85"/>
                <a:gd name="T57" fmla="*/ 71 h 71"/>
                <a:gd name="T58" fmla="*/ 35 w 85"/>
                <a:gd name="T59" fmla="*/ 71 h 71"/>
                <a:gd name="T60" fmla="*/ 85 w 85"/>
                <a:gd name="T61" fmla="*/ 36 h 71"/>
                <a:gd name="T62" fmla="*/ 35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35" y="0"/>
                  </a:moveTo>
                  <a:cubicBezTo>
                    <a:pt x="35" y="0"/>
                    <a:pt x="35" y="0"/>
                    <a:pt x="35" y="0"/>
                  </a:cubicBezTo>
                  <a:cubicBezTo>
                    <a:pt x="34"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1"/>
                    <a:pt x="26" y="1"/>
                    <a:pt x="22" y="3"/>
                  </a:cubicBezTo>
                  <a:cubicBezTo>
                    <a:pt x="22" y="3"/>
                    <a:pt x="22" y="3"/>
                    <a:pt x="22" y="3"/>
                  </a:cubicBezTo>
                  <a:cubicBezTo>
                    <a:pt x="22" y="3"/>
                    <a:pt x="22" y="3"/>
                    <a:pt x="22" y="3"/>
                  </a:cubicBezTo>
                  <a:cubicBezTo>
                    <a:pt x="22" y="3"/>
                    <a:pt x="22" y="3"/>
                    <a:pt x="22" y="3"/>
                  </a:cubicBezTo>
                  <a:cubicBezTo>
                    <a:pt x="22" y="3"/>
                    <a:pt x="22" y="3"/>
                    <a:pt x="22" y="3"/>
                  </a:cubicBezTo>
                  <a:cubicBezTo>
                    <a:pt x="18" y="5"/>
                    <a:pt x="14" y="7"/>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0" y="10"/>
                    <a:pt x="10" y="11"/>
                    <a:pt x="10" y="11"/>
                  </a:cubicBezTo>
                  <a:cubicBezTo>
                    <a:pt x="10" y="11"/>
                    <a:pt x="9" y="11"/>
                    <a:pt x="9" y="12"/>
                  </a:cubicBezTo>
                  <a:cubicBezTo>
                    <a:pt x="9" y="12"/>
                    <a:pt x="9" y="12"/>
                    <a:pt x="9" y="12"/>
                  </a:cubicBezTo>
                  <a:cubicBezTo>
                    <a:pt x="9" y="12"/>
                    <a:pt x="9" y="12"/>
                    <a:pt x="9" y="12"/>
                  </a:cubicBezTo>
                  <a:cubicBezTo>
                    <a:pt x="9" y="12"/>
                    <a:pt x="9" y="12"/>
                    <a:pt x="9" y="12"/>
                  </a:cubicBezTo>
                  <a:cubicBezTo>
                    <a:pt x="9" y="12"/>
                    <a:pt x="9" y="12"/>
                    <a:pt x="9" y="12"/>
                  </a:cubicBezTo>
                  <a:cubicBezTo>
                    <a:pt x="7" y="15"/>
                    <a:pt x="4" y="18"/>
                    <a:pt x="3" y="21"/>
                  </a:cubicBezTo>
                  <a:cubicBezTo>
                    <a:pt x="3" y="21"/>
                    <a:pt x="3" y="21"/>
                    <a:pt x="3" y="21"/>
                  </a:cubicBezTo>
                  <a:cubicBezTo>
                    <a:pt x="3" y="21"/>
                    <a:pt x="3" y="21"/>
                    <a:pt x="3" y="21"/>
                  </a:cubicBezTo>
                  <a:cubicBezTo>
                    <a:pt x="1" y="26"/>
                    <a:pt x="0" y="31"/>
                    <a:pt x="0" y="36"/>
                  </a:cubicBezTo>
                  <a:cubicBezTo>
                    <a:pt x="0" y="41"/>
                    <a:pt x="1" y="45"/>
                    <a:pt x="3" y="50"/>
                  </a:cubicBezTo>
                  <a:cubicBezTo>
                    <a:pt x="3" y="50"/>
                    <a:pt x="3" y="50"/>
                    <a:pt x="3" y="50"/>
                  </a:cubicBezTo>
                  <a:cubicBezTo>
                    <a:pt x="3" y="50"/>
                    <a:pt x="3" y="50"/>
                    <a:pt x="3" y="50"/>
                  </a:cubicBezTo>
                  <a:cubicBezTo>
                    <a:pt x="4" y="54"/>
                    <a:pt x="7"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8" y="67"/>
                    <a:pt x="22" y="69"/>
                  </a:cubicBezTo>
                  <a:cubicBezTo>
                    <a:pt x="22" y="69"/>
                    <a:pt x="22" y="69"/>
                    <a:pt x="22" y="69"/>
                  </a:cubicBezTo>
                  <a:cubicBezTo>
                    <a:pt x="22" y="69"/>
                    <a:pt x="22" y="69"/>
                    <a:pt x="22" y="69"/>
                  </a:cubicBezTo>
                  <a:cubicBezTo>
                    <a:pt x="22" y="69"/>
                    <a:pt x="22" y="69"/>
                    <a:pt x="22" y="69"/>
                  </a:cubicBezTo>
                  <a:cubicBezTo>
                    <a:pt x="22" y="69"/>
                    <a:pt x="22" y="69"/>
                    <a:pt x="22" y="69"/>
                  </a:cubicBezTo>
                  <a:cubicBezTo>
                    <a:pt x="26" y="70"/>
                    <a:pt x="29"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p:nvSpPr>
          <p:spPr bwMode="auto">
            <a:xfrm>
              <a:off x="8259763" y="3765551"/>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6 w 169"/>
                <a:gd name="T13" fmla="*/ 106 h 117"/>
                <a:gd name="T14" fmla="*/ 146 w 169"/>
                <a:gd name="T15" fmla="*/ 106 h 117"/>
                <a:gd name="T16" fmla="*/ 147 w 169"/>
                <a:gd name="T17" fmla="*/ 106 h 117"/>
                <a:gd name="T18" fmla="*/ 147 w 169"/>
                <a:gd name="T19" fmla="*/ 106 h 117"/>
                <a:gd name="T20" fmla="*/ 147 w 169"/>
                <a:gd name="T21" fmla="*/ 106 h 117"/>
                <a:gd name="T22" fmla="*/ 157 w 169"/>
                <a:gd name="T23" fmla="*/ 109 h 117"/>
                <a:gd name="T24" fmla="*/ 157 w 169"/>
                <a:gd name="T25" fmla="*/ 109 h 117"/>
                <a:gd name="T26" fmla="*/ 157 w 169"/>
                <a:gd name="T27" fmla="*/ 109 h 117"/>
                <a:gd name="T28" fmla="*/ 158 w 169"/>
                <a:gd name="T29" fmla="*/ 109 h 117"/>
                <a:gd name="T30" fmla="*/ 158 w 169"/>
                <a:gd name="T31" fmla="*/ 109 h 117"/>
                <a:gd name="T32" fmla="*/ 168 w 169"/>
                <a:gd name="T33" fmla="*/ 116 h 117"/>
                <a:gd name="T34" fmla="*/ 168 w 169"/>
                <a:gd name="T35" fmla="*/ 116 h 117"/>
                <a:gd name="T36" fmla="*/ 168 w 169"/>
                <a:gd name="T37" fmla="*/ 116 h 117"/>
                <a:gd name="T38" fmla="*/ 168 w 169"/>
                <a:gd name="T39" fmla="*/ 116 h 117"/>
                <a:gd name="T40" fmla="*/ 169 w 169"/>
                <a:gd name="T41" fmla="*/ 116 h 117"/>
                <a:gd name="T42" fmla="*/ 169 w 169"/>
                <a:gd name="T43" fmla="*/ 116 h 117"/>
                <a:gd name="T44" fmla="*/ 169 w 169"/>
                <a:gd name="T45" fmla="*/ 116 h 117"/>
                <a:gd name="T46" fmla="*/ 169 w 169"/>
                <a:gd name="T47" fmla="*/ 117 h 117"/>
                <a:gd name="T48" fmla="*/ 63 w 169"/>
                <a:gd name="T49" fmla="*/ 11 h 117"/>
                <a:gd name="T50" fmla="*/ 38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7"/>
                    <a:pt x="154" y="108"/>
                    <a:pt x="157" y="109"/>
                  </a:cubicBezTo>
                  <a:cubicBezTo>
                    <a:pt x="157" y="109"/>
                    <a:pt x="157" y="109"/>
                    <a:pt x="157" y="109"/>
                  </a:cubicBezTo>
                  <a:cubicBezTo>
                    <a:pt x="157" y="109"/>
                    <a:pt x="157" y="109"/>
                    <a:pt x="157" y="109"/>
                  </a:cubicBezTo>
                  <a:cubicBezTo>
                    <a:pt x="157" y="109"/>
                    <a:pt x="157" y="109"/>
                    <a:pt x="158" y="109"/>
                  </a:cubicBezTo>
                  <a:cubicBezTo>
                    <a:pt x="158" y="109"/>
                    <a:pt x="158" y="109"/>
                    <a:pt x="158" y="109"/>
                  </a:cubicBezTo>
                  <a:cubicBezTo>
                    <a:pt x="161" y="110"/>
                    <a:pt x="165" y="113"/>
                    <a:pt x="168" y="116"/>
                  </a:cubicBezTo>
                  <a:cubicBezTo>
                    <a:pt x="168" y="116"/>
                    <a:pt x="168" y="116"/>
                    <a:pt x="168" y="116"/>
                  </a:cubicBezTo>
                  <a:cubicBezTo>
                    <a:pt x="168" y="116"/>
                    <a:pt x="168" y="116"/>
                    <a:pt x="168" y="116"/>
                  </a:cubicBezTo>
                  <a:cubicBezTo>
                    <a:pt x="168" y="116"/>
                    <a:pt x="168" y="116"/>
                    <a:pt x="168" y="116"/>
                  </a:cubicBezTo>
                  <a:cubicBezTo>
                    <a:pt x="169" y="116"/>
                    <a:pt x="169" y="116"/>
                    <a:pt x="169" y="116"/>
                  </a:cubicBezTo>
                  <a:cubicBezTo>
                    <a:pt x="169" y="116"/>
                    <a:pt x="169" y="116"/>
                    <a:pt x="169" y="116"/>
                  </a:cubicBezTo>
                  <a:cubicBezTo>
                    <a:pt x="169" y="116"/>
                    <a:pt x="169" y="116"/>
                    <a:pt x="169" y="116"/>
                  </a:cubicBezTo>
                  <a:cubicBezTo>
                    <a:pt x="169" y="116"/>
                    <a:pt x="169" y="116"/>
                    <a:pt x="169" y="117"/>
                  </a:cubicBezTo>
                  <a:cubicBezTo>
                    <a:pt x="63" y="11"/>
                    <a:pt x="63" y="11"/>
                    <a:pt x="63" y="11"/>
                  </a:cubicBezTo>
                  <a:cubicBezTo>
                    <a:pt x="57" y="4"/>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2" name="Freeform 56"/>
            <p:cNvSpPr>
              <a:spLocks noEditPoints="1"/>
            </p:cNvSpPr>
            <p:nvPr/>
          </p:nvSpPr>
          <p:spPr bwMode="auto">
            <a:xfrm>
              <a:off x="8358188" y="3951288"/>
              <a:ext cx="192088" cy="63500"/>
            </a:xfrm>
            <a:custGeom>
              <a:avLst/>
              <a:gdLst>
                <a:gd name="T0" fmla="*/ 110 w 110"/>
                <a:gd name="T1" fmla="*/ 10 h 36"/>
                <a:gd name="T2" fmla="*/ 110 w 110"/>
                <a:gd name="T3" fmla="*/ 11 h 36"/>
                <a:gd name="T4" fmla="*/ 110 w 110"/>
                <a:gd name="T5" fmla="*/ 11 h 36"/>
                <a:gd name="T6" fmla="*/ 110 w 110"/>
                <a:gd name="T7" fmla="*/ 10 h 36"/>
                <a:gd name="T8" fmla="*/ 110 w 110"/>
                <a:gd name="T9" fmla="*/ 10 h 36"/>
                <a:gd name="T10" fmla="*/ 110 w 110"/>
                <a:gd name="T11" fmla="*/ 10 h 36"/>
                <a:gd name="T12" fmla="*/ 110 w 110"/>
                <a:gd name="T13" fmla="*/ 10 h 36"/>
                <a:gd name="T14" fmla="*/ 109 w 110"/>
                <a:gd name="T15" fmla="*/ 10 h 36"/>
                <a:gd name="T16" fmla="*/ 109 w 110"/>
                <a:gd name="T17" fmla="*/ 10 h 36"/>
                <a:gd name="T18" fmla="*/ 109 w 110"/>
                <a:gd name="T19" fmla="*/ 10 h 36"/>
                <a:gd name="T20" fmla="*/ 109 w 110"/>
                <a:gd name="T21" fmla="*/ 10 h 36"/>
                <a:gd name="T22" fmla="*/ 109 w 110"/>
                <a:gd name="T23" fmla="*/ 10 h 36"/>
                <a:gd name="T24" fmla="*/ 109 w 110"/>
                <a:gd name="T25" fmla="*/ 10 h 36"/>
                <a:gd name="T26" fmla="*/ 99 w 110"/>
                <a:gd name="T27" fmla="*/ 3 h 36"/>
                <a:gd name="T28" fmla="*/ 99 w 110"/>
                <a:gd name="T29" fmla="*/ 3 h 36"/>
                <a:gd name="T30" fmla="*/ 99 w 110"/>
                <a:gd name="T31" fmla="*/ 3 h 36"/>
                <a:gd name="T32" fmla="*/ 98 w 110"/>
                <a:gd name="T33" fmla="*/ 3 h 36"/>
                <a:gd name="T34" fmla="*/ 98 w 110"/>
                <a:gd name="T35" fmla="*/ 3 h 36"/>
                <a:gd name="T36" fmla="*/ 98 w 110"/>
                <a:gd name="T37" fmla="*/ 3 h 36"/>
                <a:gd name="T38" fmla="*/ 88 w 110"/>
                <a:gd name="T39" fmla="*/ 0 h 36"/>
                <a:gd name="T40" fmla="*/ 98 w 110"/>
                <a:gd name="T41" fmla="*/ 3 h 36"/>
                <a:gd name="T42" fmla="*/ 88 w 110"/>
                <a:gd name="T43" fmla="*/ 0 h 36"/>
                <a:gd name="T44" fmla="*/ 88 w 110"/>
                <a:gd name="T45" fmla="*/ 0 h 36"/>
                <a:gd name="T46" fmla="*/ 88 w 110"/>
                <a:gd name="T47" fmla="*/ 0 h 36"/>
                <a:gd name="T48" fmla="*/ 88 w 110"/>
                <a:gd name="T49" fmla="*/ 0 h 36"/>
                <a:gd name="T50" fmla="*/ 87 w 110"/>
                <a:gd name="T51" fmla="*/ 0 h 36"/>
                <a:gd name="T52" fmla="*/ 87 w 110"/>
                <a:gd name="T53" fmla="*/ 0 h 36"/>
                <a:gd name="T54" fmla="*/ 87 w 110"/>
                <a:gd name="T55" fmla="*/ 0 h 36"/>
                <a:gd name="T56" fmla="*/ 85 w 110"/>
                <a:gd name="T57" fmla="*/ 0 h 36"/>
                <a:gd name="T58" fmla="*/ 0 w 110"/>
                <a:gd name="T59" fmla="*/ 0 h 36"/>
                <a:gd name="T60" fmla="*/ 35 w 110"/>
                <a:gd name="T61" fmla="*/ 36 h 36"/>
                <a:gd name="T62" fmla="*/ 60 w 110"/>
                <a:gd name="T63" fmla="*/ 11 h 36"/>
                <a:gd name="T64" fmla="*/ 8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110" y="10"/>
                  </a:moveTo>
                  <a:cubicBezTo>
                    <a:pt x="110" y="10"/>
                    <a:pt x="110" y="11"/>
                    <a:pt x="110" y="11"/>
                  </a:cubicBezTo>
                  <a:cubicBezTo>
                    <a:pt x="110" y="11"/>
                    <a:pt x="110" y="11"/>
                    <a:pt x="110" y="11"/>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9" y="10"/>
                  </a:moveTo>
                  <a:cubicBezTo>
                    <a:pt x="109" y="10"/>
                    <a:pt x="109" y="10"/>
                    <a:pt x="109" y="10"/>
                  </a:cubicBezTo>
                  <a:cubicBezTo>
                    <a:pt x="109" y="10"/>
                    <a:pt x="109" y="10"/>
                    <a:pt x="109" y="10"/>
                  </a:cubicBezTo>
                  <a:moveTo>
                    <a:pt x="99" y="3"/>
                  </a:moveTo>
                  <a:cubicBezTo>
                    <a:pt x="99" y="3"/>
                    <a:pt x="99" y="3"/>
                    <a:pt x="99" y="3"/>
                  </a:cubicBezTo>
                  <a:cubicBezTo>
                    <a:pt x="99" y="3"/>
                    <a:pt x="99" y="3"/>
                    <a:pt x="99" y="3"/>
                  </a:cubicBezTo>
                  <a:moveTo>
                    <a:pt x="98" y="3"/>
                  </a:moveTo>
                  <a:cubicBezTo>
                    <a:pt x="98" y="3"/>
                    <a:pt x="98" y="3"/>
                    <a:pt x="98" y="3"/>
                  </a:cubicBezTo>
                  <a:cubicBezTo>
                    <a:pt x="98" y="3"/>
                    <a:pt x="98" y="3"/>
                    <a:pt x="98" y="3"/>
                  </a:cubicBezTo>
                  <a:moveTo>
                    <a:pt x="88" y="0"/>
                  </a:moveTo>
                  <a:cubicBezTo>
                    <a:pt x="91" y="1"/>
                    <a:pt x="95" y="1"/>
                    <a:pt x="98" y="3"/>
                  </a:cubicBezTo>
                  <a:cubicBezTo>
                    <a:pt x="95" y="2"/>
                    <a:pt x="91"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p:cNvSpPr>
            <p:nvPr/>
          </p:nvSpPr>
          <p:spPr bwMode="auto">
            <a:xfrm>
              <a:off x="8259763" y="4057651"/>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8 h 116"/>
                <a:gd name="T18" fmla="*/ 158 w 169"/>
                <a:gd name="T19" fmla="*/ 8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8"/>
            <p:cNvSpPr>
              <a:spLocks noEditPoints="1"/>
            </p:cNvSpPr>
            <p:nvPr/>
          </p:nvSpPr>
          <p:spPr bwMode="auto">
            <a:xfrm>
              <a:off x="8358188" y="4014788"/>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3 h 35"/>
                <a:gd name="T26" fmla="*/ 99 w 110"/>
                <a:gd name="T27" fmla="*/ 33 h 35"/>
                <a:gd name="T28" fmla="*/ 99 w 110"/>
                <a:gd name="T29" fmla="*/ 33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9"/>
            <p:cNvSpPr>
              <a:spLocks noEditPoints="1"/>
            </p:cNvSpPr>
            <p:nvPr/>
          </p:nvSpPr>
          <p:spPr bwMode="auto">
            <a:xfrm>
              <a:off x="8510588" y="3951288"/>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3 w 33"/>
                <a:gd name="T45" fmla="*/ 21 h 71"/>
                <a:gd name="T46" fmla="*/ 26 w 33"/>
                <a:gd name="T47" fmla="*/ 12 h 71"/>
                <a:gd name="T48" fmla="*/ 26 w 33"/>
                <a:gd name="T49" fmla="*/ 12 h 71"/>
                <a:gd name="T50" fmla="*/ 26 w 33"/>
                <a:gd name="T51" fmla="*/ 12 h 71"/>
                <a:gd name="T52" fmla="*/ 26 w 33"/>
                <a:gd name="T53" fmla="*/ 12 h 71"/>
                <a:gd name="T54" fmla="*/ 26 w 33"/>
                <a:gd name="T55" fmla="*/ 12 h 71"/>
                <a:gd name="T56" fmla="*/ 25 w 33"/>
                <a:gd name="T57" fmla="*/ 10 h 71"/>
                <a:gd name="T58" fmla="*/ 24 w 33"/>
                <a:gd name="T59" fmla="*/ 10 h 71"/>
                <a:gd name="T60" fmla="*/ 24 w 33"/>
                <a:gd name="T61" fmla="*/ 10 h 71"/>
                <a:gd name="T62" fmla="*/ 24 w 33"/>
                <a:gd name="T63" fmla="*/ 10 h 71"/>
                <a:gd name="T64" fmla="*/ 14 w 33"/>
                <a:gd name="T65" fmla="*/ 3 h 71"/>
                <a:gd name="T66" fmla="*/ 14 w 33"/>
                <a:gd name="T67" fmla="*/ 3 h 71"/>
                <a:gd name="T68" fmla="*/ 14 w 33"/>
                <a:gd name="T69" fmla="*/ 3 h 71"/>
                <a:gd name="T70" fmla="*/ 13 w 33"/>
                <a:gd name="T71" fmla="*/ 3 h 71"/>
                <a:gd name="T72" fmla="*/ 13 w 33"/>
                <a:gd name="T73" fmla="*/ 3 h 71"/>
                <a:gd name="T74" fmla="*/ 3 w 33"/>
                <a:gd name="T75" fmla="*/ 0 h 71"/>
                <a:gd name="T76" fmla="*/ 2 w 33"/>
                <a:gd name="T77" fmla="*/ 0 h 71"/>
                <a:gd name="T78" fmla="*/ 2 w 33"/>
                <a:gd name="T79" fmla="*/ 0 h 71"/>
                <a:gd name="T80" fmla="*/ 0 w 33"/>
                <a:gd name="T81" fmla="*/ 0 h 71"/>
                <a:gd name="T82" fmla="*/ 2 w 33"/>
                <a:gd name="T8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9"/>
                  </a:moveTo>
                  <a:cubicBezTo>
                    <a:pt x="13" y="69"/>
                    <a:pt x="13" y="69"/>
                    <a:pt x="13" y="69"/>
                  </a:cubicBezTo>
                  <a:cubicBezTo>
                    <a:pt x="13" y="69"/>
                    <a:pt x="13" y="69"/>
                    <a:pt x="14" y="69"/>
                  </a:cubicBezTo>
                  <a:moveTo>
                    <a:pt x="25" y="61"/>
                  </a:moveTo>
                  <a:cubicBezTo>
                    <a:pt x="22" y="64"/>
                    <a:pt x="18" y="67"/>
                    <a:pt x="14" y="69"/>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1"/>
                    <a:pt x="26" y="61"/>
                  </a:cubicBezTo>
                  <a:cubicBezTo>
                    <a:pt x="26" y="61"/>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26" y="12"/>
                  </a:moveTo>
                  <a:cubicBezTo>
                    <a:pt x="29" y="15"/>
                    <a:pt x="31" y="18"/>
                    <a:pt x="32" y="21"/>
                  </a:cubicBezTo>
                  <a:cubicBezTo>
                    <a:pt x="31" y="18"/>
                    <a:pt x="29" y="15"/>
                    <a:pt x="26" y="12"/>
                  </a:cubicBezTo>
                  <a:moveTo>
                    <a:pt x="26" y="12"/>
                  </a:moveTo>
                  <a:cubicBezTo>
                    <a:pt x="26" y="12"/>
                    <a:pt x="26" y="12"/>
                    <a:pt x="26" y="12"/>
                  </a:cubicBezTo>
                  <a:cubicBezTo>
                    <a:pt x="26" y="12"/>
                    <a:pt x="26" y="12"/>
                    <a:pt x="26" y="12"/>
                  </a:cubicBezTo>
                  <a:moveTo>
                    <a:pt x="26" y="12"/>
                  </a:moveTo>
                  <a:cubicBezTo>
                    <a:pt x="26" y="12"/>
                    <a:pt x="26" y="12"/>
                    <a:pt x="26" y="12"/>
                  </a:cubicBezTo>
                  <a:cubicBezTo>
                    <a:pt x="26" y="12"/>
                    <a:pt x="26" y="12"/>
                    <a:pt x="26" y="12"/>
                  </a:cubicBezTo>
                  <a:moveTo>
                    <a:pt x="25" y="10"/>
                  </a:moveTo>
                  <a:cubicBezTo>
                    <a:pt x="25" y="10"/>
                    <a:pt x="25" y="10"/>
                    <a:pt x="25" y="10"/>
                  </a:cubicBezTo>
                  <a:cubicBezTo>
                    <a:pt x="25" y="10"/>
                    <a:pt x="25" y="10"/>
                    <a:pt x="25" y="10"/>
                  </a:cubicBezTo>
                  <a:moveTo>
                    <a:pt x="24" y="10"/>
                  </a:moveTo>
                  <a:cubicBezTo>
                    <a:pt x="25" y="10"/>
                    <a:pt x="25" y="10"/>
                    <a:pt x="25" y="10"/>
                  </a:cubicBezTo>
                  <a:cubicBezTo>
                    <a:pt x="25" y="10"/>
                    <a:pt x="25" y="10"/>
                    <a:pt x="24" y="10"/>
                  </a:cubicBezTo>
                  <a:moveTo>
                    <a:pt x="24" y="10"/>
                  </a:moveTo>
                  <a:cubicBezTo>
                    <a:pt x="24" y="10"/>
                    <a:pt x="24" y="10"/>
                    <a:pt x="24" y="10"/>
                  </a:cubicBezTo>
                  <a:cubicBezTo>
                    <a:pt x="24" y="10"/>
                    <a:pt x="24" y="10"/>
                    <a:pt x="24" y="10"/>
                  </a:cubicBezTo>
                  <a:moveTo>
                    <a:pt x="14" y="3"/>
                  </a:moveTo>
                  <a:cubicBezTo>
                    <a:pt x="18" y="5"/>
                    <a:pt x="21" y="7"/>
                    <a:pt x="24" y="10"/>
                  </a:cubicBezTo>
                  <a:cubicBezTo>
                    <a:pt x="21" y="7"/>
                    <a:pt x="17" y="4"/>
                    <a:pt x="14" y="3"/>
                  </a:cubicBezTo>
                  <a:moveTo>
                    <a:pt x="13" y="3"/>
                  </a:moveTo>
                  <a:cubicBezTo>
                    <a:pt x="13" y="3"/>
                    <a:pt x="13" y="3"/>
                    <a:pt x="14" y="3"/>
                  </a:cubicBezTo>
                  <a:cubicBezTo>
                    <a:pt x="13" y="3"/>
                    <a:pt x="13" y="3"/>
                    <a:pt x="13" y="3"/>
                  </a:cubicBezTo>
                  <a:moveTo>
                    <a:pt x="13" y="3"/>
                  </a:moveTo>
                  <a:cubicBezTo>
                    <a:pt x="13" y="3"/>
                    <a:pt x="13" y="3"/>
                    <a:pt x="13" y="3"/>
                  </a:cubicBezTo>
                  <a:cubicBezTo>
                    <a:pt x="13" y="3"/>
                    <a:pt x="13" y="3"/>
                    <a:pt x="13"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p:nvSpPr>
          <p:spPr bwMode="auto">
            <a:xfrm>
              <a:off x="8425656" y="3951288"/>
              <a:ext cx="150813" cy="123825"/>
            </a:xfrm>
            <a:custGeom>
              <a:avLst/>
              <a:gdLst>
                <a:gd name="T0" fmla="*/ 50 w 86"/>
                <a:gd name="T1" fmla="*/ 0 h 71"/>
                <a:gd name="T2" fmla="*/ 0 w 86"/>
                <a:gd name="T3" fmla="*/ 36 h 71"/>
                <a:gd name="T4" fmla="*/ 50 w 86"/>
                <a:gd name="T5" fmla="*/ 71 h 71"/>
                <a:gd name="T6" fmla="*/ 52 w 86"/>
                <a:gd name="T7" fmla="*/ 71 h 71"/>
                <a:gd name="T8" fmla="*/ 53 w 86"/>
                <a:gd name="T9" fmla="*/ 71 h 71"/>
                <a:gd name="T10" fmla="*/ 53 w 86"/>
                <a:gd name="T11" fmla="*/ 71 h 71"/>
                <a:gd name="T12" fmla="*/ 63 w 86"/>
                <a:gd name="T13" fmla="*/ 69 h 71"/>
                <a:gd name="T14" fmla="*/ 64 w 86"/>
                <a:gd name="T15" fmla="*/ 69 h 71"/>
                <a:gd name="T16" fmla="*/ 75 w 86"/>
                <a:gd name="T17" fmla="*/ 61 h 71"/>
                <a:gd name="T18" fmla="*/ 75 w 86"/>
                <a:gd name="T19" fmla="*/ 61 h 71"/>
                <a:gd name="T20" fmla="*/ 75 w 86"/>
                <a:gd name="T21" fmla="*/ 61 h 71"/>
                <a:gd name="T22" fmla="*/ 75 w 86"/>
                <a:gd name="T23" fmla="*/ 61 h 71"/>
                <a:gd name="T24" fmla="*/ 75 w 86"/>
                <a:gd name="T25" fmla="*/ 61 h 71"/>
                <a:gd name="T26" fmla="*/ 76 w 86"/>
                <a:gd name="T27" fmla="*/ 60 h 71"/>
                <a:gd name="T28" fmla="*/ 76 w 86"/>
                <a:gd name="T29" fmla="*/ 60 h 71"/>
                <a:gd name="T30" fmla="*/ 76 w 86"/>
                <a:gd name="T31" fmla="*/ 60 h 71"/>
                <a:gd name="T32" fmla="*/ 83 w 86"/>
                <a:gd name="T33" fmla="*/ 50 h 71"/>
                <a:gd name="T34" fmla="*/ 83 w 86"/>
                <a:gd name="T35" fmla="*/ 50 h 71"/>
                <a:gd name="T36" fmla="*/ 83 w 86"/>
                <a:gd name="T37" fmla="*/ 21 h 71"/>
                <a:gd name="T38" fmla="*/ 82 w 86"/>
                <a:gd name="T39" fmla="*/ 21 h 71"/>
                <a:gd name="T40" fmla="*/ 76 w 86"/>
                <a:gd name="T41" fmla="*/ 12 h 71"/>
                <a:gd name="T42" fmla="*/ 76 w 86"/>
                <a:gd name="T43" fmla="*/ 12 h 71"/>
                <a:gd name="T44" fmla="*/ 75 w 86"/>
                <a:gd name="T45" fmla="*/ 11 h 71"/>
                <a:gd name="T46" fmla="*/ 75 w 86"/>
                <a:gd name="T47" fmla="*/ 10 h 71"/>
                <a:gd name="T48" fmla="*/ 75 w 86"/>
                <a:gd name="T49" fmla="*/ 10 h 71"/>
                <a:gd name="T50" fmla="*/ 74 w 86"/>
                <a:gd name="T51" fmla="*/ 10 h 71"/>
                <a:gd name="T52" fmla="*/ 74 w 86"/>
                <a:gd name="T53" fmla="*/ 10 h 71"/>
                <a:gd name="T54" fmla="*/ 64 w 86"/>
                <a:gd name="T55" fmla="*/ 3 h 71"/>
                <a:gd name="T56" fmla="*/ 63 w 86"/>
                <a:gd name="T57" fmla="*/ 3 h 71"/>
                <a:gd name="T58" fmla="*/ 53 w 86"/>
                <a:gd name="T59" fmla="*/ 0 h 71"/>
                <a:gd name="T60" fmla="*/ 53 w 86"/>
                <a:gd name="T61" fmla="*/ 0 h 71"/>
                <a:gd name="T62" fmla="*/ 52 w 86"/>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9"/>
                    <a:pt x="63" y="69"/>
                    <a:pt x="64" y="69"/>
                  </a:cubicBezTo>
                  <a:cubicBezTo>
                    <a:pt x="64" y="69"/>
                    <a:pt x="64" y="69"/>
                    <a:pt x="64" y="69"/>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1"/>
                    <a:pt x="86" y="36"/>
                  </a:cubicBezTo>
                  <a:cubicBezTo>
                    <a:pt x="86" y="31"/>
                    <a:pt x="85" y="26"/>
                    <a:pt x="83" y="21"/>
                  </a:cubicBezTo>
                  <a:cubicBezTo>
                    <a:pt x="83" y="21"/>
                    <a:pt x="83" y="21"/>
                    <a:pt x="82" y="21"/>
                  </a:cubicBezTo>
                  <a:cubicBezTo>
                    <a:pt x="82" y="21"/>
                    <a:pt x="82" y="21"/>
                    <a:pt x="82" y="21"/>
                  </a:cubicBezTo>
                  <a:cubicBezTo>
                    <a:pt x="81" y="18"/>
                    <a:pt x="79" y="15"/>
                    <a:pt x="76" y="12"/>
                  </a:cubicBezTo>
                  <a:cubicBezTo>
                    <a:pt x="76" y="12"/>
                    <a:pt x="76" y="12"/>
                    <a:pt x="76" y="12"/>
                  </a:cubicBezTo>
                  <a:cubicBezTo>
                    <a:pt x="76" y="12"/>
                    <a:pt x="76" y="12"/>
                    <a:pt x="76" y="12"/>
                  </a:cubicBezTo>
                  <a:cubicBezTo>
                    <a:pt x="76" y="12"/>
                    <a:pt x="76" y="12"/>
                    <a:pt x="76" y="12"/>
                  </a:cubicBezTo>
                  <a:cubicBezTo>
                    <a:pt x="76" y="12"/>
                    <a:pt x="76" y="12"/>
                    <a:pt x="76" y="12"/>
                  </a:cubicBezTo>
                  <a:cubicBezTo>
                    <a:pt x="76" y="11"/>
                    <a:pt x="76" y="11"/>
                    <a:pt x="75" y="11"/>
                  </a:cubicBezTo>
                  <a:cubicBezTo>
                    <a:pt x="75" y="11"/>
                    <a:pt x="75" y="11"/>
                    <a:pt x="75" y="11"/>
                  </a:cubicBezTo>
                  <a:cubicBezTo>
                    <a:pt x="75" y="11"/>
                    <a:pt x="75" y="10"/>
                    <a:pt x="75" y="10"/>
                  </a:cubicBezTo>
                  <a:cubicBezTo>
                    <a:pt x="75" y="10"/>
                    <a:pt x="75" y="10"/>
                    <a:pt x="75" y="10"/>
                  </a:cubicBezTo>
                  <a:cubicBezTo>
                    <a:pt x="75" y="10"/>
                    <a:pt x="75" y="10"/>
                    <a:pt x="75" y="10"/>
                  </a:cubicBezTo>
                  <a:cubicBezTo>
                    <a:pt x="75" y="10"/>
                    <a:pt x="75" y="10"/>
                    <a:pt x="74" y="10"/>
                  </a:cubicBezTo>
                  <a:cubicBezTo>
                    <a:pt x="74" y="10"/>
                    <a:pt x="74" y="10"/>
                    <a:pt x="74" y="10"/>
                  </a:cubicBezTo>
                  <a:cubicBezTo>
                    <a:pt x="74" y="10"/>
                    <a:pt x="74" y="10"/>
                    <a:pt x="74" y="10"/>
                  </a:cubicBezTo>
                  <a:cubicBezTo>
                    <a:pt x="74" y="10"/>
                    <a:pt x="74" y="10"/>
                    <a:pt x="74" y="10"/>
                  </a:cubicBezTo>
                  <a:cubicBezTo>
                    <a:pt x="71" y="7"/>
                    <a:pt x="68" y="5"/>
                    <a:pt x="64" y="3"/>
                  </a:cubicBezTo>
                  <a:cubicBezTo>
                    <a:pt x="64" y="3"/>
                    <a:pt x="64" y="3"/>
                    <a:pt x="64" y="3"/>
                  </a:cubicBezTo>
                  <a:cubicBezTo>
                    <a:pt x="63" y="3"/>
                    <a:pt x="63" y="3"/>
                    <a:pt x="63" y="3"/>
                  </a:cubicBezTo>
                  <a:cubicBezTo>
                    <a:pt x="63" y="3"/>
                    <a:pt x="63" y="3"/>
                    <a:pt x="63" y="3"/>
                  </a:cubicBezTo>
                  <a:cubicBezTo>
                    <a:pt x="63" y="3"/>
                    <a:pt x="63" y="3"/>
                    <a:pt x="63" y="3"/>
                  </a:cubicBezTo>
                  <a:cubicBezTo>
                    <a:pt x="60" y="1"/>
                    <a:pt x="56"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2" name="Group 141"/>
          <p:cNvGrpSpPr>
            <a:grpSpLocks noChangeAspect="1"/>
          </p:cNvGrpSpPr>
          <p:nvPr/>
        </p:nvGrpSpPr>
        <p:grpSpPr>
          <a:xfrm>
            <a:off x="4706938" y="1076690"/>
            <a:ext cx="1162844" cy="493712"/>
            <a:chOff x="7413625" y="908051"/>
            <a:chExt cx="1162844" cy="493712"/>
          </a:xfrm>
        </p:grpSpPr>
        <p:sp>
          <p:nvSpPr>
            <p:cNvPr id="67" name="Freeform 61"/>
            <p:cNvSpPr>
              <a:spLocks noEditPoints="1"/>
            </p:cNvSpPr>
            <p:nvPr/>
          </p:nvSpPr>
          <p:spPr bwMode="auto">
            <a:xfrm>
              <a:off x="7413625" y="1093788"/>
              <a:ext cx="1160463" cy="122237"/>
            </a:xfrm>
            <a:custGeom>
              <a:avLst/>
              <a:gdLst>
                <a:gd name="T0" fmla="*/ 654 w 664"/>
                <a:gd name="T1" fmla="*/ 60 h 70"/>
                <a:gd name="T2" fmla="*/ 653 w 664"/>
                <a:gd name="T3" fmla="*/ 60 h 70"/>
                <a:gd name="T4" fmla="*/ 653 w 664"/>
                <a:gd name="T5" fmla="*/ 60 h 70"/>
                <a:gd name="T6" fmla="*/ 654 w 664"/>
                <a:gd name="T7" fmla="*/ 60 h 70"/>
                <a:gd name="T8" fmla="*/ 654 w 664"/>
                <a:gd name="T9" fmla="*/ 60 h 70"/>
                <a:gd name="T10" fmla="*/ 654 w 664"/>
                <a:gd name="T11" fmla="*/ 60 h 70"/>
                <a:gd name="T12" fmla="*/ 654 w 664"/>
                <a:gd name="T13" fmla="*/ 60 h 70"/>
                <a:gd name="T14" fmla="*/ 654 w 664"/>
                <a:gd name="T15" fmla="*/ 60 h 70"/>
                <a:gd name="T16" fmla="*/ 654 w 664"/>
                <a:gd name="T17" fmla="*/ 60 h 70"/>
                <a:gd name="T18" fmla="*/ 654 w 664"/>
                <a:gd name="T19" fmla="*/ 60 h 70"/>
                <a:gd name="T20" fmla="*/ 654 w 664"/>
                <a:gd name="T21" fmla="*/ 59 h 70"/>
                <a:gd name="T22" fmla="*/ 654 w 664"/>
                <a:gd name="T23" fmla="*/ 59 h 70"/>
                <a:gd name="T24" fmla="*/ 654 w 664"/>
                <a:gd name="T25" fmla="*/ 59 h 70"/>
                <a:gd name="T26" fmla="*/ 661 w 664"/>
                <a:gd name="T27" fmla="*/ 49 h 70"/>
                <a:gd name="T28" fmla="*/ 661 w 664"/>
                <a:gd name="T29" fmla="*/ 49 h 70"/>
                <a:gd name="T30" fmla="*/ 661 w 664"/>
                <a:gd name="T31" fmla="*/ 49 h 70"/>
                <a:gd name="T32" fmla="*/ 661 w 664"/>
                <a:gd name="T33" fmla="*/ 20 h 70"/>
                <a:gd name="T34" fmla="*/ 664 w 664"/>
                <a:gd name="T35" fmla="*/ 35 h 70"/>
                <a:gd name="T36" fmla="*/ 661 w 664"/>
                <a:gd name="T37" fmla="*/ 49 h 70"/>
                <a:gd name="T38" fmla="*/ 664 w 664"/>
                <a:gd name="T39" fmla="*/ 35 h 70"/>
                <a:gd name="T40" fmla="*/ 661 w 664"/>
                <a:gd name="T41" fmla="*/ 20 h 70"/>
                <a:gd name="T42" fmla="*/ 660 w 664"/>
                <a:gd name="T43" fmla="*/ 20 h 70"/>
                <a:gd name="T44" fmla="*/ 660 w 664"/>
                <a:gd name="T45" fmla="*/ 20 h 70"/>
                <a:gd name="T46" fmla="*/ 660 w 664"/>
                <a:gd name="T47" fmla="*/ 20 h 70"/>
                <a:gd name="T48" fmla="*/ 654 w 664"/>
                <a:gd name="T49" fmla="*/ 11 h 70"/>
                <a:gd name="T50" fmla="*/ 654 w 664"/>
                <a:gd name="T51" fmla="*/ 11 h 70"/>
                <a:gd name="T52" fmla="*/ 654 w 664"/>
                <a:gd name="T53" fmla="*/ 11 h 70"/>
                <a:gd name="T54" fmla="*/ 654 w 664"/>
                <a:gd name="T55" fmla="*/ 11 h 70"/>
                <a:gd name="T56" fmla="*/ 654 w 664"/>
                <a:gd name="T57" fmla="*/ 11 h 70"/>
                <a:gd name="T58" fmla="*/ 654 w 664"/>
                <a:gd name="T59" fmla="*/ 11 h 70"/>
                <a:gd name="T60" fmla="*/ 653 w 664"/>
                <a:gd name="T61" fmla="*/ 10 h 70"/>
                <a:gd name="T62" fmla="*/ 653 w 664"/>
                <a:gd name="T63" fmla="*/ 10 h 70"/>
                <a:gd name="T64" fmla="*/ 653 w 664"/>
                <a:gd name="T65" fmla="*/ 10 h 70"/>
                <a:gd name="T66" fmla="*/ 654 w 664"/>
                <a:gd name="T67" fmla="*/ 11 h 70"/>
                <a:gd name="T68" fmla="*/ 653 w 664"/>
                <a:gd name="T69" fmla="*/ 10 h 70"/>
                <a:gd name="T70" fmla="*/ 543 w 664"/>
                <a:gd name="T71" fmla="*/ 0 h 70"/>
                <a:gd name="T72" fmla="*/ 35 w 664"/>
                <a:gd name="T73" fmla="*/ 0 h 70"/>
                <a:gd name="T74" fmla="*/ 0 w 664"/>
                <a:gd name="T75" fmla="*/ 35 h 70"/>
                <a:gd name="T76" fmla="*/ 35 w 664"/>
                <a:gd name="T77" fmla="*/ 70 h 70"/>
                <a:gd name="T78" fmla="*/ 543 w 664"/>
                <a:gd name="T79" fmla="*/ 70 h 70"/>
                <a:gd name="T80" fmla="*/ 578 w 664"/>
                <a:gd name="T81" fmla="*/ 35 h 70"/>
                <a:gd name="T82" fmla="*/ 543 w 664"/>
                <a:gd name="T8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4" h="70">
                  <a:moveTo>
                    <a:pt x="654" y="60"/>
                  </a:moveTo>
                  <a:cubicBezTo>
                    <a:pt x="653" y="60"/>
                    <a:pt x="653" y="60"/>
                    <a:pt x="653" y="60"/>
                  </a:cubicBezTo>
                  <a:cubicBezTo>
                    <a:pt x="653" y="60"/>
                    <a:pt x="653" y="60"/>
                    <a:pt x="653" y="60"/>
                  </a:cubicBezTo>
                  <a:cubicBezTo>
                    <a:pt x="653" y="60"/>
                    <a:pt x="653"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59"/>
                  </a:moveTo>
                  <a:cubicBezTo>
                    <a:pt x="654" y="59"/>
                    <a:pt x="654" y="59"/>
                    <a:pt x="654" y="59"/>
                  </a:cubicBezTo>
                  <a:cubicBezTo>
                    <a:pt x="654" y="59"/>
                    <a:pt x="654" y="59"/>
                    <a:pt x="654" y="59"/>
                  </a:cubicBezTo>
                  <a:moveTo>
                    <a:pt x="661" y="49"/>
                  </a:moveTo>
                  <a:cubicBezTo>
                    <a:pt x="661" y="49"/>
                    <a:pt x="661" y="49"/>
                    <a:pt x="661" y="49"/>
                  </a:cubicBezTo>
                  <a:cubicBezTo>
                    <a:pt x="661" y="49"/>
                    <a:pt x="661" y="49"/>
                    <a:pt x="661" y="49"/>
                  </a:cubicBezTo>
                  <a:moveTo>
                    <a:pt x="661" y="20"/>
                  </a:moveTo>
                  <a:cubicBezTo>
                    <a:pt x="663" y="25"/>
                    <a:pt x="664" y="30"/>
                    <a:pt x="664" y="35"/>
                  </a:cubicBezTo>
                  <a:cubicBezTo>
                    <a:pt x="664" y="40"/>
                    <a:pt x="663" y="45"/>
                    <a:pt x="661" y="49"/>
                  </a:cubicBezTo>
                  <a:cubicBezTo>
                    <a:pt x="663" y="45"/>
                    <a:pt x="664" y="40"/>
                    <a:pt x="664" y="35"/>
                  </a:cubicBezTo>
                  <a:cubicBezTo>
                    <a:pt x="664" y="30"/>
                    <a:pt x="663" y="25"/>
                    <a:pt x="661" y="20"/>
                  </a:cubicBezTo>
                  <a:moveTo>
                    <a:pt x="660" y="20"/>
                  </a:moveTo>
                  <a:cubicBezTo>
                    <a:pt x="660" y="20"/>
                    <a:pt x="660" y="20"/>
                    <a:pt x="660" y="20"/>
                  </a:cubicBezTo>
                  <a:cubicBezTo>
                    <a:pt x="660" y="20"/>
                    <a:pt x="660" y="20"/>
                    <a:pt x="660" y="20"/>
                  </a:cubicBezTo>
                  <a:moveTo>
                    <a:pt x="654" y="11"/>
                  </a:moveTo>
                  <a:cubicBezTo>
                    <a:pt x="654" y="11"/>
                    <a:pt x="654" y="11"/>
                    <a:pt x="654" y="11"/>
                  </a:cubicBezTo>
                  <a:cubicBezTo>
                    <a:pt x="654" y="11"/>
                    <a:pt x="654" y="11"/>
                    <a:pt x="654" y="11"/>
                  </a:cubicBezTo>
                  <a:moveTo>
                    <a:pt x="654" y="11"/>
                  </a:moveTo>
                  <a:cubicBezTo>
                    <a:pt x="654" y="11"/>
                    <a:pt x="654" y="11"/>
                    <a:pt x="654" y="11"/>
                  </a:cubicBezTo>
                  <a:cubicBezTo>
                    <a:pt x="654" y="11"/>
                    <a:pt x="654" y="11"/>
                    <a:pt x="654" y="11"/>
                  </a:cubicBezTo>
                  <a:moveTo>
                    <a:pt x="653" y="10"/>
                  </a:moveTo>
                  <a:cubicBezTo>
                    <a:pt x="653" y="10"/>
                    <a:pt x="653" y="10"/>
                    <a:pt x="653" y="10"/>
                  </a:cubicBezTo>
                  <a:cubicBezTo>
                    <a:pt x="653" y="10"/>
                    <a:pt x="653" y="10"/>
                    <a:pt x="653" y="10"/>
                  </a:cubicBezTo>
                  <a:cubicBezTo>
                    <a:pt x="654" y="10"/>
                    <a:pt x="654" y="11"/>
                    <a:pt x="654" y="11"/>
                  </a:cubicBezTo>
                  <a:cubicBezTo>
                    <a:pt x="654" y="11"/>
                    <a:pt x="654" y="10"/>
                    <a:pt x="653" y="10"/>
                  </a:cubicBezTo>
                  <a:moveTo>
                    <a:pt x="543" y="0"/>
                  </a:moveTo>
                  <a:cubicBezTo>
                    <a:pt x="35" y="0"/>
                    <a:pt x="35" y="0"/>
                    <a:pt x="35" y="0"/>
                  </a:cubicBezTo>
                  <a:cubicBezTo>
                    <a:pt x="15" y="0"/>
                    <a:pt x="0" y="16"/>
                    <a:pt x="0" y="35"/>
                  </a:cubicBezTo>
                  <a:cubicBezTo>
                    <a:pt x="0" y="55"/>
                    <a:pt x="15" y="70"/>
                    <a:pt x="35" y="70"/>
                  </a:cubicBezTo>
                  <a:cubicBezTo>
                    <a:pt x="543" y="70"/>
                    <a:pt x="543" y="70"/>
                    <a:pt x="543" y="70"/>
                  </a:cubicBezTo>
                  <a:cubicBezTo>
                    <a:pt x="578" y="35"/>
                    <a:pt x="578" y="35"/>
                    <a:pt x="578" y="35"/>
                  </a:cubicBezTo>
                  <a:cubicBezTo>
                    <a:pt x="543" y="0"/>
                    <a:pt x="543" y="0"/>
                    <a:pt x="54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p:nvSpPr>
          <p:spPr bwMode="auto">
            <a:xfrm>
              <a:off x="8259763" y="908051"/>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7 w 169"/>
                <a:gd name="T23" fmla="*/ 108 h 116"/>
                <a:gd name="T24" fmla="*/ 157 w 169"/>
                <a:gd name="T25" fmla="*/ 108 h 116"/>
                <a:gd name="T26" fmla="*/ 157 w 169"/>
                <a:gd name="T27" fmla="*/ 108 h 116"/>
                <a:gd name="T28" fmla="*/ 158 w 169"/>
                <a:gd name="T29" fmla="*/ 108 h 116"/>
                <a:gd name="T30" fmla="*/ 158 w 169"/>
                <a:gd name="T31" fmla="*/ 108 h 116"/>
                <a:gd name="T32" fmla="*/ 168 w 169"/>
                <a:gd name="T33" fmla="*/ 115 h 116"/>
                <a:gd name="T34" fmla="*/ 168 w 169"/>
                <a:gd name="T35" fmla="*/ 115 h 116"/>
                <a:gd name="T36" fmla="*/ 168 w 169"/>
                <a:gd name="T37" fmla="*/ 115 h 116"/>
                <a:gd name="T38" fmla="*/ 168 w 169"/>
                <a:gd name="T39" fmla="*/ 115 h 116"/>
                <a:gd name="T40" fmla="*/ 169 w 169"/>
                <a:gd name="T41" fmla="*/ 115 h 116"/>
                <a:gd name="T42" fmla="*/ 169 w 169"/>
                <a:gd name="T43" fmla="*/ 115 h 116"/>
                <a:gd name="T44" fmla="*/ 169 w 169"/>
                <a:gd name="T45" fmla="*/ 115 h 116"/>
                <a:gd name="T46" fmla="*/ 169 w 169"/>
                <a:gd name="T47" fmla="*/ 116 h 116"/>
                <a:gd name="T48" fmla="*/ 63 w 169"/>
                <a:gd name="T49" fmla="*/ 10 h 116"/>
                <a:gd name="T50" fmla="*/ 38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8"/>
                    <a:pt x="158" y="108"/>
                  </a:cubicBezTo>
                  <a:cubicBezTo>
                    <a:pt x="158" y="108"/>
                    <a:pt x="158" y="108"/>
                    <a:pt x="158" y="108"/>
                  </a:cubicBezTo>
                  <a:cubicBezTo>
                    <a:pt x="161" y="110"/>
                    <a:pt x="165" y="112"/>
                    <a:pt x="168" y="115"/>
                  </a:cubicBezTo>
                  <a:cubicBezTo>
                    <a:pt x="168" y="115"/>
                    <a:pt x="168" y="115"/>
                    <a:pt x="168" y="115"/>
                  </a:cubicBezTo>
                  <a:cubicBezTo>
                    <a:pt x="168" y="115"/>
                    <a:pt x="168" y="115"/>
                    <a:pt x="168" y="115"/>
                  </a:cubicBezTo>
                  <a:cubicBezTo>
                    <a:pt x="168" y="115"/>
                    <a:pt x="168" y="115"/>
                    <a:pt x="168"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63" y="10"/>
                    <a:pt x="63" y="10"/>
                    <a:pt x="63" y="10"/>
                  </a:cubicBezTo>
                  <a:cubicBezTo>
                    <a:pt x="57" y="3"/>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noEditPoints="1"/>
            </p:cNvSpPr>
            <p:nvPr/>
          </p:nvSpPr>
          <p:spPr bwMode="auto">
            <a:xfrm>
              <a:off x="8362950" y="1093788"/>
              <a:ext cx="192088" cy="60325"/>
            </a:xfrm>
            <a:custGeom>
              <a:avLst/>
              <a:gdLst>
                <a:gd name="T0" fmla="*/ 110 w 110"/>
                <a:gd name="T1" fmla="*/ 9 h 35"/>
                <a:gd name="T2" fmla="*/ 110 w 110"/>
                <a:gd name="T3" fmla="*/ 10 h 35"/>
                <a:gd name="T4" fmla="*/ 110 w 110"/>
                <a:gd name="T5" fmla="*/ 10 h 35"/>
                <a:gd name="T6" fmla="*/ 110 w 110"/>
                <a:gd name="T7" fmla="*/ 9 h 35"/>
                <a:gd name="T8" fmla="*/ 110 w 110"/>
                <a:gd name="T9" fmla="*/ 9 h 35"/>
                <a:gd name="T10" fmla="*/ 110 w 110"/>
                <a:gd name="T11" fmla="*/ 9 h 35"/>
                <a:gd name="T12" fmla="*/ 110 w 110"/>
                <a:gd name="T13" fmla="*/ 9 h 35"/>
                <a:gd name="T14" fmla="*/ 109 w 110"/>
                <a:gd name="T15" fmla="*/ 9 h 35"/>
                <a:gd name="T16" fmla="*/ 109 w 110"/>
                <a:gd name="T17" fmla="*/ 9 h 35"/>
                <a:gd name="T18" fmla="*/ 109 w 110"/>
                <a:gd name="T19" fmla="*/ 9 h 35"/>
                <a:gd name="T20" fmla="*/ 109 w 110"/>
                <a:gd name="T21" fmla="*/ 9 h 35"/>
                <a:gd name="T22" fmla="*/ 109 w 110"/>
                <a:gd name="T23" fmla="*/ 9 h 35"/>
                <a:gd name="T24" fmla="*/ 109 w 110"/>
                <a:gd name="T25" fmla="*/ 9 h 35"/>
                <a:gd name="T26" fmla="*/ 99 w 110"/>
                <a:gd name="T27" fmla="*/ 2 h 35"/>
                <a:gd name="T28" fmla="*/ 99 w 110"/>
                <a:gd name="T29" fmla="*/ 2 h 35"/>
                <a:gd name="T30" fmla="*/ 99 w 110"/>
                <a:gd name="T31" fmla="*/ 2 h 35"/>
                <a:gd name="T32" fmla="*/ 98 w 110"/>
                <a:gd name="T33" fmla="*/ 2 h 35"/>
                <a:gd name="T34" fmla="*/ 98 w 110"/>
                <a:gd name="T35" fmla="*/ 2 h 35"/>
                <a:gd name="T36" fmla="*/ 98 w 110"/>
                <a:gd name="T37" fmla="*/ 2 h 35"/>
                <a:gd name="T38" fmla="*/ 88 w 110"/>
                <a:gd name="T39" fmla="*/ 0 h 35"/>
                <a:gd name="T40" fmla="*/ 98 w 110"/>
                <a:gd name="T41" fmla="*/ 2 h 35"/>
                <a:gd name="T42" fmla="*/ 88 w 110"/>
                <a:gd name="T43" fmla="*/ 0 h 35"/>
                <a:gd name="T44" fmla="*/ 88 w 110"/>
                <a:gd name="T45" fmla="*/ 0 h 35"/>
                <a:gd name="T46" fmla="*/ 88 w 110"/>
                <a:gd name="T47" fmla="*/ 0 h 35"/>
                <a:gd name="T48" fmla="*/ 88 w 110"/>
                <a:gd name="T49" fmla="*/ 0 h 35"/>
                <a:gd name="T50" fmla="*/ 87 w 110"/>
                <a:gd name="T51" fmla="*/ 0 h 35"/>
                <a:gd name="T52" fmla="*/ 87 w 110"/>
                <a:gd name="T53" fmla="*/ 0 h 35"/>
                <a:gd name="T54" fmla="*/ 87 w 110"/>
                <a:gd name="T55" fmla="*/ 0 h 35"/>
                <a:gd name="T56" fmla="*/ 85 w 110"/>
                <a:gd name="T57" fmla="*/ 0 h 35"/>
                <a:gd name="T58" fmla="*/ 0 w 110"/>
                <a:gd name="T59" fmla="*/ 0 h 35"/>
                <a:gd name="T60" fmla="*/ 35 w 110"/>
                <a:gd name="T61" fmla="*/ 35 h 35"/>
                <a:gd name="T62" fmla="*/ 60 w 110"/>
                <a:gd name="T63" fmla="*/ 10 h 35"/>
                <a:gd name="T64" fmla="*/ 8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110" y="9"/>
                  </a:moveTo>
                  <a:cubicBezTo>
                    <a:pt x="110" y="10"/>
                    <a:pt x="110" y="10"/>
                    <a:pt x="110" y="10"/>
                  </a:cubicBezTo>
                  <a:cubicBezTo>
                    <a:pt x="110" y="10"/>
                    <a:pt x="110" y="10"/>
                    <a:pt x="110" y="10"/>
                  </a:cubicBezTo>
                  <a:cubicBezTo>
                    <a:pt x="110" y="10"/>
                    <a:pt x="110" y="10"/>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9" y="9"/>
                  </a:moveTo>
                  <a:cubicBezTo>
                    <a:pt x="109" y="9"/>
                    <a:pt x="109" y="9"/>
                    <a:pt x="109" y="9"/>
                  </a:cubicBezTo>
                  <a:cubicBezTo>
                    <a:pt x="109" y="9"/>
                    <a:pt x="109" y="9"/>
                    <a:pt x="109" y="9"/>
                  </a:cubicBezTo>
                  <a:moveTo>
                    <a:pt x="99" y="2"/>
                  </a:moveTo>
                  <a:cubicBezTo>
                    <a:pt x="99" y="2"/>
                    <a:pt x="99" y="2"/>
                    <a:pt x="99" y="2"/>
                  </a:cubicBezTo>
                  <a:cubicBezTo>
                    <a:pt x="99" y="2"/>
                    <a:pt x="99" y="2"/>
                    <a:pt x="99" y="2"/>
                  </a:cubicBezTo>
                  <a:moveTo>
                    <a:pt x="98" y="2"/>
                  </a:moveTo>
                  <a:cubicBezTo>
                    <a:pt x="98" y="2"/>
                    <a:pt x="98" y="2"/>
                    <a:pt x="98" y="2"/>
                  </a:cubicBezTo>
                  <a:cubicBezTo>
                    <a:pt x="98" y="2"/>
                    <a:pt x="98" y="2"/>
                    <a:pt x="98" y="2"/>
                  </a:cubicBezTo>
                  <a:moveTo>
                    <a:pt x="88" y="0"/>
                  </a:moveTo>
                  <a:cubicBezTo>
                    <a:pt x="91" y="0"/>
                    <a:pt x="95" y="1"/>
                    <a:pt x="98" y="2"/>
                  </a:cubicBezTo>
                  <a:cubicBezTo>
                    <a:pt x="95" y="1"/>
                    <a:pt x="91"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p:nvSpPr>
          <p:spPr bwMode="auto">
            <a:xfrm>
              <a:off x="8259763" y="1198563"/>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1 h 116"/>
                <a:gd name="T14" fmla="*/ 169 w 169"/>
                <a:gd name="T15" fmla="*/ 1 h 116"/>
                <a:gd name="T16" fmla="*/ 158 w 169"/>
                <a:gd name="T17" fmla="*/ 8 h 116"/>
                <a:gd name="T18" fmla="*/ 158 w 169"/>
                <a:gd name="T19" fmla="*/ 8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1"/>
                    <a:pt x="169" y="1"/>
                  </a:cubicBezTo>
                  <a:cubicBezTo>
                    <a:pt x="169" y="1"/>
                    <a:pt x="169" y="1"/>
                    <a:pt x="169" y="1"/>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noEditPoints="1"/>
            </p:cNvSpPr>
            <p:nvPr/>
          </p:nvSpPr>
          <p:spPr bwMode="auto">
            <a:xfrm>
              <a:off x="8362950" y="1154113"/>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3 h 35"/>
                <a:gd name="T26" fmla="*/ 99 w 110"/>
                <a:gd name="T27" fmla="*/ 33 h 35"/>
                <a:gd name="T28" fmla="*/ 99 w 110"/>
                <a:gd name="T29" fmla="*/ 33 h 35"/>
                <a:gd name="T30" fmla="*/ 110 w 110"/>
                <a:gd name="T31" fmla="*/ 26 h 35"/>
                <a:gd name="T32" fmla="*/ 110 w 110"/>
                <a:gd name="T33" fmla="*/ 26 h 35"/>
                <a:gd name="T34" fmla="*/ 110 w 110"/>
                <a:gd name="T35" fmla="*/ 26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noEditPoints="1"/>
            </p:cNvSpPr>
            <p:nvPr/>
          </p:nvSpPr>
          <p:spPr bwMode="auto">
            <a:xfrm>
              <a:off x="8510588" y="1093788"/>
              <a:ext cx="58738" cy="122237"/>
            </a:xfrm>
            <a:custGeom>
              <a:avLst/>
              <a:gdLst>
                <a:gd name="T0" fmla="*/ 0 w 33"/>
                <a:gd name="T1" fmla="*/ 70 h 70"/>
                <a:gd name="T2" fmla="*/ 0 w 33"/>
                <a:gd name="T3" fmla="*/ 70 h 70"/>
                <a:gd name="T4" fmla="*/ 3 w 33"/>
                <a:gd name="T5" fmla="*/ 70 h 70"/>
                <a:gd name="T6" fmla="*/ 3 w 33"/>
                <a:gd name="T7" fmla="*/ 70 h 70"/>
                <a:gd name="T8" fmla="*/ 3 w 33"/>
                <a:gd name="T9" fmla="*/ 70 h 70"/>
                <a:gd name="T10" fmla="*/ 13 w 33"/>
                <a:gd name="T11" fmla="*/ 68 h 70"/>
                <a:gd name="T12" fmla="*/ 13 w 33"/>
                <a:gd name="T13" fmla="*/ 68 h 70"/>
                <a:gd name="T14" fmla="*/ 13 w 33"/>
                <a:gd name="T15" fmla="*/ 68 h 70"/>
                <a:gd name="T16" fmla="*/ 25 w 33"/>
                <a:gd name="T17" fmla="*/ 61 h 70"/>
                <a:gd name="T18" fmla="*/ 25 w 33"/>
                <a:gd name="T19" fmla="*/ 61 h 70"/>
                <a:gd name="T20" fmla="*/ 25 w 33"/>
                <a:gd name="T21" fmla="*/ 61 h 70"/>
                <a:gd name="T22" fmla="*/ 25 w 33"/>
                <a:gd name="T23" fmla="*/ 60 h 70"/>
                <a:gd name="T24" fmla="*/ 25 w 33"/>
                <a:gd name="T25" fmla="*/ 60 h 70"/>
                <a:gd name="T26" fmla="*/ 25 w 33"/>
                <a:gd name="T27" fmla="*/ 60 h 70"/>
                <a:gd name="T28" fmla="*/ 26 w 33"/>
                <a:gd name="T29" fmla="*/ 60 h 70"/>
                <a:gd name="T30" fmla="*/ 26 w 33"/>
                <a:gd name="T31" fmla="*/ 60 h 70"/>
                <a:gd name="T32" fmla="*/ 26 w 33"/>
                <a:gd name="T33" fmla="*/ 60 h 70"/>
                <a:gd name="T34" fmla="*/ 26 w 33"/>
                <a:gd name="T35" fmla="*/ 59 h 70"/>
                <a:gd name="T36" fmla="*/ 26 w 33"/>
                <a:gd name="T37" fmla="*/ 59 h 70"/>
                <a:gd name="T38" fmla="*/ 26 w 33"/>
                <a:gd name="T39" fmla="*/ 59 h 70"/>
                <a:gd name="T40" fmla="*/ 33 w 33"/>
                <a:gd name="T41" fmla="*/ 49 h 70"/>
                <a:gd name="T42" fmla="*/ 33 w 33"/>
                <a:gd name="T43" fmla="*/ 49 h 70"/>
                <a:gd name="T44" fmla="*/ 33 w 33"/>
                <a:gd name="T45" fmla="*/ 20 h 70"/>
                <a:gd name="T46" fmla="*/ 26 w 33"/>
                <a:gd name="T47" fmla="*/ 11 h 70"/>
                <a:gd name="T48" fmla="*/ 26 w 33"/>
                <a:gd name="T49" fmla="*/ 11 h 70"/>
                <a:gd name="T50" fmla="*/ 26 w 33"/>
                <a:gd name="T51" fmla="*/ 11 h 70"/>
                <a:gd name="T52" fmla="*/ 26 w 33"/>
                <a:gd name="T53" fmla="*/ 11 h 70"/>
                <a:gd name="T54" fmla="*/ 26 w 33"/>
                <a:gd name="T55" fmla="*/ 11 h 70"/>
                <a:gd name="T56" fmla="*/ 25 w 33"/>
                <a:gd name="T57" fmla="*/ 9 h 70"/>
                <a:gd name="T58" fmla="*/ 24 w 33"/>
                <a:gd name="T59" fmla="*/ 9 h 70"/>
                <a:gd name="T60" fmla="*/ 24 w 33"/>
                <a:gd name="T61" fmla="*/ 9 h 70"/>
                <a:gd name="T62" fmla="*/ 24 w 33"/>
                <a:gd name="T63" fmla="*/ 9 h 70"/>
                <a:gd name="T64" fmla="*/ 14 w 33"/>
                <a:gd name="T65" fmla="*/ 2 h 70"/>
                <a:gd name="T66" fmla="*/ 14 w 33"/>
                <a:gd name="T67" fmla="*/ 2 h 70"/>
                <a:gd name="T68" fmla="*/ 14 w 33"/>
                <a:gd name="T69" fmla="*/ 2 h 70"/>
                <a:gd name="T70" fmla="*/ 13 w 33"/>
                <a:gd name="T71" fmla="*/ 2 h 70"/>
                <a:gd name="T72" fmla="*/ 13 w 33"/>
                <a:gd name="T73" fmla="*/ 2 h 70"/>
                <a:gd name="T74" fmla="*/ 3 w 33"/>
                <a:gd name="T75" fmla="*/ 0 h 70"/>
                <a:gd name="T76" fmla="*/ 2 w 33"/>
                <a:gd name="T77" fmla="*/ 0 h 70"/>
                <a:gd name="T78" fmla="*/ 2 w 33"/>
                <a:gd name="T79" fmla="*/ 0 h 70"/>
                <a:gd name="T80" fmla="*/ 0 w 33"/>
                <a:gd name="T81" fmla="*/ 0 h 70"/>
                <a:gd name="T82" fmla="*/ 2 w 33"/>
                <a:gd name="T8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 h="70">
                  <a:moveTo>
                    <a:pt x="2" y="70"/>
                  </a:moveTo>
                  <a:cubicBezTo>
                    <a:pt x="2" y="70"/>
                    <a:pt x="1" y="70"/>
                    <a:pt x="0" y="70"/>
                  </a:cubicBezTo>
                  <a:cubicBezTo>
                    <a:pt x="0" y="70"/>
                    <a:pt x="0" y="70"/>
                    <a:pt x="0" y="70"/>
                  </a:cubicBezTo>
                  <a:cubicBezTo>
                    <a:pt x="0" y="70"/>
                    <a:pt x="0" y="70"/>
                    <a:pt x="0"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0"/>
                  </a:moveTo>
                  <a:cubicBezTo>
                    <a:pt x="25" y="60"/>
                    <a:pt x="25" y="61"/>
                    <a:pt x="25" y="61"/>
                  </a:cubicBezTo>
                  <a:cubicBezTo>
                    <a:pt x="25" y="61"/>
                    <a:pt x="25" y="60"/>
                    <a:pt x="25" y="60"/>
                  </a:cubicBezTo>
                  <a:moveTo>
                    <a:pt x="25" y="60"/>
                  </a:moveTo>
                  <a:cubicBezTo>
                    <a:pt x="25" y="60"/>
                    <a:pt x="25" y="60"/>
                    <a:pt x="25" y="60"/>
                  </a:cubicBezTo>
                  <a:cubicBezTo>
                    <a:pt x="25" y="60"/>
                    <a:pt x="25" y="60"/>
                    <a:pt x="25" y="60"/>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59"/>
                  </a:moveTo>
                  <a:cubicBezTo>
                    <a:pt x="26" y="59"/>
                    <a:pt x="26" y="59"/>
                    <a:pt x="26" y="60"/>
                  </a:cubicBezTo>
                  <a:cubicBezTo>
                    <a:pt x="26" y="59"/>
                    <a:pt x="26" y="59"/>
                    <a:pt x="26" y="59"/>
                  </a:cubicBezTo>
                  <a:moveTo>
                    <a:pt x="33" y="49"/>
                  </a:moveTo>
                  <a:cubicBezTo>
                    <a:pt x="31" y="53"/>
                    <a:pt x="29" y="56"/>
                    <a:pt x="26" y="59"/>
                  </a:cubicBezTo>
                  <a:cubicBezTo>
                    <a:pt x="29" y="56"/>
                    <a:pt x="31" y="53"/>
                    <a:pt x="33" y="49"/>
                  </a:cubicBezTo>
                  <a:moveTo>
                    <a:pt x="33" y="49"/>
                  </a:moveTo>
                  <a:cubicBezTo>
                    <a:pt x="33" y="49"/>
                    <a:pt x="33" y="49"/>
                    <a:pt x="33" y="49"/>
                  </a:cubicBezTo>
                  <a:cubicBezTo>
                    <a:pt x="33" y="49"/>
                    <a:pt x="33" y="49"/>
                    <a:pt x="33" y="49"/>
                  </a:cubicBezTo>
                  <a:moveTo>
                    <a:pt x="32" y="20"/>
                  </a:moveTo>
                  <a:cubicBezTo>
                    <a:pt x="33" y="20"/>
                    <a:pt x="33" y="20"/>
                    <a:pt x="33" y="20"/>
                  </a:cubicBezTo>
                  <a:cubicBezTo>
                    <a:pt x="33" y="20"/>
                    <a:pt x="33" y="20"/>
                    <a:pt x="32" y="20"/>
                  </a:cubicBezTo>
                  <a:moveTo>
                    <a:pt x="26" y="11"/>
                  </a:moveTo>
                  <a:cubicBezTo>
                    <a:pt x="29" y="14"/>
                    <a:pt x="31" y="17"/>
                    <a:pt x="32" y="20"/>
                  </a:cubicBezTo>
                  <a:cubicBezTo>
                    <a:pt x="31" y="17"/>
                    <a:pt x="29"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9"/>
                  </a:moveTo>
                  <a:cubicBezTo>
                    <a:pt x="25" y="9"/>
                    <a:pt x="25" y="9"/>
                    <a:pt x="25" y="9"/>
                  </a:cubicBezTo>
                  <a:cubicBezTo>
                    <a:pt x="25" y="9"/>
                    <a:pt x="25" y="9"/>
                    <a:pt x="25" y="9"/>
                  </a:cubicBezTo>
                  <a:moveTo>
                    <a:pt x="24" y="9"/>
                  </a:moveTo>
                  <a:cubicBezTo>
                    <a:pt x="25" y="9"/>
                    <a:pt x="25" y="9"/>
                    <a:pt x="25" y="9"/>
                  </a:cubicBezTo>
                  <a:cubicBezTo>
                    <a:pt x="25" y="9"/>
                    <a:pt x="25" y="9"/>
                    <a:pt x="24" y="9"/>
                  </a:cubicBezTo>
                  <a:moveTo>
                    <a:pt x="24" y="9"/>
                  </a:moveTo>
                  <a:cubicBezTo>
                    <a:pt x="24" y="9"/>
                    <a:pt x="24" y="9"/>
                    <a:pt x="24" y="9"/>
                  </a:cubicBezTo>
                  <a:cubicBezTo>
                    <a:pt x="24" y="9"/>
                    <a:pt x="24" y="9"/>
                    <a:pt x="24" y="9"/>
                  </a:cubicBezTo>
                  <a:moveTo>
                    <a:pt x="14" y="2"/>
                  </a:moveTo>
                  <a:cubicBezTo>
                    <a:pt x="18" y="4"/>
                    <a:pt x="21" y="6"/>
                    <a:pt x="24" y="9"/>
                  </a:cubicBezTo>
                  <a:cubicBezTo>
                    <a:pt x="21" y="6"/>
                    <a:pt x="17" y="4"/>
                    <a:pt x="14" y="2"/>
                  </a:cubicBezTo>
                  <a:moveTo>
                    <a:pt x="13" y="2"/>
                  </a:moveTo>
                  <a:cubicBezTo>
                    <a:pt x="13" y="2"/>
                    <a:pt x="13" y="2"/>
                    <a:pt x="14" y="2"/>
                  </a:cubicBezTo>
                  <a:cubicBezTo>
                    <a:pt x="13" y="2"/>
                    <a:pt x="13" y="2"/>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p:nvSpPr>
          <p:spPr bwMode="auto">
            <a:xfrm>
              <a:off x="8425656" y="1093788"/>
              <a:ext cx="150813" cy="122237"/>
            </a:xfrm>
            <a:custGeom>
              <a:avLst/>
              <a:gdLst>
                <a:gd name="T0" fmla="*/ 50 w 86"/>
                <a:gd name="T1" fmla="*/ 0 h 70"/>
                <a:gd name="T2" fmla="*/ 0 w 86"/>
                <a:gd name="T3" fmla="*/ 35 h 70"/>
                <a:gd name="T4" fmla="*/ 50 w 86"/>
                <a:gd name="T5" fmla="*/ 70 h 70"/>
                <a:gd name="T6" fmla="*/ 52 w 86"/>
                <a:gd name="T7" fmla="*/ 70 h 70"/>
                <a:gd name="T8" fmla="*/ 53 w 86"/>
                <a:gd name="T9" fmla="*/ 70 h 70"/>
                <a:gd name="T10" fmla="*/ 53 w 86"/>
                <a:gd name="T11" fmla="*/ 70 h 70"/>
                <a:gd name="T12" fmla="*/ 63 w 86"/>
                <a:gd name="T13" fmla="*/ 68 h 70"/>
                <a:gd name="T14" fmla="*/ 64 w 86"/>
                <a:gd name="T15" fmla="*/ 68 h 70"/>
                <a:gd name="T16" fmla="*/ 75 w 86"/>
                <a:gd name="T17" fmla="*/ 61 h 70"/>
                <a:gd name="T18" fmla="*/ 75 w 86"/>
                <a:gd name="T19" fmla="*/ 60 h 70"/>
                <a:gd name="T20" fmla="*/ 75 w 86"/>
                <a:gd name="T21" fmla="*/ 60 h 70"/>
                <a:gd name="T22" fmla="*/ 75 w 86"/>
                <a:gd name="T23" fmla="*/ 60 h 70"/>
                <a:gd name="T24" fmla="*/ 75 w 86"/>
                <a:gd name="T25" fmla="*/ 60 h 70"/>
                <a:gd name="T26" fmla="*/ 76 w 86"/>
                <a:gd name="T27" fmla="*/ 60 h 70"/>
                <a:gd name="T28" fmla="*/ 76 w 86"/>
                <a:gd name="T29" fmla="*/ 60 h 70"/>
                <a:gd name="T30" fmla="*/ 76 w 86"/>
                <a:gd name="T31" fmla="*/ 59 h 70"/>
                <a:gd name="T32" fmla="*/ 83 w 86"/>
                <a:gd name="T33" fmla="*/ 49 h 70"/>
                <a:gd name="T34" fmla="*/ 83 w 86"/>
                <a:gd name="T35" fmla="*/ 49 h 70"/>
                <a:gd name="T36" fmla="*/ 83 w 86"/>
                <a:gd name="T37" fmla="*/ 20 h 70"/>
                <a:gd name="T38" fmla="*/ 82 w 86"/>
                <a:gd name="T39" fmla="*/ 20 h 70"/>
                <a:gd name="T40" fmla="*/ 76 w 86"/>
                <a:gd name="T41" fmla="*/ 11 h 70"/>
                <a:gd name="T42" fmla="*/ 76 w 86"/>
                <a:gd name="T43" fmla="*/ 11 h 70"/>
                <a:gd name="T44" fmla="*/ 75 w 86"/>
                <a:gd name="T45" fmla="*/ 10 h 70"/>
                <a:gd name="T46" fmla="*/ 75 w 86"/>
                <a:gd name="T47" fmla="*/ 9 h 70"/>
                <a:gd name="T48" fmla="*/ 75 w 86"/>
                <a:gd name="T49" fmla="*/ 9 h 70"/>
                <a:gd name="T50" fmla="*/ 74 w 86"/>
                <a:gd name="T51" fmla="*/ 9 h 70"/>
                <a:gd name="T52" fmla="*/ 74 w 86"/>
                <a:gd name="T53" fmla="*/ 9 h 70"/>
                <a:gd name="T54" fmla="*/ 64 w 86"/>
                <a:gd name="T55" fmla="*/ 2 h 70"/>
                <a:gd name="T56" fmla="*/ 63 w 86"/>
                <a:gd name="T57" fmla="*/ 2 h 70"/>
                <a:gd name="T58" fmla="*/ 53 w 86"/>
                <a:gd name="T59" fmla="*/ 0 h 70"/>
                <a:gd name="T60" fmla="*/ 53 w 86"/>
                <a:gd name="T61" fmla="*/ 0 h 70"/>
                <a:gd name="T62" fmla="*/ 52 w 86"/>
                <a:gd name="T6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 h="70">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1" y="70"/>
                    <a:pt x="52" y="70"/>
                    <a:pt x="52" y="70"/>
                  </a:cubicBezTo>
                  <a:cubicBezTo>
                    <a:pt x="52" y="70"/>
                    <a:pt x="52" y="70"/>
                    <a:pt x="52" y="70"/>
                  </a:cubicBezTo>
                  <a:cubicBezTo>
                    <a:pt x="52" y="70"/>
                    <a:pt x="53" y="70"/>
                    <a:pt x="53" y="70"/>
                  </a:cubicBezTo>
                  <a:cubicBezTo>
                    <a:pt x="53" y="70"/>
                    <a:pt x="53" y="70"/>
                    <a:pt x="53" y="70"/>
                  </a:cubicBezTo>
                  <a:cubicBezTo>
                    <a:pt x="53" y="70"/>
                    <a:pt x="53" y="70"/>
                    <a:pt x="53" y="70"/>
                  </a:cubicBezTo>
                  <a:cubicBezTo>
                    <a:pt x="56" y="70"/>
                    <a:pt x="60" y="69"/>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59"/>
                    <a:pt x="76" y="59"/>
                    <a:pt x="76" y="59"/>
                  </a:cubicBezTo>
                  <a:cubicBezTo>
                    <a:pt x="76" y="59"/>
                    <a:pt x="76" y="59"/>
                    <a:pt x="76" y="59"/>
                  </a:cubicBezTo>
                  <a:cubicBezTo>
                    <a:pt x="79" y="56"/>
                    <a:pt x="81" y="53"/>
                    <a:pt x="83" y="49"/>
                  </a:cubicBezTo>
                  <a:cubicBezTo>
                    <a:pt x="83" y="49"/>
                    <a:pt x="83" y="49"/>
                    <a:pt x="83" y="49"/>
                  </a:cubicBezTo>
                  <a:cubicBezTo>
                    <a:pt x="83" y="49"/>
                    <a:pt x="83" y="49"/>
                    <a:pt x="83" y="49"/>
                  </a:cubicBezTo>
                  <a:cubicBezTo>
                    <a:pt x="85" y="45"/>
                    <a:pt x="86" y="40"/>
                    <a:pt x="86" y="35"/>
                  </a:cubicBezTo>
                  <a:cubicBezTo>
                    <a:pt x="86" y="30"/>
                    <a:pt x="85" y="25"/>
                    <a:pt x="83" y="20"/>
                  </a:cubicBezTo>
                  <a:cubicBezTo>
                    <a:pt x="83" y="20"/>
                    <a:pt x="83" y="20"/>
                    <a:pt x="82"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0"/>
                    <a:pt x="75" y="10"/>
                  </a:cubicBezTo>
                  <a:cubicBezTo>
                    <a:pt x="75" y="10"/>
                    <a:pt x="75" y="10"/>
                    <a:pt x="75" y="10"/>
                  </a:cubicBezTo>
                  <a:cubicBezTo>
                    <a:pt x="75" y="10"/>
                    <a:pt x="75" y="10"/>
                    <a:pt x="75" y="9"/>
                  </a:cubicBezTo>
                  <a:cubicBezTo>
                    <a:pt x="75" y="9"/>
                    <a:pt x="75" y="9"/>
                    <a:pt x="75" y="9"/>
                  </a:cubicBezTo>
                  <a:cubicBezTo>
                    <a:pt x="75" y="9"/>
                    <a:pt x="75" y="9"/>
                    <a:pt x="75" y="9"/>
                  </a:cubicBezTo>
                  <a:cubicBezTo>
                    <a:pt x="75" y="9"/>
                    <a:pt x="75" y="9"/>
                    <a:pt x="74" y="9"/>
                  </a:cubicBezTo>
                  <a:cubicBezTo>
                    <a:pt x="74" y="9"/>
                    <a:pt x="74" y="9"/>
                    <a:pt x="74" y="9"/>
                  </a:cubicBezTo>
                  <a:cubicBezTo>
                    <a:pt x="74" y="9"/>
                    <a:pt x="74" y="9"/>
                    <a:pt x="74" y="9"/>
                  </a:cubicBezTo>
                  <a:cubicBezTo>
                    <a:pt x="74" y="9"/>
                    <a:pt x="74" y="9"/>
                    <a:pt x="74" y="9"/>
                  </a:cubicBezTo>
                  <a:cubicBezTo>
                    <a:pt x="71" y="6"/>
                    <a:pt x="68" y="4"/>
                    <a:pt x="64" y="2"/>
                  </a:cubicBezTo>
                  <a:cubicBezTo>
                    <a:pt x="64" y="2"/>
                    <a:pt x="64" y="2"/>
                    <a:pt x="64" y="2"/>
                  </a:cubicBezTo>
                  <a:cubicBezTo>
                    <a:pt x="63" y="2"/>
                    <a:pt x="63" y="2"/>
                    <a:pt x="63" y="2"/>
                  </a:cubicBezTo>
                  <a:cubicBezTo>
                    <a:pt x="63" y="2"/>
                    <a:pt x="63" y="2"/>
                    <a:pt x="63" y="2"/>
                  </a:cubicBezTo>
                  <a:cubicBezTo>
                    <a:pt x="63" y="2"/>
                    <a:pt x="63" y="2"/>
                    <a:pt x="63" y="2"/>
                  </a:cubicBezTo>
                  <a:cubicBezTo>
                    <a:pt x="60" y="1"/>
                    <a:pt x="56"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a:grpSpLocks noChangeAspect="1"/>
          </p:cNvGrpSpPr>
          <p:nvPr/>
        </p:nvGrpSpPr>
        <p:grpSpPr>
          <a:xfrm>
            <a:off x="4694237" y="4082717"/>
            <a:ext cx="1165225" cy="493712"/>
            <a:chOff x="4705351" y="4362451"/>
            <a:chExt cx="1165225" cy="493712"/>
          </a:xfrm>
        </p:grpSpPr>
        <p:sp>
          <p:nvSpPr>
            <p:cNvPr id="35" name="Freeform 29"/>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0"/>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7" name="Freeform 31"/>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75" name="Freeform 69"/>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76" name="Freeform 70"/>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77" name="Freeform 71"/>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78" name="Freeform 72"/>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3"/>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0" name="Freeform 74"/>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5"/>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2" name="Freeform 76"/>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83" name="Freeform 77"/>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6102350" y="1076690"/>
            <a:ext cx="2470944" cy="495300"/>
            <a:chOff x="6105525" y="1468438"/>
            <a:chExt cx="2470944" cy="495300"/>
          </a:xfrm>
        </p:grpSpPr>
        <p:sp>
          <p:nvSpPr>
            <p:cNvPr id="85" name="Freeform 79"/>
            <p:cNvSpPr>
              <a:spLocks noEditPoints="1"/>
            </p:cNvSpPr>
            <p:nvPr/>
          </p:nvSpPr>
          <p:spPr bwMode="auto">
            <a:xfrm>
              <a:off x="6105525" y="1654176"/>
              <a:ext cx="2468563" cy="123825"/>
            </a:xfrm>
            <a:custGeom>
              <a:avLst/>
              <a:gdLst>
                <a:gd name="T0" fmla="*/ 1402 w 1412"/>
                <a:gd name="T1" fmla="*/ 60 h 71"/>
                <a:gd name="T2" fmla="*/ 1401 w 1412"/>
                <a:gd name="T3" fmla="*/ 60 h 71"/>
                <a:gd name="T4" fmla="*/ 1401 w 1412"/>
                <a:gd name="T5" fmla="*/ 60 h 71"/>
                <a:gd name="T6" fmla="*/ 1402 w 1412"/>
                <a:gd name="T7" fmla="*/ 60 h 71"/>
                <a:gd name="T8" fmla="*/ 1402 w 1412"/>
                <a:gd name="T9" fmla="*/ 60 h 71"/>
                <a:gd name="T10" fmla="*/ 1402 w 1412"/>
                <a:gd name="T11" fmla="*/ 60 h 71"/>
                <a:gd name="T12" fmla="*/ 1402 w 1412"/>
                <a:gd name="T13" fmla="*/ 60 h 71"/>
                <a:gd name="T14" fmla="*/ 1402 w 1412"/>
                <a:gd name="T15" fmla="*/ 60 h 71"/>
                <a:gd name="T16" fmla="*/ 1402 w 1412"/>
                <a:gd name="T17" fmla="*/ 60 h 71"/>
                <a:gd name="T18" fmla="*/ 1402 w 1412"/>
                <a:gd name="T19" fmla="*/ 60 h 71"/>
                <a:gd name="T20" fmla="*/ 1402 w 1412"/>
                <a:gd name="T21" fmla="*/ 60 h 71"/>
                <a:gd name="T22" fmla="*/ 1402 w 1412"/>
                <a:gd name="T23" fmla="*/ 60 h 71"/>
                <a:gd name="T24" fmla="*/ 1402 w 1412"/>
                <a:gd name="T25" fmla="*/ 60 h 71"/>
                <a:gd name="T26" fmla="*/ 1409 w 1412"/>
                <a:gd name="T27" fmla="*/ 50 h 71"/>
                <a:gd name="T28" fmla="*/ 1409 w 1412"/>
                <a:gd name="T29" fmla="*/ 50 h 71"/>
                <a:gd name="T30" fmla="*/ 1409 w 1412"/>
                <a:gd name="T31" fmla="*/ 50 h 71"/>
                <a:gd name="T32" fmla="*/ 1409 w 1412"/>
                <a:gd name="T33" fmla="*/ 49 h 71"/>
                <a:gd name="T34" fmla="*/ 1409 w 1412"/>
                <a:gd name="T35" fmla="*/ 49 h 71"/>
                <a:gd name="T36" fmla="*/ 1409 w 1412"/>
                <a:gd name="T37" fmla="*/ 49 h 71"/>
                <a:gd name="T38" fmla="*/ 1409 w 1412"/>
                <a:gd name="T39" fmla="*/ 21 h 71"/>
                <a:gd name="T40" fmla="*/ 1412 w 1412"/>
                <a:gd name="T41" fmla="*/ 35 h 71"/>
                <a:gd name="T42" fmla="*/ 1409 w 1412"/>
                <a:gd name="T43" fmla="*/ 49 h 71"/>
                <a:gd name="T44" fmla="*/ 1412 w 1412"/>
                <a:gd name="T45" fmla="*/ 35 h 71"/>
                <a:gd name="T46" fmla="*/ 1409 w 1412"/>
                <a:gd name="T47" fmla="*/ 21 h 71"/>
                <a:gd name="T48" fmla="*/ 1409 w 1412"/>
                <a:gd name="T49" fmla="*/ 21 h 71"/>
                <a:gd name="T50" fmla="*/ 1409 w 1412"/>
                <a:gd name="T51" fmla="*/ 21 h 71"/>
                <a:gd name="T52" fmla="*/ 1409 w 1412"/>
                <a:gd name="T53" fmla="*/ 21 h 71"/>
                <a:gd name="T54" fmla="*/ 1291 w 1412"/>
                <a:gd name="T55" fmla="*/ 0 h 71"/>
                <a:gd name="T56" fmla="*/ 35 w 1412"/>
                <a:gd name="T57" fmla="*/ 0 h 71"/>
                <a:gd name="T58" fmla="*/ 0 w 1412"/>
                <a:gd name="T59" fmla="*/ 35 h 71"/>
                <a:gd name="T60" fmla="*/ 35 w 1412"/>
                <a:gd name="T61" fmla="*/ 71 h 71"/>
                <a:gd name="T62" fmla="*/ 1291 w 1412"/>
                <a:gd name="T63" fmla="*/ 71 h 71"/>
                <a:gd name="T64" fmla="*/ 1326 w 1412"/>
                <a:gd name="T65" fmla="*/ 35 h 71"/>
                <a:gd name="T66" fmla="*/ 1291 w 1412"/>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2" h="71">
                  <a:moveTo>
                    <a:pt x="1402" y="60"/>
                  </a:moveTo>
                  <a:cubicBezTo>
                    <a:pt x="1401" y="60"/>
                    <a:pt x="1401" y="60"/>
                    <a:pt x="1401" y="60"/>
                  </a:cubicBezTo>
                  <a:cubicBezTo>
                    <a:pt x="1401" y="60"/>
                    <a:pt x="1401" y="60"/>
                    <a:pt x="1401" y="60"/>
                  </a:cubicBezTo>
                  <a:cubicBezTo>
                    <a:pt x="1401" y="60"/>
                    <a:pt x="1401" y="60"/>
                    <a:pt x="1402" y="60"/>
                  </a:cubicBezTo>
                  <a:moveTo>
                    <a:pt x="1402" y="60"/>
                  </a:moveTo>
                  <a:cubicBezTo>
                    <a:pt x="1402" y="60"/>
                    <a:pt x="1402" y="60"/>
                    <a:pt x="1402" y="60"/>
                  </a:cubicBezTo>
                  <a:cubicBezTo>
                    <a:pt x="1402" y="60"/>
                    <a:pt x="1402" y="60"/>
                    <a:pt x="1402" y="60"/>
                  </a:cubicBezTo>
                  <a:moveTo>
                    <a:pt x="1402" y="60"/>
                  </a:moveTo>
                  <a:cubicBezTo>
                    <a:pt x="1402" y="60"/>
                    <a:pt x="1402" y="60"/>
                    <a:pt x="1402" y="60"/>
                  </a:cubicBezTo>
                  <a:cubicBezTo>
                    <a:pt x="1402" y="60"/>
                    <a:pt x="1402" y="60"/>
                    <a:pt x="1402" y="60"/>
                  </a:cubicBezTo>
                  <a:moveTo>
                    <a:pt x="1402" y="60"/>
                  </a:moveTo>
                  <a:cubicBezTo>
                    <a:pt x="1402" y="60"/>
                    <a:pt x="1402" y="60"/>
                    <a:pt x="1402" y="60"/>
                  </a:cubicBezTo>
                  <a:cubicBezTo>
                    <a:pt x="1402" y="60"/>
                    <a:pt x="1402" y="60"/>
                    <a:pt x="1402" y="60"/>
                  </a:cubicBezTo>
                  <a:moveTo>
                    <a:pt x="1409" y="50"/>
                  </a:moveTo>
                  <a:cubicBezTo>
                    <a:pt x="1409" y="50"/>
                    <a:pt x="1409" y="50"/>
                    <a:pt x="1409" y="50"/>
                  </a:cubicBezTo>
                  <a:cubicBezTo>
                    <a:pt x="1409" y="50"/>
                    <a:pt x="1409" y="50"/>
                    <a:pt x="1409" y="50"/>
                  </a:cubicBezTo>
                  <a:moveTo>
                    <a:pt x="1409" y="49"/>
                  </a:moveTo>
                  <a:cubicBezTo>
                    <a:pt x="1409" y="49"/>
                    <a:pt x="1409" y="49"/>
                    <a:pt x="1409" y="49"/>
                  </a:cubicBezTo>
                  <a:cubicBezTo>
                    <a:pt x="1409" y="49"/>
                    <a:pt x="1409" y="49"/>
                    <a:pt x="1409" y="49"/>
                  </a:cubicBezTo>
                  <a:moveTo>
                    <a:pt x="1409" y="21"/>
                  </a:moveTo>
                  <a:cubicBezTo>
                    <a:pt x="1411" y="25"/>
                    <a:pt x="1412" y="30"/>
                    <a:pt x="1412" y="35"/>
                  </a:cubicBezTo>
                  <a:cubicBezTo>
                    <a:pt x="1412" y="40"/>
                    <a:pt x="1411" y="45"/>
                    <a:pt x="1409" y="49"/>
                  </a:cubicBezTo>
                  <a:cubicBezTo>
                    <a:pt x="1411" y="45"/>
                    <a:pt x="1412" y="40"/>
                    <a:pt x="1412" y="35"/>
                  </a:cubicBezTo>
                  <a:cubicBezTo>
                    <a:pt x="1412" y="30"/>
                    <a:pt x="1411" y="25"/>
                    <a:pt x="1409" y="21"/>
                  </a:cubicBezTo>
                  <a:moveTo>
                    <a:pt x="1409" y="21"/>
                  </a:moveTo>
                  <a:cubicBezTo>
                    <a:pt x="1409" y="21"/>
                    <a:pt x="1409" y="21"/>
                    <a:pt x="1409" y="21"/>
                  </a:cubicBezTo>
                  <a:cubicBezTo>
                    <a:pt x="1409" y="21"/>
                    <a:pt x="1409" y="21"/>
                    <a:pt x="1409" y="21"/>
                  </a:cubicBezTo>
                  <a:moveTo>
                    <a:pt x="1291" y="0"/>
                  </a:moveTo>
                  <a:cubicBezTo>
                    <a:pt x="35" y="0"/>
                    <a:pt x="35" y="0"/>
                    <a:pt x="35" y="0"/>
                  </a:cubicBezTo>
                  <a:cubicBezTo>
                    <a:pt x="15" y="0"/>
                    <a:pt x="0" y="16"/>
                    <a:pt x="0" y="35"/>
                  </a:cubicBezTo>
                  <a:cubicBezTo>
                    <a:pt x="0" y="55"/>
                    <a:pt x="15" y="71"/>
                    <a:pt x="35" y="71"/>
                  </a:cubicBezTo>
                  <a:cubicBezTo>
                    <a:pt x="1291" y="71"/>
                    <a:pt x="1291" y="71"/>
                    <a:pt x="1291" y="71"/>
                  </a:cubicBezTo>
                  <a:cubicBezTo>
                    <a:pt x="1326" y="35"/>
                    <a:pt x="1326" y="35"/>
                    <a:pt x="1326" y="35"/>
                  </a:cubicBezTo>
                  <a:cubicBezTo>
                    <a:pt x="1291" y="0"/>
                    <a:pt x="1291" y="0"/>
                    <a:pt x="1291"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0"/>
            <p:cNvSpPr>
              <a:spLocks noEditPoints="1"/>
            </p:cNvSpPr>
            <p:nvPr/>
          </p:nvSpPr>
          <p:spPr bwMode="auto">
            <a:xfrm>
              <a:off x="8259763" y="1468438"/>
              <a:ext cx="309563" cy="290512"/>
            </a:xfrm>
            <a:custGeom>
              <a:avLst/>
              <a:gdLst>
                <a:gd name="T0" fmla="*/ 170 w 177"/>
                <a:gd name="T1" fmla="*/ 166 h 166"/>
                <a:gd name="T2" fmla="*/ 170 w 177"/>
                <a:gd name="T3" fmla="*/ 166 h 166"/>
                <a:gd name="T4" fmla="*/ 170 w 177"/>
                <a:gd name="T5" fmla="*/ 166 h 166"/>
                <a:gd name="T6" fmla="*/ 170 w 177"/>
                <a:gd name="T7" fmla="*/ 166 h 166"/>
                <a:gd name="T8" fmla="*/ 170 w 177"/>
                <a:gd name="T9" fmla="*/ 166 h 166"/>
                <a:gd name="T10" fmla="*/ 170 w 177"/>
                <a:gd name="T11" fmla="*/ 166 h 166"/>
                <a:gd name="T12" fmla="*/ 170 w 177"/>
                <a:gd name="T13" fmla="*/ 166 h 166"/>
                <a:gd name="T14" fmla="*/ 170 w 177"/>
                <a:gd name="T15" fmla="*/ 166 h 166"/>
                <a:gd name="T16" fmla="*/ 170 w 177"/>
                <a:gd name="T17" fmla="*/ 166 h 166"/>
                <a:gd name="T18" fmla="*/ 170 w 177"/>
                <a:gd name="T19" fmla="*/ 166 h 166"/>
                <a:gd name="T20" fmla="*/ 170 w 177"/>
                <a:gd name="T21" fmla="*/ 166 h 166"/>
                <a:gd name="T22" fmla="*/ 170 w 177"/>
                <a:gd name="T23" fmla="*/ 166 h 166"/>
                <a:gd name="T24" fmla="*/ 170 w 177"/>
                <a:gd name="T25" fmla="*/ 166 h 166"/>
                <a:gd name="T26" fmla="*/ 170 w 177"/>
                <a:gd name="T27" fmla="*/ 166 h 166"/>
                <a:gd name="T28" fmla="*/ 170 w 177"/>
                <a:gd name="T29" fmla="*/ 166 h 166"/>
                <a:gd name="T30" fmla="*/ 177 w 177"/>
                <a:gd name="T31" fmla="*/ 156 h 166"/>
                <a:gd name="T32" fmla="*/ 177 w 177"/>
                <a:gd name="T33" fmla="*/ 156 h 166"/>
                <a:gd name="T34" fmla="*/ 177 w 177"/>
                <a:gd name="T35" fmla="*/ 156 h 166"/>
                <a:gd name="T36" fmla="*/ 176 w 177"/>
                <a:gd name="T37" fmla="*/ 156 h 166"/>
                <a:gd name="T38" fmla="*/ 170 w 177"/>
                <a:gd name="T39" fmla="*/ 165 h 166"/>
                <a:gd name="T40" fmla="*/ 170 w 177"/>
                <a:gd name="T41" fmla="*/ 165 h 166"/>
                <a:gd name="T42" fmla="*/ 170 w 177"/>
                <a:gd name="T43" fmla="*/ 165 h 166"/>
                <a:gd name="T44" fmla="*/ 170 w 177"/>
                <a:gd name="T45" fmla="*/ 166 h 166"/>
                <a:gd name="T46" fmla="*/ 170 w 177"/>
                <a:gd name="T47" fmla="*/ 166 h 166"/>
                <a:gd name="T48" fmla="*/ 170 w 177"/>
                <a:gd name="T49" fmla="*/ 166 h 166"/>
                <a:gd name="T50" fmla="*/ 177 w 177"/>
                <a:gd name="T51" fmla="*/ 156 h 166"/>
                <a:gd name="T52" fmla="*/ 177 w 177"/>
                <a:gd name="T53" fmla="*/ 155 h 166"/>
                <a:gd name="T54" fmla="*/ 177 w 177"/>
                <a:gd name="T55" fmla="*/ 156 h 166"/>
                <a:gd name="T56" fmla="*/ 177 w 177"/>
                <a:gd name="T57" fmla="*/ 155 h 166"/>
                <a:gd name="T58" fmla="*/ 177 w 177"/>
                <a:gd name="T59" fmla="*/ 155 h 166"/>
                <a:gd name="T60" fmla="*/ 177 w 177"/>
                <a:gd name="T61" fmla="*/ 155 h 166"/>
                <a:gd name="T62" fmla="*/ 177 w 177"/>
                <a:gd name="T63" fmla="*/ 155 h 166"/>
                <a:gd name="T64" fmla="*/ 38 w 177"/>
                <a:gd name="T65" fmla="*/ 0 h 166"/>
                <a:gd name="T66" fmla="*/ 13 w 177"/>
                <a:gd name="T67" fmla="*/ 10 h 166"/>
                <a:gd name="T68" fmla="*/ 13 w 177"/>
                <a:gd name="T69" fmla="*/ 60 h 166"/>
                <a:gd name="T70" fmla="*/ 59 w 177"/>
                <a:gd name="T71" fmla="*/ 106 h 166"/>
                <a:gd name="T72" fmla="*/ 144 w 177"/>
                <a:gd name="T73" fmla="*/ 106 h 166"/>
                <a:gd name="T74" fmla="*/ 144 w 177"/>
                <a:gd name="T75" fmla="*/ 106 h 166"/>
                <a:gd name="T76" fmla="*/ 148 w 177"/>
                <a:gd name="T77" fmla="*/ 106 h 166"/>
                <a:gd name="T78" fmla="*/ 156 w 177"/>
                <a:gd name="T79" fmla="*/ 108 h 166"/>
                <a:gd name="T80" fmla="*/ 156 w 177"/>
                <a:gd name="T81" fmla="*/ 108 h 166"/>
                <a:gd name="T82" fmla="*/ 156 w 177"/>
                <a:gd name="T83" fmla="*/ 108 h 166"/>
                <a:gd name="T84" fmla="*/ 169 w 177"/>
                <a:gd name="T85" fmla="*/ 116 h 166"/>
                <a:gd name="T86" fmla="*/ 63 w 177"/>
                <a:gd name="T87" fmla="*/ 10 h 166"/>
                <a:gd name="T88" fmla="*/ 38 w 177"/>
                <a:gd name="T8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166">
                  <a:moveTo>
                    <a:pt x="170" y="166"/>
                  </a:moveTo>
                  <a:cubicBezTo>
                    <a:pt x="170" y="166"/>
                    <a:pt x="170" y="166"/>
                    <a:pt x="170" y="166"/>
                  </a:cubicBezTo>
                  <a:cubicBezTo>
                    <a:pt x="170" y="166"/>
                    <a:pt x="170" y="166"/>
                    <a:pt x="170" y="166"/>
                  </a:cubicBezTo>
                  <a:cubicBezTo>
                    <a:pt x="170" y="166"/>
                    <a:pt x="170" y="166"/>
                    <a:pt x="170" y="166"/>
                  </a:cubicBezTo>
                  <a:cubicBezTo>
                    <a:pt x="170" y="166"/>
                    <a:pt x="170" y="166"/>
                    <a:pt x="170" y="166"/>
                  </a:cubicBezTo>
                  <a:moveTo>
                    <a:pt x="170" y="166"/>
                  </a:moveTo>
                  <a:cubicBezTo>
                    <a:pt x="170" y="166"/>
                    <a:pt x="170" y="166"/>
                    <a:pt x="170" y="166"/>
                  </a:cubicBezTo>
                  <a:cubicBezTo>
                    <a:pt x="170" y="166"/>
                    <a:pt x="170" y="166"/>
                    <a:pt x="170" y="166"/>
                  </a:cubicBezTo>
                  <a:cubicBezTo>
                    <a:pt x="170" y="166"/>
                    <a:pt x="170" y="166"/>
                    <a:pt x="170" y="166"/>
                  </a:cubicBezTo>
                  <a:cubicBezTo>
                    <a:pt x="170" y="166"/>
                    <a:pt x="170" y="166"/>
                    <a:pt x="170" y="166"/>
                  </a:cubicBezTo>
                  <a:moveTo>
                    <a:pt x="170" y="166"/>
                  </a:moveTo>
                  <a:cubicBezTo>
                    <a:pt x="170" y="166"/>
                    <a:pt x="170" y="166"/>
                    <a:pt x="170" y="166"/>
                  </a:cubicBezTo>
                  <a:cubicBezTo>
                    <a:pt x="170" y="166"/>
                    <a:pt x="170" y="166"/>
                    <a:pt x="170" y="166"/>
                  </a:cubicBezTo>
                  <a:cubicBezTo>
                    <a:pt x="170" y="166"/>
                    <a:pt x="170" y="166"/>
                    <a:pt x="170" y="166"/>
                  </a:cubicBezTo>
                  <a:cubicBezTo>
                    <a:pt x="170" y="166"/>
                    <a:pt x="170" y="166"/>
                    <a:pt x="170" y="166"/>
                  </a:cubicBezTo>
                  <a:moveTo>
                    <a:pt x="177" y="156"/>
                  </a:moveTo>
                  <a:cubicBezTo>
                    <a:pt x="177" y="156"/>
                    <a:pt x="177" y="156"/>
                    <a:pt x="177" y="156"/>
                  </a:cubicBezTo>
                  <a:cubicBezTo>
                    <a:pt x="177" y="156"/>
                    <a:pt x="177" y="156"/>
                    <a:pt x="177" y="156"/>
                  </a:cubicBezTo>
                  <a:cubicBezTo>
                    <a:pt x="176" y="156"/>
                    <a:pt x="176" y="156"/>
                    <a:pt x="176" y="156"/>
                  </a:cubicBezTo>
                  <a:cubicBezTo>
                    <a:pt x="175" y="159"/>
                    <a:pt x="173" y="163"/>
                    <a:pt x="170" y="165"/>
                  </a:cubicBezTo>
                  <a:cubicBezTo>
                    <a:pt x="170" y="165"/>
                    <a:pt x="170" y="165"/>
                    <a:pt x="170" y="165"/>
                  </a:cubicBezTo>
                  <a:cubicBezTo>
                    <a:pt x="170" y="165"/>
                    <a:pt x="170" y="165"/>
                    <a:pt x="170" y="165"/>
                  </a:cubicBezTo>
                  <a:cubicBezTo>
                    <a:pt x="170" y="166"/>
                    <a:pt x="170" y="166"/>
                    <a:pt x="170" y="166"/>
                  </a:cubicBezTo>
                  <a:cubicBezTo>
                    <a:pt x="170" y="166"/>
                    <a:pt x="170" y="166"/>
                    <a:pt x="170" y="166"/>
                  </a:cubicBezTo>
                  <a:cubicBezTo>
                    <a:pt x="170" y="166"/>
                    <a:pt x="170" y="166"/>
                    <a:pt x="170" y="166"/>
                  </a:cubicBezTo>
                  <a:cubicBezTo>
                    <a:pt x="173" y="163"/>
                    <a:pt x="175" y="159"/>
                    <a:pt x="177" y="156"/>
                  </a:cubicBezTo>
                  <a:moveTo>
                    <a:pt x="177" y="155"/>
                  </a:moveTo>
                  <a:cubicBezTo>
                    <a:pt x="177" y="156"/>
                    <a:pt x="177" y="156"/>
                    <a:pt x="177" y="156"/>
                  </a:cubicBezTo>
                  <a:cubicBezTo>
                    <a:pt x="177" y="156"/>
                    <a:pt x="177" y="156"/>
                    <a:pt x="177" y="155"/>
                  </a:cubicBezTo>
                  <a:moveTo>
                    <a:pt x="177" y="155"/>
                  </a:moveTo>
                  <a:cubicBezTo>
                    <a:pt x="177" y="155"/>
                    <a:pt x="177" y="155"/>
                    <a:pt x="177" y="155"/>
                  </a:cubicBezTo>
                  <a:cubicBezTo>
                    <a:pt x="177" y="155"/>
                    <a:pt x="177" y="155"/>
                    <a:pt x="177" y="155"/>
                  </a:cubicBezTo>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6"/>
                    <a:pt x="154" y="107"/>
                    <a:pt x="156" y="108"/>
                  </a:cubicBezTo>
                  <a:cubicBezTo>
                    <a:pt x="156" y="108"/>
                    <a:pt x="156" y="108"/>
                    <a:pt x="156" y="108"/>
                  </a:cubicBezTo>
                  <a:cubicBezTo>
                    <a:pt x="156" y="108"/>
                    <a:pt x="156" y="108"/>
                    <a:pt x="156" y="108"/>
                  </a:cubicBezTo>
                  <a:cubicBezTo>
                    <a:pt x="161" y="110"/>
                    <a:pt x="166" y="113"/>
                    <a:pt x="169" y="116"/>
                  </a:cubicBezTo>
                  <a:cubicBezTo>
                    <a:pt x="63" y="10"/>
                    <a:pt x="63" y="10"/>
                    <a:pt x="63" y="10"/>
                  </a:cubicBezTo>
                  <a:cubicBezTo>
                    <a:pt x="57" y="4"/>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7" name="Freeform 81"/>
            <p:cNvSpPr>
              <a:spLocks noEditPoints="1"/>
            </p:cNvSpPr>
            <p:nvPr/>
          </p:nvSpPr>
          <p:spPr bwMode="auto">
            <a:xfrm>
              <a:off x="8362950" y="1654176"/>
              <a:ext cx="211138" cy="104775"/>
            </a:xfrm>
            <a:custGeom>
              <a:avLst/>
              <a:gdLst>
                <a:gd name="T0" fmla="*/ 111 w 121"/>
                <a:gd name="T1" fmla="*/ 60 h 60"/>
                <a:gd name="T2" fmla="*/ 110 w 121"/>
                <a:gd name="T3" fmla="*/ 60 h 60"/>
                <a:gd name="T4" fmla="*/ 110 w 121"/>
                <a:gd name="T5" fmla="*/ 60 h 60"/>
                <a:gd name="T6" fmla="*/ 110 w 121"/>
                <a:gd name="T7" fmla="*/ 60 h 60"/>
                <a:gd name="T8" fmla="*/ 111 w 121"/>
                <a:gd name="T9" fmla="*/ 60 h 60"/>
                <a:gd name="T10" fmla="*/ 111 w 121"/>
                <a:gd name="T11" fmla="*/ 60 h 60"/>
                <a:gd name="T12" fmla="*/ 111 w 121"/>
                <a:gd name="T13" fmla="*/ 60 h 60"/>
                <a:gd name="T14" fmla="*/ 111 w 121"/>
                <a:gd name="T15" fmla="*/ 60 h 60"/>
                <a:gd name="T16" fmla="*/ 111 w 121"/>
                <a:gd name="T17" fmla="*/ 60 h 60"/>
                <a:gd name="T18" fmla="*/ 111 w 121"/>
                <a:gd name="T19" fmla="*/ 60 h 60"/>
                <a:gd name="T20" fmla="*/ 111 w 121"/>
                <a:gd name="T21" fmla="*/ 60 h 60"/>
                <a:gd name="T22" fmla="*/ 111 w 121"/>
                <a:gd name="T23" fmla="*/ 60 h 60"/>
                <a:gd name="T24" fmla="*/ 111 w 121"/>
                <a:gd name="T25" fmla="*/ 60 h 60"/>
                <a:gd name="T26" fmla="*/ 111 w 121"/>
                <a:gd name="T27" fmla="*/ 60 h 60"/>
                <a:gd name="T28" fmla="*/ 111 w 121"/>
                <a:gd name="T29" fmla="*/ 60 h 60"/>
                <a:gd name="T30" fmla="*/ 111 w 121"/>
                <a:gd name="T31" fmla="*/ 60 h 60"/>
                <a:gd name="T32" fmla="*/ 111 w 121"/>
                <a:gd name="T33" fmla="*/ 60 h 60"/>
                <a:gd name="T34" fmla="*/ 111 w 121"/>
                <a:gd name="T35" fmla="*/ 60 h 60"/>
                <a:gd name="T36" fmla="*/ 111 w 121"/>
                <a:gd name="T37" fmla="*/ 60 h 60"/>
                <a:gd name="T38" fmla="*/ 111 w 121"/>
                <a:gd name="T39" fmla="*/ 60 h 60"/>
                <a:gd name="T40" fmla="*/ 111 w 121"/>
                <a:gd name="T41" fmla="*/ 60 h 60"/>
                <a:gd name="T42" fmla="*/ 111 w 121"/>
                <a:gd name="T43" fmla="*/ 59 h 60"/>
                <a:gd name="T44" fmla="*/ 111 w 121"/>
                <a:gd name="T45" fmla="*/ 60 h 60"/>
                <a:gd name="T46" fmla="*/ 111 w 121"/>
                <a:gd name="T47" fmla="*/ 59 h 60"/>
                <a:gd name="T48" fmla="*/ 111 w 121"/>
                <a:gd name="T49" fmla="*/ 59 h 60"/>
                <a:gd name="T50" fmla="*/ 111 w 121"/>
                <a:gd name="T51" fmla="*/ 59 h 60"/>
                <a:gd name="T52" fmla="*/ 111 w 121"/>
                <a:gd name="T53" fmla="*/ 59 h 60"/>
                <a:gd name="T54" fmla="*/ 118 w 121"/>
                <a:gd name="T55" fmla="*/ 50 h 60"/>
                <a:gd name="T56" fmla="*/ 117 w 121"/>
                <a:gd name="T57" fmla="*/ 50 h 60"/>
                <a:gd name="T58" fmla="*/ 118 w 121"/>
                <a:gd name="T59" fmla="*/ 50 h 60"/>
                <a:gd name="T60" fmla="*/ 121 w 121"/>
                <a:gd name="T61" fmla="*/ 35 h 60"/>
                <a:gd name="T62" fmla="*/ 118 w 121"/>
                <a:gd name="T63" fmla="*/ 50 h 60"/>
                <a:gd name="T64" fmla="*/ 118 w 121"/>
                <a:gd name="T65" fmla="*/ 50 h 60"/>
                <a:gd name="T66" fmla="*/ 118 w 121"/>
                <a:gd name="T67" fmla="*/ 50 h 60"/>
                <a:gd name="T68" fmla="*/ 118 w 121"/>
                <a:gd name="T69" fmla="*/ 49 h 60"/>
                <a:gd name="T70" fmla="*/ 118 w 121"/>
                <a:gd name="T71" fmla="*/ 49 h 60"/>
                <a:gd name="T72" fmla="*/ 118 w 121"/>
                <a:gd name="T73" fmla="*/ 49 h 60"/>
                <a:gd name="T74" fmla="*/ 121 w 121"/>
                <a:gd name="T75" fmla="*/ 35 h 60"/>
                <a:gd name="T76" fmla="*/ 97 w 121"/>
                <a:gd name="T77" fmla="*/ 2 h 60"/>
                <a:gd name="T78" fmla="*/ 97 w 121"/>
                <a:gd name="T79" fmla="*/ 2 h 60"/>
                <a:gd name="T80" fmla="*/ 97 w 121"/>
                <a:gd name="T81" fmla="*/ 2 h 60"/>
                <a:gd name="T82" fmla="*/ 89 w 121"/>
                <a:gd name="T83" fmla="*/ 0 h 60"/>
                <a:gd name="T84" fmla="*/ 97 w 121"/>
                <a:gd name="T85" fmla="*/ 2 h 60"/>
                <a:gd name="T86" fmla="*/ 89 w 121"/>
                <a:gd name="T87" fmla="*/ 0 h 60"/>
                <a:gd name="T88" fmla="*/ 85 w 121"/>
                <a:gd name="T89" fmla="*/ 0 h 60"/>
                <a:gd name="T90" fmla="*/ 0 w 121"/>
                <a:gd name="T91" fmla="*/ 0 h 60"/>
                <a:gd name="T92" fmla="*/ 35 w 121"/>
                <a:gd name="T93" fmla="*/ 35 h 60"/>
                <a:gd name="T94" fmla="*/ 60 w 121"/>
                <a:gd name="T95" fmla="*/ 10 h 60"/>
                <a:gd name="T96" fmla="*/ 85 w 121"/>
                <a:gd name="T9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60">
                  <a:moveTo>
                    <a:pt x="111" y="60"/>
                  </a:moveTo>
                  <a:cubicBezTo>
                    <a:pt x="110" y="60"/>
                    <a:pt x="110" y="60"/>
                    <a:pt x="110" y="60"/>
                  </a:cubicBezTo>
                  <a:cubicBezTo>
                    <a:pt x="110" y="60"/>
                    <a:pt x="110" y="60"/>
                    <a:pt x="110" y="60"/>
                  </a:cubicBezTo>
                  <a:cubicBezTo>
                    <a:pt x="110" y="60"/>
                    <a:pt x="110" y="60"/>
                    <a:pt x="110" y="60"/>
                  </a:cubicBezTo>
                  <a:cubicBezTo>
                    <a:pt x="110" y="60"/>
                    <a:pt x="110" y="60"/>
                    <a:pt x="111" y="60"/>
                  </a:cubicBezTo>
                  <a:cubicBezTo>
                    <a:pt x="111" y="60"/>
                    <a:pt x="111" y="60"/>
                    <a:pt x="111" y="60"/>
                  </a:cubicBezTo>
                  <a:moveTo>
                    <a:pt x="111" y="60"/>
                  </a:moveTo>
                  <a:cubicBezTo>
                    <a:pt x="111" y="60"/>
                    <a:pt x="111" y="60"/>
                    <a:pt x="111" y="60"/>
                  </a:cubicBezTo>
                  <a:cubicBezTo>
                    <a:pt x="111" y="60"/>
                    <a:pt x="111" y="60"/>
                    <a:pt x="111" y="60"/>
                  </a:cubicBezTo>
                  <a:cubicBezTo>
                    <a:pt x="111" y="60"/>
                    <a:pt x="111" y="60"/>
                    <a:pt x="111" y="60"/>
                  </a:cubicBezTo>
                  <a:cubicBezTo>
                    <a:pt x="111" y="60"/>
                    <a:pt x="111" y="60"/>
                    <a:pt x="111" y="60"/>
                  </a:cubicBezTo>
                  <a:moveTo>
                    <a:pt x="111" y="60"/>
                  </a:moveTo>
                  <a:cubicBezTo>
                    <a:pt x="111" y="60"/>
                    <a:pt x="111" y="60"/>
                    <a:pt x="111" y="60"/>
                  </a:cubicBezTo>
                  <a:cubicBezTo>
                    <a:pt x="111" y="60"/>
                    <a:pt x="111" y="60"/>
                    <a:pt x="111" y="60"/>
                  </a:cubicBezTo>
                  <a:cubicBezTo>
                    <a:pt x="111" y="60"/>
                    <a:pt x="111" y="60"/>
                    <a:pt x="111" y="60"/>
                  </a:cubicBezTo>
                  <a:cubicBezTo>
                    <a:pt x="111" y="60"/>
                    <a:pt x="111" y="60"/>
                    <a:pt x="111" y="60"/>
                  </a:cubicBezTo>
                  <a:moveTo>
                    <a:pt x="111" y="60"/>
                  </a:moveTo>
                  <a:cubicBezTo>
                    <a:pt x="111" y="60"/>
                    <a:pt x="111" y="60"/>
                    <a:pt x="111" y="60"/>
                  </a:cubicBezTo>
                  <a:cubicBezTo>
                    <a:pt x="111" y="60"/>
                    <a:pt x="111" y="60"/>
                    <a:pt x="111" y="60"/>
                  </a:cubicBezTo>
                  <a:cubicBezTo>
                    <a:pt x="111" y="60"/>
                    <a:pt x="111" y="60"/>
                    <a:pt x="111" y="60"/>
                  </a:cubicBezTo>
                  <a:cubicBezTo>
                    <a:pt x="111" y="60"/>
                    <a:pt x="111" y="60"/>
                    <a:pt x="111" y="60"/>
                  </a:cubicBezTo>
                  <a:moveTo>
                    <a:pt x="111" y="59"/>
                  </a:moveTo>
                  <a:cubicBezTo>
                    <a:pt x="111" y="60"/>
                    <a:pt x="111" y="60"/>
                    <a:pt x="111" y="60"/>
                  </a:cubicBezTo>
                  <a:cubicBezTo>
                    <a:pt x="111" y="60"/>
                    <a:pt x="111" y="60"/>
                    <a:pt x="111" y="59"/>
                  </a:cubicBezTo>
                  <a:moveTo>
                    <a:pt x="111" y="59"/>
                  </a:moveTo>
                  <a:cubicBezTo>
                    <a:pt x="111" y="59"/>
                    <a:pt x="111" y="59"/>
                    <a:pt x="111" y="59"/>
                  </a:cubicBezTo>
                  <a:cubicBezTo>
                    <a:pt x="111" y="59"/>
                    <a:pt x="111" y="59"/>
                    <a:pt x="111" y="59"/>
                  </a:cubicBezTo>
                  <a:moveTo>
                    <a:pt x="118" y="50"/>
                  </a:moveTo>
                  <a:cubicBezTo>
                    <a:pt x="117" y="50"/>
                    <a:pt x="117" y="50"/>
                    <a:pt x="117" y="50"/>
                  </a:cubicBezTo>
                  <a:cubicBezTo>
                    <a:pt x="117" y="50"/>
                    <a:pt x="117" y="50"/>
                    <a:pt x="118" y="50"/>
                  </a:cubicBezTo>
                  <a:moveTo>
                    <a:pt x="121" y="35"/>
                  </a:moveTo>
                  <a:cubicBezTo>
                    <a:pt x="121" y="40"/>
                    <a:pt x="120" y="45"/>
                    <a:pt x="118" y="50"/>
                  </a:cubicBezTo>
                  <a:cubicBezTo>
                    <a:pt x="118" y="50"/>
                    <a:pt x="118" y="50"/>
                    <a:pt x="118" y="50"/>
                  </a:cubicBezTo>
                  <a:cubicBezTo>
                    <a:pt x="118" y="50"/>
                    <a:pt x="118" y="50"/>
                    <a:pt x="118" y="50"/>
                  </a:cubicBezTo>
                  <a:cubicBezTo>
                    <a:pt x="118" y="50"/>
                    <a:pt x="118" y="50"/>
                    <a:pt x="118" y="49"/>
                  </a:cubicBezTo>
                  <a:cubicBezTo>
                    <a:pt x="118" y="49"/>
                    <a:pt x="118" y="49"/>
                    <a:pt x="118" y="49"/>
                  </a:cubicBezTo>
                  <a:cubicBezTo>
                    <a:pt x="118" y="49"/>
                    <a:pt x="118" y="49"/>
                    <a:pt x="118" y="49"/>
                  </a:cubicBezTo>
                  <a:cubicBezTo>
                    <a:pt x="120" y="45"/>
                    <a:pt x="121" y="40"/>
                    <a:pt x="121" y="35"/>
                  </a:cubicBezTo>
                  <a:moveTo>
                    <a:pt x="97" y="2"/>
                  </a:moveTo>
                  <a:cubicBezTo>
                    <a:pt x="97" y="2"/>
                    <a:pt x="97" y="2"/>
                    <a:pt x="97" y="2"/>
                  </a:cubicBezTo>
                  <a:cubicBezTo>
                    <a:pt x="97" y="2"/>
                    <a:pt x="97" y="2"/>
                    <a:pt x="97" y="2"/>
                  </a:cubicBezTo>
                  <a:moveTo>
                    <a:pt x="89" y="0"/>
                  </a:moveTo>
                  <a:cubicBezTo>
                    <a:pt x="92" y="0"/>
                    <a:pt x="94" y="1"/>
                    <a:pt x="97" y="2"/>
                  </a:cubicBezTo>
                  <a:cubicBezTo>
                    <a:pt x="95" y="1"/>
                    <a:pt x="92" y="0"/>
                    <a:pt x="89"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88" name="Freeform 82"/>
            <p:cNvSpPr>
              <a:spLocks noEditPoints="1"/>
            </p:cNvSpPr>
            <p:nvPr/>
          </p:nvSpPr>
          <p:spPr bwMode="auto">
            <a:xfrm>
              <a:off x="8259763" y="1671638"/>
              <a:ext cx="309563" cy="292100"/>
            </a:xfrm>
            <a:custGeom>
              <a:avLst/>
              <a:gdLst>
                <a:gd name="T0" fmla="*/ 169 w 177"/>
                <a:gd name="T1" fmla="*/ 50 h 167"/>
                <a:gd name="T2" fmla="*/ 169 w 177"/>
                <a:gd name="T3" fmla="*/ 50 h 167"/>
                <a:gd name="T4" fmla="*/ 169 w 177"/>
                <a:gd name="T5" fmla="*/ 50 h 167"/>
                <a:gd name="T6" fmla="*/ 169 w 177"/>
                <a:gd name="T7" fmla="*/ 51 h 167"/>
                <a:gd name="T8" fmla="*/ 169 w 177"/>
                <a:gd name="T9" fmla="*/ 51 h 167"/>
                <a:gd name="T10" fmla="*/ 169 w 177"/>
                <a:gd name="T11" fmla="*/ 51 h 167"/>
                <a:gd name="T12" fmla="*/ 169 w 177"/>
                <a:gd name="T13" fmla="*/ 51 h 167"/>
                <a:gd name="T14" fmla="*/ 169 w 177"/>
                <a:gd name="T15" fmla="*/ 51 h 167"/>
                <a:gd name="T16" fmla="*/ 158 w 177"/>
                <a:gd name="T17" fmla="*/ 58 h 167"/>
                <a:gd name="T18" fmla="*/ 158 w 177"/>
                <a:gd name="T19" fmla="*/ 58 h 167"/>
                <a:gd name="T20" fmla="*/ 157 w 177"/>
                <a:gd name="T21" fmla="*/ 58 h 167"/>
                <a:gd name="T22" fmla="*/ 157 w 177"/>
                <a:gd name="T23" fmla="*/ 58 h 167"/>
                <a:gd name="T24" fmla="*/ 157 w 177"/>
                <a:gd name="T25" fmla="*/ 58 h 167"/>
                <a:gd name="T26" fmla="*/ 147 w 177"/>
                <a:gd name="T27" fmla="*/ 61 h 167"/>
                <a:gd name="T28" fmla="*/ 147 w 177"/>
                <a:gd name="T29" fmla="*/ 61 h 167"/>
                <a:gd name="T30" fmla="*/ 147 w 177"/>
                <a:gd name="T31" fmla="*/ 61 h 167"/>
                <a:gd name="T32" fmla="*/ 146 w 177"/>
                <a:gd name="T33" fmla="*/ 61 h 167"/>
                <a:gd name="T34" fmla="*/ 146 w 177"/>
                <a:gd name="T35" fmla="*/ 61 h 167"/>
                <a:gd name="T36" fmla="*/ 144 w 177"/>
                <a:gd name="T37" fmla="*/ 61 h 167"/>
                <a:gd name="T38" fmla="*/ 144 w 177"/>
                <a:gd name="T39" fmla="*/ 61 h 167"/>
                <a:gd name="T40" fmla="*/ 59 w 177"/>
                <a:gd name="T41" fmla="*/ 61 h 167"/>
                <a:gd name="T42" fmla="*/ 13 w 177"/>
                <a:gd name="T43" fmla="*/ 106 h 167"/>
                <a:gd name="T44" fmla="*/ 13 w 177"/>
                <a:gd name="T45" fmla="*/ 156 h 167"/>
                <a:gd name="T46" fmla="*/ 38 w 177"/>
                <a:gd name="T47" fmla="*/ 167 h 167"/>
                <a:gd name="T48" fmla="*/ 63 w 177"/>
                <a:gd name="T49" fmla="*/ 156 h 167"/>
                <a:gd name="T50" fmla="*/ 169 w 177"/>
                <a:gd name="T51" fmla="*/ 50 h 167"/>
                <a:gd name="T52" fmla="*/ 177 w 177"/>
                <a:gd name="T53" fmla="*/ 11 h 167"/>
                <a:gd name="T54" fmla="*/ 177 w 177"/>
                <a:gd name="T55" fmla="*/ 11 h 167"/>
                <a:gd name="T56" fmla="*/ 177 w 177"/>
                <a:gd name="T57" fmla="*/ 11 h 167"/>
                <a:gd name="T58" fmla="*/ 169 w 177"/>
                <a:gd name="T59" fmla="*/ 0 h 167"/>
                <a:gd name="T60" fmla="*/ 169 w 177"/>
                <a:gd name="T61" fmla="*/ 0 h 167"/>
                <a:gd name="T62" fmla="*/ 176 w 177"/>
                <a:gd name="T63" fmla="*/ 11 h 167"/>
                <a:gd name="T64" fmla="*/ 176 w 177"/>
                <a:gd name="T65" fmla="*/ 11 h 167"/>
                <a:gd name="T66" fmla="*/ 177 w 177"/>
                <a:gd name="T67" fmla="*/ 11 h 167"/>
                <a:gd name="T68" fmla="*/ 177 w 177"/>
                <a:gd name="T69" fmla="*/ 11 h 167"/>
                <a:gd name="T70" fmla="*/ 169 w 177"/>
                <a:gd name="T71" fmla="*/ 0 h 167"/>
                <a:gd name="T72" fmla="*/ 169 w 177"/>
                <a:gd name="T7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7" h="167">
                  <a:moveTo>
                    <a:pt x="169" y="50"/>
                  </a:moveTo>
                  <a:cubicBezTo>
                    <a:pt x="169" y="50"/>
                    <a:pt x="169" y="50"/>
                    <a:pt x="169" y="50"/>
                  </a:cubicBezTo>
                  <a:cubicBezTo>
                    <a:pt x="169" y="50"/>
                    <a:pt x="169" y="50"/>
                    <a:pt x="169" y="50"/>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5" y="54"/>
                    <a:pt x="162" y="56"/>
                    <a:pt x="158" y="58"/>
                  </a:cubicBezTo>
                  <a:cubicBezTo>
                    <a:pt x="158" y="58"/>
                    <a:pt x="158" y="58"/>
                    <a:pt x="158" y="58"/>
                  </a:cubicBezTo>
                  <a:cubicBezTo>
                    <a:pt x="157" y="58"/>
                    <a:pt x="157" y="58"/>
                    <a:pt x="157" y="58"/>
                  </a:cubicBezTo>
                  <a:cubicBezTo>
                    <a:pt x="157" y="58"/>
                    <a:pt x="157" y="58"/>
                    <a:pt x="157" y="58"/>
                  </a:cubicBezTo>
                  <a:cubicBezTo>
                    <a:pt x="157" y="58"/>
                    <a:pt x="157" y="58"/>
                    <a:pt x="157" y="58"/>
                  </a:cubicBezTo>
                  <a:cubicBezTo>
                    <a:pt x="154" y="59"/>
                    <a:pt x="150" y="60"/>
                    <a:pt x="147" y="61"/>
                  </a:cubicBezTo>
                  <a:cubicBezTo>
                    <a:pt x="147" y="61"/>
                    <a:pt x="147" y="61"/>
                    <a:pt x="147" y="61"/>
                  </a:cubicBezTo>
                  <a:cubicBezTo>
                    <a:pt x="147" y="61"/>
                    <a:pt x="147" y="61"/>
                    <a:pt x="147" y="61"/>
                  </a:cubicBezTo>
                  <a:cubicBezTo>
                    <a:pt x="147" y="61"/>
                    <a:pt x="146" y="61"/>
                    <a:pt x="146" y="61"/>
                  </a:cubicBezTo>
                  <a:cubicBezTo>
                    <a:pt x="146" y="61"/>
                    <a:pt x="146" y="61"/>
                    <a:pt x="146" y="61"/>
                  </a:cubicBezTo>
                  <a:cubicBezTo>
                    <a:pt x="146" y="61"/>
                    <a:pt x="145" y="61"/>
                    <a:pt x="144" y="61"/>
                  </a:cubicBezTo>
                  <a:cubicBezTo>
                    <a:pt x="144" y="61"/>
                    <a:pt x="144" y="61"/>
                    <a:pt x="144" y="61"/>
                  </a:cubicBezTo>
                  <a:cubicBezTo>
                    <a:pt x="59" y="61"/>
                    <a:pt x="59" y="61"/>
                    <a:pt x="59" y="61"/>
                  </a:cubicBezTo>
                  <a:cubicBezTo>
                    <a:pt x="13" y="106"/>
                    <a:pt x="13" y="106"/>
                    <a:pt x="13" y="106"/>
                  </a:cubicBezTo>
                  <a:cubicBezTo>
                    <a:pt x="0" y="120"/>
                    <a:pt x="0" y="142"/>
                    <a:pt x="13" y="156"/>
                  </a:cubicBezTo>
                  <a:cubicBezTo>
                    <a:pt x="20" y="163"/>
                    <a:pt x="29" y="167"/>
                    <a:pt x="38" y="167"/>
                  </a:cubicBezTo>
                  <a:cubicBezTo>
                    <a:pt x="48" y="167"/>
                    <a:pt x="57" y="163"/>
                    <a:pt x="63" y="156"/>
                  </a:cubicBezTo>
                  <a:cubicBezTo>
                    <a:pt x="169" y="50"/>
                    <a:pt x="169" y="50"/>
                    <a:pt x="169" y="50"/>
                  </a:cubicBezTo>
                  <a:moveTo>
                    <a:pt x="177" y="11"/>
                  </a:moveTo>
                  <a:cubicBezTo>
                    <a:pt x="177" y="11"/>
                    <a:pt x="177" y="11"/>
                    <a:pt x="177" y="11"/>
                  </a:cubicBezTo>
                  <a:cubicBezTo>
                    <a:pt x="177" y="11"/>
                    <a:pt x="177" y="11"/>
                    <a:pt x="177" y="11"/>
                  </a:cubicBezTo>
                  <a:moveTo>
                    <a:pt x="169" y="0"/>
                  </a:moveTo>
                  <a:cubicBezTo>
                    <a:pt x="169" y="0"/>
                    <a:pt x="169" y="0"/>
                    <a:pt x="169" y="0"/>
                  </a:cubicBezTo>
                  <a:cubicBezTo>
                    <a:pt x="172" y="3"/>
                    <a:pt x="175" y="7"/>
                    <a:pt x="176" y="11"/>
                  </a:cubicBezTo>
                  <a:cubicBezTo>
                    <a:pt x="176" y="11"/>
                    <a:pt x="176" y="11"/>
                    <a:pt x="176" y="11"/>
                  </a:cubicBezTo>
                  <a:cubicBezTo>
                    <a:pt x="177" y="11"/>
                    <a:pt x="177" y="11"/>
                    <a:pt x="177" y="11"/>
                  </a:cubicBezTo>
                  <a:cubicBezTo>
                    <a:pt x="177" y="11"/>
                    <a:pt x="177" y="11"/>
                    <a:pt x="177" y="11"/>
                  </a:cubicBezTo>
                  <a:cubicBezTo>
                    <a:pt x="175" y="7"/>
                    <a:pt x="172" y="3"/>
                    <a:pt x="169" y="0"/>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83"/>
            <p:cNvSpPr>
              <a:spLocks noEditPoints="1"/>
            </p:cNvSpPr>
            <p:nvPr/>
          </p:nvSpPr>
          <p:spPr bwMode="auto">
            <a:xfrm>
              <a:off x="8362950" y="1690688"/>
              <a:ext cx="211138" cy="87312"/>
            </a:xfrm>
            <a:custGeom>
              <a:avLst/>
              <a:gdLst>
                <a:gd name="T0" fmla="*/ 87 w 121"/>
                <a:gd name="T1" fmla="*/ 50 h 50"/>
                <a:gd name="T2" fmla="*/ 87 w 121"/>
                <a:gd name="T3" fmla="*/ 50 h 50"/>
                <a:gd name="T4" fmla="*/ 87 w 121"/>
                <a:gd name="T5" fmla="*/ 50 h 50"/>
                <a:gd name="T6" fmla="*/ 88 w 121"/>
                <a:gd name="T7" fmla="*/ 50 h 50"/>
                <a:gd name="T8" fmla="*/ 88 w 121"/>
                <a:gd name="T9" fmla="*/ 50 h 50"/>
                <a:gd name="T10" fmla="*/ 88 w 121"/>
                <a:gd name="T11" fmla="*/ 50 h 50"/>
                <a:gd name="T12" fmla="*/ 98 w 121"/>
                <a:gd name="T13" fmla="*/ 47 h 50"/>
                <a:gd name="T14" fmla="*/ 88 w 121"/>
                <a:gd name="T15" fmla="*/ 50 h 50"/>
                <a:gd name="T16" fmla="*/ 98 w 121"/>
                <a:gd name="T17" fmla="*/ 47 h 50"/>
                <a:gd name="T18" fmla="*/ 98 w 121"/>
                <a:gd name="T19" fmla="*/ 47 h 50"/>
                <a:gd name="T20" fmla="*/ 98 w 121"/>
                <a:gd name="T21" fmla="*/ 47 h 50"/>
                <a:gd name="T22" fmla="*/ 98 w 121"/>
                <a:gd name="T23" fmla="*/ 47 h 50"/>
                <a:gd name="T24" fmla="*/ 99 w 121"/>
                <a:gd name="T25" fmla="*/ 47 h 50"/>
                <a:gd name="T26" fmla="*/ 99 w 121"/>
                <a:gd name="T27" fmla="*/ 47 h 50"/>
                <a:gd name="T28" fmla="*/ 99 w 121"/>
                <a:gd name="T29" fmla="*/ 47 h 50"/>
                <a:gd name="T30" fmla="*/ 110 w 121"/>
                <a:gd name="T31" fmla="*/ 40 h 50"/>
                <a:gd name="T32" fmla="*/ 110 w 121"/>
                <a:gd name="T33" fmla="*/ 40 h 50"/>
                <a:gd name="T34" fmla="*/ 110 w 121"/>
                <a:gd name="T35" fmla="*/ 40 h 50"/>
                <a:gd name="T36" fmla="*/ 110 w 121"/>
                <a:gd name="T37" fmla="*/ 40 h 50"/>
                <a:gd name="T38" fmla="*/ 110 w 121"/>
                <a:gd name="T39" fmla="*/ 40 h 50"/>
                <a:gd name="T40" fmla="*/ 110 w 121"/>
                <a:gd name="T41" fmla="*/ 40 h 50"/>
                <a:gd name="T42" fmla="*/ 110 w 121"/>
                <a:gd name="T43" fmla="*/ 39 h 50"/>
                <a:gd name="T44" fmla="*/ 110 w 121"/>
                <a:gd name="T45" fmla="*/ 40 h 50"/>
                <a:gd name="T46" fmla="*/ 110 w 121"/>
                <a:gd name="T47" fmla="*/ 39 h 50"/>
                <a:gd name="T48" fmla="*/ 110 w 121"/>
                <a:gd name="T49" fmla="*/ 39 h 50"/>
                <a:gd name="T50" fmla="*/ 110 w 121"/>
                <a:gd name="T51" fmla="*/ 39 h 50"/>
                <a:gd name="T52" fmla="*/ 110 w 121"/>
                <a:gd name="T53" fmla="*/ 39 h 50"/>
                <a:gd name="T54" fmla="*/ 110 w 121"/>
                <a:gd name="T55" fmla="*/ 39 h 50"/>
                <a:gd name="T56" fmla="*/ 35 w 121"/>
                <a:gd name="T57" fmla="*/ 14 h 50"/>
                <a:gd name="T58" fmla="*/ 0 w 121"/>
                <a:gd name="T59" fmla="*/ 50 h 50"/>
                <a:gd name="T60" fmla="*/ 85 w 121"/>
                <a:gd name="T61" fmla="*/ 50 h 50"/>
                <a:gd name="T62" fmla="*/ 60 w 121"/>
                <a:gd name="T63" fmla="*/ 39 h 50"/>
                <a:gd name="T64" fmla="*/ 35 w 121"/>
                <a:gd name="T65" fmla="*/ 14 h 50"/>
                <a:gd name="T66" fmla="*/ 118 w 121"/>
                <a:gd name="T67" fmla="*/ 0 h 50"/>
                <a:gd name="T68" fmla="*/ 121 w 121"/>
                <a:gd name="T69" fmla="*/ 14 h 50"/>
                <a:gd name="T70" fmla="*/ 118 w 121"/>
                <a:gd name="T71" fmla="*/ 0 h 50"/>
                <a:gd name="T72" fmla="*/ 118 w 121"/>
                <a:gd name="T73" fmla="*/ 0 h 50"/>
                <a:gd name="T74" fmla="*/ 118 w 121"/>
                <a:gd name="T75" fmla="*/ 0 h 50"/>
                <a:gd name="T76" fmla="*/ 118 w 121"/>
                <a:gd name="T77" fmla="*/ 0 h 50"/>
                <a:gd name="T78" fmla="*/ 117 w 121"/>
                <a:gd name="T79" fmla="*/ 0 h 50"/>
                <a:gd name="T80" fmla="*/ 117 w 121"/>
                <a:gd name="T81" fmla="*/ 0 h 50"/>
                <a:gd name="T82" fmla="*/ 117 w 121"/>
                <a:gd name="T8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50">
                  <a:moveTo>
                    <a:pt x="87" y="50"/>
                  </a:moveTo>
                  <a:cubicBezTo>
                    <a:pt x="87" y="50"/>
                    <a:pt x="87" y="50"/>
                    <a:pt x="87" y="50"/>
                  </a:cubicBezTo>
                  <a:cubicBezTo>
                    <a:pt x="87" y="50"/>
                    <a:pt x="87" y="50"/>
                    <a:pt x="87" y="50"/>
                  </a:cubicBezTo>
                  <a:moveTo>
                    <a:pt x="88" y="50"/>
                  </a:moveTo>
                  <a:cubicBezTo>
                    <a:pt x="88" y="50"/>
                    <a:pt x="88" y="50"/>
                    <a:pt x="88" y="50"/>
                  </a:cubicBezTo>
                  <a:cubicBezTo>
                    <a:pt x="88" y="50"/>
                    <a:pt x="88" y="50"/>
                    <a:pt x="88" y="50"/>
                  </a:cubicBezTo>
                  <a:moveTo>
                    <a:pt x="98" y="47"/>
                  </a:moveTo>
                  <a:cubicBezTo>
                    <a:pt x="95" y="49"/>
                    <a:pt x="91" y="49"/>
                    <a:pt x="88" y="50"/>
                  </a:cubicBezTo>
                  <a:cubicBezTo>
                    <a:pt x="91" y="49"/>
                    <a:pt x="95" y="48"/>
                    <a:pt x="98" y="47"/>
                  </a:cubicBezTo>
                  <a:moveTo>
                    <a:pt x="98" y="47"/>
                  </a:moveTo>
                  <a:cubicBezTo>
                    <a:pt x="98" y="47"/>
                    <a:pt x="98" y="47"/>
                    <a:pt x="98" y="47"/>
                  </a:cubicBezTo>
                  <a:cubicBezTo>
                    <a:pt x="98" y="47"/>
                    <a:pt x="98" y="47"/>
                    <a:pt x="98" y="47"/>
                  </a:cubicBezTo>
                  <a:moveTo>
                    <a:pt x="99" y="47"/>
                  </a:moveTo>
                  <a:cubicBezTo>
                    <a:pt x="99" y="47"/>
                    <a:pt x="99" y="47"/>
                    <a:pt x="99" y="47"/>
                  </a:cubicBezTo>
                  <a:cubicBezTo>
                    <a:pt x="99" y="47"/>
                    <a:pt x="99" y="47"/>
                    <a:pt x="99" y="47"/>
                  </a:cubicBezTo>
                  <a:moveTo>
                    <a:pt x="110" y="40"/>
                  </a:moveTo>
                  <a:cubicBezTo>
                    <a:pt x="110" y="40"/>
                    <a:pt x="110" y="40"/>
                    <a:pt x="110" y="40"/>
                  </a:cubicBezTo>
                  <a:cubicBezTo>
                    <a:pt x="110" y="40"/>
                    <a:pt x="110" y="40"/>
                    <a:pt x="110" y="40"/>
                  </a:cubicBezTo>
                  <a:moveTo>
                    <a:pt x="110" y="40"/>
                  </a:moveTo>
                  <a:cubicBezTo>
                    <a:pt x="110" y="40"/>
                    <a:pt x="110" y="40"/>
                    <a:pt x="110" y="40"/>
                  </a:cubicBezTo>
                  <a:cubicBezTo>
                    <a:pt x="110" y="40"/>
                    <a:pt x="110" y="40"/>
                    <a:pt x="110" y="40"/>
                  </a:cubicBezTo>
                  <a:moveTo>
                    <a:pt x="110" y="39"/>
                  </a:moveTo>
                  <a:cubicBezTo>
                    <a:pt x="110" y="40"/>
                    <a:pt x="110" y="40"/>
                    <a:pt x="110" y="40"/>
                  </a:cubicBezTo>
                  <a:cubicBezTo>
                    <a:pt x="110" y="40"/>
                    <a:pt x="110" y="40"/>
                    <a:pt x="110" y="39"/>
                  </a:cubicBezTo>
                  <a:moveTo>
                    <a:pt x="110" y="39"/>
                  </a:moveTo>
                  <a:cubicBezTo>
                    <a:pt x="110" y="39"/>
                    <a:pt x="110" y="39"/>
                    <a:pt x="110" y="39"/>
                  </a:cubicBezTo>
                  <a:cubicBezTo>
                    <a:pt x="110" y="39"/>
                    <a:pt x="110" y="39"/>
                    <a:pt x="110" y="39"/>
                  </a:cubicBezTo>
                  <a:cubicBezTo>
                    <a:pt x="110" y="39"/>
                    <a:pt x="110" y="39"/>
                    <a:pt x="110" y="39"/>
                  </a:cubicBezTo>
                  <a:moveTo>
                    <a:pt x="35" y="14"/>
                  </a:moveTo>
                  <a:cubicBezTo>
                    <a:pt x="0" y="50"/>
                    <a:pt x="0" y="50"/>
                    <a:pt x="0" y="50"/>
                  </a:cubicBezTo>
                  <a:cubicBezTo>
                    <a:pt x="85" y="50"/>
                    <a:pt x="85" y="50"/>
                    <a:pt x="85" y="50"/>
                  </a:cubicBezTo>
                  <a:cubicBezTo>
                    <a:pt x="76" y="50"/>
                    <a:pt x="67" y="46"/>
                    <a:pt x="60" y="39"/>
                  </a:cubicBezTo>
                  <a:cubicBezTo>
                    <a:pt x="35" y="14"/>
                    <a:pt x="35" y="14"/>
                    <a:pt x="35" y="14"/>
                  </a:cubicBezTo>
                  <a:moveTo>
                    <a:pt x="118" y="0"/>
                  </a:moveTo>
                  <a:cubicBezTo>
                    <a:pt x="120" y="4"/>
                    <a:pt x="121" y="9"/>
                    <a:pt x="121" y="14"/>
                  </a:cubicBezTo>
                  <a:cubicBezTo>
                    <a:pt x="121" y="9"/>
                    <a:pt x="120" y="4"/>
                    <a:pt x="118" y="0"/>
                  </a:cubicBezTo>
                  <a:cubicBezTo>
                    <a:pt x="118" y="0"/>
                    <a:pt x="118" y="0"/>
                    <a:pt x="118" y="0"/>
                  </a:cubicBezTo>
                  <a:cubicBezTo>
                    <a:pt x="118" y="0"/>
                    <a:pt x="118" y="0"/>
                    <a:pt x="118" y="0"/>
                  </a:cubicBezTo>
                  <a:cubicBezTo>
                    <a:pt x="118" y="0"/>
                    <a:pt x="118" y="0"/>
                    <a:pt x="118" y="0"/>
                  </a:cubicBezTo>
                  <a:moveTo>
                    <a:pt x="117" y="0"/>
                  </a:moveTo>
                  <a:cubicBezTo>
                    <a:pt x="117" y="0"/>
                    <a:pt x="117" y="0"/>
                    <a:pt x="117" y="0"/>
                  </a:cubicBezTo>
                  <a:cubicBezTo>
                    <a:pt x="117" y="0"/>
                    <a:pt x="117" y="0"/>
                    <a:pt x="117"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90" name="Freeform 84"/>
            <p:cNvSpPr>
              <a:spLocks noEditPoints="1"/>
            </p:cNvSpPr>
            <p:nvPr/>
          </p:nvSpPr>
          <p:spPr bwMode="auto">
            <a:xfrm>
              <a:off x="8510588" y="1654176"/>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0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26 w 33"/>
                <a:gd name="T41" fmla="*/ 59 h 71"/>
                <a:gd name="T42" fmla="*/ 26 w 33"/>
                <a:gd name="T43" fmla="*/ 59 h 71"/>
                <a:gd name="T44" fmla="*/ 26 w 33"/>
                <a:gd name="T45" fmla="*/ 59 h 71"/>
                <a:gd name="T46" fmla="*/ 33 w 33"/>
                <a:gd name="T47" fmla="*/ 50 h 71"/>
                <a:gd name="T48" fmla="*/ 33 w 33"/>
                <a:gd name="T49" fmla="*/ 50 h 71"/>
                <a:gd name="T50" fmla="*/ 33 w 33"/>
                <a:gd name="T51" fmla="*/ 21 h 71"/>
                <a:gd name="T52" fmla="*/ 12 w 33"/>
                <a:gd name="T53" fmla="*/ 2 h 71"/>
                <a:gd name="T54" fmla="*/ 25 w 33"/>
                <a:gd name="T55" fmla="*/ 10 h 71"/>
                <a:gd name="T56" fmla="*/ 12 w 33"/>
                <a:gd name="T57" fmla="*/ 2 h 71"/>
                <a:gd name="T58" fmla="*/ 12 w 33"/>
                <a:gd name="T59" fmla="*/ 2 h 71"/>
                <a:gd name="T60" fmla="*/ 0 w 33"/>
                <a:gd name="T61" fmla="*/ 0 h 71"/>
                <a:gd name="T62" fmla="*/ 0 w 33"/>
                <a:gd name="T63" fmla="*/ 0 h 71"/>
                <a:gd name="T64" fmla="*/ 0 w 33"/>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59"/>
                  </a:moveTo>
                  <a:cubicBezTo>
                    <a:pt x="26" y="59"/>
                    <a:pt x="26" y="59"/>
                    <a:pt x="26" y="59"/>
                  </a:cubicBezTo>
                  <a:cubicBezTo>
                    <a:pt x="26" y="59"/>
                    <a:pt x="26" y="59"/>
                    <a:pt x="26" y="59"/>
                  </a:cubicBezTo>
                  <a:moveTo>
                    <a:pt x="32" y="50"/>
                  </a:moveTo>
                  <a:cubicBezTo>
                    <a:pt x="31" y="53"/>
                    <a:pt x="29" y="57"/>
                    <a:pt x="26" y="59"/>
                  </a:cubicBezTo>
                  <a:cubicBezTo>
                    <a:pt x="29" y="57"/>
                    <a:pt x="31" y="53"/>
                    <a:pt x="32"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5"/>
                    <a:pt x="29" y="12"/>
                    <a:pt x="32" y="21"/>
                  </a:cubicBezTo>
                  <a:cubicBezTo>
                    <a:pt x="31" y="17"/>
                    <a:pt x="28" y="13"/>
                    <a:pt x="25" y="10"/>
                  </a:cubicBezTo>
                  <a:cubicBezTo>
                    <a:pt x="25" y="10"/>
                    <a:pt x="25" y="10"/>
                    <a:pt x="25" y="10"/>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5"/>
            <p:cNvSpPr>
              <a:spLocks/>
            </p:cNvSpPr>
            <p:nvPr/>
          </p:nvSpPr>
          <p:spPr bwMode="auto">
            <a:xfrm>
              <a:off x="8425656" y="1654176"/>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0 h 71"/>
                <a:gd name="T46" fmla="*/ 75 w 86"/>
                <a:gd name="T47" fmla="*/ 60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76 w 86"/>
                <a:gd name="T67" fmla="*/ 60 h 71"/>
                <a:gd name="T68" fmla="*/ 76 w 86"/>
                <a:gd name="T69" fmla="*/ 59 h 71"/>
                <a:gd name="T70" fmla="*/ 76 w 86"/>
                <a:gd name="T71" fmla="*/ 59 h 71"/>
                <a:gd name="T72" fmla="*/ 76 w 86"/>
                <a:gd name="T73" fmla="*/ 59 h 71"/>
                <a:gd name="T74" fmla="*/ 82 w 86"/>
                <a:gd name="T75" fmla="*/ 50 h 71"/>
                <a:gd name="T76" fmla="*/ 83 w 86"/>
                <a:gd name="T77" fmla="*/ 50 h 71"/>
                <a:gd name="T78" fmla="*/ 83 w 86"/>
                <a:gd name="T79" fmla="*/ 50 h 71"/>
                <a:gd name="T80" fmla="*/ 86 w 86"/>
                <a:gd name="T81" fmla="*/ 35 h 71"/>
                <a:gd name="T82" fmla="*/ 83 w 86"/>
                <a:gd name="T83" fmla="*/ 21 h 71"/>
                <a:gd name="T84" fmla="*/ 82 w 86"/>
                <a:gd name="T85" fmla="*/ 21 h 71"/>
                <a:gd name="T86" fmla="*/ 82 w 86"/>
                <a:gd name="T87" fmla="*/ 21 h 71"/>
                <a:gd name="T88" fmla="*/ 62 w 86"/>
                <a:gd name="T89" fmla="*/ 2 h 71"/>
                <a:gd name="T90" fmla="*/ 62 w 86"/>
                <a:gd name="T91" fmla="*/ 2 h 71"/>
                <a:gd name="T92" fmla="*/ 62 w 86"/>
                <a:gd name="T93" fmla="*/ 2 h 71"/>
                <a:gd name="T94" fmla="*/ 54 w 86"/>
                <a:gd name="T95" fmla="*/ 0 h 71"/>
                <a:gd name="T96" fmla="*/ 50 w 86"/>
                <a:gd name="T9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71">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9" y="57"/>
                    <a:pt x="81" y="53"/>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2" y="21"/>
                  </a:cubicBezTo>
                  <a:cubicBezTo>
                    <a:pt x="82" y="21"/>
                    <a:pt x="82" y="21"/>
                    <a:pt x="82" y="21"/>
                  </a:cubicBezTo>
                  <a:cubicBezTo>
                    <a:pt x="79" y="12"/>
                    <a:pt x="71" y="5"/>
                    <a:pt x="62" y="2"/>
                  </a:cubicBezTo>
                  <a:cubicBezTo>
                    <a:pt x="62" y="2"/>
                    <a:pt x="62" y="2"/>
                    <a:pt x="62" y="2"/>
                  </a:cubicBezTo>
                  <a:cubicBezTo>
                    <a:pt x="62" y="2"/>
                    <a:pt x="62" y="2"/>
                    <a:pt x="62" y="2"/>
                  </a:cubicBezTo>
                  <a:cubicBezTo>
                    <a:pt x="59" y="1"/>
                    <a:pt x="57" y="0"/>
                    <a:pt x="54" y="0"/>
                  </a:cubicBezTo>
                  <a:cubicBezTo>
                    <a:pt x="53" y="0"/>
                    <a:pt x="52"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a:grpSpLocks noChangeAspect="1"/>
          </p:cNvGrpSpPr>
          <p:nvPr/>
        </p:nvGrpSpPr>
        <p:grpSpPr>
          <a:xfrm>
            <a:off x="6102350" y="4077954"/>
            <a:ext cx="2468563" cy="493713"/>
            <a:chOff x="6105525" y="4357688"/>
            <a:chExt cx="2468563" cy="493713"/>
          </a:xfrm>
        </p:grpSpPr>
        <p:sp>
          <p:nvSpPr>
            <p:cNvPr id="38" name="Freeform 32"/>
            <p:cNvSpPr>
              <a:spLocks/>
            </p:cNvSpPr>
            <p:nvPr/>
          </p:nvSpPr>
          <p:spPr bwMode="auto">
            <a:xfrm>
              <a:off x="6122988" y="4648201"/>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11 w 170"/>
                <a:gd name="T17" fmla="*/ 7 h 116"/>
                <a:gd name="T18" fmla="*/ 11 w 170"/>
                <a:gd name="T19" fmla="*/ 7 h 116"/>
                <a:gd name="T20" fmla="*/ 11 w 170"/>
                <a:gd name="T21" fmla="*/ 7 h 116"/>
                <a:gd name="T22" fmla="*/ 1 w 170"/>
                <a:gd name="T23" fmla="*/ 1 h 116"/>
                <a:gd name="T24" fmla="*/ 1 w 170"/>
                <a:gd name="T25" fmla="*/ 1 h 116"/>
                <a:gd name="T26" fmla="*/ 0 w 170"/>
                <a:gd name="T27" fmla="*/ 0 h 116"/>
                <a:gd name="T28" fmla="*/ 0 w 170"/>
                <a:gd name="T29" fmla="*/ 0 h 116"/>
                <a:gd name="T30" fmla="*/ 0 w 170"/>
                <a:gd name="T31" fmla="*/ 0 h 116"/>
                <a:gd name="T32" fmla="*/ 0 w 170"/>
                <a:gd name="T33" fmla="*/ 0 h 116"/>
                <a:gd name="T34" fmla="*/ 0 w 170"/>
                <a:gd name="T35" fmla="*/ 0 h 116"/>
                <a:gd name="T36" fmla="*/ 0 w 170"/>
                <a:gd name="T37" fmla="*/ 0 h 116"/>
                <a:gd name="T38" fmla="*/ 0 w 170"/>
                <a:gd name="T39" fmla="*/ 0 h 116"/>
                <a:gd name="T40" fmla="*/ 0 w 170"/>
                <a:gd name="T41" fmla="*/ 0 h 116"/>
                <a:gd name="T42" fmla="*/ 0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0" y="0"/>
                  </a:moveTo>
                  <a:cubicBezTo>
                    <a:pt x="0" y="0"/>
                    <a:pt x="0" y="0"/>
                    <a:pt x="0" y="0"/>
                  </a:cubicBezTo>
                  <a:cubicBezTo>
                    <a:pt x="106" y="106"/>
                    <a:pt x="106" y="106"/>
                    <a:pt x="106" y="106"/>
                  </a:cubicBezTo>
                  <a:cubicBezTo>
                    <a:pt x="113" y="113"/>
                    <a:pt x="122" y="116"/>
                    <a:pt x="131" y="116"/>
                  </a:cubicBezTo>
                  <a:cubicBezTo>
                    <a:pt x="140" y="116"/>
                    <a:pt x="149" y="113"/>
                    <a:pt x="156" y="106"/>
                  </a:cubicBezTo>
                  <a:cubicBezTo>
                    <a:pt x="170" y="92"/>
                    <a:pt x="170" y="70"/>
                    <a:pt x="156" y="56"/>
                  </a:cubicBezTo>
                  <a:cubicBezTo>
                    <a:pt x="110" y="10"/>
                    <a:pt x="110" y="10"/>
                    <a:pt x="110" y="10"/>
                  </a:cubicBezTo>
                  <a:cubicBezTo>
                    <a:pt x="25" y="10"/>
                    <a:pt x="25" y="10"/>
                    <a:pt x="25" y="10"/>
                  </a:cubicBezTo>
                  <a:cubicBezTo>
                    <a:pt x="20" y="10"/>
                    <a:pt x="15" y="9"/>
                    <a:pt x="11" y="7"/>
                  </a:cubicBezTo>
                  <a:cubicBezTo>
                    <a:pt x="11" y="7"/>
                    <a:pt x="11" y="7"/>
                    <a:pt x="11" y="7"/>
                  </a:cubicBezTo>
                  <a:cubicBezTo>
                    <a:pt x="11" y="7"/>
                    <a:pt x="11" y="7"/>
                    <a:pt x="11" y="7"/>
                  </a:cubicBezTo>
                  <a:cubicBezTo>
                    <a:pt x="7" y="6"/>
                    <a:pt x="4" y="4"/>
                    <a:pt x="1" y="1"/>
                  </a:cubicBezTo>
                  <a:cubicBezTo>
                    <a:pt x="1" y="1"/>
                    <a:pt x="1" y="1"/>
                    <a:pt x="1" y="1"/>
                  </a:cubicBezTo>
                  <a:cubicBezTo>
                    <a:pt x="1" y="1"/>
                    <a:pt x="1"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3"/>
            <p:cNvSpPr>
              <a:spLocks/>
            </p:cNvSpPr>
            <p:nvPr/>
          </p:nvSpPr>
          <p:spPr bwMode="auto">
            <a:xfrm>
              <a:off x="6122988" y="4357688"/>
              <a:ext cx="296863" cy="203200"/>
            </a:xfrm>
            <a:custGeom>
              <a:avLst/>
              <a:gdLst>
                <a:gd name="T0" fmla="*/ 131 w 170"/>
                <a:gd name="T1" fmla="*/ 0 h 116"/>
                <a:gd name="T2" fmla="*/ 106 w 170"/>
                <a:gd name="T3" fmla="*/ 10 h 116"/>
                <a:gd name="T4" fmla="*/ 0 w 170"/>
                <a:gd name="T5" fmla="*/ 116 h 116"/>
                <a:gd name="T6" fmla="*/ 0 w 170"/>
                <a:gd name="T7" fmla="*/ 116 h 116"/>
                <a:gd name="T8" fmla="*/ 0 w 170"/>
                <a:gd name="T9" fmla="*/ 116 h 116"/>
                <a:gd name="T10" fmla="*/ 0 w 170"/>
                <a:gd name="T11" fmla="*/ 116 h 116"/>
                <a:gd name="T12" fmla="*/ 0 w 170"/>
                <a:gd name="T13" fmla="*/ 116 h 116"/>
                <a:gd name="T14" fmla="*/ 0 w 170"/>
                <a:gd name="T15" fmla="*/ 116 h 116"/>
                <a:gd name="T16" fmla="*/ 1 w 170"/>
                <a:gd name="T17" fmla="*/ 115 h 116"/>
                <a:gd name="T18" fmla="*/ 1 w 170"/>
                <a:gd name="T19" fmla="*/ 115 h 116"/>
                <a:gd name="T20" fmla="*/ 11 w 170"/>
                <a:gd name="T21" fmla="*/ 109 h 116"/>
                <a:gd name="T22" fmla="*/ 11 w 170"/>
                <a:gd name="T23" fmla="*/ 109 h 116"/>
                <a:gd name="T24" fmla="*/ 11 w 170"/>
                <a:gd name="T25" fmla="*/ 109 h 116"/>
                <a:gd name="T26" fmla="*/ 25 w 170"/>
                <a:gd name="T27" fmla="*/ 106 h 116"/>
                <a:gd name="T28" fmla="*/ 110 w 170"/>
                <a:gd name="T29" fmla="*/ 106 h 116"/>
                <a:gd name="T30" fmla="*/ 156 w 170"/>
                <a:gd name="T31" fmla="*/ 60 h 116"/>
                <a:gd name="T32" fmla="*/ 156 w 170"/>
                <a:gd name="T33" fmla="*/ 10 h 116"/>
                <a:gd name="T34" fmla="*/ 131 w 170"/>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6">
                  <a:moveTo>
                    <a:pt x="131" y="0"/>
                  </a:moveTo>
                  <a:cubicBezTo>
                    <a:pt x="122" y="0"/>
                    <a:pt x="113" y="3"/>
                    <a:pt x="106" y="10"/>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1" y="116"/>
                    <a:pt x="1" y="116"/>
                    <a:pt x="1" y="115"/>
                  </a:cubicBezTo>
                  <a:cubicBezTo>
                    <a:pt x="1" y="115"/>
                    <a:pt x="1" y="115"/>
                    <a:pt x="1" y="115"/>
                  </a:cubicBezTo>
                  <a:cubicBezTo>
                    <a:pt x="4" y="113"/>
                    <a:pt x="7" y="110"/>
                    <a:pt x="11" y="109"/>
                  </a:cubicBezTo>
                  <a:cubicBezTo>
                    <a:pt x="11" y="109"/>
                    <a:pt x="11" y="109"/>
                    <a:pt x="11" y="109"/>
                  </a:cubicBezTo>
                  <a:cubicBezTo>
                    <a:pt x="11" y="109"/>
                    <a:pt x="11" y="109"/>
                    <a:pt x="11" y="109"/>
                  </a:cubicBezTo>
                  <a:cubicBezTo>
                    <a:pt x="15" y="107"/>
                    <a:pt x="20" y="106"/>
                    <a:pt x="25" y="106"/>
                  </a:cubicBezTo>
                  <a:cubicBezTo>
                    <a:pt x="110" y="106"/>
                    <a:pt x="110" y="106"/>
                    <a:pt x="110" y="106"/>
                  </a:cubicBezTo>
                  <a:cubicBezTo>
                    <a:pt x="156" y="60"/>
                    <a:pt x="156" y="60"/>
                    <a:pt x="156" y="60"/>
                  </a:cubicBezTo>
                  <a:cubicBezTo>
                    <a:pt x="170" y="46"/>
                    <a:pt x="170" y="24"/>
                    <a:pt x="156" y="10"/>
                  </a:cubicBezTo>
                  <a:cubicBezTo>
                    <a:pt x="149" y="3"/>
                    <a:pt x="140" y="0"/>
                    <a:pt x="131"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noEditPoints="1"/>
            </p:cNvSpPr>
            <p:nvPr/>
          </p:nvSpPr>
          <p:spPr bwMode="auto">
            <a:xfrm>
              <a:off x="6105525" y="4548188"/>
              <a:ext cx="36513" cy="111125"/>
            </a:xfrm>
            <a:custGeom>
              <a:avLst/>
              <a:gdLst>
                <a:gd name="T0" fmla="*/ 21 w 21"/>
                <a:gd name="T1" fmla="*/ 64 h 64"/>
                <a:gd name="T2" fmla="*/ 11 w 21"/>
                <a:gd name="T3" fmla="*/ 58 h 64"/>
                <a:gd name="T4" fmla="*/ 11 w 21"/>
                <a:gd name="T5" fmla="*/ 58 h 64"/>
                <a:gd name="T6" fmla="*/ 11 w 21"/>
                <a:gd name="T7" fmla="*/ 58 h 64"/>
                <a:gd name="T8" fmla="*/ 10 w 21"/>
                <a:gd name="T9" fmla="*/ 57 h 64"/>
                <a:gd name="T10" fmla="*/ 10 w 21"/>
                <a:gd name="T11" fmla="*/ 57 h 64"/>
                <a:gd name="T12" fmla="*/ 10 w 21"/>
                <a:gd name="T13" fmla="*/ 57 h 64"/>
                <a:gd name="T14" fmla="*/ 10 w 21"/>
                <a:gd name="T15" fmla="*/ 57 h 64"/>
                <a:gd name="T16" fmla="*/ 10 w 21"/>
                <a:gd name="T17" fmla="*/ 57 h 64"/>
                <a:gd name="T18" fmla="*/ 10 w 21"/>
                <a:gd name="T19" fmla="*/ 57 h 64"/>
                <a:gd name="T20" fmla="*/ 9 w 21"/>
                <a:gd name="T21" fmla="*/ 56 h 64"/>
                <a:gd name="T22" fmla="*/ 9 w 21"/>
                <a:gd name="T23" fmla="*/ 56 h 64"/>
                <a:gd name="T24" fmla="*/ 9 w 21"/>
                <a:gd name="T25" fmla="*/ 56 h 64"/>
                <a:gd name="T26" fmla="*/ 2 w 21"/>
                <a:gd name="T27" fmla="*/ 45 h 64"/>
                <a:gd name="T28" fmla="*/ 2 w 21"/>
                <a:gd name="T29" fmla="*/ 45 h 64"/>
                <a:gd name="T30" fmla="*/ 2 w 21"/>
                <a:gd name="T31" fmla="*/ 45 h 64"/>
                <a:gd name="T32" fmla="*/ 0 w 21"/>
                <a:gd name="T33" fmla="*/ 34 h 64"/>
                <a:gd name="T34" fmla="*/ 0 w 21"/>
                <a:gd name="T35" fmla="*/ 34 h 64"/>
                <a:gd name="T36" fmla="*/ 0 w 21"/>
                <a:gd name="T37" fmla="*/ 34 h 64"/>
                <a:gd name="T38" fmla="*/ 0 w 21"/>
                <a:gd name="T39" fmla="*/ 30 h 64"/>
                <a:gd name="T40" fmla="*/ 0 w 21"/>
                <a:gd name="T41" fmla="*/ 34 h 64"/>
                <a:gd name="T42" fmla="*/ 0 w 21"/>
                <a:gd name="T43" fmla="*/ 30 h 64"/>
                <a:gd name="T44" fmla="*/ 0 w 21"/>
                <a:gd name="T45" fmla="*/ 30 h 64"/>
                <a:gd name="T46" fmla="*/ 0 w 21"/>
                <a:gd name="T47" fmla="*/ 30 h 64"/>
                <a:gd name="T48" fmla="*/ 0 w 21"/>
                <a:gd name="T49" fmla="*/ 30 h 64"/>
                <a:gd name="T50" fmla="*/ 2 w 21"/>
                <a:gd name="T51" fmla="*/ 19 h 64"/>
                <a:gd name="T52" fmla="*/ 2 w 21"/>
                <a:gd name="T53" fmla="*/ 19 h 64"/>
                <a:gd name="T54" fmla="*/ 2 w 21"/>
                <a:gd name="T55" fmla="*/ 19 h 64"/>
                <a:gd name="T56" fmla="*/ 2 w 21"/>
                <a:gd name="T57" fmla="*/ 19 h 64"/>
                <a:gd name="T58" fmla="*/ 10 w 21"/>
                <a:gd name="T59" fmla="*/ 8 h 64"/>
                <a:gd name="T60" fmla="*/ 10 w 21"/>
                <a:gd name="T61" fmla="*/ 8 h 64"/>
                <a:gd name="T62" fmla="*/ 10 w 21"/>
                <a:gd name="T63" fmla="*/ 7 h 64"/>
                <a:gd name="T64" fmla="*/ 10 w 21"/>
                <a:gd name="T65" fmla="*/ 7 h 64"/>
                <a:gd name="T66" fmla="*/ 10 w 21"/>
                <a:gd name="T67" fmla="*/ 7 h 64"/>
                <a:gd name="T68" fmla="*/ 10 w 21"/>
                <a:gd name="T69" fmla="*/ 7 h 64"/>
                <a:gd name="T70" fmla="*/ 10 w 21"/>
                <a:gd name="T71" fmla="*/ 7 h 64"/>
                <a:gd name="T72" fmla="*/ 10 w 21"/>
                <a:gd name="T73" fmla="*/ 7 h 64"/>
                <a:gd name="T74" fmla="*/ 10 w 21"/>
                <a:gd name="T75" fmla="*/ 7 h 64"/>
                <a:gd name="T76" fmla="*/ 21 w 21"/>
                <a:gd name="T77" fmla="*/ 0 h 64"/>
                <a:gd name="T78" fmla="*/ 21 w 21"/>
                <a:gd name="T79" fmla="*/ 0 h 64"/>
                <a:gd name="T80" fmla="*/ 21 w 21"/>
                <a:gd name="T8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64">
                  <a:moveTo>
                    <a:pt x="21" y="64"/>
                  </a:moveTo>
                  <a:cubicBezTo>
                    <a:pt x="21" y="64"/>
                    <a:pt x="21" y="64"/>
                    <a:pt x="21" y="64"/>
                  </a:cubicBezTo>
                  <a:cubicBezTo>
                    <a:pt x="21" y="64"/>
                    <a:pt x="21" y="64"/>
                    <a:pt x="21" y="64"/>
                  </a:cubicBezTo>
                  <a:moveTo>
                    <a:pt x="11" y="58"/>
                  </a:moveTo>
                  <a:cubicBezTo>
                    <a:pt x="14" y="61"/>
                    <a:pt x="17" y="63"/>
                    <a:pt x="21" y="64"/>
                  </a:cubicBezTo>
                  <a:cubicBezTo>
                    <a:pt x="17" y="63"/>
                    <a:pt x="14" y="60"/>
                    <a:pt x="11" y="58"/>
                  </a:cubicBezTo>
                  <a:moveTo>
                    <a:pt x="10" y="57"/>
                  </a:moveTo>
                  <a:cubicBezTo>
                    <a:pt x="11" y="58"/>
                    <a:pt x="11" y="58"/>
                    <a:pt x="11" y="58"/>
                  </a:cubicBezTo>
                  <a:cubicBezTo>
                    <a:pt x="11" y="58"/>
                    <a:pt x="11" y="58"/>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9" y="56"/>
                  </a:moveTo>
                  <a:cubicBezTo>
                    <a:pt x="9" y="56"/>
                    <a:pt x="10" y="57"/>
                    <a:pt x="10" y="57"/>
                  </a:cubicBezTo>
                  <a:cubicBezTo>
                    <a:pt x="10" y="57"/>
                    <a:pt x="9" y="56"/>
                    <a:pt x="9" y="56"/>
                  </a:cubicBezTo>
                  <a:moveTo>
                    <a:pt x="2" y="45"/>
                  </a:moveTo>
                  <a:cubicBezTo>
                    <a:pt x="4" y="49"/>
                    <a:pt x="6" y="53"/>
                    <a:pt x="9" y="56"/>
                  </a:cubicBezTo>
                  <a:cubicBezTo>
                    <a:pt x="6" y="53"/>
                    <a:pt x="4" y="49"/>
                    <a:pt x="2" y="45"/>
                  </a:cubicBezTo>
                  <a:moveTo>
                    <a:pt x="2" y="45"/>
                  </a:moveTo>
                  <a:cubicBezTo>
                    <a:pt x="2" y="45"/>
                    <a:pt x="2" y="45"/>
                    <a:pt x="2" y="45"/>
                  </a:cubicBezTo>
                  <a:cubicBezTo>
                    <a:pt x="2" y="45"/>
                    <a:pt x="2" y="45"/>
                    <a:pt x="2" y="45"/>
                  </a:cubicBezTo>
                  <a:moveTo>
                    <a:pt x="2" y="45"/>
                  </a:moveTo>
                  <a:cubicBezTo>
                    <a:pt x="2" y="45"/>
                    <a:pt x="2" y="45"/>
                    <a:pt x="2" y="45"/>
                  </a:cubicBezTo>
                  <a:cubicBezTo>
                    <a:pt x="2" y="45"/>
                    <a:pt x="2" y="45"/>
                    <a:pt x="2" y="45"/>
                  </a:cubicBezTo>
                  <a:moveTo>
                    <a:pt x="0" y="34"/>
                  </a:moveTo>
                  <a:cubicBezTo>
                    <a:pt x="0" y="34"/>
                    <a:pt x="0" y="34"/>
                    <a:pt x="0" y="34"/>
                  </a:cubicBezTo>
                  <a:cubicBezTo>
                    <a:pt x="0" y="34"/>
                    <a:pt x="0" y="34"/>
                    <a:pt x="0" y="34"/>
                  </a:cubicBezTo>
                  <a:moveTo>
                    <a:pt x="0" y="34"/>
                  </a:moveTo>
                  <a:cubicBezTo>
                    <a:pt x="0" y="34"/>
                    <a:pt x="0" y="34"/>
                    <a:pt x="0" y="34"/>
                  </a:cubicBezTo>
                  <a:cubicBezTo>
                    <a:pt x="0" y="34"/>
                    <a:pt x="0" y="34"/>
                    <a:pt x="0" y="34"/>
                  </a:cubicBezTo>
                  <a:moveTo>
                    <a:pt x="0" y="30"/>
                  </a:moveTo>
                  <a:cubicBezTo>
                    <a:pt x="0" y="31"/>
                    <a:pt x="0" y="31"/>
                    <a:pt x="0" y="32"/>
                  </a:cubicBezTo>
                  <a:cubicBezTo>
                    <a:pt x="0" y="33"/>
                    <a:pt x="0" y="33"/>
                    <a:pt x="0" y="34"/>
                  </a:cubicBezTo>
                  <a:cubicBezTo>
                    <a:pt x="0" y="33"/>
                    <a:pt x="0" y="33"/>
                    <a:pt x="0" y="32"/>
                  </a:cubicBezTo>
                  <a:cubicBezTo>
                    <a:pt x="0" y="31"/>
                    <a:pt x="0" y="31"/>
                    <a:pt x="0" y="30"/>
                  </a:cubicBezTo>
                  <a:moveTo>
                    <a:pt x="0" y="30"/>
                  </a:moveTo>
                  <a:cubicBezTo>
                    <a:pt x="0" y="30"/>
                    <a:pt x="0" y="30"/>
                    <a:pt x="0" y="30"/>
                  </a:cubicBezTo>
                  <a:cubicBezTo>
                    <a:pt x="0" y="30"/>
                    <a:pt x="0" y="30"/>
                    <a:pt x="0" y="30"/>
                  </a:cubicBezTo>
                  <a:moveTo>
                    <a:pt x="0" y="30"/>
                  </a:moveTo>
                  <a:cubicBezTo>
                    <a:pt x="0" y="30"/>
                    <a:pt x="0" y="30"/>
                    <a:pt x="0" y="30"/>
                  </a:cubicBezTo>
                  <a:cubicBezTo>
                    <a:pt x="0" y="30"/>
                    <a:pt x="0" y="30"/>
                    <a:pt x="0" y="30"/>
                  </a:cubicBezTo>
                  <a:moveTo>
                    <a:pt x="2" y="19"/>
                  </a:moveTo>
                  <a:cubicBezTo>
                    <a:pt x="2" y="19"/>
                    <a:pt x="2" y="19"/>
                    <a:pt x="2" y="19"/>
                  </a:cubicBezTo>
                  <a:cubicBezTo>
                    <a:pt x="2" y="19"/>
                    <a:pt x="2" y="19"/>
                    <a:pt x="2" y="19"/>
                  </a:cubicBezTo>
                  <a:moveTo>
                    <a:pt x="2" y="19"/>
                  </a:moveTo>
                  <a:cubicBezTo>
                    <a:pt x="2" y="19"/>
                    <a:pt x="2" y="19"/>
                    <a:pt x="2" y="19"/>
                  </a:cubicBezTo>
                  <a:cubicBezTo>
                    <a:pt x="2" y="19"/>
                    <a:pt x="2" y="19"/>
                    <a:pt x="2" y="19"/>
                  </a:cubicBezTo>
                  <a:moveTo>
                    <a:pt x="9" y="8"/>
                  </a:moveTo>
                  <a:cubicBezTo>
                    <a:pt x="6" y="11"/>
                    <a:pt x="4" y="15"/>
                    <a:pt x="2" y="19"/>
                  </a:cubicBezTo>
                  <a:cubicBezTo>
                    <a:pt x="4" y="15"/>
                    <a:pt x="6" y="11"/>
                    <a:pt x="9" y="8"/>
                  </a:cubicBezTo>
                  <a:moveTo>
                    <a:pt x="10" y="8"/>
                  </a:moveTo>
                  <a:cubicBezTo>
                    <a:pt x="10" y="8"/>
                    <a:pt x="9" y="8"/>
                    <a:pt x="9" y="8"/>
                  </a:cubicBezTo>
                  <a:cubicBezTo>
                    <a:pt x="9" y="8"/>
                    <a:pt x="10" y="8"/>
                    <a:pt x="10" y="8"/>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1" y="6"/>
                  </a:moveTo>
                  <a:cubicBezTo>
                    <a:pt x="11" y="7"/>
                    <a:pt x="11" y="7"/>
                    <a:pt x="10" y="7"/>
                  </a:cubicBezTo>
                  <a:cubicBezTo>
                    <a:pt x="11" y="7"/>
                    <a:pt x="11" y="7"/>
                    <a:pt x="11" y="6"/>
                  </a:cubicBezTo>
                  <a:moveTo>
                    <a:pt x="21" y="0"/>
                  </a:moveTo>
                  <a:cubicBezTo>
                    <a:pt x="17" y="1"/>
                    <a:pt x="14" y="4"/>
                    <a:pt x="11" y="6"/>
                  </a:cubicBezTo>
                  <a:cubicBezTo>
                    <a:pt x="14" y="4"/>
                    <a:pt x="17" y="1"/>
                    <a:pt x="21" y="0"/>
                  </a:cubicBezTo>
                  <a:moveTo>
                    <a:pt x="21" y="0"/>
                  </a:moveTo>
                  <a:cubicBezTo>
                    <a:pt x="21" y="0"/>
                    <a:pt x="21" y="0"/>
                    <a:pt x="21" y="0"/>
                  </a:cubicBezTo>
                  <a:cubicBezTo>
                    <a:pt x="21" y="0"/>
                    <a:pt x="21" y="0"/>
                    <a:pt x="2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6"/>
            <p:cNvSpPr>
              <a:spLocks noEditPoints="1"/>
            </p:cNvSpPr>
            <p:nvPr/>
          </p:nvSpPr>
          <p:spPr bwMode="auto">
            <a:xfrm>
              <a:off x="6105525" y="4543426"/>
              <a:ext cx="2317750" cy="122237"/>
            </a:xfrm>
            <a:custGeom>
              <a:avLst/>
              <a:gdLst>
                <a:gd name="T0" fmla="*/ 10 w 1326"/>
                <a:gd name="T1" fmla="*/ 60 h 70"/>
                <a:gd name="T2" fmla="*/ 10 w 1326"/>
                <a:gd name="T3" fmla="*/ 60 h 70"/>
                <a:gd name="T4" fmla="*/ 10 w 1326"/>
                <a:gd name="T5" fmla="*/ 60 h 70"/>
                <a:gd name="T6" fmla="*/ 10 w 1326"/>
                <a:gd name="T7" fmla="*/ 60 h 70"/>
                <a:gd name="T8" fmla="*/ 10 w 1326"/>
                <a:gd name="T9" fmla="*/ 60 h 70"/>
                <a:gd name="T10" fmla="*/ 10 w 1326"/>
                <a:gd name="T11" fmla="*/ 60 h 70"/>
                <a:gd name="T12" fmla="*/ 10 w 1326"/>
                <a:gd name="T13" fmla="*/ 60 h 70"/>
                <a:gd name="T14" fmla="*/ 10 w 1326"/>
                <a:gd name="T15" fmla="*/ 60 h 70"/>
                <a:gd name="T16" fmla="*/ 10 w 1326"/>
                <a:gd name="T17" fmla="*/ 60 h 70"/>
                <a:gd name="T18" fmla="*/ 9 w 1326"/>
                <a:gd name="T19" fmla="*/ 59 h 70"/>
                <a:gd name="T20" fmla="*/ 9 w 1326"/>
                <a:gd name="T21" fmla="*/ 59 h 70"/>
                <a:gd name="T22" fmla="*/ 9 w 1326"/>
                <a:gd name="T23" fmla="*/ 59 h 70"/>
                <a:gd name="T24" fmla="*/ 2 w 1326"/>
                <a:gd name="T25" fmla="*/ 48 h 70"/>
                <a:gd name="T26" fmla="*/ 2 w 1326"/>
                <a:gd name="T27" fmla="*/ 48 h 70"/>
                <a:gd name="T28" fmla="*/ 2 w 1326"/>
                <a:gd name="T29" fmla="*/ 48 h 70"/>
                <a:gd name="T30" fmla="*/ 2 w 1326"/>
                <a:gd name="T31" fmla="*/ 48 h 70"/>
                <a:gd name="T32" fmla="*/ 2 w 1326"/>
                <a:gd name="T33" fmla="*/ 48 h 70"/>
                <a:gd name="T34" fmla="*/ 2 w 1326"/>
                <a:gd name="T35" fmla="*/ 48 h 70"/>
                <a:gd name="T36" fmla="*/ 0 w 1326"/>
                <a:gd name="T37" fmla="*/ 37 h 70"/>
                <a:gd name="T38" fmla="*/ 2 w 1326"/>
                <a:gd name="T39" fmla="*/ 48 h 70"/>
                <a:gd name="T40" fmla="*/ 0 w 1326"/>
                <a:gd name="T41" fmla="*/ 37 h 70"/>
                <a:gd name="T42" fmla="*/ 0 w 1326"/>
                <a:gd name="T43" fmla="*/ 37 h 70"/>
                <a:gd name="T44" fmla="*/ 0 w 1326"/>
                <a:gd name="T45" fmla="*/ 37 h 70"/>
                <a:gd name="T46" fmla="*/ 0 w 1326"/>
                <a:gd name="T47" fmla="*/ 37 h 70"/>
                <a:gd name="T48" fmla="*/ 0 w 1326"/>
                <a:gd name="T49" fmla="*/ 37 h 70"/>
                <a:gd name="T50" fmla="*/ 0 w 1326"/>
                <a:gd name="T51" fmla="*/ 37 h 70"/>
                <a:gd name="T52" fmla="*/ 0 w 1326"/>
                <a:gd name="T53" fmla="*/ 37 h 70"/>
                <a:gd name="T54" fmla="*/ 0 w 1326"/>
                <a:gd name="T55" fmla="*/ 33 h 70"/>
                <a:gd name="T56" fmla="*/ 0 w 1326"/>
                <a:gd name="T57" fmla="*/ 33 h 70"/>
                <a:gd name="T58" fmla="*/ 0 w 1326"/>
                <a:gd name="T59" fmla="*/ 33 h 70"/>
                <a:gd name="T60" fmla="*/ 0 w 1326"/>
                <a:gd name="T61" fmla="*/ 33 h 70"/>
                <a:gd name="T62" fmla="*/ 0 w 1326"/>
                <a:gd name="T63" fmla="*/ 33 h 70"/>
                <a:gd name="T64" fmla="*/ 0 w 1326"/>
                <a:gd name="T65" fmla="*/ 33 h 70"/>
                <a:gd name="T66" fmla="*/ 2 w 1326"/>
                <a:gd name="T67" fmla="*/ 22 h 70"/>
                <a:gd name="T68" fmla="*/ 0 w 1326"/>
                <a:gd name="T69" fmla="*/ 33 h 70"/>
                <a:gd name="T70" fmla="*/ 2 w 1326"/>
                <a:gd name="T71" fmla="*/ 22 h 70"/>
                <a:gd name="T72" fmla="*/ 2 w 1326"/>
                <a:gd name="T73" fmla="*/ 22 h 70"/>
                <a:gd name="T74" fmla="*/ 2 w 1326"/>
                <a:gd name="T75" fmla="*/ 22 h 70"/>
                <a:gd name="T76" fmla="*/ 2 w 1326"/>
                <a:gd name="T77" fmla="*/ 22 h 70"/>
                <a:gd name="T78" fmla="*/ 2 w 1326"/>
                <a:gd name="T79" fmla="*/ 22 h 70"/>
                <a:gd name="T80" fmla="*/ 2 w 1326"/>
                <a:gd name="T81" fmla="*/ 22 h 70"/>
                <a:gd name="T82" fmla="*/ 2 w 1326"/>
                <a:gd name="T83" fmla="*/ 22 h 70"/>
                <a:gd name="T84" fmla="*/ 9 w 1326"/>
                <a:gd name="T85" fmla="*/ 11 h 70"/>
                <a:gd name="T86" fmla="*/ 9 w 1326"/>
                <a:gd name="T87" fmla="*/ 11 h 70"/>
                <a:gd name="T88" fmla="*/ 9 w 1326"/>
                <a:gd name="T89" fmla="*/ 11 h 70"/>
                <a:gd name="T90" fmla="*/ 10 w 1326"/>
                <a:gd name="T91" fmla="*/ 10 h 70"/>
                <a:gd name="T92" fmla="*/ 10 w 1326"/>
                <a:gd name="T93" fmla="*/ 11 h 70"/>
                <a:gd name="T94" fmla="*/ 10 w 1326"/>
                <a:gd name="T95" fmla="*/ 10 h 70"/>
                <a:gd name="T96" fmla="*/ 10 w 1326"/>
                <a:gd name="T97" fmla="*/ 10 h 70"/>
                <a:gd name="T98" fmla="*/ 10 w 1326"/>
                <a:gd name="T99" fmla="*/ 10 h 70"/>
                <a:gd name="T100" fmla="*/ 10 w 1326"/>
                <a:gd name="T101" fmla="*/ 10 h 70"/>
                <a:gd name="T102" fmla="*/ 10 w 1326"/>
                <a:gd name="T103" fmla="*/ 10 h 70"/>
                <a:gd name="T104" fmla="*/ 10 w 1326"/>
                <a:gd name="T105" fmla="*/ 10 h 70"/>
                <a:gd name="T106" fmla="*/ 10 w 1326"/>
                <a:gd name="T107" fmla="*/ 10 h 70"/>
                <a:gd name="T108" fmla="*/ 10 w 1326"/>
                <a:gd name="T109" fmla="*/ 10 h 70"/>
                <a:gd name="T110" fmla="*/ 1291 w 1326"/>
                <a:gd name="T111" fmla="*/ 0 h 70"/>
                <a:gd name="T112" fmla="*/ 120 w 1326"/>
                <a:gd name="T113" fmla="*/ 0 h 70"/>
                <a:gd name="T114" fmla="*/ 85 w 1326"/>
                <a:gd name="T115" fmla="*/ 35 h 70"/>
                <a:gd name="T116" fmla="*/ 120 w 1326"/>
                <a:gd name="T117" fmla="*/ 70 h 70"/>
                <a:gd name="T118" fmla="*/ 1291 w 1326"/>
                <a:gd name="T119" fmla="*/ 70 h 70"/>
                <a:gd name="T120" fmla="*/ 1326 w 1326"/>
                <a:gd name="T121" fmla="*/ 35 h 70"/>
                <a:gd name="T122" fmla="*/ 1291 w 1326"/>
                <a:gd name="T1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6" h="70">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9" y="59"/>
                  </a:moveTo>
                  <a:cubicBezTo>
                    <a:pt x="9" y="59"/>
                    <a:pt x="9" y="59"/>
                    <a:pt x="9" y="59"/>
                  </a:cubicBezTo>
                  <a:cubicBezTo>
                    <a:pt x="9" y="59"/>
                    <a:pt x="9" y="59"/>
                    <a:pt x="9" y="59"/>
                  </a:cubicBezTo>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0" y="37"/>
                  </a:moveTo>
                  <a:cubicBezTo>
                    <a:pt x="0" y="41"/>
                    <a:pt x="1" y="45"/>
                    <a:pt x="2" y="48"/>
                  </a:cubicBezTo>
                  <a:cubicBezTo>
                    <a:pt x="1" y="45"/>
                    <a:pt x="0" y="41"/>
                    <a:pt x="0" y="37"/>
                  </a:cubicBezTo>
                  <a:moveTo>
                    <a:pt x="0" y="37"/>
                  </a:moveTo>
                  <a:cubicBezTo>
                    <a:pt x="0" y="37"/>
                    <a:pt x="0" y="37"/>
                    <a:pt x="0" y="37"/>
                  </a:cubicBezTo>
                  <a:cubicBezTo>
                    <a:pt x="0" y="37"/>
                    <a:pt x="0" y="37"/>
                    <a:pt x="0" y="37"/>
                  </a:cubicBezTo>
                  <a:moveTo>
                    <a:pt x="0" y="37"/>
                  </a:moveTo>
                  <a:cubicBezTo>
                    <a:pt x="0" y="37"/>
                    <a:pt x="0" y="37"/>
                    <a:pt x="0" y="37"/>
                  </a:cubicBezTo>
                  <a:cubicBezTo>
                    <a:pt x="0" y="37"/>
                    <a:pt x="0" y="37"/>
                    <a:pt x="0" y="37"/>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2" y="22"/>
                  </a:moveTo>
                  <a:cubicBezTo>
                    <a:pt x="1" y="25"/>
                    <a:pt x="0" y="29"/>
                    <a:pt x="0" y="33"/>
                  </a:cubicBezTo>
                  <a:cubicBezTo>
                    <a:pt x="0" y="29"/>
                    <a:pt x="1" y="26"/>
                    <a:pt x="2" y="22"/>
                  </a:cubicBezTo>
                  <a:moveTo>
                    <a:pt x="2" y="22"/>
                  </a:moveTo>
                  <a:cubicBezTo>
                    <a:pt x="2" y="22"/>
                    <a:pt x="2" y="22"/>
                    <a:pt x="2" y="22"/>
                  </a:cubicBezTo>
                  <a:cubicBezTo>
                    <a:pt x="2" y="22"/>
                    <a:pt x="2" y="22"/>
                    <a:pt x="2" y="22"/>
                  </a:cubicBezTo>
                  <a:moveTo>
                    <a:pt x="2" y="22"/>
                  </a:moveTo>
                  <a:cubicBezTo>
                    <a:pt x="2" y="22"/>
                    <a:pt x="2" y="22"/>
                    <a:pt x="2" y="22"/>
                  </a:cubicBezTo>
                  <a:cubicBezTo>
                    <a:pt x="2" y="22"/>
                    <a:pt x="2" y="22"/>
                    <a:pt x="2" y="22"/>
                  </a:cubicBezTo>
                  <a:moveTo>
                    <a:pt x="9" y="11"/>
                  </a:moveTo>
                  <a:cubicBezTo>
                    <a:pt x="9" y="11"/>
                    <a:pt x="9" y="11"/>
                    <a:pt x="9" y="11"/>
                  </a:cubicBezTo>
                  <a:cubicBezTo>
                    <a:pt x="9" y="11"/>
                    <a:pt x="9" y="11"/>
                    <a:pt x="9" y="11"/>
                  </a:cubicBezTo>
                  <a:moveTo>
                    <a:pt x="10" y="10"/>
                  </a:moveTo>
                  <a:cubicBezTo>
                    <a:pt x="10" y="10"/>
                    <a:pt x="10" y="11"/>
                    <a:pt x="10" y="11"/>
                  </a:cubicBezTo>
                  <a:cubicBezTo>
                    <a:pt x="10" y="11"/>
                    <a:pt x="10" y="10"/>
                    <a:pt x="10" y="10"/>
                  </a:cubicBezTo>
                  <a:moveTo>
                    <a:pt x="10" y="10"/>
                  </a:moveTo>
                  <a:cubicBezTo>
                    <a:pt x="10" y="10"/>
                    <a:pt x="10" y="10"/>
                    <a:pt x="10" y="10"/>
                  </a:cubicBezTo>
                  <a:cubicBezTo>
                    <a:pt x="10" y="10"/>
                    <a:pt x="10" y="10"/>
                    <a:pt x="10" y="10"/>
                  </a:cubicBezTo>
                  <a:moveTo>
                    <a:pt x="10" y="10"/>
                  </a:moveTo>
                  <a:cubicBezTo>
                    <a:pt x="10" y="10"/>
                    <a:pt x="10" y="10"/>
                    <a:pt x="10" y="10"/>
                  </a:cubicBezTo>
                  <a:cubicBezTo>
                    <a:pt x="10" y="10"/>
                    <a:pt x="10" y="10"/>
                    <a:pt x="10" y="10"/>
                  </a:cubicBezTo>
                  <a:cubicBezTo>
                    <a:pt x="10" y="10"/>
                    <a:pt x="10" y="10"/>
                    <a:pt x="10" y="10"/>
                  </a:cubicBezTo>
                  <a:moveTo>
                    <a:pt x="1291" y="0"/>
                  </a:moveTo>
                  <a:cubicBezTo>
                    <a:pt x="120" y="0"/>
                    <a:pt x="120" y="0"/>
                    <a:pt x="120" y="0"/>
                  </a:cubicBezTo>
                  <a:cubicBezTo>
                    <a:pt x="85" y="35"/>
                    <a:pt x="85" y="35"/>
                    <a:pt x="85" y="35"/>
                  </a:cubicBezTo>
                  <a:cubicBezTo>
                    <a:pt x="120" y="70"/>
                    <a:pt x="120" y="70"/>
                    <a:pt x="120" y="70"/>
                  </a:cubicBezTo>
                  <a:cubicBezTo>
                    <a:pt x="1291" y="70"/>
                    <a:pt x="1291" y="70"/>
                    <a:pt x="1291" y="70"/>
                  </a:cubicBezTo>
                  <a:cubicBezTo>
                    <a:pt x="1326" y="35"/>
                    <a:pt x="1326" y="35"/>
                    <a:pt x="1326" y="35"/>
                  </a:cubicBezTo>
                  <a:cubicBezTo>
                    <a:pt x="1291" y="0"/>
                    <a:pt x="1291" y="0"/>
                    <a:pt x="1291"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7"/>
            <p:cNvSpPr>
              <a:spLocks noEditPoints="1"/>
            </p:cNvSpPr>
            <p:nvPr/>
          </p:nvSpPr>
          <p:spPr bwMode="auto">
            <a:xfrm>
              <a:off x="6122988" y="4603751"/>
              <a:ext cx="192088" cy="61912"/>
            </a:xfrm>
            <a:custGeom>
              <a:avLst/>
              <a:gdLst>
                <a:gd name="T0" fmla="*/ 11 w 110"/>
                <a:gd name="T1" fmla="*/ 32 h 35"/>
                <a:gd name="T2" fmla="*/ 11 w 110"/>
                <a:gd name="T3" fmla="*/ 32 h 35"/>
                <a:gd name="T4" fmla="*/ 11 w 110"/>
                <a:gd name="T5" fmla="*/ 32 h 35"/>
                <a:gd name="T6" fmla="*/ 1 w 110"/>
                <a:gd name="T7" fmla="*/ 26 h 35"/>
                <a:gd name="T8" fmla="*/ 1 w 110"/>
                <a:gd name="T9" fmla="*/ 26 h 35"/>
                <a:gd name="T10" fmla="*/ 1 w 110"/>
                <a:gd name="T11" fmla="*/ 26 h 35"/>
                <a:gd name="T12" fmla="*/ 0 w 110"/>
                <a:gd name="T13" fmla="*/ 25 h 35"/>
                <a:gd name="T14" fmla="*/ 0 w 110"/>
                <a:gd name="T15" fmla="*/ 25 h 35"/>
                <a:gd name="T16" fmla="*/ 0 w 110"/>
                <a:gd name="T17" fmla="*/ 25 h 35"/>
                <a:gd name="T18" fmla="*/ 0 w 110"/>
                <a:gd name="T19" fmla="*/ 25 h 35"/>
                <a:gd name="T20" fmla="*/ 0 w 110"/>
                <a:gd name="T21" fmla="*/ 25 h 35"/>
                <a:gd name="T22" fmla="*/ 0 w 110"/>
                <a:gd name="T23" fmla="*/ 25 h 35"/>
                <a:gd name="T24" fmla="*/ 0 w 110"/>
                <a:gd name="T25" fmla="*/ 25 h 35"/>
                <a:gd name="T26" fmla="*/ 0 w 110"/>
                <a:gd name="T27" fmla="*/ 25 h 35"/>
                <a:gd name="T28" fmla="*/ 0 w 110"/>
                <a:gd name="T29" fmla="*/ 25 h 35"/>
                <a:gd name="T30" fmla="*/ 75 w 110"/>
                <a:gd name="T31" fmla="*/ 0 h 35"/>
                <a:gd name="T32" fmla="*/ 50 w 110"/>
                <a:gd name="T33" fmla="*/ 25 h 35"/>
                <a:gd name="T34" fmla="*/ 25 w 110"/>
                <a:gd name="T35" fmla="*/ 35 h 35"/>
                <a:gd name="T36" fmla="*/ 11 w 110"/>
                <a:gd name="T37" fmla="*/ 32 h 35"/>
                <a:gd name="T38" fmla="*/ 25 w 110"/>
                <a:gd name="T39" fmla="*/ 35 h 35"/>
                <a:gd name="T40" fmla="*/ 110 w 110"/>
                <a:gd name="T41" fmla="*/ 35 h 35"/>
                <a:gd name="T42" fmla="*/ 75 w 11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35">
                  <a:moveTo>
                    <a:pt x="11" y="32"/>
                  </a:moveTo>
                  <a:cubicBezTo>
                    <a:pt x="11" y="32"/>
                    <a:pt x="11" y="32"/>
                    <a:pt x="11" y="32"/>
                  </a:cubicBezTo>
                  <a:cubicBezTo>
                    <a:pt x="11" y="32"/>
                    <a:pt x="11" y="32"/>
                    <a:pt x="11" y="32"/>
                  </a:cubicBezTo>
                  <a:moveTo>
                    <a:pt x="1" y="26"/>
                  </a:moveTo>
                  <a:cubicBezTo>
                    <a:pt x="1" y="26"/>
                    <a:pt x="1" y="26"/>
                    <a:pt x="1" y="26"/>
                  </a:cubicBezTo>
                  <a:cubicBezTo>
                    <a:pt x="1" y="26"/>
                    <a:pt x="1" y="26"/>
                    <a:pt x="1" y="26"/>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75" y="0"/>
                  </a:moveTo>
                  <a:cubicBezTo>
                    <a:pt x="50" y="25"/>
                    <a:pt x="50" y="25"/>
                    <a:pt x="50" y="25"/>
                  </a:cubicBezTo>
                  <a:cubicBezTo>
                    <a:pt x="43" y="32"/>
                    <a:pt x="34" y="35"/>
                    <a:pt x="25" y="35"/>
                  </a:cubicBezTo>
                  <a:cubicBezTo>
                    <a:pt x="20" y="35"/>
                    <a:pt x="15" y="34"/>
                    <a:pt x="11" y="32"/>
                  </a:cubicBezTo>
                  <a:cubicBezTo>
                    <a:pt x="15" y="34"/>
                    <a:pt x="20" y="35"/>
                    <a:pt x="25" y="35"/>
                  </a:cubicBezTo>
                  <a:cubicBezTo>
                    <a:pt x="110" y="35"/>
                    <a:pt x="110" y="35"/>
                    <a:pt x="110" y="35"/>
                  </a:cubicBezTo>
                  <a:cubicBezTo>
                    <a:pt x="75" y="0"/>
                    <a:pt x="75" y="0"/>
                    <a:pt x="7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94" name="Freeform 88"/>
            <p:cNvSpPr>
              <a:spLocks noEditPoints="1"/>
            </p:cNvSpPr>
            <p:nvPr/>
          </p:nvSpPr>
          <p:spPr bwMode="auto">
            <a:xfrm>
              <a:off x="6122988" y="4543426"/>
              <a:ext cx="192088" cy="60325"/>
            </a:xfrm>
            <a:custGeom>
              <a:avLst/>
              <a:gdLst>
                <a:gd name="T0" fmla="*/ 0 w 110"/>
                <a:gd name="T1" fmla="*/ 10 h 35"/>
                <a:gd name="T2" fmla="*/ 0 w 110"/>
                <a:gd name="T3" fmla="*/ 10 h 35"/>
                <a:gd name="T4" fmla="*/ 0 w 110"/>
                <a:gd name="T5" fmla="*/ 10 h 35"/>
                <a:gd name="T6" fmla="*/ 0 w 110"/>
                <a:gd name="T7" fmla="*/ 10 h 35"/>
                <a:gd name="T8" fmla="*/ 0 w 110"/>
                <a:gd name="T9" fmla="*/ 10 h 35"/>
                <a:gd name="T10" fmla="*/ 0 w 110"/>
                <a:gd name="T11" fmla="*/ 10 h 35"/>
                <a:gd name="T12" fmla="*/ 0 w 110"/>
                <a:gd name="T13" fmla="*/ 10 h 35"/>
                <a:gd name="T14" fmla="*/ 0 w 110"/>
                <a:gd name="T15" fmla="*/ 10 h 35"/>
                <a:gd name="T16" fmla="*/ 0 w 110"/>
                <a:gd name="T17" fmla="*/ 10 h 35"/>
                <a:gd name="T18" fmla="*/ 0 w 110"/>
                <a:gd name="T19" fmla="*/ 10 h 35"/>
                <a:gd name="T20" fmla="*/ 0 w 110"/>
                <a:gd name="T21" fmla="*/ 10 h 35"/>
                <a:gd name="T22" fmla="*/ 0 w 110"/>
                <a:gd name="T23" fmla="*/ 10 h 35"/>
                <a:gd name="T24" fmla="*/ 0 w 110"/>
                <a:gd name="T25" fmla="*/ 10 h 35"/>
                <a:gd name="T26" fmla="*/ 1 w 110"/>
                <a:gd name="T27" fmla="*/ 9 h 35"/>
                <a:gd name="T28" fmla="*/ 1 w 110"/>
                <a:gd name="T29" fmla="*/ 9 h 35"/>
                <a:gd name="T30" fmla="*/ 1 w 110"/>
                <a:gd name="T31" fmla="*/ 9 h 35"/>
                <a:gd name="T32" fmla="*/ 11 w 110"/>
                <a:gd name="T33" fmla="*/ 3 h 35"/>
                <a:gd name="T34" fmla="*/ 11 w 110"/>
                <a:gd name="T35" fmla="*/ 3 h 35"/>
                <a:gd name="T36" fmla="*/ 11 w 110"/>
                <a:gd name="T37" fmla="*/ 3 h 35"/>
                <a:gd name="T38" fmla="*/ 110 w 110"/>
                <a:gd name="T39" fmla="*/ 0 h 35"/>
                <a:gd name="T40" fmla="*/ 25 w 110"/>
                <a:gd name="T41" fmla="*/ 0 h 35"/>
                <a:gd name="T42" fmla="*/ 11 w 110"/>
                <a:gd name="T43" fmla="*/ 3 h 35"/>
                <a:gd name="T44" fmla="*/ 25 w 110"/>
                <a:gd name="T45" fmla="*/ 0 h 35"/>
                <a:gd name="T46" fmla="*/ 50 w 110"/>
                <a:gd name="T47" fmla="*/ 10 h 35"/>
                <a:gd name="T48" fmla="*/ 75 w 110"/>
                <a:gd name="T49" fmla="*/ 35 h 35"/>
                <a:gd name="T50" fmla="*/ 110 w 110"/>
                <a:gd name="T5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5">
                  <a:moveTo>
                    <a:pt x="0" y="10"/>
                  </a:move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1" y="9"/>
                  </a:moveTo>
                  <a:cubicBezTo>
                    <a:pt x="1" y="9"/>
                    <a:pt x="1" y="9"/>
                    <a:pt x="1" y="9"/>
                  </a:cubicBezTo>
                  <a:cubicBezTo>
                    <a:pt x="1" y="9"/>
                    <a:pt x="1" y="9"/>
                    <a:pt x="1" y="9"/>
                  </a:cubicBezTo>
                  <a:moveTo>
                    <a:pt x="11" y="3"/>
                  </a:moveTo>
                  <a:cubicBezTo>
                    <a:pt x="11" y="3"/>
                    <a:pt x="11" y="3"/>
                    <a:pt x="11" y="3"/>
                  </a:cubicBezTo>
                  <a:cubicBezTo>
                    <a:pt x="11" y="3"/>
                    <a:pt x="11" y="3"/>
                    <a:pt x="11" y="3"/>
                  </a:cubicBezTo>
                  <a:moveTo>
                    <a:pt x="110" y="0"/>
                  </a:moveTo>
                  <a:cubicBezTo>
                    <a:pt x="25" y="0"/>
                    <a:pt x="25" y="0"/>
                    <a:pt x="25" y="0"/>
                  </a:cubicBezTo>
                  <a:cubicBezTo>
                    <a:pt x="20" y="0"/>
                    <a:pt x="15" y="1"/>
                    <a:pt x="11" y="3"/>
                  </a:cubicBezTo>
                  <a:cubicBezTo>
                    <a:pt x="15" y="1"/>
                    <a:pt x="20" y="0"/>
                    <a:pt x="25" y="0"/>
                  </a:cubicBezTo>
                  <a:cubicBezTo>
                    <a:pt x="34" y="0"/>
                    <a:pt x="43" y="3"/>
                    <a:pt x="50" y="10"/>
                  </a:cubicBezTo>
                  <a:cubicBezTo>
                    <a:pt x="75" y="35"/>
                    <a:pt x="75" y="35"/>
                    <a:pt x="75" y="35"/>
                  </a:cubicBezTo>
                  <a:cubicBezTo>
                    <a:pt x="110" y="0"/>
                    <a:pt x="110" y="0"/>
                    <a:pt x="11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95" name="Freeform 89"/>
            <p:cNvSpPr>
              <a:spLocks/>
            </p:cNvSpPr>
            <p:nvPr/>
          </p:nvSpPr>
          <p:spPr bwMode="auto">
            <a:xfrm>
              <a:off x="6105525" y="4543426"/>
              <a:ext cx="147638" cy="122237"/>
            </a:xfrm>
            <a:custGeom>
              <a:avLst/>
              <a:gdLst>
                <a:gd name="T0" fmla="*/ 21 w 85"/>
                <a:gd name="T1" fmla="*/ 3 h 70"/>
                <a:gd name="T2" fmla="*/ 21 w 85"/>
                <a:gd name="T3" fmla="*/ 3 h 70"/>
                <a:gd name="T4" fmla="*/ 11 w 85"/>
                <a:gd name="T5" fmla="*/ 9 h 70"/>
                <a:gd name="T6" fmla="*/ 10 w 85"/>
                <a:gd name="T7" fmla="*/ 10 h 70"/>
                <a:gd name="T8" fmla="*/ 10 w 85"/>
                <a:gd name="T9" fmla="*/ 10 h 70"/>
                <a:gd name="T10" fmla="*/ 10 w 85"/>
                <a:gd name="T11" fmla="*/ 10 h 70"/>
                <a:gd name="T12" fmla="*/ 10 w 85"/>
                <a:gd name="T13" fmla="*/ 10 h 70"/>
                <a:gd name="T14" fmla="*/ 10 w 85"/>
                <a:gd name="T15" fmla="*/ 10 h 70"/>
                <a:gd name="T16" fmla="*/ 9 w 85"/>
                <a:gd name="T17" fmla="*/ 11 h 70"/>
                <a:gd name="T18" fmla="*/ 2 w 85"/>
                <a:gd name="T19" fmla="*/ 22 h 70"/>
                <a:gd name="T20" fmla="*/ 2 w 85"/>
                <a:gd name="T21" fmla="*/ 22 h 70"/>
                <a:gd name="T22" fmla="*/ 2 w 85"/>
                <a:gd name="T23" fmla="*/ 22 h 70"/>
                <a:gd name="T24" fmla="*/ 0 w 85"/>
                <a:gd name="T25" fmla="*/ 33 h 70"/>
                <a:gd name="T26" fmla="*/ 0 w 85"/>
                <a:gd name="T27" fmla="*/ 33 h 70"/>
                <a:gd name="T28" fmla="*/ 0 w 85"/>
                <a:gd name="T29" fmla="*/ 35 h 70"/>
                <a:gd name="T30" fmla="*/ 0 w 85"/>
                <a:gd name="T31" fmla="*/ 37 h 70"/>
                <a:gd name="T32" fmla="*/ 0 w 85"/>
                <a:gd name="T33" fmla="*/ 37 h 70"/>
                <a:gd name="T34" fmla="*/ 2 w 85"/>
                <a:gd name="T35" fmla="*/ 48 h 70"/>
                <a:gd name="T36" fmla="*/ 2 w 85"/>
                <a:gd name="T37" fmla="*/ 48 h 70"/>
                <a:gd name="T38" fmla="*/ 2 w 85"/>
                <a:gd name="T39" fmla="*/ 48 h 70"/>
                <a:gd name="T40" fmla="*/ 9 w 85"/>
                <a:gd name="T41" fmla="*/ 59 h 70"/>
                <a:gd name="T42" fmla="*/ 10 w 85"/>
                <a:gd name="T43" fmla="*/ 60 h 70"/>
                <a:gd name="T44" fmla="*/ 10 w 85"/>
                <a:gd name="T45" fmla="*/ 60 h 70"/>
                <a:gd name="T46" fmla="*/ 10 w 85"/>
                <a:gd name="T47" fmla="*/ 60 h 70"/>
                <a:gd name="T48" fmla="*/ 10 w 85"/>
                <a:gd name="T49" fmla="*/ 60 h 70"/>
                <a:gd name="T50" fmla="*/ 10 w 85"/>
                <a:gd name="T51" fmla="*/ 60 h 70"/>
                <a:gd name="T52" fmla="*/ 10 w 85"/>
                <a:gd name="T53" fmla="*/ 60 h 70"/>
                <a:gd name="T54" fmla="*/ 11 w 85"/>
                <a:gd name="T55" fmla="*/ 61 h 70"/>
                <a:gd name="T56" fmla="*/ 21 w 85"/>
                <a:gd name="T57" fmla="*/ 67 h 70"/>
                <a:gd name="T58" fmla="*/ 35 w 85"/>
                <a:gd name="T59" fmla="*/ 70 h 70"/>
                <a:gd name="T60" fmla="*/ 85 w 85"/>
                <a:gd name="T61" fmla="*/ 35 h 70"/>
                <a:gd name="T62" fmla="*/ 35 w 85"/>
                <a:gd name="T6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0">
                  <a:moveTo>
                    <a:pt x="35" y="0"/>
                  </a:moveTo>
                  <a:cubicBezTo>
                    <a:pt x="30" y="0"/>
                    <a:pt x="25" y="1"/>
                    <a:pt x="21" y="3"/>
                  </a:cubicBezTo>
                  <a:cubicBezTo>
                    <a:pt x="21" y="3"/>
                    <a:pt x="21" y="3"/>
                    <a:pt x="21" y="3"/>
                  </a:cubicBezTo>
                  <a:cubicBezTo>
                    <a:pt x="21" y="3"/>
                    <a:pt x="21" y="3"/>
                    <a:pt x="21" y="3"/>
                  </a:cubicBezTo>
                  <a:cubicBezTo>
                    <a:pt x="17" y="4"/>
                    <a:pt x="14" y="7"/>
                    <a:pt x="11" y="9"/>
                  </a:cubicBezTo>
                  <a:cubicBezTo>
                    <a:pt x="11" y="9"/>
                    <a:pt x="11" y="9"/>
                    <a:pt x="11" y="9"/>
                  </a:cubicBezTo>
                  <a:cubicBezTo>
                    <a:pt x="11" y="10"/>
                    <a:pt x="11"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1"/>
                    <a:pt x="10" y="11"/>
                  </a:cubicBezTo>
                  <a:cubicBezTo>
                    <a:pt x="10" y="11"/>
                    <a:pt x="9" y="11"/>
                    <a:pt x="9" y="11"/>
                  </a:cubicBezTo>
                  <a:cubicBezTo>
                    <a:pt x="9" y="11"/>
                    <a:pt x="9" y="11"/>
                    <a:pt x="9" y="11"/>
                  </a:cubicBezTo>
                  <a:cubicBezTo>
                    <a:pt x="6" y="14"/>
                    <a:pt x="4" y="18"/>
                    <a:pt x="2" y="22"/>
                  </a:cubicBezTo>
                  <a:cubicBezTo>
                    <a:pt x="2" y="22"/>
                    <a:pt x="2" y="22"/>
                    <a:pt x="2" y="22"/>
                  </a:cubicBezTo>
                  <a:cubicBezTo>
                    <a:pt x="2" y="22"/>
                    <a:pt x="2" y="22"/>
                    <a:pt x="2" y="22"/>
                  </a:cubicBezTo>
                  <a:cubicBezTo>
                    <a:pt x="2" y="22"/>
                    <a:pt x="2" y="22"/>
                    <a:pt x="2" y="22"/>
                  </a:cubicBezTo>
                  <a:cubicBezTo>
                    <a:pt x="2" y="22"/>
                    <a:pt x="2" y="22"/>
                    <a:pt x="2" y="22"/>
                  </a:cubicBezTo>
                  <a:cubicBezTo>
                    <a:pt x="1" y="26"/>
                    <a:pt x="0" y="29"/>
                    <a:pt x="0" y="33"/>
                  </a:cubicBezTo>
                  <a:cubicBezTo>
                    <a:pt x="0" y="33"/>
                    <a:pt x="0" y="33"/>
                    <a:pt x="0" y="33"/>
                  </a:cubicBezTo>
                  <a:cubicBezTo>
                    <a:pt x="0" y="33"/>
                    <a:pt x="0" y="33"/>
                    <a:pt x="0" y="33"/>
                  </a:cubicBezTo>
                  <a:cubicBezTo>
                    <a:pt x="0" y="33"/>
                    <a:pt x="0" y="33"/>
                    <a:pt x="0" y="33"/>
                  </a:cubicBezTo>
                  <a:cubicBezTo>
                    <a:pt x="0" y="33"/>
                    <a:pt x="0" y="33"/>
                    <a:pt x="0" y="33"/>
                  </a:cubicBezTo>
                  <a:cubicBezTo>
                    <a:pt x="0" y="34"/>
                    <a:pt x="0" y="34"/>
                    <a:pt x="0" y="35"/>
                  </a:cubicBezTo>
                  <a:cubicBezTo>
                    <a:pt x="0" y="36"/>
                    <a:pt x="0" y="36"/>
                    <a:pt x="0" y="37"/>
                  </a:cubicBezTo>
                  <a:cubicBezTo>
                    <a:pt x="0" y="37"/>
                    <a:pt x="0" y="37"/>
                    <a:pt x="0" y="37"/>
                  </a:cubicBezTo>
                  <a:cubicBezTo>
                    <a:pt x="0" y="37"/>
                    <a:pt x="0" y="37"/>
                    <a:pt x="0" y="37"/>
                  </a:cubicBezTo>
                  <a:cubicBezTo>
                    <a:pt x="0" y="37"/>
                    <a:pt x="0" y="37"/>
                    <a:pt x="0" y="37"/>
                  </a:cubicBezTo>
                  <a:cubicBezTo>
                    <a:pt x="0" y="37"/>
                    <a:pt x="0" y="37"/>
                    <a:pt x="0" y="37"/>
                  </a:cubicBezTo>
                  <a:cubicBezTo>
                    <a:pt x="0" y="41"/>
                    <a:pt x="1" y="45"/>
                    <a:pt x="2" y="48"/>
                  </a:cubicBezTo>
                  <a:cubicBezTo>
                    <a:pt x="2" y="48"/>
                    <a:pt x="2" y="48"/>
                    <a:pt x="2" y="48"/>
                  </a:cubicBezTo>
                  <a:cubicBezTo>
                    <a:pt x="2" y="48"/>
                    <a:pt x="2" y="48"/>
                    <a:pt x="2" y="48"/>
                  </a:cubicBezTo>
                  <a:cubicBezTo>
                    <a:pt x="2" y="48"/>
                    <a:pt x="2" y="48"/>
                    <a:pt x="2" y="48"/>
                  </a:cubicBezTo>
                  <a:cubicBezTo>
                    <a:pt x="2" y="48"/>
                    <a:pt x="2" y="48"/>
                    <a:pt x="2" y="48"/>
                  </a:cubicBezTo>
                  <a:cubicBezTo>
                    <a:pt x="4" y="52"/>
                    <a:pt x="6" y="56"/>
                    <a:pt x="9" y="59"/>
                  </a:cubicBezTo>
                  <a:cubicBezTo>
                    <a:pt x="9" y="59"/>
                    <a:pt x="9" y="59"/>
                    <a:pt x="9" y="59"/>
                  </a:cubicBezTo>
                  <a:cubicBezTo>
                    <a:pt x="9" y="59"/>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1" y="61"/>
                    <a:pt x="11" y="61"/>
                    <a:pt x="11" y="61"/>
                  </a:cubicBezTo>
                  <a:cubicBezTo>
                    <a:pt x="11" y="61"/>
                    <a:pt x="11" y="61"/>
                    <a:pt x="11" y="61"/>
                  </a:cubicBezTo>
                  <a:cubicBezTo>
                    <a:pt x="14" y="63"/>
                    <a:pt x="17" y="66"/>
                    <a:pt x="21" y="67"/>
                  </a:cubicBezTo>
                  <a:cubicBezTo>
                    <a:pt x="21" y="67"/>
                    <a:pt x="21" y="67"/>
                    <a:pt x="21" y="67"/>
                  </a:cubicBezTo>
                  <a:cubicBezTo>
                    <a:pt x="21" y="67"/>
                    <a:pt x="21" y="67"/>
                    <a:pt x="21" y="67"/>
                  </a:cubicBezTo>
                  <a:cubicBezTo>
                    <a:pt x="25" y="69"/>
                    <a:pt x="30" y="70"/>
                    <a:pt x="35" y="70"/>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96" name="Freeform 90"/>
            <p:cNvSpPr>
              <a:spLocks noEditPoints="1"/>
            </p:cNvSpPr>
            <p:nvPr/>
          </p:nvSpPr>
          <p:spPr bwMode="auto">
            <a:xfrm>
              <a:off x="8555038" y="4560888"/>
              <a:ext cx="19050" cy="87312"/>
            </a:xfrm>
            <a:custGeom>
              <a:avLst/>
              <a:gdLst>
                <a:gd name="T0" fmla="*/ 1 w 11"/>
                <a:gd name="T1" fmla="*/ 50 h 50"/>
                <a:gd name="T2" fmla="*/ 0 w 11"/>
                <a:gd name="T3" fmla="*/ 50 h 50"/>
                <a:gd name="T4" fmla="*/ 0 w 11"/>
                <a:gd name="T5" fmla="*/ 50 h 50"/>
                <a:gd name="T6" fmla="*/ 1 w 11"/>
                <a:gd name="T7" fmla="*/ 50 h 50"/>
                <a:gd name="T8" fmla="*/ 1 w 11"/>
                <a:gd name="T9" fmla="*/ 50 h 50"/>
                <a:gd name="T10" fmla="*/ 1 w 11"/>
                <a:gd name="T11" fmla="*/ 50 h 50"/>
                <a:gd name="T12" fmla="*/ 1 w 11"/>
                <a:gd name="T13" fmla="*/ 50 h 50"/>
                <a:gd name="T14" fmla="*/ 1 w 11"/>
                <a:gd name="T15" fmla="*/ 50 h 50"/>
                <a:gd name="T16" fmla="*/ 1 w 11"/>
                <a:gd name="T17" fmla="*/ 50 h 50"/>
                <a:gd name="T18" fmla="*/ 1 w 11"/>
                <a:gd name="T19" fmla="*/ 50 h 50"/>
                <a:gd name="T20" fmla="*/ 1 w 11"/>
                <a:gd name="T21" fmla="*/ 49 h 50"/>
                <a:gd name="T22" fmla="*/ 1 w 11"/>
                <a:gd name="T23" fmla="*/ 49 h 50"/>
                <a:gd name="T24" fmla="*/ 1 w 11"/>
                <a:gd name="T25" fmla="*/ 49 h 50"/>
                <a:gd name="T26" fmla="*/ 1 w 11"/>
                <a:gd name="T27" fmla="*/ 49 h 50"/>
                <a:gd name="T28" fmla="*/ 1 w 11"/>
                <a:gd name="T29" fmla="*/ 49 h 50"/>
                <a:gd name="T30" fmla="*/ 1 w 11"/>
                <a:gd name="T31" fmla="*/ 49 h 50"/>
                <a:gd name="T32" fmla="*/ 1 w 11"/>
                <a:gd name="T33" fmla="*/ 49 h 50"/>
                <a:gd name="T34" fmla="*/ 1 w 11"/>
                <a:gd name="T35" fmla="*/ 49 h 50"/>
                <a:gd name="T36" fmla="*/ 1 w 11"/>
                <a:gd name="T37" fmla="*/ 49 h 50"/>
                <a:gd name="T38" fmla="*/ 8 w 11"/>
                <a:gd name="T39" fmla="*/ 40 h 50"/>
                <a:gd name="T40" fmla="*/ 7 w 11"/>
                <a:gd name="T41" fmla="*/ 40 h 50"/>
                <a:gd name="T42" fmla="*/ 8 w 11"/>
                <a:gd name="T43" fmla="*/ 40 h 50"/>
                <a:gd name="T44" fmla="*/ 8 w 11"/>
                <a:gd name="T45" fmla="*/ 10 h 50"/>
                <a:gd name="T46" fmla="*/ 11 w 11"/>
                <a:gd name="T47" fmla="*/ 25 h 50"/>
                <a:gd name="T48" fmla="*/ 8 w 11"/>
                <a:gd name="T49" fmla="*/ 40 h 50"/>
                <a:gd name="T50" fmla="*/ 11 w 11"/>
                <a:gd name="T51" fmla="*/ 25 h 50"/>
                <a:gd name="T52" fmla="*/ 8 w 11"/>
                <a:gd name="T53" fmla="*/ 10 h 50"/>
                <a:gd name="T54" fmla="*/ 7 w 11"/>
                <a:gd name="T55" fmla="*/ 10 h 50"/>
                <a:gd name="T56" fmla="*/ 8 w 11"/>
                <a:gd name="T57" fmla="*/ 10 h 50"/>
                <a:gd name="T58" fmla="*/ 7 w 11"/>
                <a:gd name="T59" fmla="*/ 10 h 50"/>
                <a:gd name="T60" fmla="*/ 1 w 11"/>
                <a:gd name="T61" fmla="*/ 1 h 50"/>
                <a:gd name="T62" fmla="*/ 1 w 11"/>
                <a:gd name="T63" fmla="*/ 1 h 50"/>
                <a:gd name="T64" fmla="*/ 1 w 11"/>
                <a:gd name="T65" fmla="*/ 1 h 50"/>
                <a:gd name="T66" fmla="*/ 1 w 11"/>
                <a:gd name="T67" fmla="*/ 1 h 50"/>
                <a:gd name="T68" fmla="*/ 1 w 11"/>
                <a:gd name="T69" fmla="*/ 1 h 50"/>
                <a:gd name="T70" fmla="*/ 1 w 11"/>
                <a:gd name="T71" fmla="*/ 1 h 50"/>
                <a:gd name="T72" fmla="*/ 1 w 11"/>
                <a:gd name="T73" fmla="*/ 1 h 50"/>
                <a:gd name="T74" fmla="*/ 1 w 11"/>
                <a:gd name="T75" fmla="*/ 1 h 50"/>
                <a:gd name="T76" fmla="*/ 1 w 11"/>
                <a:gd name="T77" fmla="*/ 1 h 50"/>
                <a:gd name="T78" fmla="*/ 1 w 11"/>
                <a:gd name="T79" fmla="*/ 0 h 50"/>
                <a:gd name="T80" fmla="*/ 1 w 11"/>
                <a:gd name="T81" fmla="*/ 1 h 50"/>
                <a:gd name="T82" fmla="*/ 1 w 11"/>
                <a:gd name="T83" fmla="*/ 0 h 50"/>
                <a:gd name="T84" fmla="*/ 1 w 11"/>
                <a:gd name="T85" fmla="*/ 0 h 50"/>
                <a:gd name="T86" fmla="*/ 1 w 11"/>
                <a:gd name="T87" fmla="*/ 0 h 50"/>
                <a:gd name="T88" fmla="*/ 1 w 11"/>
                <a:gd name="T89" fmla="*/ 0 h 50"/>
                <a:gd name="T90" fmla="*/ 0 w 11"/>
                <a:gd name="T91" fmla="*/ 0 h 50"/>
                <a:gd name="T92" fmla="*/ 1 w 11"/>
                <a:gd name="T93" fmla="*/ 0 h 50"/>
                <a:gd name="T94" fmla="*/ 0 w 11"/>
                <a:gd name="T9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 h="50">
                  <a:moveTo>
                    <a:pt x="1" y="50"/>
                  </a:moveTo>
                  <a:cubicBezTo>
                    <a:pt x="0" y="50"/>
                    <a:pt x="0" y="50"/>
                    <a:pt x="0" y="50"/>
                  </a:cubicBezTo>
                  <a:cubicBezTo>
                    <a:pt x="0" y="50"/>
                    <a:pt x="0" y="50"/>
                    <a:pt x="0" y="50"/>
                  </a:cubicBezTo>
                  <a:cubicBezTo>
                    <a:pt x="0" y="50"/>
                    <a:pt x="0" y="50"/>
                    <a:pt x="1" y="50"/>
                  </a:cubicBezTo>
                  <a:moveTo>
                    <a:pt x="1" y="50"/>
                  </a:moveTo>
                  <a:cubicBezTo>
                    <a:pt x="1" y="50"/>
                    <a:pt x="1" y="50"/>
                    <a:pt x="1" y="50"/>
                  </a:cubicBezTo>
                  <a:cubicBezTo>
                    <a:pt x="1" y="50"/>
                    <a:pt x="1" y="50"/>
                    <a:pt x="1" y="50"/>
                  </a:cubicBezTo>
                  <a:moveTo>
                    <a:pt x="1" y="50"/>
                  </a:moveTo>
                  <a:cubicBezTo>
                    <a:pt x="1" y="50"/>
                    <a:pt x="1" y="50"/>
                    <a:pt x="1" y="50"/>
                  </a:cubicBezTo>
                  <a:cubicBezTo>
                    <a:pt x="1" y="50"/>
                    <a:pt x="1" y="50"/>
                    <a:pt x="1" y="50"/>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8" y="40"/>
                  </a:moveTo>
                  <a:cubicBezTo>
                    <a:pt x="7" y="40"/>
                    <a:pt x="7" y="40"/>
                    <a:pt x="7" y="40"/>
                  </a:cubicBezTo>
                  <a:cubicBezTo>
                    <a:pt x="7" y="40"/>
                    <a:pt x="7" y="40"/>
                    <a:pt x="8" y="40"/>
                  </a:cubicBezTo>
                  <a:moveTo>
                    <a:pt x="8" y="10"/>
                  </a:moveTo>
                  <a:cubicBezTo>
                    <a:pt x="10" y="15"/>
                    <a:pt x="11" y="20"/>
                    <a:pt x="11" y="25"/>
                  </a:cubicBezTo>
                  <a:cubicBezTo>
                    <a:pt x="11" y="30"/>
                    <a:pt x="10" y="35"/>
                    <a:pt x="8" y="40"/>
                  </a:cubicBezTo>
                  <a:cubicBezTo>
                    <a:pt x="10" y="35"/>
                    <a:pt x="11" y="30"/>
                    <a:pt x="11" y="25"/>
                  </a:cubicBezTo>
                  <a:cubicBezTo>
                    <a:pt x="11" y="20"/>
                    <a:pt x="10" y="15"/>
                    <a:pt x="8" y="10"/>
                  </a:cubicBezTo>
                  <a:moveTo>
                    <a:pt x="7" y="10"/>
                  </a:moveTo>
                  <a:cubicBezTo>
                    <a:pt x="7" y="10"/>
                    <a:pt x="7" y="10"/>
                    <a:pt x="8" y="10"/>
                  </a:cubicBezTo>
                  <a:cubicBezTo>
                    <a:pt x="7" y="10"/>
                    <a:pt x="7" y="10"/>
                    <a:pt x="7" y="10"/>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1"/>
                    <a:pt x="1" y="1"/>
                  </a:cubicBezTo>
                  <a:cubicBezTo>
                    <a:pt x="1" y="1"/>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1"/>
            <p:cNvSpPr>
              <a:spLocks/>
            </p:cNvSpPr>
            <p:nvPr/>
          </p:nvSpPr>
          <p:spPr bwMode="auto">
            <a:xfrm>
              <a:off x="8259763" y="4357688"/>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6 h 116"/>
                <a:gd name="T28" fmla="*/ 169 w 169"/>
                <a:gd name="T29" fmla="*/ 116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3"/>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98" name="Freeform 92"/>
            <p:cNvSpPr>
              <a:spLocks noEditPoints="1"/>
            </p:cNvSpPr>
            <p:nvPr/>
          </p:nvSpPr>
          <p:spPr bwMode="auto">
            <a:xfrm>
              <a:off x="8362950" y="4543426"/>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9 h 35"/>
                <a:gd name="T20" fmla="*/ 110 w 110"/>
                <a:gd name="T21" fmla="*/ 10 h 35"/>
                <a:gd name="T22" fmla="*/ 110 w 110"/>
                <a:gd name="T23" fmla="*/ 9 h 35"/>
                <a:gd name="T24" fmla="*/ 110 w 110"/>
                <a:gd name="T25" fmla="*/ 9 h 35"/>
                <a:gd name="T26" fmla="*/ 110 w 110"/>
                <a:gd name="T27" fmla="*/ 9 h 35"/>
                <a:gd name="T28" fmla="*/ 110 w 110"/>
                <a:gd name="T29" fmla="*/ 9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99" name="Freeform 93"/>
            <p:cNvSpPr>
              <a:spLocks/>
            </p:cNvSpPr>
            <p:nvPr/>
          </p:nvSpPr>
          <p:spPr bwMode="auto">
            <a:xfrm>
              <a:off x="8259763" y="4648201"/>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1 h 116"/>
                <a:gd name="T14" fmla="*/ 169 w 169"/>
                <a:gd name="T15" fmla="*/ 1 h 116"/>
                <a:gd name="T16" fmla="*/ 169 w 169"/>
                <a:gd name="T17" fmla="*/ 1 h 116"/>
                <a:gd name="T18" fmla="*/ 169 w 169"/>
                <a:gd name="T19" fmla="*/ 1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4"/>
                    <a:pt x="162" y="6"/>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00" name="Freeform 94"/>
            <p:cNvSpPr>
              <a:spLocks noEditPoints="1"/>
            </p:cNvSpPr>
            <p:nvPr/>
          </p:nvSpPr>
          <p:spPr bwMode="auto">
            <a:xfrm>
              <a:off x="8362950" y="4603751"/>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6 h 35"/>
                <a:gd name="T14" fmla="*/ 110 w 110"/>
                <a:gd name="T15" fmla="*/ 26 h 35"/>
                <a:gd name="T16" fmla="*/ 110 w 110"/>
                <a:gd name="T17" fmla="*/ 26 h 35"/>
                <a:gd name="T18" fmla="*/ 110 w 110"/>
                <a:gd name="T19" fmla="*/ 26 h 35"/>
                <a:gd name="T20" fmla="*/ 110 w 110"/>
                <a:gd name="T21" fmla="*/ 26 h 35"/>
                <a:gd name="T22" fmla="*/ 110 w 110"/>
                <a:gd name="T23" fmla="*/ 26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01" name="Freeform 95"/>
            <p:cNvSpPr>
              <a:spLocks noEditPoints="1"/>
            </p:cNvSpPr>
            <p:nvPr/>
          </p:nvSpPr>
          <p:spPr bwMode="auto">
            <a:xfrm>
              <a:off x="8537575" y="4548188"/>
              <a:ext cx="31750" cy="111125"/>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8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8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7 h 64"/>
                <a:gd name="T70" fmla="*/ 10 w 18"/>
                <a:gd name="T71" fmla="*/ 7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3"/>
                    <a:pt x="0" y="64"/>
                  </a:cubicBezTo>
                  <a:cubicBezTo>
                    <a:pt x="3" y="63"/>
                    <a:pt x="7" y="61"/>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7"/>
                  </a:moveTo>
                  <a:cubicBezTo>
                    <a:pt x="10" y="58"/>
                    <a:pt x="10" y="58"/>
                    <a:pt x="10" y="58"/>
                  </a:cubicBezTo>
                  <a:cubicBezTo>
                    <a:pt x="10" y="58"/>
                    <a:pt x="10" y="58"/>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7"/>
                    <a:pt x="11" y="57"/>
                    <a:pt x="11" y="57"/>
                  </a:cubicBezTo>
                  <a:cubicBezTo>
                    <a:pt x="11" y="57"/>
                    <a:pt x="11" y="57"/>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7"/>
                  </a:moveTo>
                  <a:cubicBezTo>
                    <a:pt x="18" y="47"/>
                    <a:pt x="18" y="47"/>
                    <a:pt x="18" y="47"/>
                  </a:cubicBezTo>
                  <a:cubicBezTo>
                    <a:pt x="18" y="47"/>
                    <a:pt x="18" y="47"/>
                    <a:pt x="18"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2"/>
                    <a:pt x="7" y="4"/>
                    <a:pt x="9" y="6"/>
                  </a:cubicBezTo>
                  <a:cubicBezTo>
                    <a:pt x="7" y="4"/>
                    <a:pt x="3" y="1"/>
                    <a:pt x="0" y="0"/>
                  </a:cubicBezTo>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6"/>
            <p:cNvSpPr>
              <a:spLocks/>
            </p:cNvSpPr>
            <p:nvPr/>
          </p:nvSpPr>
          <p:spPr bwMode="auto">
            <a:xfrm>
              <a:off x="8423275" y="4543426"/>
              <a:ext cx="150813" cy="122237"/>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1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60 h 70"/>
                <a:gd name="T26" fmla="*/ 76 w 86"/>
                <a:gd name="T27" fmla="*/ 59 h 70"/>
                <a:gd name="T28" fmla="*/ 76 w 86"/>
                <a:gd name="T29" fmla="*/ 59 h 70"/>
                <a:gd name="T30" fmla="*/ 76 w 86"/>
                <a:gd name="T31" fmla="*/ 59 h 70"/>
                <a:gd name="T32" fmla="*/ 83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1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10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6"/>
                    <a:pt x="72" y="63"/>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7"/>
                    <a:pt x="69" y="5"/>
                    <a:pt x="65" y="3"/>
                  </a:cubicBezTo>
                  <a:cubicBezTo>
                    <a:pt x="65" y="3"/>
                    <a:pt x="65" y="3"/>
                    <a:pt x="65" y="3"/>
                  </a:cubicBezTo>
                  <a:cubicBezTo>
                    <a:pt x="65" y="3"/>
                    <a:pt x="65" y="3"/>
                    <a:pt x="65" y="3"/>
                  </a:cubicBezTo>
                  <a:cubicBezTo>
                    <a:pt x="60" y="1"/>
                    <a:pt x="55"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a:grpSpLocks noChangeAspect="1"/>
          </p:cNvGrpSpPr>
          <p:nvPr/>
        </p:nvGrpSpPr>
        <p:grpSpPr>
          <a:xfrm>
            <a:off x="498475" y="1207981"/>
            <a:ext cx="1250950" cy="1395412"/>
            <a:chOff x="2082800" y="1022351"/>
            <a:chExt cx="1250950" cy="1395412"/>
          </a:xfrm>
        </p:grpSpPr>
        <p:sp>
          <p:nvSpPr>
            <p:cNvPr id="103" name="Freeform 97"/>
            <p:cNvSpPr>
              <a:spLocks/>
            </p:cNvSpPr>
            <p:nvPr/>
          </p:nvSpPr>
          <p:spPr bwMode="auto">
            <a:xfrm>
              <a:off x="2659063" y="1268413"/>
              <a:ext cx="263525" cy="239712"/>
            </a:xfrm>
            <a:custGeom>
              <a:avLst/>
              <a:gdLst>
                <a:gd name="T0" fmla="*/ 0 w 150"/>
                <a:gd name="T1" fmla="*/ 0 h 137"/>
                <a:gd name="T2" fmla="*/ 81 w 150"/>
                <a:gd name="T3" fmla="*/ 122 h 137"/>
                <a:gd name="T4" fmla="*/ 110 w 150"/>
                <a:gd name="T5" fmla="*/ 137 h 137"/>
                <a:gd name="T6" fmla="*/ 130 w 150"/>
                <a:gd name="T7" fmla="*/ 131 h 137"/>
                <a:gd name="T8" fmla="*/ 139 w 150"/>
                <a:gd name="T9" fmla="*/ 82 h 137"/>
                <a:gd name="T10" fmla="*/ 99 w 150"/>
                <a:gd name="T11" fmla="*/ 23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2"/>
                    <a:pt x="81" y="122"/>
                    <a:pt x="81" y="122"/>
                  </a:cubicBezTo>
                  <a:cubicBezTo>
                    <a:pt x="87" y="132"/>
                    <a:pt x="99" y="137"/>
                    <a:pt x="110" y="137"/>
                  </a:cubicBezTo>
                  <a:cubicBezTo>
                    <a:pt x="117" y="137"/>
                    <a:pt x="124" y="135"/>
                    <a:pt x="130" y="131"/>
                  </a:cubicBezTo>
                  <a:cubicBezTo>
                    <a:pt x="146" y="121"/>
                    <a:pt x="150" y="99"/>
                    <a:pt x="139" y="82"/>
                  </a:cubicBezTo>
                  <a:cubicBezTo>
                    <a:pt x="99" y="23"/>
                    <a:pt x="99" y="23"/>
                    <a:pt x="99" y="23"/>
                  </a:cubicBezTo>
                  <a:cubicBezTo>
                    <a:pt x="76" y="17"/>
                    <a:pt x="52" y="13"/>
                    <a:pt x="27" y="13"/>
                  </a:cubicBezTo>
                  <a:cubicBezTo>
                    <a:pt x="16" y="13"/>
                    <a:pt x="6" y="8"/>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04" name="Freeform 98"/>
            <p:cNvSpPr>
              <a:spLocks/>
            </p:cNvSpPr>
            <p:nvPr/>
          </p:nvSpPr>
          <p:spPr bwMode="auto">
            <a:xfrm>
              <a:off x="2646363" y="1022351"/>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4 h 118"/>
                <a:gd name="T14" fmla="*/ 131 w 200"/>
                <a:gd name="T15" fmla="*/ 97 h 118"/>
                <a:gd name="T16" fmla="*/ 179 w 200"/>
                <a:gd name="T17" fmla="*/ 65 h 118"/>
                <a:gd name="T18" fmla="*/ 189 w 200"/>
                <a:gd name="T19" fmla="*/ 16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6"/>
                    <a:pt x="0" y="107"/>
                    <a:pt x="0" y="118"/>
                  </a:cubicBezTo>
                  <a:cubicBezTo>
                    <a:pt x="0" y="107"/>
                    <a:pt x="5" y="96"/>
                    <a:pt x="15" y="89"/>
                  </a:cubicBezTo>
                  <a:cubicBezTo>
                    <a:pt x="21" y="85"/>
                    <a:pt x="28" y="83"/>
                    <a:pt x="35" y="83"/>
                  </a:cubicBezTo>
                  <a:cubicBezTo>
                    <a:pt x="37" y="83"/>
                    <a:pt x="40" y="83"/>
                    <a:pt x="42" y="84"/>
                  </a:cubicBezTo>
                  <a:cubicBezTo>
                    <a:pt x="73" y="84"/>
                    <a:pt x="103" y="89"/>
                    <a:pt x="131" y="97"/>
                  </a:cubicBezTo>
                  <a:cubicBezTo>
                    <a:pt x="179" y="65"/>
                    <a:pt x="179" y="65"/>
                    <a:pt x="179" y="65"/>
                  </a:cubicBezTo>
                  <a:cubicBezTo>
                    <a:pt x="196" y="54"/>
                    <a:pt x="200" y="32"/>
                    <a:pt x="189" y="16"/>
                  </a:cubicBezTo>
                  <a:cubicBezTo>
                    <a:pt x="182" y="6"/>
                    <a:pt x="171" y="0"/>
                    <a:pt x="16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05" name="Freeform 99"/>
            <p:cNvSpPr>
              <a:spLocks/>
            </p:cNvSpPr>
            <p:nvPr/>
          </p:nvSpPr>
          <p:spPr bwMode="auto">
            <a:xfrm>
              <a:off x="2646363" y="1166813"/>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1 h 47"/>
                <a:gd name="T12" fmla="*/ 35 w 42"/>
                <a:gd name="T13" fmla="*/ 1 h 47"/>
                <a:gd name="T14" fmla="*/ 42 w 42"/>
                <a:gd name="T15" fmla="*/ 1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3"/>
                    <a:pt x="0" y="24"/>
                    <a:pt x="0" y="35"/>
                  </a:cubicBezTo>
                  <a:cubicBezTo>
                    <a:pt x="0" y="39"/>
                    <a:pt x="0" y="43"/>
                    <a:pt x="2" y="47"/>
                  </a:cubicBezTo>
                  <a:cubicBezTo>
                    <a:pt x="1" y="44"/>
                    <a:pt x="0" y="40"/>
                    <a:pt x="0" y="36"/>
                  </a:cubicBezTo>
                  <a:cubicBezTo>
                    <a:pt x="0" y="17"/>
                    <a:pt x="16" y="1"/>
                    <a:pt x="35" y="1"/>
                  </a:cubicBezTo>
                  <a:cubicBezTo>
                    <a:pt x="35" y="1"/>
                    <a:pt x="35" y="1"/>
                    <a:pt x="35" y="1"/>
                  </a:cubicBezTo>
                  <a:cubicBezTo>
                    <a:pt x="38" y="1"/>
                    <a:pt x="40" y="1"/>
                    <a:pt x="42" y="1"/>
                  </a:cubicBezTo>
                  <a:cubicBezTo>
                    <a:pt x="40" y="0"/>
                    <a:pt x="37"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noEditPoints="1"/>
            </p:cNvSpPr>
            <p:nvPr/>
          </p:nvSpPr>
          <p:spPr bwMode="auto">
            <a:xfrm>
              <a:off x="2082800" y="1192213"/>
              <a:ext cx="1250950" cy="1225550"/>
            </a:xfrm>
            <a:custGeom>
              <a:avLst/>
              <a:gdLst>
                <a:gd name="T0" fmla="*/ 324 w 715"/>
                <a:gd name="T1" fmla="*/ 33 h 701"/>
                <a:gd name="T2" fmla="*/ 330 w 715"/>
                <a:gd name="T3" fmla="*/ 44 h 701"/>
                <a:gd name="T4" fmla="*/ 328 w 715"/>
                <a:gd name="T5" fmla="*/ 41 h 701"/>
                <a:gd name="T6" fmla="*/ 324 w 715"/>
                <a:gd name="T7" fmla="*/ 33 h 701"/>
                <a:gd name="T8" fmla="*/ 453 w 715"/>
                <a:gd name="T9" fmla="*/ 0 h 701"/>
                <a:gd name="T10" fmla="*/ 406 w 715"/>
                <a:gd name="T11" fmla="*/ 31 h 701"/>
                <a:gd name="T12" fmla="*/ 429 w 715"/>
                <a:gd name="T13" fmla="*/ 67 h 701"/>
                <a:gd name="T14" fmla="*/ 469 w 715"/>
                <a:gd name="T15" fmla="*/ 80 h 701"/>
                <a:gd name="T16" fmla="*/ 595 w 715"/>
                <a:gd name="T17" fmla="*/ 184 h 701"/>
                <a:gd name="T18" fmla="*/ 644 w 715"/>
                <a:gd name="T19" fmla="*/ 344 h 701"/>
                <a:gd name="T20" fmla="*/ 621 w 715"/>
                <a:gd name="T21" fmla="*/ 456 h 701"/>
                <a:gd name="T22" fmla="*/ 518 w 715"/>
                <a:gd name="T23" fmla="*/ 582 h 701"/>
                <a:gd name="T24" fmla="*/ 357 w 715"/>
                <a:gd name="T25" fmla="*/ 631 h 701"/>
                <a:gd name="T26" fmla="*/ 246 w 715"/>
                <a:gd name="T27" fmla="*/ 608 h 701"/>
                <a:gd name="T28" fmla="*/ 120 w 715"/>
                <a:gd name="T29" fmla="*/ 504 h 701"/>
                <a:gd name="T30" fmla="*/ 71 w 715"/>
                <a:gd name="T31" fmla="*/ 344 h 701"/>
                <a:gd name="T32" fmla="*/ 35 w 715"/>
                <a:gd name="T33" fmla="*/ 309 h 701"/>
                <a:gd name="T34" fmla="*/ 0 w 715"/>
                <a:gd name="T35" fmla="*/ 344 h 701"/>
                <a:gd name="T36" fmla="*/ 28 w 715"/>
                <a:gd name="T37" fmla="*/ 483 h 701"/>
                <a:gd name="T38" fmla="*/ 157 w 715"/>
                <a:gd name="T39" fmla="*/ 640 h 701"/>
                <a:gd name="T40" fmla="*/ 357 w 715"/>
                <a:gd name="T41" fmla="*/ 701 h 701"/>
                <a:gd name="T42" fmla="*/ 357 w 715"/>
                <a:gd name="T43" fmla="*/ 701 h 701"/>
                <a:gd name="T44" fmla="*/ 496 w 715"/>
                <a:gd name="T45" fmla="*/ 673 h 701"/>
                <a:gd name="T46" fmla="*/ 654 w 715"/>
                <a:gd name="T47" fmla="*/ 544 h 701"/>
                <a:gd name="T48" fmla="*/ 715 w 715"/>
                <a:gd name="T49" fmla="*/ 344 h 701"/>
                <a:gd name="T50" fmla="*/ 686 w 715"/>
                <a:gd name="T51" fmla="*/ 205 h 701"/>
                <a:gd name="T52" fmla="*/ 557 w 715"/>
                <a:gd name="T53" fmla="*/ 48 h 701"/>
                <a:gd name="T54" fmla="*/ 453 w 715"/>
                <a:gd name="T5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1">
                  <a:moveTo>
                    <a:pt x="324" y="33"/>
                  </a:moveTo>
                  <a:cubicBezTo>
                    <a:pt x="325" y="37"/>
                    <a:pt x="327" y="41"/>
                    <a:pt x="330" y="44"/>
                  </a:cubicBezTo>
                  <a:cubicBezTo>
                    <a:pt x="328" y="41"/>
                    <a:pt x="328" y="41"/>
                    <a:pt x="328" y="41"/>
                  </a:cubicBezTo>
                  <a:cubicBezTo>
                    <a:pt x="326" y="38"/>
                    <a:pt x="325" y="36"/>
                    <a:pt x="324" y="33"/>
                  </a:cubicBezTo>
                  <a:moveTo>
                    <a:pt x="453" y="0"/>
                  </a:moveTo>
                  <a:cubicBezTo>
                    <a:pt x="406" y="31"/>
                    <a:pt x="406" y="31"/>
                    <a:pt x="406" y="31"/>
                  </a:cubicBezTo>
                  <a:cubicBezTo>
                    <a:pt x="429" y="67"/>
                    <a:pt x="429" y="67"/>
                    <a:pt x="429" y="67"/>
                  </a:cubicBezTo>
                  <a:cubicBezTo>
                    <a:pt x="443" y="70"/>
                    <a:pt x="456" y="75"/>
                    <a:pt x="469" y="80"/>
                  </a:cubicBezTo>
                  <a:cubicBezTo>
                    <a:pt x="520" y="102"/>
                    <a:pt x="564" y="138"/>
                    <a:pt x="595" y="184"/>
                  </a:cubicBezTo>
                  <a:cubicBezTo>
                    <a:pt x="626" y="230"/>
                    <a:pt x="644" y="285"/>
                    <a:pt x="644" y="344"/>
                  </a:cubicBezTo>
                  <a:cubicBezTo>
                    <a:pt x="644" y="384"/>
                    <a:pt x="636" y="421"/>
                    <a:pt x="621" y="456"/>
                  </a:cubicBezTo>
                  <a:cubicBezTo>
                    <a:pt x="600" y="507"/>
                    <a:pt x="563" y="551"/>
                    <a:pt x="518" y="582"/>
                  </a:cubicBezTo>
                  <a:cubicBezTo>
                    <a:pt x="472" y="613"/>
                    <a:pt x="417" y="631"/>
                    <a:pt x="357" y="631"/>
                  </a:cubicBezTo>
                  <a:cubicBezTo>
                    <a:pt x="318" y="631"/>
                    <a:pt x="280" y="623"/>
                    <a:pt x="246" y="608"/>
                  </a:cubicBezTo>
                  <a:cubicBezTo>
                    <a:pt x="194" y="586"/>
                    <a:pt x="150" y="550"/>
                    <a:pt x="120" y="504"/>
                  </a:cubicBezTo>
                  <a:cubicBezTo>
                    <a:pt x="89" y="458"/>
                    <a:pt x="71" y="404"/>
                    <a:pt x="71" y="344"/>
                  </a:cubicBezTo>
                  <a:cubicBezTo>
                    <a:pt x="71" y="325"/>
                    <a:pt x="55" y="309"/>
                    <a:pt x="35" y="309"/>
                  </a:cubicBezTo>
                  <a:cubicBezTo>
                    <a:pt x="16" y="309"/>
                    <a:pt x="0" y="325"/>
                    <a:pt x="0" y="344"/>
                  </a:cubicBezTo>
                  <a:cubicBezTo>
                    <a:pt x="0" y="393"/>
                    <a:pt x="10" y="440"/>
                    <a:pt x="28" y="483"/>
                  </a:cubicBezTo>
                  <a:cubicBezTo>
                    <a:pt x="55" y="547"/>
                    <a:pt x="100" y="602"/>
                    <a:pt x="157" y="640"/>
                  </a:cubicBezTo>
                  <a:cubicBezTo>
                    <a:pt x="214" y="679"/>
                    <a:pt x="283" y="701"/>
                    <a:pt x="357" y="701"/>
                  </a:cubicBezTo>
                  <a:cubicBezTo>
                    <a:pt x="357" y="701"/>
                    <a:pt x="357" y="701"/>
                    <a:pt x="357" y="701"/>
                  </a:cubicBezTo>
                  <a:cubicBezTo>
                    <a:pt x="406" y="701"/>
                    <a:pt x="454" y="691"/>
                    <a:pt x="496" y="673"/>
                  </a:cubicBezTo>
                  <a:cubicBezTo>
                    <a:pt x="561" y="646"/>
                    <a:pt x="615" y="601"/>
                    <a:pt x="654" y="544"/>
                  </a:cubicBezTo>
                  <a:cubicBezTo>
                    <a:pt x="692" y="487"/>
                    <a:pt x="715" y="418"/>
                    <a:pt x="715" y="344"/>
                  </a:cubicBezTo>
                  <a:cubicBezTo>
                    <a:pt x="715" y="295"/>
                    <a:pt x="705" y="248"/>
                    <a:pt x="686" y="205"/>
                  </a:cubicBezTo>
                  <a:cubicBezTo>
                    <a:pt x="659" y="141"/>
                    <a:pt x="614" y="86"/>
                    <a:pt x="557" y="48"/>
                  </a:cubicBezTo>
                  <a:cubicBezTo>
                    <a:pt x="526" y="27"/>
                    <a:pt x="491" y="10"/>
                    <a:pt x="45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07" name="Freeform 101"/>
            <p:cNvSpPr>
              <a:spLocks/>
            </p:cNvSpPr>
            <p:nvPr/>
          </p:nvSpPr>
          <p:spPr bwMode="auto">
            <a:xfrm>
              <a:off x="2649538" y="1246188"/>
              <a:ext cx="184150" cy="61912"/>
            </a:xfrm>
            <a:custGeom>
              <a:avLst/>
              <a:gdLst>
                <a:gd name="T0" fmla="*/ 82 w 105"/>
                <a:gd name="T1" fmla="*/ 0 h 36"/>
                <a:gd name="T2" fmla="*/ 53 w 105"/>
                <a:gd name="T3" fmla="*/ 20 h 36"/>
                <a:gd name="T4" fmla="*/ 33 w 105"/>
                <a:gd name="T5" fmla="*/ 26 h 36"/>
                <a:gd name="T6" fmla="*/ 4 w 105"/>
                <a:gd name="T7" fmla="*/ 10 h 36"/>
                <a:gd name="T8" fmla="*/ 0 w 105"/>
                <a:gd name="T9" fmla="*/ 2 h 36"/>
                <a:gd name="T10" fmla="*/ 0 w 105"/>
                <a:gd name="T11" fmla="*/ 2 h 36"/>
                <a:gd name="T12" fmla="*/ 4 w 105"/>
                <a:gd name="T13" fmla="*/ 10 h 36"/>
                <a:gd name="T14" fmla="*/ 6 w 105"/>
                <a:gd name="T15" fmla="*/ 13 h 36"/>
                <a:gd name="T16" fmla="*/ 33 w 105"/>
                <a:gd name="T17" fmla="*/ 26 h 36"/>
                <a:gd name="T18" fmla="*/ 105 w 105"/>
                <a:gd name="T19" fmla="*/ 36 h 36"/>
                <a:gd name="T20" fmla="*/ 82 w 105"/>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6">
                  <a:moveTo>
                    <a:pt x="82" y="0"/>
                  </a:moveTo>
                  <a:cubicBezTo>
                    <a:pt x="53" y="20"/>
                    <a:pt x="53" y="20"/>
                    <a:pt x="53" y="20"/>
                  </a:cubicBezTo>
                  <a:cubicBezTo>
                    <a:pt x="47" y="24"/>
                    <a:pt x="40" y="26"/>
                    <a:pt x="33" y="26"/>
                  </a:cubicBezTo>
                  <a:cubicBezTo>
                    <a:pt x="22" y="26"/>
                    <a:pt x="10" y="20"/>
                    <a:pt x="4" y="10"/>
                  </a:cubicBezTo>
                  <a:cubicBezTo>
                    <a:pt x="2" y="7"/>
                    <a:pt x="1" y="5"/>
                    <a:pt x="0" y="2"/>
                  </a:cubicBezTo>
                  <a:cubicBezTo>
                    <a:pt x="0" y="2"/>
                    <a:pt x="0" y="2"/>
                    <a:pt x="0" y="2"/>
                  </a:cubicBezTo>
                  <a:cubicBezTo>
                    <a:pt x="1" y="5"/>
                    <a:pt x="2" y="7"/>
                    <a:pt x="4" y="10"/>
                  </a:cubicBezTo>
                  <a:cubicBezTo>
                    <a:pt x="6" y="13"/>
                    <a:pt x="6" y="13"/>
                    <a:pt x="6" y="13"/>
                  </a:cubicBezTo>
                  <a:cubicBezTo>
                    <a:pt x="12" y="21"/>
                    <a:pt x="22" y="26"/>
                    <a:pt x="33" y="26"/>
                  </a:cubicBezTo>
                  <a:cubicBezTo>
                    <a:pt x="58" y="26"/>
                    <a:pt x="82" y="30"/>
                    <a:pt x="105" y="36"/>
                  </a:cubicBezTo>
                  <a:cubicBezTo>
                    <a:pt x="82" y="0"/>
                    <a:pt x="82" y="0"/>
                    <a:pt x="82"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08" name="Freeform 102"/>
            <p:cNvSpPr>
              <a:spLocks/>
            </p:cNvSpPr>
            <p:nvPr/>
          </p:nvSpPr>
          <p:spPr bwMode="auto">
            <a:xfrm>
              <a:off x="2719388" y="1168401"/>
              <a:ext cx="155575" cy="77787"/>
            </a:xfrm>
            <a:custGeom>
              <a:avLst/>
              <a:gdLst>
                <a:gd name="T0" fmla="*/ 0 w 89"/>
                <a:gd name="T1" fmla="*/ 0 h 44"/>
                <a:gd name="T2" fmla="*/ 22 w 89"/>
                <a:gd name="T3" fmla="*/ 15 h 44"/>
                <a:gd name="T4" fmla="*/ 42 w 89"/>
                <a:gd name="T5" fmla="*/ 44 h 44"/>
                <a:gd name="T6" fmla="*/ 89 w 89"/>
                <a:gd name="T7" fmla="*/ 13 h 44"/>
                <a:gd name="T8" fmla="*/ 0 w 89"/>
                <a:gd name="T9" fmla="*/ 0 h 44"/>
              </a:gdLst>
              <a:ahLst/>
              <a:cxnLst>
                <a:cxn ang="0">
                  <a:pos x="T0" y="T1"/>
                </a:cxn>
                <a:cxn ang="0">
                  <a:pos x="T2" y="T3"/>
                </a:cxn>
                <a:cxn ang="0">
                  <a:pos x="T4" y="T5"/>
                </a:cxn>
                <a:cxn ang="0">
                  <a:pos x="T6" y="T7"/>
                </a:cxn>
                <a:cxn ang="0">
                  <a:pos x="T8" y="T9"/>
                </a:cxn>
              </a:cxnLst>
              <a:rect l="0" t="0" r="r" b="b"/>
              <a:pathLst>
                <a:path w="89" h="44">
                  <a:moveTo>
                    <a:pt x="0" y="0"/>
                  </a:moveTo>
                  <a:cubicBezTo>
                    <a:pt x="9" y="2"/>
                    <a:pt x="17" y="7"/>
                    <a:pt x="22" y="15"/>
                  </a:cubicBezTo>
                  <a:cubicBezTo>
                    <a:pt x="42" y="44"/>
                    <a:pt x="42" y="44"/>
                    <a:pt x="42" y="44"/>
                  </a:cubicBezTo>
                  <a:cubicBezTo>
                    <a:pt x="89" y="13"/>
                    <a:pt x="89" y="13"/>
                    <a:pt x="89" y="13"/>
                  </a:cubicBezTo>
                  <a:cubicBezTo>
                    <a:pt x="61" y="5"/>
                    <a:pt x="31" y="0"/>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09" name="Freeform 103"/>
            <p:cNvSpPr>
              <a:spLocks/>
            </p:cNvSpPr>
            <p:nvPr/>
          </p:nvSpPr>
          <p:spPr bwMode="auto">
            <a:xfrm>
              <a:off x="2643982" y="1168401"/>
              <a:ext cx="146050" cy="122237"/>
            </a:xfrm>
            <a:custGeom>
              <a:avLst/>
              <a:gdLst>
                <a:gd name="T0" fmla="*/ 35 w 84"/>
                <a:gd name="T1" fmla="*/ 0 h 70"/>
                <a:gd name="T2" fmla="*/ 35 w 84"/>
                <a:gd name="T3" fmla="*/ 0 h 70"/>
                <a:gd name="T4" fmla="*/ 0 w 84"/>
                <a:gd name="T5" fmla="*/ 35 h 70"/>
                <a:gd name="T6" fmla="*/ 2 w 84"/>
                <a:gd name="T7" fmla="*/ 46 h 70"/>
                <a:gd name="T8" fmla="*/ 6 w 84"/>
                <a:gd name="T9" fmla="*/ 54 h 70"/>
                <a:gd name="T10" fmla="*/ 35 w 84"/>
                <a:gd name="T11" fmla="*/ 70 h 70"/>
                <a:gd name="T12" fmla="*/ 55 w 84"/>
                <a:gd name="T13" fmla="*/ 64 h 70"/>
                <a:gd name="T14" fmla="*/ 84 w 84"/>
                <a:gd name="T15" fmla="*/ 44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5"/>
                  </a:cubicBezTo>
                  <a:cubicBezTo>
                    <a:pt x="0" y="39"/>
                    <a:pt x="1" y="43"/>
                    <a:pt x="2" y="46"/>
                  </a:cubicBezTo>
                  <a:cubicBezTo>
                    <a:pt x="3" y="49"/>
                    <a:pt x="4" y="51"/>
                    <a:pt x="6" y="54"/>
                  </a:cubicBezTo>
                  <a:cubicBezTo>
                    <a:pt x="12" y="64"/>
                    <a:pt x="24" y="70"/>
                    <a:pt x="35" y="70"/>
                  </a:cubicBezTo>
                  <a:cubicBezTo>
                    <a:pt x="42" y="70"/>
                    <a:pt x="49" y="68"/>
                    <a:pt x="55" y="64"/>
                  </a:cubicBezTo>
                  <a:cubicBezTo>
                    <a:pt x="84" y="44"/>
                    <a:pt x="84" y="44"/>
                    <a:pt x="84" y="44"/>
                  </a:cubicBezTo>
                  <a:cubicBezTo>
                    <a:pt x="64" y="15"/>
                    <a:pt x="64" y="15"/>
                    <a:pt x="64" y="15"/>
                  </a:cubicBezTo>
                  <a:cubicBezTo>
                    <a:pt x="59" y="7"/>
                    <a:pt x="51" y="2"/>
                    <a:pt x="42" y="0"/>
                  </a:cubicBezTo>
                  <a:cubicBezTo>
                    <a:pt x="40" y="0"/>
                    <a:pt x="38"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2293144" y="1207981"/>
            <a:ext cx="688181" cy="1395412"/>
            <a:chOff x="3877469" y="1022351"/>
            <a:chExt cx="688181" cy="1395412"/>
          </a:xfrm>
        </p:grpSpPr>
        <p:sp>
          <p:nvSpPr>
            <p:cNvPr id="110" name="Freeform 104"/>
            <p:cNvSpPr>
              <a:spLocks/>
            </p:cNvSpPr>
            <p:nvPr/>
          </p:nvSpPr>
          <p:spPr bwMode="auto">
            <a:xfrm>
              <a:off x="3897313" y="1273176"/>
              <a:ext cx="258763" cy="234950"/>
            </a:xfrm>
            <a:custGeom>
              <a:avLst/>
              <a:gdLst>
                <a:gd name="T0" fmla="*/ 0 w 148"/>
                <a:gd name="T1" fmla="*/ 0 h 134"/>
                <a:gd name="T2" fmla="*/ 79 w 148"/>
                <a:gd name="T3" fmla="*/ 119 h 134"/>
                <a:gd name="T4" fmla="*/ 108 w 148"/>
                <a:gd name="T5" fmla="*/ 134 h 134"/>
                <a:gd name="T6" fmla="*/ 128 w 148"/>
                <a:gd name="T7" fmla="*/ 128 h 134"/>
                <a:gd name="T8" fmla="*/ 138 w 148"/>
                <a:gd name="T9" fmla="*/ 79 h 134"/>
                <a:gd name="T10" fmla="*/ 98 w 148"/>
                <a:gd name="T11" fmla="*/ 20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9"/>
                    <a:pt x="79" y="119"/>
                    <a:pt x="79" y="119"/>
                  </a:cubicBezTo>
                  <a:cubicBezTo>
                    <a:pt x="86" y="129"/>
                    <a:pt x="97" y="134"/>
                    <a:pt x="108" y="134"/>
                  </a:cubicBezTo>
                  <a:cubicBezTo>
                    <a:pt x="115" y="134"/>
                    <a:pt x="122" y="132"/>
                    <a:pt x="128" y="128"/>
                  </a:cubicBezTo>
                  <a:cubicBezTo>
                    <a:pt x="144" y="118"/>
                    <a:pt x="148" y="96"/>
                    <a:pt x="138" y="79"/>
                  </a:cubicBezTo>
                  <a:cubicBezTo>
                    <a:pt x="98" y="20"/>
                    <a:pt x="98" y="20"/>
                    <a:pt x="98" y="20"/>
                  </a:cubicBezTo>
                  <a:cubicBezTo>
                    <a:pt x="75" y="14"/>
                    <a:pt x="50" y="10"/>
                    <a:pt x="25" y="10"/>
                  </a:cubicBezTo>
                  <a:cubicBezTo>
                    <a:pt x="15" y="10"/>
                    <a:pt x="6" y="6"/>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p:nvSpPr>
          <p:spPr bwMode="auto">
            <a:xfrm>
              <a:off x="3887788" y="1022351"/>
              <a:ext cx="342900" cy="179387"/>
            </a:xfrm>
            <a:custGeom>
              <a:avLst/>
              <a:gdLst>
                <a:gd name="T0" fmla="*/ 156 w 196"/>
                <a:gd name="T1" fmla="*/ 0 h 103"/>
                <a:gd name="T2" fmla="*/ 136 w 196"/>
                <a:gd name="T3" fmla="*/ 6 h 103"/>
                <a:gd name="T4" fmla="*/ 12 w 196"/>
                <a:gd name="T5" fmla="*/ 89 h 103"/>
                <a:gd name="T6" fmla="*/ 0 w 196"/>
                <a:gd name="T7" fmla="*/ 103 h 103"/>
                <a:gd name="T8" fmla="*/ 0 w 196"/>
                <a:gd name="T9" fmla="*/ 103 h 103"/>
                <a:gd name="T10" fmla="*/ 12 w 196"/>
                <a:gd name="T11" fmla="*/ 89 h 103"/>
                <a:gd name="T12" fmla="*/ 31 w 196"/>
                <a:gd name="T13" fmla="*/ 83 h 103"/>
                <a:gd name="T14" fmla="*/ 39 w 196"/>
                <a:gd name="T15" fmla="*/ 84 h 103"/>
                <a:gd name="T16" fmla="*/ 127 w 196"/>
                <a:gd name="T17" fmla="*/ 97 h 103"/>
                <a:gd name="T18" fmla="*/ 175 w 196"/>
                <a:gd name="T19" fmla="*/ 65 h 103"/>
                <a:gd name="T20" fmla="*/ 185 w 196"/>
                <a:gd name="T21" fmla="*/ 16 h 103"/>
                <a:gd name="T22" fmla="*/ 156 w 196"/>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3">
                  <a:moveTo>
                    <a:pt x="156" y="0"/>
                  </a:moveTo>
                  <a:cubicBezTo>
                    <a:pt x="149" y="0"/>
                    <a:pt x="142" y="2"/>
                    <a:pt x="136" y="6"/>
                  </a:cubicBezTo>
                  <a:cubicBezTo>
                    <a:pt x="12" y="89"/>
                    <a:pt x="12" y="89"/>
                    <a:pt x="12" y="89"/>
                  </a:cubicBezTo>
                  <a:cubicBezTo>
                    <a:pt x="6" y="92"/>
                    <a:pt x="2" y="97"/>
                    <a:pt x="0" y="103"/>
                  </a:cubicBezTo>
                  <a:cubicBezTo>
                    <a:pt x="0" y="103"/>
                    <a:pt x="0" y="103"/>
                    <a:pt x="0" y="103"/>
                  </a:cubicBezTo>
                  <a:cubicBezTo>
                    <a:pt x="2" y="97"/>
                    <a:pt x="6" y="92"/>
                    <a:pt x="12" y="89"/>
                  </a:cubicBezTo>
                  <a:cubicBezTo>
                    <a:pt x="18" y="85"/>
                    <a:pt x="24" y="83"/>
                    <a:pt x="31" y="83"/>
                  </a:cubicBezTo>
                  <a:cubicBezTo>
                    <a:pt x="34" y="83"/>
                    <a:pt x="36" y="83"/>
                    <a:pt x="39" y="84"/>
                  </a:cubicBezTo>
                  <a:cubicBezTo>
                    <a:pt x="69" y="84"/>
                    <a:pt x="99" y="89"/>
                    <a:pt x="127" y="97"/>
                  </a:cubicBezTo>
                  <a:cubicBezTo>
                    <a:pt x="175" y="65"/>
                    <a:pt x="175" y="65"/>
                    <a:pt x="175" y="65"/>
                  </a:cubicBezTo>
                  <a:cubicBezTo>
                    <a:pt x="192" y="54"/>
                    <a:pt x="196" y="32"/>
                    <a:pt x="185" y="16"/>
                  </a:cubicBezTo>
                  <a:cubicBezTo>
                    <a:pt x="179" y="6"/>
                    <a:pt x="167" y="0"/>
                    <a:pt x="156"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2" name="Freeform 106"/>
            <p:cNvSpPr>
              <a:spLocks/>
            </p:cNvSpPr>
            <p:nvPr/>
          </p:nvSpPr>
          <p:spPr bwMode="auto">
            <a:xfrm>
              <a:off x="3887788" y="1166813"/>
              <a:ext cx="68263" cy="34925"/>
            </a:xfrm>
            <a:custGeom>
              <a:avLst/>
              <a:gdLst>
                <a:gd name="T0" fmla="*/ 31 w 39"/>
                <a:gd name="T1" fmla="*/ 0 h 20"/>
                <a:gd name="T2" fmla="*/ 12 w 39"/>
                <a:gd name="T3" fmla="*/ 6 h 20"/>
                <a:gd name="T4" fmla="*/ 0 w 39"/>
                <a:gd name="T5" fmla="*/ 20 h 20"/>
                <a:gd name="T6" fmla="*/ 31 w 39"/>
                <a:gd name="T7" fmla="*/ 1 h 20"/>
                <a:gd name="T8" fmla="*/ 31 w 39"/>
                <a:gd name="T9" fmla="*/ 1 h 20"/>
                <a:gd name="T10" fmla="*/ 39 w 39"/>
                <a:gd name="T11" fmla="*/ 1 h 20"/>
                <a:gd name="T12" fmla="*/ 31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1" y="0"/>
                  </a:moveTo>
                  <a:cubicBezTo>
                    <a:pt x="24" y="0"/>
                    <a:pt x="18" y="2"/>
                    <a:pt x="12" y="6"/>
                  </a:cubicBezTo>
                  <a:cubicBezTo>
                    <a:pt x="6" y="9"/>
                    <a:pt x="2" y="14"/>
                    <a:pt x="0" y="20"/>
                  </a:cubicBezTo>
                  <a:cubicBezTo>
                    <a:pt x="5" y="8"/>
                    <a:pt x="17" y="1"/>
                    <a:pt x="31" y="1"/>
                  </a:cubicBezTo>
                  <a:cubicBezTo>
                    <a:pt x="31" y="1"/>
                    <a:pt x="31" y="1"/>
                    <a:pt x="31" y="1"/>
                  </a:cubicBezTo>
                  <a:cubicBezTo>
                    <a:pt x="33" y="1"/>
                    <a:pt x="36" y="1"/>
                    <a:pt x="39" y="1"/>
                  </a:cubicBezTo>
                  <a:cubicBezTo>
                    <a:pt x="36" y="0"/>
                    <a:pt x="34" y="0"/>
                    <a:pt x="3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7"/>
            <p:cNvSpPr>
              <a:spLocks noEditPoints="1"/>
            </p:cNvSpPr>
            <p:nvPr/>
          </p:nvSpPr>
          <p:spPr bwMode="auto">
            <a:xfrm>
              <a:off x="3879850" y="1192213"/>
              <a:ext cx="685800" cy="1225550"/>
            </a:xfrm>
            <a:custGeom>
              <a:avLst/>
              <a:gdLst>
                <a:gd name="T0" fmla="*/ 4 w 392"/>
                <a:gd name="T1" fmla="*/ 6 h 701"/>
                <a:gd name="T2" fmla="*/ 0 w 392"/>
                <a:gd name="T3" fmla="*/ 22 h 701"/>
                <a:gd name="T4" fmla="*/ 10 w 392"/>
                <a:gd name="T5" fmla="*/ 47 h 701"/>
                <a:gd name="T6" fmla="*/ 6 w 392"/>
                <a:gd name="T7" fmla="*/ 41 h 701"/>
                <a:gd name="T8" fmla="*/ 0 w 392"/>
                <a:gd name="T9" fmla="*/ 21 h 701"/>
                <a:gd name="T10" fmla="*/ 4 w 392"/>
                <a:gd name="T11" fmla="*/ 6 h 701"/>
                <a:gd name="T12" fmla="*/ 131 w 392"/>
                <a:gd name="T13" fmla="*/ 0 h 701"/>
                <a:gd name="T14" fmla="*/ 84 w 392"/>
                <a:gd name="T15" fmla="*/ 31 h 701"/>
                <a:gd name="T16" fmla="*/ 108 w 392"/>
                <a:gd name="T17" fmla="*/ 67 h 701"/>
                <a:gd name="T18" fmla="*/ 146 w 392"/>
                <a:gd name="T19" fmla="*/ 80 h 701"/>
                <a:gd name="T20" fmla="*/ 273 w 392"/>
                <a:gd name="T21" fmla="*/ 184 h 701"/>
                <a:gd name="T22" fmla="*/ 322 w 392"/>
                <a:gd name="T23" fmla="*/ 344 h 701"/>
                <a:gd name="T24" fmla="*/ 299 w 392"/>
                <a:gd name="T25" fmla="*/ 456 h 701"/>
                <a:gd name="T26" fmla="*/ 195 w 392"/>
                <a:gd name="T27" fmla="*/ 582 h 701"/>
                <a:gd name="T28" fmla="*/ 35 w 392"/>
                <a:gd name="T29" fmla="*/ 631 h 701"/>
                <a:gd name="T30" fmla="*/ 0 w 392"/>
                <a:gd name="T31" fmla="*/ 666 h 701"/>
                <a:gd name="T32" fmla="*/ 35 w 392"/>
                <a:gd name="T33" fmla="*/ 701 h 701"/>
                <a:gd name="T34" fmla="*/ 174 w 392"/>
                <a:gd name="T35" fmla="*/ 673 h 701"/>
                <a:gd name="T36" fmla="*/ 331 w 392"/>
                <a:gd name="T37" fmla="*/ 544 h 701"/>
                <a:gd name="T38" fmla="*/ 392 w 392"/>
                <a:gd name="T39" fmla="*/ 344 h 701"/>
                <a:gd name="T40" fmla="*/ 364 w 392"/>
                <a:gd name="T41" fmla="*/ 205 h 701"/>
                <a:gd name="T42" fmla="*/ 235 w 392"/>
                <a:gd name="T43" fmla="*/ 48 h 701"/>
                <a:gd name="T44" fmla="*/ 131 w 392"/>
                <a:gd name="T4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1">
                  <a:moveTo>
                    <a:pt x="4" y="6"/>
                  </a:moveTo>
                  <a:cubicBezTo>
                    <a:pt x="1" y="10"/>
                    <a:pt x="0" y="16"/>
                    <a:pt x="0" y="22"/>
                  </a:cubicBezTo>
                  <a:cubicBezTo>
                    <a:pt x="0" y="32"/>
                    <a:pt x="3" y="41"/>
                    <a:pt x="10" y="47"/>
                  </a:cubicBezTo>
                  <a:cubicBezTo>
                    <a:pt x="6" y="41"/>
                    <a:pt x="6" y="41"/>
                    <a:pt x="6" y="41"/>
                  </a:cubicBezTo>
                  <a:cubicBezTo>
                    <a:pt x="2" y="35"/>
                    <a:pt x="0" y="28"/>
                    <a:pt x="0" y="21"/>
                  </a:cubicBezTo>
                  <a:cubicBezTo>
                    <a:pt x="0" y="16"/>
                    <a:pt x="1" y="10"/>
                    <a:pt x="4" y="6"/>
                  </a:cubicBezTo>
                  <a:moveTo>
                    <a:pt x="131" y="0"/>
                  </a:moveTo>
                  <a:cubicBezTo>
                    <a:pt x="84" y="31"/>
                    <a:pt x="84" y="31"/>
                    <a:pt x="84" y="31"/>
                  </a:cubicBezTo>
                  <a:cubicBezTo>
                    <a:pt x="108" y="67"/>
                    <a:pt x="108" y="67"/>
                    <a:pt x="108" y="67"/>
                  </a:cubicBezTo>
                  <a:cubicBezTo>
                    <a:pt x="121" y="70"/>
                    <a:pt x="134" y="75"/>
                    <a:pt x="146" y="80"/>
                  </a:cubicBezTo>
                  <a:cubicBezTo>
                    <a:pt x="198" y="102"/>
                    <a:pt x="242" y="138"/>
                    <a:pt x="273" y="184"/>
                  </a:cubicBezTo>
                  <a:cubicBezTo>
                    <a:pt x="304" y="230"/>
                    <a:pt x="322" y="285"/>
                    <a:pt x="322" y="344"/>
                  </a:cubicBezTo>
                  <a:cubicBezTo>
                    <a:pt x="322" y="384"/>
                    <a:pt x="314" y="421"/>
                    <a:pt x="299" y="456"/>
                  </a:cubicBezTo>
                  <a:cubicBezTo>
                    <a:pt x="277" y="507"/>
                    <a:pt x="241" y="551"/>
                    <a:pt x="195" y="582"/>
                  </a:cubicBezTo>
                  <a:cubicBezTo>
                    <a:pt x="149" y="613"/>
                    <a:pt x="94" y="631"/>
                    <a:pt x="35" y="631"/>
                  </a:cubicBezTo>
                  <a:cubicBezTo>
                    <a:pt x="15" y="631"/>
                    <a:pt x="0" y="647"/>
                    <a:pt x="0" y="666"/>
                  </a:cubicBezTo>
                  <a:cubicBezTo>
                    <a:pt x="0" y="686"/>
                    <a:pt x="15" y="701"/>
                    <a:pt x="35" y="701"/>
                  </a:cubicBezTo>
                  <a:cubicBezTo>
                    <a:pt x="84" y="701"/>
                    <a:pt x="131" y="691"/>
                    <a:pt x="174" y="673"/>
                  </a:cubicBezTo>
                  <a:cubicBezTo>
                    <a:pt x="238" y="646"/>
                    <a:pt x="293" y="601"/>
                    <a:pt x="331" y="544"/>
                  </a:cubicBezTo>
                  <a:cubicBezTo>
                    <a:pt x="370" y="487"/>
                    <a:pt x="392" y="418"/>
                    <a:pt x="392" y="344"/>
                  </a:cubicBezTo>
                  <a:cubicBezTo>
                    <a:pt x="392" y="295"/>
                    <a:pt x="382" y="248"/>
                    <a:pt x="364" y="205"/>
                  </a:cubicBezTo>
                  <a:cubicBezTo>
                    <a:pt x="337" y="141"/>
                    <a:pt x="292" y="86"/>
                    <a:pt x="235" y="48"/>
                  </a:cubicBezTo>
                  <a:cubicBezTo>
                    <a:pt x="203" y="27"/>
                    <a:pt x="169" y="10"/>
                    <a:pt x="131"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4" name="Freeform 108"/>
            <p:cNvSpPr>
              <a:spLocks/>
            </p:cNvSpPr>
            <p:nvPr/>
          </p:nvSpPr>
          <p:spPr bwMode="auto">
            <a:xfrm>
              <a:off x="3879850" y="1228726"/>
              <a:ext cx="188913" cy="79375"/>
            </a:xfrm>
            <a:custGeom>
              <a:avLst/>
              <a:gdLst>
                <a:gd name="T0" fmla="*/ 0 w 108"/>
                <a:gd name="T1" fmla="*/ 0 h 46"/>
                <a:gd name="T2" fmla="*/ 6 w 108"/>
                <a:gd name="T3" fmla="*/ 20 h 46"/>
                <a:gd name="T4" fmla="*/ 10 w 108"/>
                <a:gd name="T5" fmla="*/ 26 h 46"/>
                <a:gd name="T6" fmla="*/ 35 w 108"/>
                <a:gd name="T7" fmla="*/ 36 h 46"/>
                <a:gd name="T8" fmla="*/ 108 w 108"/>
                <a:gd name="T9" fmla="*/ 46 h 46"/>
                <a:gd name="T10" fmla="*/ 84 w 108"/>
                <a:gd name="T11" fmla="*/ 10 h 46"/>
                <a:gd name="T12" fmla="*/ 55 w 108"/>
                <a:gd name="T13" fmla="*/ 30 h 46"/>
                <a:gd name="T14" fmla="*/ 35 w 108"/>
                <a:gd name="T15" fmla="*/ 36 h 46"/>
                <a:gd name="T16" fmla="*/ 6 w 108"/>
                <a:gd name="T17" fmla="*/ 20 h 46"/>
                <a:gd name="T18" fmla="*/ 0 w 10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6">
                  <a:moveTo>
                    <a:pt x="0" y="0"/>
                  </a:moveTo>
                  <a:cubicBezTo>
                    <a:pt x="0" y="7"/>
                    <a:pt x="2" y="14"/>
                    <a:pt x="6" y="20"/>
                  </a:cubicBezTo>
                  <a:cubicBezTo>
                    <a:pt x="10" y="26"/>
                    <a:pt x="10" y="26"/>
                    <a:pt x="10" y="26"/>
                  </a:cubicBezTo>
                  <a:cubicBezTo>
                    <a:pt x="16" y="32"/>
                    <a:pt x="25" y="36"/>
                    <a:pt x="35" y="36"/>
                  </a:cubicBezTo>
                  <a:cubicBezTo>
                    <a:pt x="60" y="36"/>
                    <a:pt x="85" y="40"/>
                    <a:pt x="108" y="46"/>
                  </a:cubicBezTo>
                  <a:cubicBezTo>
                    <a:pt x="84" y="10"/>
                    <a:pt x="84" y="10"/>
                    <a:pt x="84" y="10"/>
                  </a:cubicBezTo>
                  <a:cubicBezTo>
                    <a:pt x="55" y="30"/>
                    <a:pt x="55" y="30"/>
                    <a:pt x="55" y="30"/>
                  </a:cubicBezTo>
                  <a:cubicBezTo>
                    <a:pt x="49" y="34"/>
                    <a:pt x="42" y="36"/>
                    <a:pt x="35" y="36"/>
                  </a:cubicBezTo>
                  <a:cubicBezTo>
                    <a:pt x="24" y="36"/>
                    <a:pt x="13" y="30"/>
                    <a:pt x="6" y="20"/>
                  </a:cubicBezTo>
                  <a:cubicBezTo>
                    <a:pt x="2" y="14"/>
                    <a:pt x="0" y="7"/>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15" name="Freeform 109"/>
            <p:cNvSpPr>
              <a:spLocks/>
            </p:cNvSpPr>
            <p:nvPr/>
          </p:nvSpPr>
          <p:spPr bwMode="auto">
            <a:xfrm>
              <a:off x="3956050" y="1168401"/>
              <a:ext cx="153988" cy="77787"/>
            </a:xfrm>
            <a:custGeom>
              <a:avLst/>
              <a:gdLst>
                <a:gd name="T0" fmla="*/ 0 w 88"/>
                <a:gd name="T1" fmla="*/ 0 h 44"/>
                <a:gd name="T2" fmla="*/ 22 w 88"/>
                <a:gd name="T3" fmla="*/ 15 h 44"/>
                <a:gd name="T4" fmla="*/ 41 w 88"/>
                <a:gd name="T5" fmla="*/ 44 h 44"/>
                <a:gd name="T6" fmla="*/ 88 w 88"/>
                <a:gd name="T7" fmla="*/ 13 h 44"/>
                <a:gd name="T8" fmla="*/ 0 w 88"/>
                <a:gd name="T9" fmla="*/ 0 h 44"/>
              </a:gdLst>
              <a:ahLst/>
              <a:cxnLst>
                <a:cxn ang="0">
                  <a:pos x="T0" y="T1"/>
                </a:cxn>
                <a:cxn ang="0">
                  <a:pos x="T2" y="T3"/>
                </a:cxn>
                <a:cxn ang="0">
                  <a:pos x="T4" y="T5"/>
                </a:cxn>
                <a:cxn ang="0">
                  <a:pos x="T6" y="T7"/>
                </a:cxn>
                <a:cxn ang="0">
                  <a:pos x="T8" y="T9"/>
                </a:cxn>
              </a:cxnLst>
              <a:rect l="0" t="0" r="r" b="b"/>
              <a:pathLst>
                <a:path w="88" h="44">
                  <a:moveTo>
                    <a:pt x="0" y="0"/>
                  </a:moveTo>
                  <a:cubicBezTo>
                    <a:pt x="8" y="2"/>
                    <a:pt x="16" y="7"/>
                    <a:pt x="22" y="15"/>
                  </a:cubicBezTo>
                  <a:cubicBezTo>
                    <a:pt x="41" y="44"/>
                    <a:pt x="41" y="44"/>
                    <a:pt x="41" y="44"/>
                  </a:cubicBezTo>
                  <a:cubicBezTo>
                    <a:pt x="88" y="13"/>
                    <a:pt x="88" y="13"/>
                    <a:pt x="88" y="13"/>
                  </a:cubicBezTo>
                  <a:cubicBezTo>
                    <a:pt x="60" y="5"/>
                    <a:pt x="30" y="0"/>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16" name="Freeform 110"/>
            <p:cNvSpPr>
              <a:spLocks/>
            </p:cNvSpPr>
            <p:nvPr/>
          </p:nvSpPr>
          <p:spPr bwMode="auto">
            <a:xfrm>
              <a:off x="3877469" y="1168401"/>
              <a:ext cx="147638" cy="122237"/>
            </a:xfrm>
            <a:custGeom>
              <a:avLst/>
              <a:gdLst>
                <a:gd name="T0" fmla="*/ 35 w 84"/>
                <a:gd name="T1" fmla="*/ 0 h 70"/>
                <a:gd name="T2" fmla="*/ 35 w 84"/>
                <a:gd name="T3" fmla="*/ 0 h 70"/>
                <a:gd name="T4" fmla="*/ 4 w 84"/>
                <a:gd name="T5" fmla="*/ 19 h 70"/>
                <a:gd name="T6" fmla="*/ 0 w 84"/>
                <a:gd name="T7" fmla="*/ 34 h 70"/>
                <a:gd name="T8" fmla="*/ 6 w 84"/>
                <a:gd name="T9" fmla="*/ 54 h 70"/>
                <a:gd name="T10" fmla="*/ 35 w 84"/>
                <a:gd name="T11" fmla="*/ 70 h 70"/>
                <a:gd name="T12" fmla="*/ 55 w 84"/>
                <a:gd name="T13" fmla="*/ 64 h 70"/>
                <a:gd name="T14" fmla="*/ 84 w 84"/>
                <a:gd name="T15" fmla="*/ 44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7"/>
                    <a:pt x="4" y="19"/>
                  </a:cubicBezTo>
                  <a:cubicBezTo>
                    <a:pt x="1" y="23"/>
                    <a:pt x="0" y="29"/>
                    <a:pt x="0" y="34"/>
                  </a:cubicBezTo>
                  <a:cubicBezTo>
                    <a:pt x="0" y="41"/>
                    <a:pt x="2" y="48"/>
                    <a:pt x="6" y="54"/>
                  </a:cubicBezTo>
                  <a:cubicBezTo>
                    <a:pt x="13" y="64"/>
                    <a:pt x="24" y="70"/>
                    <a:pt x="35" y="70"/>
                  </a:cubicBezTo>
                  <a:cubicBezTo>
                    <a:pt x="42" y="70"/>
                    <a:pt x="49" y="68"/>
                    <a:pt x="55" y="64"/>
                  </a:cubicBezTo>
                  <a:cubicBezTo>
                    <a:pt x="84" y="44"/>
                    <a:pt x="84" y="44"/>
                    <a:pt x="84" y="44"/>
                  </a:cubicBezTo>
                  <a:cubicBezTo>
                    <a:pt x="65" y="15"/>
                    <a:pt x="65" y="15"/>
                    <a:pt x="65" y="15"/>
                  </a:cubicBezTo>
                  <a:cubicBezTo>
                    <a:pt x="59" y="7"/>
                    <a:pt x="51" y="2"/>
                    <a:pt x="43" y="0"/>
                  </a:cubicBezTo>
                  <a:cubicBezTo>
                    <a:pt x="40" y="0"/>
                    <a:pt x="37"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50" name="Group 149"/>
          <p:cNvGrpSpPr>
            <a:grpSpLocks noChangeAspect="1"/>
          </p:cNvGrpSpPr>
          <p:nvPr/>
        </p:nvGrpSpPr>
        <p:grpSpPr>
          <a:xfrm>
            <a:off x="1818482" y="2816118"/>
            <a:ext cx="688181" cy="1544638"/>
            <a:chOff x="3402807" y="2630488"/>
            <a:chExt cx="688181" cy="1544638"/>
          </a:xfrm>
        </p:grpSpPr>
        <p:sp>
          <p:nvSpPr>
            <p:cNvPr id="117" name="Freeform 111"/>
            <p:cNvSpPr>
              <a:spLocks/>
            </p:cNvSpPr>
            <p:nvPr/>
          </p:nvSpPr>
          <p:spPr bwMode="auto">
            <a:xfrm>
              <a:off x="3422650" y="2881313"/>
              <a:ext cx="258763" cy="234950"/>
            </a:xfrm>
            <a:custGeom>
              <a:avLst/>
              <a:gdLst>
                <a:gd name="T0" fmla="*/ 0 w 148"/>
                <a:gd name="T1" fmla="*/ 0 h 134"/>
                <a:gd name="T2" fmla="*/ 79 w 148"/>
                <a:gd name="T3" fmla="*/ 118 h 134"/>
                <a:gd name="T4" fmla="*/ 108 w 148"/>
                <a:gd name="T5" fmla="*/ 134 h 134"/>
                <a:gd name="T6" fmla="*/ 128 w 148"/>
                <a:gd name="T7" fmla="*/ 128 h 134"/>
                <a:gd name="T8" fmla="*/ 137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5" y="129"/>
                    <a:pt x="97" y="134"/>
                    <a:pt x="108" y="134"/>
                  </a:cubicBezTo>
                  <a:cubicBezTo>
                    <a:pt x="115" y="134"/>
                    <a:pt x="122" y="132"/>
                    <a:pt x="128" y="128"/>
                  </a:cubicBezTo>
                  <a:cubicBezTo>
                    <a:pt x="144" y="117"/>
                    <a:pt x="148" y="95"/>
                    <a:pt x="137" y="79"/>
                  </a:cubicBezTo>
                  <a:cubicBezTo>
                    <a:pt x="98" y="19"/>
                    <a:pt x="98" y="19"/>
                    <a:pt x="98" y="19"/>
                  </a:cubicBezTo>
                  <a:cubicBezTo>
                    <a:pt x="74" y="13"/>
                    <a:pt x="50" y="10"/>
                    <a:pt x="25" y="10"/>
                  </a:cubicBezTo>
                  <a:cubicBezTo>
                    <a:pt x="15" y="10"/>
                    <a:pt x="6" y="6"/>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p:nvSpPr>
          <p:spPr bwMode="auto">
            <a:xfrm>
              <a:off x="3409950" y="2630488"/>
              <a:ext cx="344488" cy="177800"/>
            </a:xfrm>
            <a:custGeom>
              <a:avLst/>
              <a:gdLst>
                <a:gd name="T0" fmla="*/ 157 w 197"/>
                <a:gd name="T1" fmla="*/ 0 h 102"/>
                <a:gd name="T2" fmla="*/ 137 w 197"/>
                <a:gd name="T3" fmla="*/ 6 h 102"/>
                <a:gd name="T4" fmla="*/ 12 w 197"/>
                <a:gd name="T5" fmla="*/ 89 h 102"/>
                <a:gd name="T6" fmla="*/ 0 w 197"/>
                <a:gd name="T7" fmla="*/ 102 h 102"/>
                <a:gd name="T8" fmla="*/ 0 w 197"/>
                <a:gd name="T9" fmla="*/ 102 h 102"/>
                <a:gd name="T10" fmla="*/ 12 w 197"/>
                <a:gd name="T11" fmla="*/ 89 h 102"/>
                <a:gd name="T12" fmla="*/ 32 w 197"/>
                <a:gd name="T13" fmla="*/ 83 h 102"/>
                <a:gd name="T14" fmla="*/ 39 w 197"/>
                <a:gd name="T15" fmla="*/ 84 h 102"/>
                <a:gd name="T16" fmla="*/ 128 w 197"/>
                <a:gd name="T17" fmla="*/ 97 h 102"/>
                <a:gd name="T18" fmla="*/ 176 w 197"/>
                <a:gd name="T19" fmla="*/ 65 h 102"/>
                <a:gd name="T20" fmla="*/ 186 w 197"/>
                <a:gd name="T21" fmla="*/ 16 h 102"/>
                <a:gd name="T22" fmla="*/ 157 w 197"/>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2">
                  <a:moveTo>
                    <a:pt x="157" y="0"/>
                  </a:moveTo>
                  <a:cubicBezTo>
                    <a:pt x="150" y="0"/>
                    <a:pt x="143" y="2"/>
                    <a:pt x="137" y="6"/>
                  </a:cubicBezTo>
                  <a:cubicBezTo>
                    <a:pt x="12" y="89"/>
                    <a:pt x="12" y="89"/>
                    <a:pt x="12" y="89"/>
                  </a:cubicBezTo>
                  <a:cubicBezTo>
                    <a:pt x="7" y="92"/>
                    <a:pt x="3" y="97"/>
                    <a:pt x="0" y="102"/>
                  </a:cubicBezTo>
                  <a:cubicBezTo>
                    <a:pt x="0" y="102"/>
                    <a:pt x="0" y="102"/>
                    <a:pt x="0" y="102"/>
                  </a:cubicBezTo>
                  <a:cubicBezTo>
                    <a:pt x="3" y="97"/>
                    <a:pt x="7" y="92"/>
                    <a:pt x="12" y="89"/>
                  </a:cubicBezTo>
                  <a:cubicBezTo>
                    <a:pt x="18" y="85"/>
                    <a:pt x="25" y="83"/>
                    <a:pt x="32" y="83"/>
                  </a:cubicBezTo>
                  <a:cubicBezTo>
                    <a:pt x="34" y="83"/>
                    <a:pt x="37" y="83"/>
                    <a:pt x="39" y="84"/>
                  </a:cubicBezTo>
                  <a:cubicBezTo>
                    <a:pt x="70" y="84"/>
                    <a:pt x="100" y="89"/>
                    <a:pt x="128" y="97"/>
                  </a:cubicBezTo>
                  <a:cubicBezTo>
                    <a:pt x="176" y="65"/>
                    <a:pt x="176" y="65"/>
                    <a:pt x="176" y="65"/>
                  </a:cubicBezTo>
                  <a:cubicBezTo>
                    <a:pt x="193" y="54"/>
                    <a:pt x="197" y="32"/>
                    <a:pt x="186" y="16"/>
                  </a:cubicBezTo>
                  <a:cubicBezTo>
                    <a:pt x="179" y="5"/>
                    <a:pt x="168" y="0"/>
                    <a:pt x="157"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p:nvSpPr>
          <p:spPr bwMode="auto">
            <a:xfrm>
              <a:off x="3409950" y="2774951"/>
              <a:ext cx="68263" cy="33337"/>
            </a:xfrm>
            <a:custGeom>
              <a:avLst/>
              <a:gdLst>
                <a:gd name="T0" fmla="*/ 32 w 39"/>
                <a:gd name="T1" fmla="*/ 0 h 19"/>
                <a:gd name="T2" fmla="*/ 12 w 39"/>
                <a:gd name="T3" fmla="*/ 6 h 19"/>
                <a:gd name="T4" fmla="*/ 0 w 39"/>
                <a:gd name="T5" fmla="*/ 19 h 19"/>
                <a:gd name="T6" fmla="*/ 32 w 39"/>
                <a:gd name="T7" fmla="*/ 0 h 19"/>
                <a:gd name="T8" fmla="*/ 32 w 39"/>
                <a:gd name="T9" fmla="*/ 0 h 19"/>
                <a:gd name="T10" fmla="*/ 39 w 39"/>
                <a:gd name="T11" fmla="*/ 1 h 19"/>
                <a:gd name="T12" fmla="*/ 32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2" y="0"/>
                  </a:moveTo>
                  <a:cubicBezTo>
                    <a:pt x="25" y="0"/>
                    <a:pt x="18" y="2"/>
                    <a:pt x="12" y="6"/>
                  </a:cubicBezTo>
                  <a:cubicBezTo>
                    <a:pt x="7" y="9"/>
                    <a:pt x="3" y="14"/>
                    <a:pt x="0" y="19"/>
                  </a:cubicBezTo>
                  <a:cubicBezTo>
                    <a:pt x="6" y="8"/>
                    <a:pt x="18" y="0"/>
                    <a:pt x="32" y="0"/>
                  </a:cubicBezTo>
                  <a:cubicBezTo>
                    <a:pt x="32" y="0"/>
                    <a:pt x="32" y="0"/>
                    <a:pt x="32" y="0"/>
                  </a:cubicBezTo>
                  <a:cubicBezTo>
                    <a:pt x="34" y="0"/>
                    <a:pt x="37" y="0"/>
                    <a:pt x="39" y="1"/>
                  </a:cubicBezTo>
                  <a:cubicBezTo>
                    <a:pt x="37" y="0"/>
                    <a:pt x="34" y="0"/>
                    <a:pt x="32"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p:nvSpPr>
          <p:spPr bwMode="auto">
            <a:xfrm>
              <a:off x="3425825" y="3689351"/>
              <a:ext cx="255588" cy="228600"/>
            </a:xfrm>
            <a:custGeom>
              <a:avLst/>
              <a:gdLst>
                <a:gd name="T0" fmla="*/ 106 w 146"/>
                <a:gd name="T1" fmla="*/ 0 h 131"/>
                <a:gd name="T2" fmla="*/ 77 w 146"/>
                <a:gd name="T3" fmla="*/ 15 h 131"/>
                <a:gd name="T4" fmla="*/ 0 w 146"/>
                <a:gd name="T5" fmla="*/ 131 h 131"/>
                <a:gd name="T6" fmla="*/ 23 w 146"/>
                <a:gd name="T7" fmla="*/ 122 h 131"/>
                <a:gd name="T8" fmla="*/ 97 w 146"/>
                <a:gd name="T9" fmla="*/ 113 h 131"/>
                <a:gd name="T10" fmla="*/ 135 w 146"/>
                <a:gd name="T11" fmla="*/ 54 h 131"/>
                <a:gd name="T12" fmla="*/ 126 w 146"/>
                <a:gd name="T13" fmla="*/ 5 h 131"/>
                <a:gd name="T14" fmla="*/ 106 w 146"/>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1">
                  <a:moveTo>
                    <a:pt x="106" y="0"/>
                  </a:moveTo>
                  <a:cubicBezTo>
                    <a:pt x="95" y="0"/>
                    <a:pt x="83" y="5"/>
                    <a:pt x="77" y="15"/>
                  </a:cubicBezTo>
                  <a:cubicBezTo>
                    <a:pt x="0" y="131"/>
                    <a:pt x="0" y="131"/>
                    <a:pt x="0" y="131"/>
                  </a:cubicBezTo>
                  <a:cubicBezTo>
                    <a:pt x="6" y="126"/>
                    <a:pt x="14" y="122"/>
                    <a:pt x="23" y="122"/>
                  </a:cubicBezTo>
                  <a:cubicBezTo>
                    <a:pt x="48" y="122"/>
                    <a:pt x="73" y="119"/>
                    <a:pt x="97" y="113"/>
                  </a:cubicBezTo>
                  <a:cubicBezTo>
                    <a:pt x="135" y="54"/>
                    <a:pt x="135" y="54"/>
                    <a:pt x="135" y="54"/>
                  </a:cubicBezTo>
                  <a:cubicBezTo>
                    <a:pt x="146" y="38"/>
                    <a:pt x="142" y="16"/>
                    <a:pt x="126" y="5"/>
                  </a:cubicBezTo>
                  <a:cubicBezTo>
                    <a:pt x="120" y="1"/>
                    <a:pt x="113" y="0"/>
                    <a:pt x="106"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p:nvSpPr>
          <p:spPr bwMode="auto">
            <a:xfrm>
              <a:off x="3430588" y="4003676"/>
              <a:ext cx="323850" cy="171450"/>
            </a:xfrm>
            <a:custGeom>
              <a:avLst/>
              <a:gdLst>
                <a:gd name="T0" fmla="*/ 115 w 185"/>
                <a:gd name="T1" fmla="*/ 0 h 98"/>
                <a:gd name="T2" fmla="*/ 32 w 185"/>
                <a:gd name="T3" fmla="*/ 13 h 98"/>
                <a:gd name="T4" fmla="*/ 20 w 185"/>
                <a:gd name="T5" fmla="*/ 15 h 98"/>
                <a:gd name="T6" fmla="*/ 0 w 185"/>
                <a:gd name="T7" fmla="*/ 9 h 98"/>
                <a:gd name="T8" fmla="*/ 125 w 185"/>
                <a:gd name="T9" fmla="*/ 92 h 98"/>
                <a:gd name="T10" fmla="*/ 145 w 185"/>
                <a:gd name="T11" fmla="*/ 98 h 98"/>
                <a:gd name="T12" fmla="*/ 174 w 185"/>
                <a:gd name="T13" fmla="*/ 82 h 98"/>
                <a:gd name="T14" fmla="*/ 164 w 185"/>
                <a:gd name="T15" fmla="*/ 33 h 98"/>
                <a:gd name="T16" fmla="*/ 115 w 18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8">
                  <a:moveTo>
                    <a:pt x="115" y="0"/>
                  </a:moveTo>
                  <a:cubicBezTo>
                    <a:pt x="88" y="8"/>
                    <a:pt x="60" y="12"/>
                    <a:pt x="32" y="13"/>
                  </a:cubicBezTo>
                  <a:cubicBezTo>
                    <a:pt x="28" y="14"/>
                    <a:pt x="24" y="15"/>
                    <a:pt x="20" y="15"/>
                  </a:cubicBezTo>
                  <a:cubicBezTo>
                    <a:pt x="13" y="15"/>
                    <a:pt x="6" y="13"/>
                    <a:pt x="0" y="9"/>
                  </a:cubicBezTo>
                  <a:cubicBezTo>
                    <a:pt x="125" y="92"/>
                    <a:pt x="125" y="92"/>
                    <a:pt x="125" y="92"/>
                  </a:cubicBezTo>
                  <a:cubicBezTo>
                    <a:pt x="131" y="96"/>
                    <a:pt x="138" y="98"/>
                    <a:pt x="145" y="98"/>
                  </a:cubicBezTo>
                  <a:cubicBezTo>
                    <a:pt x="156" y="98"/>
                    <a:pt x="167" y="92"/>
                    <a:pt x="174" y="82"/>
                  </a:cubicBezTo>
                  <a:cubicBezTo>
                    <a:pt x="185" y="66"/>
                    <a:pt x="181" y="44"/>
                    <a:pt x="164" y="33"/>
                  </a:cubicBezTo>
                  <a:cubicBezTo>
                    <a:pt x="115" y="0"/>
                    <a:pt x="115" y="0"/>
                    <a:pt x="115"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116"/>
            <p:cNvSpPr>
              <a:spLocks/>
            </p:cNvSpPr>
            <p:nvPr/>
          </p:nvSpPr>
          <p:spPr bwMode="auto">
            <a:xfrm>
              <a:off x="3405188" y="3978276"/>
              <a:ext cx="82550" cy="52387"/>
            </a:xfrm>
            <a:custGeom>
              <a:avLst/>
              <a:gdLst>
                <a:gd name="T0" fmla="*/ 0 w 47"/>
                <a:gd name="T1" fmla="*/ 0 h 30"/>
                <a:gd name="T2" fmla="*/ 15 w 47"/>
                <a:gd name="T3" fmla="*/ 24 h 30"/>
                <a:gd name="T4" fmla="*/ 15 w 47"/>
                <a:gd name="T5" fmla="*/ 24 h 30"/>
                <a:gd name="T6" fmla="*/ 35 w 47"/>
                <a:gd name="T7" fmla="*/ 30 h 30"/>
                <a:gd name="T8" fmla="*/ 47 w 47"/>
                <a:gd name="T9" fmla="*/ 28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10"/>
                    <a:pt x="7" y="18"/>
                    <a:pt x="15" y="24"/>
                  </a:cubicBezTo>
                  <a:cubicBezTo>
                    <a:pt x="15" y="24"/>
                    <a:pt x="15" y="24"/>
                    <a:pt x="15" y="24"/>
                  </a:cubicBezTo>
                  <a:cubicBezTo>
                    <a:pt x="21" y="28"/>
                    <a:pt x="28" y="30"/>
                    <a:pt x="35" y="30"/>
                  </a:cubicBezTo>
                  <a:cubicBezTo>
                    <a:pt x="39" y="30"/>
                    <a:pt x="43" y="29"/>
                    <a:pt x="47" y="28"/>
                  </a:cubicBezTo>
                  <a:cubicBezTo>
                    <a:pt x="43" y="28"/>
                    <a:pt x="39" y="28"/>
                    <a:pt x="35" y="28"/>
                  </a:cubicBezTo>
                  <a:cubicBezTo>
                    <a:pt x="18" y="28"/>
                    <a:pt x="4" y="16"/>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7"/>
            <p:cNvSpPr>
              <a:spLocks noEditPoints="1"/>
            </p:cNvSpPr>
            <p:nvPr/>
          </p:nvSpPr>
          <p:spPr bwMode="auto">
            <a:xfrm>
              <a:off x="3403600" y="2800351"/>
              <a:ext cx="687388" cy="1203325"/>
            </a:xfrm>
            <a:custGeom>
              <a:avLst/>
              <a:gdLst>
                <a:gd name="T0" fmla="*/ 13 w 393"/>
                <a:gd name="T1" fmla="*/ 639 h 688"/>
                <a:gd name="T2" fmla="*/ 0 w 393"/>
                <a:gd name="T3" fmla="*/ 666 h 688"/>
                <a:gd name="T4" fmla="*/ 1 w 393"/>
                <a:gd name="T5" fmla="*/ 673 h 688"/>
                <a:gd name="T6" fmla="*/ 1 w 393"/>
                <a:gd name="T7" fmla="*/ 668 h 688"/>
                <a:gd name="T8" fmla="*/ 7 w 393"/>
                <a:gd name="T9" fmla="*/ 648 h 688"/>
                <a:gd name="T10" fmla="*/ 7 w 393"/>
                <a:gd name="T11" fmla="*/ 648 h 688"/>
                <a:gd name="T12" fmla="*/ 13 w 393"/>
                <a:gd name="T13" fmla="*/ 639 h 688"/>
                <a:gd name="T14" fmla="*/ 4 w 393"/>
                <a:gd name="T15" fmla="*/ 5 h 688"/>
                <a:gd name="T16" fmla="*/ 0 w 393"/>
                <a:gd name="T17" fmla="*/ 22 h 688"/>
                <a:gd name="T18" fmla="*/ 11 w 393"/>
                <a:gd name="T19" fmla="*/ 47 h 688"/>
                <a:gd name="T20" fmla="*/ 7 w 393"/>
                <a:gd name="T21" fmla="*/ 41 h 688"/>
                <a:gd name="T22" fmla="*/ 1 w 393"/>
                <a:gd name="T23" fmla="*/ 21 h 688"/>
                <a:gd name="T24" fmla="*/ 4 w 393"/>
                <a:gd name="T25" fmla="*/ 5 h 688"/>
                <a:gd name="T26" fmla="*/ 132 w 393"/>
                <a:gd name="T27" fmla="*/ 0 h 688"/>
                <a:gd name="T28" fmla="*/ 85 w 393"/>
                <a:gd name="T29" fmla="*/ 31 h 688"/>
                <a:gd name="T30" fmla="*/ 109 w 393"/>
                <a:gd name="T31" fmla="*/ 66 h 688"/>
                <a:gd name="T32" fmla="*/ 147 w 393"/>
                <a:gd name="T33" fmla="*/ 80 h 688"/>
                <a:gd name="T34" fmla="*/ 273 w 393"/>
                <a:gd name="T35" fmla="*/ 184 h 688"/>
                <a:gd name="T36" fmla="*/ 322 w 393"/>
                <a:gd name="T37" fmla="*/ 344 h 688"/>
                <a:gd name="T38" fmla="*/ 300 w 393"/>
                <a:gd name="T39" fmla="*/ 455 h 688"/>
                <a:gd name="T40" fmla="*/ 196 w 393"/>
                <a:gd name="T41" fmla="*/ 582 h 688"/>
                <a:gd name="T42" fmla="*/ 110 w 393"/>
                <a:gd name="T43" fmla="*/ 621 h 688"/>
                <a:gd name="T44" fmla="*/ 85 w 393"/>
                <a:gd name="T45" fmla="*/ 658 h 688"/>
                <a:gd name="T46" fmla="*/ 131 w 393"/>
                <a:gd name="T47" fmla="*/ 688 h 688"/>
                <a:gd name="T48" fmla="*/ 175 w 393"/>
                <a:gd name="T49" fmla="*/ 673 h 688"/>
                <a:gd name="T50" fmla="*/ 332 w 393"/>
                <a:gd name="T51" fmla="*/ 544 h 688"/>
                <a:gd name="T52" fmla="*/ 393 w 393"/>
                <a:gd name="T53" fmla="*/ 344 h 688"/>
                <a:gd name="T54" fmla="*/ 365 w 393"/>
                <a:gd name="T55" fmla="*/ 205 h 688"/>
                <a:gd name="T56" fmla="*/ 235 w 393"/>
                <a:gd name="T57" fmla="*/ 47 h 688"/>
                <a:gd name="T58" fmla="*/ 132 w 393"/>
                <a:gd name="T59"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8">
                  <a:moveTo>
                    <a:pt x="13" y="639"/>
                  </a:moveTo>
                  <a:cubicBezTo>
                    <a:pt x="5" y="645"/>
                    <a:pt x="0" y="655"/>
                    <a:pt x="0" y="666"/>
                  </a:cubicBezTo>
                  <a:cubicBezTo>
                    <a:pt x="0" y="668"/>
                    <a:pt x="1" y="671"/>
                    <a:pt x="1" y="673"/>
                  </a:cubicBezTo>
                  <a:cubicBezTo>
                    <a:pt x="1" y="672"/>
                    <a:pt x="1" y="670"/>
                    <a:pt x="1" y="668"/>
                  </a:cubicBezTo>
                  <a:cubicBezTo>
                    <a:pt x="1" y="661"/>
                    <a:pt x="3" y="654"/>
                    <a:pt x="7" y="648"/>
                  </a:cubicBezTo>
                  <a:cubicBezTo>
                    <a:pt x="7" y="648"/>
                    <a:pt x="7" y="648"/>
                    <a:pt x="7" y="648"/>
                  </a:cubicBezTo>
                  <a:cubicBezTo>
                    <a:pt x="13" y="639"/>
                    <a:pt x="13" y="639"/>
                    <a:pt x="13" y="639"/>
                  </a:cubicBezTo>
                  <a:moveTo>
                    <a:pt x="4" y="5"/>
                  </a:moveTo>
                  <a:cubicBezTo>
                    <a:pt x="2" y="10"/>
                    <a:pt x="0" y="16"/>
                    <a:pt x="0" y="22"/>
                  </a:cubicBezTo>
                  <a:cubicBezTo>
                    <a:pt x="0" y="31"/>
                    <a:pt x="4" y="40"/>
                    <a:pt x="11" y="47"/>
                  </a:cubicBezTo>
                  <a:cubicBezTo>
                    <a:pt x="7" y="41"/>
                    <a:pt x="7" y="41"/>
                    <a:pt x="7" y="41"/>
                  </a:cubicBezTo>
                  <a:cubicBezTo>
                    <a:pt x="3" y="35"/>
                    <a:pt x="1" y="28"/>
                    <a:pt x="1" y="21"/>
                  </a:cubicBezTo>
                  <a:cubicBezTo>
                    <a:pt x="1" y="16"/>
                    <a:pt x="2" y="10"/>
                    <a:pt x="4" y="5"/>
                  </a:cubicBezTo>
                  <a:moveTo>
                    <a:pt x="132" y="0"/>
                  </a:moveTo>
                  <a:cubicBezTo>
                    <a:pt x="85" y="31"/>
                    <a:pt x="85" y="31"/>
                    <a:pt x="85" y="31"/>
                  </a:cubicBezTo>
                  <a:cubicBezTo>
                    <a:pt x="109" y="66"/>
                    <a:pt x="109" y="66"/>
                    <a:pt x="109" y="66"/>
                  </a:cubicBezTo>
                  <a:cubicBezTo>
                    <a:pt x="122" y="70"/>
                    <a:pt x="135" y="74"/>
                    <a:pt x="147" y="80"/>
                  </a:cubicBezTo>
                  <a:cubicBezTo>
                    <a:pt x="199" y="101"/>
                    <a:pt x="242" y="138"/>
                    <a:pt x="273" y="184"/>
                  </a:cubicBezTo>
                  <a:cubicBezTo>
                    <a:pt x="304" y="229"/>
                    <a:pt x="322" y="284"/>
                    <a:pt x="322" y="344"/>
                  </a:cubicBezTo>
                  <a:cubicBezTo>
                    <a:pt x="322" y="383"/>
                    <a:pt x="314" y="421"/>
                    <a:pt x="300" y="455"/>
                  </a:cubicBezTo>
                  <a:cubicBezTo>
                    <a:pt x="278" y="507"/>
                    <a:pt x="242" y="551"/>
                    <a:pt x="196" y="582"/>
                  </a:cubicBezTo>
                  <a:cubicBezTo>
                    <a:pt x="170" y="599"/>
                    <a:pt x="141" y="613"/>
                    <a:pt x="110" y="621"/>
                  </a:cubicBezTo>
                  <a:cubicBezTo>
                    <a:pt x="85" y="658"/>
                    <a:pt x="85" y="658"/>
                    <a:pt x="85" y="658"/>
                  </a:cubicBezTo>
                  <a:cubicBezTo>
                    <a:pt x="131" y="688"/>
                    <a:pt x="131" y="688"/>
                    <a:pt x="131" y="688"/>
                  </a:cubicBezTo>
                  <a:cubicBezTo>
                    <a:pt x="146" y="684"/>
                    <a:pt x="161" y="679"/>
                    <a:pt x="175" y="673"/>
                  </a:cubicBezTo>
                  <a:cubicBezTo>
                    <a:pt x="239" y="646"/>
                    <a:pt x="293" y="601"/>
                    <a:pt x="332" y="544"/>
                  </a:cubicBezTo>
                  <a:cubicBezTo>
                    <a:pt x="370" y="487"/>
                    <a:pt x="393" y="418"/>
                    <a:pt x="393" y="344"/>
                  </a:cubicBezTo>
                  <a:cubicBezTo>
                    <a:pt x="393" y="295"/>
                    <a:pt x="383" y="247"/>
                    <a:pt x="365" y="205"/>
                  </a:cubicBezTo>
                  <a:cubicBezTo>
                    <a:pt x="338" y="141"/>
                    <a:pt x="292" y="86"/>
                    <a:pt x="235" y="47"/>
                  </a:cubicBezTo>
                  <a:cubicBezTo>
                    <a:pt x="204" y="26"/>
                    <a:pt x="169" y="10"/>
                    <a:pt x="132"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p:nvSpPr>
          <p:spPr bwMode="auto">
            <a:xfrm>
              <a:off x="3405188" y="2836863"/>
              <a:ext cx="188913" cy="77787"/>
            </a:xfrm>
            <a:custGeom>
              <a:avLst/>
              <a:gdLst>
                <a:gd name="T0" fmla="*/ 0 w 108"/>
                <a:gd name="T1" fmla="*/ 0 h 45"/>
                <a:gd name="T2" fmla="*/ 6 w 108"/>
                <a:gd name="T3" fmla="*/ 20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20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4"/>
                    <a:pt x="6" y="20"/>
                  </a:cubicBezTo>
                  <a:cubicBezTo>
                    <a:pt x="10" y="26"/>
                    <a:pt x="10" y="26"/>
                    <a:pt x="10" y="26"/>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30"/>
                    <a:pt x="6" y="20"/>
                  </a:cubicBezTo>
                  <a:cubicBezTo>
                    <a:pt x="2" y="14"/>
                    <a:pt x="0" y="7"/>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p:nvSpPr>
          <p:spPr bwMode="auto">
            <a:xfrm>
              <a:off x="3478213" y="2776538"/>
              <a:ext cx="155575" cy="77787"/>
            </a:xfrm>
            <a:custGeom>
              <a:avLst/>
              <a:gdLst>
                <a:gd name="T0" fmla="*/ 0 w 89"/>
                <a:gd name="T1" fmla="*/ 0 h 44"/>
                <a:gd name="T2" fmla="*/ 22 w 89"/>
                <a:gd name="T3" fmla="*/ 15 h 44"/>
                <a:gd name="T4" fmla="*/ 42 w 89"/>
                <a:gd name="T5" fmla="*/ 44 h 44"/>
                <a:gd name="T6" fmla="*/ 89 w 89"/>
                <a:gd name="T7" fmla="*/ 13 h 44"/>
                <a:gd name="T8" fmla="*/ 0 w 89"/>
                <a:gd name="T9" fmla="*/ 0 h 44"/>
              </a:gdLst>
              <a:ahLst/>
              <a:cxnLst>
                <a:cxn ang="0">
                  <a:pos x="T0" y="T1"/>
                </a:cxn>
                <a:cxn ang="0">
                  <a:pos x="T2" y="T3"/>
                </a:cxn>
                <a:cxn ang="0">
                  <a:pos x="T4" y="T5"/>
                </a:cxn>
                <a:cxn ang="0">
                  <a:pos x="T6" y="T7"/>
                </a:cxn>
                <a:cxn ang="0">
                  <a:pos x="T8" y="T9"/>
                </a:cxn>
              </a:cxnLst>
              <a:rect l="0" t="0" r="r" b="b"/>
              <a:pathLst>
                <a:path w="89" h="44">
                  <a:moveTo>
                    <a:pt x="0" y="0"/>
                  </a:moveTo>
                  <a:cubicBezTo>
                    <a:pt x="9" y="1"/>
                    <a:pt x="17" y="7"/>
                    <a:pt x="22" y="15"/>
                  </a:cubicBezTo>
                  <a:cubicBezTo>
                    <a:pt x="42" y="44"/>
                    <a:pt x="42" y="44"/>
                    <a:pt x="42" y="44"/>
                  </a:cubicBezTo>
                  <a:cubicBezTo>
                    <a:pt x="89" y="13"/>
                    <a:pt x="89" y="13"/>
                    <a:pt x="89" y="13"/>
                  </a:cubicBezTo>
                  <a:cubicBezTo>
                    <a:pt x="61" y="5"/>
                    <a:pt x="31" y="0"/>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p:nvSpPr>
          <p:spPr bwMode="auto">
            <a:xfrm>
              <a:off x="3402807" y="2774951"/>
              <a:ext cx="146050" cy="122237"/>
            </a:xfrm>
            <a:custGeom>
              <a:avLst/>
              <a:gdLst>
                <a:gd name="T0" fmla="*/ 35 w 84"/>
                <a:gd name="T1" fmla="*/ 0 h 70"/>
                <a:gd name="T2" fmla="*/ 35 w 84"/>
                <a:gd name="T3" fmla="*/ 0 h 70"/>
                <a:gd name="T4" fmla="*/ 3 w 84"/>
                <a:gd name="T5" fmla="*/ 19 h 70"/>
                <a:gd name="T6" fmla="*/ 0 w 84"/>
                <a:gd name="T7" fmla="*/ 35 h 70"/>
                <a:gd name="T8" fmla="*/ 6 w 84"/>
                <a:gd name="T9" fmla="*/ 55 h 70"/>
                <a:gd name="T10" fmla="*/ 35 w 84"/>
                <a:gd name="T11" fmla="*/ 70 h 70"/>
                <a:gd name="T12" fmla="*/ 55 w 84"/>
                <a:gd name="T13" fmla="*/ 64 h 70"/>
                <a:gd name="T14" fmla="*/ 84 w 84"/>
                <a:gd name="T15" fmla="*/ 45 h 70"/>
                <a:gd name="T16" fmla="*/ 64 w 84"/>
                <a:gd name="T17" fmla="*/ 16 h 70"/>
                <a:gd name="T18" fmla="*/ 42 w 84"/>
                <a:gd name="T19" fmla="*/ 1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30"/>
                    <a:pt x="0" y="35"/>
                  </a:cubicBezTo>
                  <a:cubicBezTo>
                    <a:pt x="0" y="42"/>
                    <a:pt x="2" y="49"/>
                    <a:pt x="6" y="55"/>
                  </a:cubicBezTo>
                  <a:cubicBezTo>
                    <a:pt x="12" y="65"/>
                    <a:pt x="24" y="70"/>
                    <a:pt x="35" y="70"/>
                  </a:cubicBezTo>
                  <a:cubicBezTo>
                    <a:pt x="42" y="70"/>
                    <a:pt x="49" y="68"/>
                    <a:pt x="55" y="64"/>
                  </a:cubicBezTo>
                  <a:cubicBezTo>
                    <a:pt x="84" y="45"/>
                    <a:pt x="84" y="45"/>
                    <a:pt x="84" y="45"/>
                  </a:cubicBezTo>
                  <a:cubicBezTo>
                    <a:pt x="64" y="16"/>
                    <a:pt x="64" y="16"/>
                    <a:pt x="64" y="16"/>
                  </a:cubicBezTo>
                  <a:cubicBezTo>
                    <a:pt x="59" y="8"/>
                    <a:pt x="51" y="2"/>
                    <a:pt x="42" y="1"/>
                  </a:cubicBezTo>
                  <a:cubicBezTo>
                    <a:pt x="40" y="0"/>
                    <a:pt x="37" y="0"/>
                    <a:pt x="35" y="0"/>
                  </a:cubicBezTo>
                </a:path>
              </a:pathLst>
            </a:custGeom>
            <a:solidFill>
              <a:srgbClr val="0066C5"/>
            </a:solidFill>
            <a:ln w="12700">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p:nvSpPr>
          <p:spPr bwMode="auto">
            <a:xfrm>
              <a:off x="3414713" y="3886201"/>
              <a:ext cx="180975" cy="65087"/>
            </a:xfrm>
            <a:custGeom>
              <a:avLst/>
              <a:gdLst>
                <a:gd name="T0" fmla="*/ 103 w 103"/>
                <a:gd name="T1" fmla="*/ 0 h 37"/>
                <a:gd name="T2" fmla="*/ 29 w 103"/>
                <a:gd name="T3" fmla="*/ 9 h 37"/>
                <a:gd name="T4" fmla="*/ 6 w 103"/>
                <a:gd name="T5" fmla="*/ 18 h 37"/>
                <a:gd name="T6" fmla="*/ 0 w 103"/>
                <a:gd name="T7" fmla="*/ 27 h 37"/>
                <a:gd name="T8" fmla="*/ 29 w 103"/>
                <a:gd name="T9" fmla="*/ 11 h 37"/>
                <a:gd name="T10" fmla="*/ 49 w 103"/>
                <a:gd name="T11" fmla="*/ 17 h 37"/>
                <a:gd name="T12" fmla="*/ 78 w 103"/>
                <a:gd name="T13" fmla="*/ 37 h 37"/>
                <a:gd name="T14" fmla="*/ 103 w 10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7">
                  <a:moveTo>
                    <a:pt x="103" y="0"/>
                  </a:moveTo>
                  <a:cubicBezTo>
                    <a:pt x="79" y="6"/>
                    <a:pt x="54" y="9"/>
                    <a:pt x="29" y="9"/>
                  </a:cubicBezTo>
                  <a:cubicBezTo>
                    <a:pt x="20" y="9"/>
                    <a:pt x="12" y="13"/>
                    <a:pt x="6" y="18"/>
                  </a:cubicBezTo>
                  <a:cubicBezTo>
                    <a:pt x="0" y="27"/>
                    <a:pt x="0" y="27"/>
                    <a:pt x="0" y="27"/>
                  </a:cubicBezTo>
                  <a:cubicBezTo>
                    <a:pt x="6" y="17"/>
                    <a:pt x="18" y="11"/>
                    <a:pt x="29" y="11"/>
                  </a:cubicBezTo>
                  <a:cubicBezTo>
                    <a:pt x="36" y="11"/>
                    <a:pt x="43" y="13"/>
                    <a:pt x="49" y="17"/>
                  </a:cubicBezTo>
                  <a:cubicBezTo>
                    <a:pt x="78" y="37"/>
                    <a:pt x="78" y="37"/>
                    <a:pt x="78" y="37"/>
                  </a:cubicBezTo>
                  <a:cubicBezTo>
                    <a:pt x="103" y="0"/>
                    <a:pt x="103" y="0"/>
                    <a:pt x="103"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p:nvSpPr>
          <p:spPr bwMode="auto">
            <a:xfrm>
              <a:off x="3487738" y="3951288"/>
              <a:ext cx="144463" cy="74612"/>
            </a:xfrm>
            <a:custGeom>
              <a:avLst/>
              <a:gdLst>
                <a:gd name="T0" fmla="*/ 37 w 83"/>
                <a:gd name="T1" fmla="*/ 0 h 43"/>
                <a:gd name="T2" fmla="*/ 17 w 83"/>
                <a:gd name="T3" fmla="*/ 29 h 43"/>
                <a:gd name="T4" fmla="*/ 0 w 83"/>
                <a:gd name="T5" fmla="*/ 43 h 43"/>
                <a:gd name="T6" fmla="*/ 83 w 83"/>
                <a:gd name="T7" fmla="*/ 30 h 43"/>
                <a:gd name="T8" fmla="*/ 37 w 83"/>
                <a:gd name="T9" fmla="*/ 0 h 43"/>
              </a:gdLst>
              <a:ahLst/>
              <a:cxnLst>
                <a:cxn ang="0">
                  <a:pos x="T0" y="T1"/>
                </a:cxn>
                <a:cxn ang="0">
                  <a:pos x="T2" y="T3"/>
                </a:cxn>
                <a:cxn ang="0">
                  <a:pos x="T4" y="T5"/>
                </a:cxn>
                <a:cxn ang="0">
                  <a:pos x="T6" y="T7"/>
                </a:cxn>
                <a:cxn ang="0">
                  <a:pos x="T8" y="T9"/>
                </a:cxn>
              </a:cxnLst>
              <a:rect l="0" t="0" r="r" b="b"/>
              <a:pathLst>
                <a:path w="83" h="43">
                  <a:moveTo>
                    <a:pt x="37" y="0"/>
                  </a:moveTo>
                  <a:cubicBezTo>
                    <a:pt x="17" y="29"/>
                    <a:pt x="17" y="29"/>
                    <a:pt x="17" y="29"/>
                  </a:cubicBezTo>
                  <a:cubicBezTo>
                    <a:pt x="13" y="36"/>
                    <a:pt x="7" y="40"/>
                    <a:pt x="0" y="43"/>
                  </a:cubicBezTo>
                  <a:cubicBezTo>
                    <a:pt x="28" y="42"/>
                    <a:pt x="56" y="38"/>
                    <a:pt x="83" y="30"/>
                  </a:cubicBezTo>
                  <a:cubicBezTo>
                    <a:pt x="37" y="0"/>
                    <a:pt x="37" y="0"/>
                    <a:pt x="37"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p:nvSpPr>
          <p:spPr bwMode="auto">
            <a:xfrm>
              <a:off x="3405188" y="3905251"/>
              <a:ext cx="146050" cy="120650"/>
            </a:xfrm>
            <a:custGeom>
              <a:avLst/>
              <a:gdLst>
                <a:gd name="T0" fmla="*/ 35 w 84"/>
                <a:gd name="T1" fmla="*/ 0 h 69"/>
                <a:gd name="T2" fmla="*/ 6 w 84"/>
                <a:gd name="T3" fmla="*/ 16 h 69"/>
                <a:gd name="T4" fmla="*/ 6 w 84"/>
                <a:gd name="T5" fmla="*/ 16 h 69"/>
                <a:gd name="T6" fmla="*/ 0 w 84"/>
                <a:gd name="T7" fmla="*/ 36 h 69"/>
                <a:gd name="T8" fmla="*/ 0 w 84"/>
                <a:gd name="T9" fmla="*/ 41 h 69"/>
                <a:gd name="T10" fmla="*/ 35 w 84"/>
                <a:gd name="T11" fmla="*/ 69 h 69"/>
                <a:gd name="T12" fmla="*/ 47 w 84"/>
                <a:gd name="T13" fmla="*/ 69 h 69"/>
                <a:gd name="T14" fmla="*/ 64 w 84"/>
                <a:gd name="T15" fmla="*/ 55 h 69"/>
                <a:gd name="T16" fmla="*/ 84 w 84"/>
                <a:gd name="T17" fmla="*/ 26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6"/>
                    <a:pt x="6" y="16"/>
                  </a:cubicBezTo>
                  <a:cubicBezTo>
                    <a:pt x="6" y="16"/>
                    <a:pt x="6" y="16"/>
                    <a:pt x="6" y="16"/>
                  </a:cubicBezTo>
                  <a:cubicBezTo>
                    <a:pt x="2" y="22"/>
                    <a:pt x="0" y="29"/>
                    <a:pt x="0" y="36"/>
                  </a:cubicBezTo>
                  <a:cubicBezTo>
                    <a:pt x="0" y="38"/>
                    <a:pt x="0" y="40"/>
                    <a:pt x="0" y="41"/>
                  </a:cubicBezTo>
                  <a:cubicBezTo>
                    <a:pt x="4" y="57"/>
                    <a:pt x="18" y="69"/>
                    <a:pt x="35" y="69"/>
                  </a:cubicBezTo>
                  <a:cubicBezTo>
                    <a:pt x="39" y="69"/>
                    <a:pt x="43" y="69"/>
                    <a:pt x="47" y="69"/>
                  </a:cubicBezTo>
                  <a:cubicBezTo>
                    <a:pt x="54" y="66"/>
                    <a:pt x="60" y="62"/>
                    <a:pt x="64" y="55"/>
                  </a:cubicBezTo>
                  <a:cubicBezTo>
                    <a:pt x="84" y="26"/>
                    <a:pt x="84" y="26"/>
                    <a:pt x="84" y="26"/>
                  </a:cubicBezTo>
                  <a:cubicBezTo>
                    <a:pt x="55" y="6"/>
                    <a:pt x="55" y="6"/>
                    <a:pt x="55" y="6"/>
                  </a:cubicBezTo>
                  <a:cubicBezTo>
                    <a:pt x="49" y="2"/>
                    <a:pt x="42"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p:cNvGrpSpPr>
            <a:grpSpLocks noChangeAspect="1"/>
          </p:cNvGrpSpPr>
          <p:nvPr/>
        </p:nvGrpSpPr>
        <p:grpSpPr>
          <a:xfrm>
            <a:off x="3344863" y="1207981"/>
            <a:ext cx="689769" cy="841375"/>
            <a:chOff x="4929188" y="1022351"/>
            <a:chExt cx="689769" cy="841375"/>
          </a:xfrm>
        </p:grpSpPr>
        <p:sp>
          <p:nvSpPr>
            <p:cNvPr id="130" name="Freeform 124"/>
            <p:cNvSpPr>
              <a:spLocks noEditPoints="1"/>
            </p:cNvSpPr>
            <p:nvPr/>
          </p:nvSpPr>
          <p:spPr bwMode="auto">
            <a:xfrm>
              <a:off x="4929188" y="1184276"/>
              <a:ext cx="687388" cy="679450"/>
            </a:xfrm>
            <a:custGeom>
              <a:avLst/>
              <a:gdLst>
                <a:gd name="T0" fmla="*/ 266 w 393"/>
                <a:gd name="T1" fmla="*/ 8 h 388"/>
                <a:gd name="T2" fmla="*/ 219 w 393"/>
                <a:gd name="T3" fmla="*/ 24 h 388"/>
                <a:gd name="T4" fmla="*/ 61 w 393"/>
                <a:gd name="T5" fmla="*/ 153 h 388"/>
                <a:gd name="T6" fmla="*/ 0 w 393"/>
                <a:gd name="T7" fmla="*/ 353 h 388"/>
                <a:gd name="T8" fmla="*/ 36 w 393"/>
                <a:gd name="T9" fmla="*/ 388 h 388"/>
                <a:gd name="T10" fmla="*/ 71 w 393"/>
                <a:gd name="T11" fmla="*/ 353 h 388"/>
                <a:gd name="T12" fmla="*/ 94 w 393"/>
                <a:gd name="T13" fmla="*/ 241 h 388"/>
                <a:gd name="T14" fmla="*/ 198 w 393"/>
                <a:gd name="T15" fmla="*/ 115 h 388"/>
                <a:gd name="T16" fmla="*/ 279 w 393"/>
                <a:gd name="T17" fmla="*/ 77 h 388"/>
                <a:gd name="T18" fmla="*/ 308 w 393"/>
                <a:gd name="T19" fmla="*/ 39 h 388"/>
                <a:gd name="T20" fmla="*/ 266 w 393"/>
                <a:gd name="T21" fmla="*/ 8 h 388"/>
                <a:gd name="T22" fmla="*/ 375 w 393"/>
                <a:gd name="T23" fmla="*/ 0 h 388"/>
                <a:gd name="T24" fmla="*/ 378 w 393"/>
                <a:gd name="T25" fmla="*/ 2 h 388"/>
                <a:gd name="T26" fmla="*/ 378 w 393"/>
                <a:gd name="T27" fmla="*/ 2 h 388"/>
                <a:gd name="T28" fmla="*/ 392 w 393"/>
                <a:gd name="T29" fmla="*/ 31 h 388"/>
                <a:gd name="T30" fmla="*/ 386 w 393"/>
                <a:gd name="T31" fmla="*/ 52 h 388"/>
                <a:gd name="T32" fmla="*/ 386 w 393"/>
                <a:gd name="T33" fmla="*/ 52 h 388"/>
                <a:gd name="T34" fmla="*/ 382 w 393"/>
                <a:gd name="T35" fmla="*/ 56 h 388"/>
                <a:gd name="T36" fmla="*/ 393 w 393"/>
                <a:gd name="T37" fmla="*/ 31 h 388"/>
                <a:gd name="T38" fmla="*/ 375 w 393"/>
                <a:gd name="T3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8">
                  <a:moveTo>
                    <a:pt x="266" y="8"/>
                  </a:moveTo>
                  <a:cubicBezTo>
                    <a:pt x="250" y="12"/>
                    <a:pt x="234" y="17"/>
                    <a:pt x="219" y="24"/>
                  </a:cubicBezTo>
                  <a:cubicBezTo>
                    <a:pt x="154" y="51"/>
                    <a:pt x="100" y="96"/>
                    <a:pt x="61" y="153"/>
                  </a:cubicBezTo>
                  <a:cubicBezTo>
                    <a:pt x="23" y="210"/>
                    <a:pt x="0" y="279"/>
                    <a:pt x="0" y="353"/>
                  </a:cubicBezTo>
                  <a:cubicBezTo>
                    <a:pt x="0" y="373"/>
                    <a:pt x="16" y="388"/>
                    <a:pt x="36" y="388"/>
                  </a:cubicBezTo>
                  <a:cubicBezTo>
                    <a:pt x="55" y="388"/>
                    <a:pt x="71" y="373"/>
                    <a:pt x="71" y="353"/>
                  </a:cubicBezTo>
                  <a:cubicBezTo>
                    <a:pt x="71" y="313"/>
                    <a:pt x="79" y="276"/>
                    <a:pt x="94" y="241"/>
                  </a:cubicBezTo>
                  <a:cubicBezTo>
                    <a:pt x="115" y="190"/>
                    <a:pt x="152" y="146"/>
                    <a:pt x="198" y="115"/>
                  </a:cubicBezTo>
                  <a:cubicBezTo>
                    <a:pt x="222" y="98"/>
                    <a:pt x="250" y="85"/>
                    <a:pt x="279" y="77"/>
                  </a:cubicBezTo>
                  <a:cubicBezTo>
                    <a:pt x="308" y="39"/>
                    <a:pt x="308" y="39"/>
                    <a:pt x="308" y="39"/>
                  </a:cubicBezTo>
                  <a:cubicBezTo>
                    <a:pt x="266" y="8"/>
                    <a:pt x="266" y="8"/>
                    <a:pt x="266" y="8"/>
                  </a:cubicBezTo>
                  <a:moveTo>
                    <a:pt x="375" y="0"/>
                  </a:moveTo>
                  <a:cubicBezTo>
                    <a:pt x="378" y="2"/>
                    <a:pt x="378" y="2"/>
                    <a:pt x="378" y="2"/>
                  </a:cubicBezTo>
                  <a:cubicBezTo>
                    <a:pt x="378" y="2"/>
                    <a:pt x="378" y="2"/>
                    <a:pt x="378" y="2"/>
                  </a:cubicBezTo>
                  <a:cubicBezTo>
                    <a:pt x="388" y="9"/>
                    <a:pt x="393" y="20"/>
                    <a:pt x="392" y="31"/>
                  </a:cubicBezTo>
                  <a:cubicBezTo>
                    <a:pt x="392" y="38"/>
                    <a:pt x="390" y="46"/>
                    <a:pt x="386" y="52"/>
                  </a:cubicBezTo>
                  <a:cubicBezTo>
                    <a:pt x="386" y="52"/>
                    <a:pt x="386" y="52"/>
                    <a:pt x="386" y="52"/>
                  </a:cubicBezTo>
                  <a:cubicBezTo>
                    <a:pt x="382" y="56"/>
                    <a:pt x="382" y="56"/>
                    <a:pt x="382" y="56"/>
                  </a:cubicBezTo>
                  <a:cubicBezTo>
                    <a:pt x="389" y="50"/>
                    <a:pt x="393" y="41"/>
                    <a:pt x="393" y="31"/>
                  </a:cubicBezTo>
                  <a:cubicBezTo>
                    <a:pt x="393" y="18"/>
                    <a:pt x="386" y="6"/>
                    <a:pt x="375"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5"/>
            <p:cNvSpPr>
              <a:spLocks/>
            </p:cNvSpPr>
            <p:nvPr/>
          </p:nvSpPr>
          <p:spPr bwMode="auto">
            <a:xfrm>
              <a:off x="5272088" y="1022351"/>
              <a:ext cx="312738" cy="176212"/>
            </a:xfrm>
            <a:custGeom>
              <a:avLst/>
              <a:gdLst>
                <a:gd name="T0" fmla="*/ 40 w 179"/>
                <a:gd name="T1" fmla="*/ 0 h 101"/>
                <a:gd name="T2" fmla="*/ 12 w 179"/>
                <a:gd name="T3" fmla="*/ 14 h 101"/>
                <a:gd name="T4" fmla="*/ 19 w 179"/>
                <a:gd name="T5" fmla="*/ 64 h 101"/>
                <a:gd name="T6" fmla="*/ 70 w 179"/>
                <a:gd name="T7" fmla="*/ 101 h 101"/>
                <a:gd name="T8" fmla="*/ 159 w 179"/>
                <a:gd name="T9" fmla="*/ 89 h 101"/>
                <a:gd name="T10" fmla="*/ 161 w 179"/>
                <a:gd name="T11" fmla="*/ 89 h 101"/>
                <a:gd name="T12" fmla="*/ 164 w 179"/>
                <a:gd name="T13" fmla="*/ 89 h 101"/>
                <a:gd name="T14" fmla="*/ 179 w 179"/>
                <a:gd name="T15" fmla="*/ 93 h 101"/>
                <a:gd name="T16" fmla="*/ 61 w 179"/>
                <a:gd name="T17" fmla="*/ 7 h 101"/>
                <a:gd name="T18" fmla="*/ 40 w 179"/>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1">
                  <a:moveTo>
                    <a:pt x="40" y="0"/>
                  </a:moveTo>
                  <a:cubicBezTo>
                    <a:pt x="30" y="0"/>
                    <a:pt x="19" y="5"/>
                    <a:pt x="12" y="14"/>
                  </a:cubicBezTo>
                  <a:cubicBezTo>
                    <a:pt x="0" y="30"/>
                    <a:pt x="4" y="52"/>
                    <a:pt x="19" y="64"/>
                  </a:cubicBezTo>
                  <a:cubicBezTo>
                    <a:pt x="70" y="101"/>
                    <a:pt x="70" y="101"/>
                    <a:pt x="70" y="101"/>
                  </a:cubicBezTo>
                  <a:cubicBezTo>
                    <a:pt x="98" y="93"/>
                    <a:pt x="128" y="89"/>
                    <a:pt x="159" y="89"/>
                  </a:cubicBezTo>
                  <a:cubicBezTo>
                    <a:pt x="160" y="89"/>
                    <a:pt x="161" y="89"/>
                    <a:pt x="161" y="89"/>
                  </a:cubicBezTo>
                  <a:cubicBezTo>
                    <a:pt x="162" y="89"/>
                    <a:pt x="163" y="89"/>
                    <a:pt x="164" y="89"/>
                  </a:cubicBezTo>
                  <a:cubicBezTo>
                    <a:pt x="169" y="89"/>
                    <a:pt x="174" y="91"/>
                    <a:pt x="179" y="93"/>
                  </a:cubicBezTo>
                  <a:cubicBezTo>
                    <a:pt x="61" y="7"/>
                    <a:pt x="61" y="7"/>
                    <a:pt x="61" y="7"/>
                  </a:cubicBezTo>
                  <a:cubicBezTo>
                    <a:pt x="55" y="2"/>
                    <a:pt x="48" y="0"/>
                    <a:pt x="4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noEditPoints="1"/>
            </p:cNvSpPr>
            <p:nvPr/>
          </p:nvSpPr>
          <p:spPr bwMode="auto">
            <a:xfrm>
              <a:off x="5394325" y="1177926"/>
              <a:ext cx="196850" cy="74612"/>
            </a:xfrm>
            <a:custGeom>
              <a:avLst/>
              <a:gdLst>
                <a:gd name="T0" fmla="*/ 94 w 112"/>
                <a:gd name="T1" fmla="*/ 0 h 43"/>
                <a:gd name="T2" fmla="*/ 112 w 112"/>
                <a:gd name="T3" fmla="*/ 6 h 43"/>
                <a:gd name="T4" fmla="*/ 109 w 112"/>
                <a:gd name="T5" fmla="*/ 4 h 43"/>
                <a:gd name="T6" fmla="*/ 94 w 112"/>
                <a:gd name="T7" fmla="*/ 0 h 43"/>
                <a:gd name="T8" fmla="*/ 89 w 112"/>
                <a:gd name="T9" fmla="*/ 0 h 43"/>
                <a:gd name="T10" fmla="*/ 0 w 112"/>
                <a:gd name="T11" fmla="*/ 12 h 43"/>
                <a:gd name="T12" fmla="*/ 42 w 112"/>
                <a:gd name="T13" fmla="*/ 43 h 43"/>
                <a:gd name="T14" fmla="*/ 63 w 112"/>
                <a:gd name="T15" fmla="*/ 14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0"/>
                    <a:pt x="106" y="2"/>
                    <a:pt x="112" y="6"/>
                  </a:cubicBezTo>
                  <a:cubicBezTo>
                    <a:pt x="109" y="4"/>
                    <a:pt x="109" y="4"/>
                    <a:pt x="109" y="4"/>
                  </a:cubicBezTo>
                  <a:cubicBezTo>
                    <a:pt x="104" y="2"/>
                    <a:pt x="99" y="0"/>
                    <a:pt x="94" y="0"/>
                  </a:cubicBezTo>
                  <a:moveTo>
                    <a:pt x="89" y="0"/>
                  </a:moveTo>
                  <a:cubicBezTo>
                    <a:pt x="58" y="0"/>
                    <a:pt x="28" y="4"/>
                    <a:pt x="0" y="12"/>
                  </a:cubicBezTo>
                  <a:cubicBezTo>
                    <a:pt x="42" y="43"/>
                    <a:pt x="42" y="43"/>
                    <a:pt x="42" y="43"/>
                  </a:cubicBezTo>
                  <a:cubicBezTo>
                    <a:pt x="63" y="14"/>
                    <a:pt x="63" y="14"/>
                    <a:pt x="63" y="14"/>
                  </a:cubicBezTo>
                  <a:cubicBezTo>
                    <a:pt x="69" y="5"/>
                    <a:pt x="79" y="0"/>
                    <a:pt x="89"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33" name="Freeform 127"/>
            <p:cNvSpPr>
              <a:spLocks/>
            </p:cNvSpPr>
            <p:nvPr/>
          </p:nvSpPr>
          <p:spPr bwMode="auto">
            <a:xfrm>
              <a:off x="5330825" y="1282701"/>
              <a:ext cx="266700" cy="228600"/>
            </a:xfrm>
            <a:custGeom>
              <a:avLst/>
              <a:gdLst>
                <a:gd name="T0" fmla="*/ 153 w 153"/>
                <a:gd name="T1" fmla="*/ 0 h 131"/>
                <a:gd name="T2" fmla="*/ 129 w 153"/>
                <a:gd name="T3" fmla="*/ 10 h 131"/>
                <a:gd name="T4" fmla="*/ 50 w 153"/>
                <a:gd name="T5" fmla="*/ 21 h 131"/>
                <a:gd name="T6" fmla="*/ 11 w 153"/>
                <a:gd name="T7" fmla="*/ 75 h 131"/>
                <a:gd name="T8" fmla="*/ 19 w 153"/>
                <a:gd name="T9" fmla="*/ 124 h 131"/>
                <a:gd name="T10" fmla="*/ 40 w 153"/>
                <a:gd name="T11" fmla="*/ 131 h 131"/>
                <a:gd name="T12" fmla="*/ 68 w 153"/>
                <a:gd name="T13" fmla="*/ 117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7"/>
                    <a:pt x="138" y="10"/>
                    <a:pt x="129" y="10"/>
                  </a:cubicBezTo>
                  <a:cubicBezTo>
                    <a:pt x="102" y="10"/>
                    <a:pt x="75" y="14"/>
                    <a:pt x="50" y="21"/>
                  </a:cubicBezTo>
                  <a:cubicBezTo>
                    <a:pt x="11" y="75"/>
                    <a:pt x="11" y="75"/>
                    <a:pt x="11" y="75"/>
                  </a:cubicBezTo>
                  <a:cubicBezTo>
                    <a:pt x="0" y="91"/>
                    <a:pt x="3" y="113"/>
                    <a:pt x="19" y="124"/>
                  </a:cubicBezTo>
                  <a:cubicBezTo>
                    <a:pt x="25" y="129"/>
                    <a:pt x="32" y="131"/>
                    <a:pt x="40" y="131"/>
                  </a:cubicBezTo>
                  <a:cubicBezTo>
                    <a:pt x="50" y="131"/>
                    <a:pt x="61" y="126"/>
                    <a:pt x="68" y="117"/>
                  </a:cubicBezTo>
                  <a:cubicBezTo>
                    <a:pt x="153" y="0"/>
                    <a:pt x="153" y="0"/>
                    <a:pt x="15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p:nvSpPr>
          <p:spPr bwMode="auto">
            <a:xfrm>
              <a:off x="5418138" y="1252538"/>
              <a:ext cx="187325" cy="66675"/>
            </a:xfrm>
            <a:custGeom>
              <a:avLst/>
              <a:gdLst>
                <a:gd name="T0" fmla="*/ 29 w 107"/>
                <a:gd name="T1" fmla="*/ 0 h 38"/>
                <a:gd name="T2" fmla="*/ 0 w 107"/>
                <a:gd name="T3" fmla="*/ 38 h 38"/>
                <a:gd name="T4" fmla="*/ 79 w 107"/>
                <a:gd name="T5" fmla="*/ 27 h 38"/>
                <a:gd name="T6" fmla="*/ 103 w 107"/>
                <a:gd name="T7" fmla="*/ 17 h 38"/>
                <a:gd name="T8" fmla="*/ 107 w 107"/>
                <a:gd name="T9" fmla="*/ 13 h 38"/>
                <a:gd name="T10" fmla="*/ 78 w 107"/>
                <a:gd name="T11" fmla="*/ 27 h 38"/>
                <a:gd name="T12" fmla="*/ 57 w 107"/>
                <a:gd name="T13" fmla="*/ 20 h 38"/>
                <a:gd name="T14" fmla="*/ 29 w 1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8">
                  <a:moveTo>
                    <a:pt x="29" y="0"/>
                  </a:moveTo>
                  <a:cubicBezTo>
                    <a:pt x="0" y="38"/>
                    <a:pt x="0" y="38"/>
                    <a:pt x="0" y="38"/>
                  </a:cubicBezTo>
                  <a:cubicBezTo>
                    <a:pt x="25" y="31"/>
                    <a:pt x="52" y="27"/>
                    <a:pt x="79" y="27"/>
                  </a:cubicBezTo>
                  <a:cubicBezTo>
                    <a:pt x="88" y="27"/>
                    <a:pt x="97" y="24"/>
                    <a:pt x="103" y="17"/>
                  </a:cubicBezTo>
                  <a:cubicBezTo>
                    <a:pt x="107" y="13"/>
                    <a:pt x="107" y="13"/>
                    <a:pt x="107" y="13"/>
                  </a:cubicBezTo>
                  <a:cubicBezTo>
                    <a:pt x="100" y="22"/>
                    <a:pt x="89" y="27"/>
                    <a:pt x="78" y="27"/>
                  </a:cubicBezTo>
                  <a:cubicBezTo>
                    <a:pt x="71" y="27"/>
                    <a:pt x="64" y="25"/>
                    <a:pt x="57" y="20"/>
                  </a:cubicBezTo>
                  <a:cubicBezTo>
                    <a:pt x="29" y="0"/>
                    <a:pt x="29" y="0"/>
                    <a:pt x="29"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p:nvSpPr>
          <p:spPr bwMode="auto">
            <a:xfrm>
              <a:off x="5549900" y="1177926"/>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p:nvSpPr>
          <p:spPr bwMode="auto">
            <a:xfrm>
              <a:off x="5471319" y="1177926"/>
              <a:ext cx="147638" cy="122237"/>
            </a:xfrm>
            <a:custGeom>
              <a:avLst/>
              <a:gdLst>
                <a:gd name="T0" fmla="*/ 50 w 85"/>
                <a:gd name="T1" fmla="*/ 0 h 70"/>
                <a:gd name="T2" fmla="*/ 47 w 85"/>
                <a:gd name="T3" fmla="*/ 0 h 70"/>
                <a:gd name="T4" fmla="*/ 21 w 85"/>
                <a:gd name="T5" fmla="*/ 14 h 70"/>
                <a:gd name="T6" fmla="*/ 0 w 85"/>
                <a:gd name="T7" fmla="*/ 43 h 70"/>
                <a:gd name="T8" fmla="*/ 28 w 85"/>
                <a:gd name="T9" fmla="*/ 63 h 70"/>
                <a:gd name="T10" fmla="*/ 49 w 85"/>
                <a:gd name="T11" fmla="*/ 70 h 70"/>
                <a:gd name="T12" fmla="*/ 78 w 85"/>
                <a:gd name="T13" fmla="*/ 56 h 70"/>
                <a:gd name="T14" fmla="*/ 78 w 85"/>
                <a:gd name="T15" fmla="*/ 56 h 70"/>
                <a:gd name="T16" fmla="*/ 84 w 85"/>
                <a:gd name="T17" fmla="*/ 35 h 70"/>
                <a:gd name="T18" fmla="*/ 70 w 85"/>
                <a:gd name="T19" fmla="*/ 6 h 70"/>
                <a:gd name="T20" fmla="*/ 70 w 85"/>
                <a:gd name="T21" fmla="*/ 6 h 70"/>
                <a:gd name="T22" fmla="*/ 52 w 85"/>
                <a:gd name="T23" fmla="*/ 0 h 70"/>
                <a:gd name="T24" fmla="*/ 50 w 85"/>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0">
                  <a:moveTo>
                    <a:pt x="50" y="0"/>
                  </a:moveTo>
                  <a:cubicBezTo>
                    <a:pt x="49" y="0"/>
                    <a:pt x="48" y="0"/>
                    <a:pt x="47" y="0"/>
                  </a:cubicBezTo>
                  <a:cubicBezTo>
                    <a:pt x="37" y="0"/>
                    <a:pt x="27" y="5"/>
                    <a:pt x="21" y="14"/>
                  </a:cubicBezTo>
                  <a:cubicBezTo>
                    <a:pt x="0" y="43"/>
                    <a:pt x="0" y="43"/>
                    <a:pt x="0" y="43"/>
                  </a:cubicBezTo>
                  <a:cubicBezTo>
                    <a:pt x="28" y="63"/>
                    <a:pt x="28" y="63"/>
                    <a:pt x="28" y="63"/>
                  </a:cubicBezTo>
                  <a:cubicBezTo>
                    <a:pt x="35" y="68"/>
                    <a:pt x="42" y="70"/>
                    <a:pt x="49" y="70"/>
                  </a:cubicBezTo>
                  <a:cubicBezTo>
                    <a:pt x="60" y="70"/>
                    <a:pt x="71" y="65"/>
                    <a:pt x="78" y="56"/>
                  </a:cubicBezTo>
                  <a:cubicBezTo>
                    <a:pt x="78" y="56"/>
                    <a:pt x="78" y="56"/>
                    <a:pt x="78" y="56"/>
                  </a:cubicBezTo>
                  <a:cubicBezTo>
                    <a:pt x="82" y="50"/>
                    <a:pt x="84" y="42"/>
                    <a:pt x="84" y="35"/>
                  </a:cubicBezTo>
                  <a:cubicBezTo>
                    <a:pt x="85" y="24"/>
                    <a:pt x="80" y="13"/>
                    <a:pt x="70" y="6"/>
                  </a:cubicBezTo>
                  <a:cubicBezTo>
                    <a:pt x="70" y="6"/>
                    <a:pt x="70" y="6"/>
                    <a:pt x="70" y="6"/>
                  </a:cubicBezTo>
                  <a:cubicBezTo>
                    <a:pt x="64" y="2"/>
                    <a:pt x="58" y="0"/>
                    <a:pt x="52" y="0"/>
                  </a:cubicBezTo>
                  <a:cubicBezTo>
                    <a:pt x="51" y="0"/>
                    <a:pt x="50"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5461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Green arrows</a:t>
            </a:r>
          </a:p>
        </p:txBody>
      </p:sp>
      <p:grpSp>
        <p:nvGrpSpPr>
          <p:cNvPr id="140" name="Group 139"/>
          <p:cNvGrpSpPr>
            <a:grpSpLocks noChangeAspect="1"/>
          </p:cNvGrpSpPr>
          <p:nvPr/>
        </p:nvGrpSpPr>
        <p:grpSpPr>
          <a:xfrm>
            <a:off x="4411662" y="2102968"/>
            <a:ext cx="4144459" cy="493712"/>
            <a:chOff x="4437063" y="2503489"/>
            <a:chExt cx="4144459" cy="493712"/>
          </a:xfrm>
        </p:grpSpPr>
        <p:sp>
          <p:nvSpPr>
            <p:cNvPr id="11" name="Freeform 5"/>
            <p:cNvSpPr>
              <a:spLocks noEditPoints="1"/>
            </p:cNvSpPr>
            <p:nvPr/>
          </p:nvSpPr>
          <p:spPr bwMode="auto">
            <a:xfrm>
              <a:off x="4437063" y="2689226"/>
              <a:ext cx="4137025" cy="123825"/>
            </a:xfrm>
            <a:custGeom>
              <a:avLst/>
              <a:gdLst>
                <a:gd name="T0" fmla="*/ 2356 w 2366"/>
                <a:gd name="T1" fmla="*/ 60 h 71"/>
                <a:gd name="T2" fmla="*/ 2355 w 2366"/>
                <a:gd name="T3" fmla="*/ 60 h 71"/>
                <a:gd name="T4" fmla="*/ 2355 w 2366"/>
                <a:gd name="T5" fmla="*/ 60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63 w 2366"/>
                <a:gd name="T27" fmla="*/ 50 h 71"/>
                <a:gd name="T28" fmla="*/ 2363 w 2366"/>
                <a:gd name="T29" fmla="*/ 50 h 71"/>
                <a:gd name="T30" fmla="*/ 2363 w 2366"/>
                <a:gd name="T31" fmla="*/ 50 h 71"/>
                <a:gd name="T32" fmla="*/ 2363 w 2366"/>
                <a:gd name="T33" fmla="*/ 49 h 71"/>
                <a:gd name="T34" fmla="*/ 2363 w 2366"/>
                <a:gd name="T35" fmla="*/ 49 h 71"/>
                <a:gd name="T36" fmla="*/ 2363 w 2366"/>
                <a:gd name="T37" fmla="*/ 49 h 71"/>
                <a:gd name="T38" fmla="*/ 2363 w 2366"/>
                <a:gd name="T39" fmla="*/ 21 h 71"/>
                <a:gd name="T40" fmla="*/ 2366 w 2366"/>
                <a:gd name="T41" fmla="*/ 35 h 71"/>
                <a:gd name="T42" fmla="*/ 2363 w 2366"/>
                <a:gd name="T43" fmla="*/ 49 h 71"/>
                <a:gd name="T44" fmla="*/ 2366 w 2366"/>
                <a:gd name="T45" fmla="*/ 35 h 71"/>
                <a:gd name="T46" fmla="*/ 2363 w 2366"/>
                <a:gd name="T47" fmla="*/ 21 h 71"/>
                <a:gd name="T48" fmla="*/ 2362 w 2366"/>
                <a:gd name="T49" fmla="*/ 21 h 71"/>
                <a:gd name="T50" fmla="*/ 2362 w 2366"/>
                <a:gd name="T51" fmla="*/ 21 h 71"/>
                <a:gd name="T52" fmla="*/ 2362 w 2366"/>
                <a:gd name="T53" fmla="*/ 21 h 71"/>
                <a:gd name="T54" fmla="*/ 2245 w 2366"/>
                <a:gd name="T55" fmla="*/ 0 h 71"/>
                <a:gd name="T56" fmla="*/ 36 w 2366"/>
                <a:gd name="T57" fmla="*/ 0 h 71"/>
                <a:gd name="T58" fmla="*/ 0 w 2366"/>
                <a:gd name="T59" fmla="*/ 35 h 71"/>
                <a:gd name="T60" fmla="*/ 36 w 2366"/>
                <a:gd name="T61" fmla="*/ 71 h 71"/>
                <a:gd name="T62" fmla="*/ 2245 w 2366"/>
                <a:gd name="T63" fmla="*/ 71 h 71"/>
                <a:gd name="T64" fmla="*/ 2280 w 2366"/>
                <a:gd name="T65" fmla="*/ 35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2356" y="60"/>
                  </a:moveTo>
                  <a:cubicBezTo>
                    <a:pt x="2355" y="60"/>
                    <a:pt x="2355" y="60"/>
                    <a:pt x="2355" y="60"/>
                  </a:cubicBezTo>
                  <a:cubicBezTo>
                    <a:pt x="2355" y="60"/>
                    <a:pt x="2355" y="60"/>
                    <a:pt x="2355" y="60"/>
                  </a:cubicBezTo>
                  <a:cubicBezTo>
                    <a:pt x="2355" y="60"/>
                    <a:pt x="2355"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49"/>
                  </a:moveTo>
                  <a:cubicBezTo>
                    <a:pt x="2363" y="49"/>
                    <a:pt x="2363" y="49"/>
                    <a:pt x="2363" y="49"/>
                  </a:cubicBezTo>
                  <a:cubicBezTo>
                    <a:pt x="2363" y="49"/>
                    <a:pt x="2363" y="49"/>
                    <a:pt x="2363" y="49"/>
                  </a:cubicBezTo>
                  <a:moveTo>
                    <a:pt x="2363" y="21"/>
                  </a:moveTo>
                  <a:cubicBezTo>
                    <a:pt x="2365" y="25"/>
                    <a:pt x="2366" y="30"/>
                    <a:pt x="2366" y="35"/>
                  </a:cubicBezTo>
                  <a:cubicBezTo>
                    <a:pt x="2366" y="40"/>
                    <a:pt x="2365" y="45"/>
                    <a:pt x="2363" y="49"/>
                  </a:cubicBezTo>
                  <a:cubicBezTo>
                    <a:pt x="2365" y="45"/>
                    <a:pt x="2366" y="40"/>
                    <a:pt x="2366" y="35"/>
                  </a:cubicBezTo>
                  <a:cubicBezTo>
                    <a:pt x="2366" y="30"/>
                    <a:pt x="2365" y="25"/>
                    <a:pt x="2363" y="21"/>
                  </a:cubicBezTo>
                  <a:moveTo>
                    <a:pt x="2362" y="21"/>
                  </a:moveTo>
                  <a:cubicBezTo>
                    <a:pt x="2362" y="21"/>
                    <a:pt x="2362" y="21"/>
                    <a:pt x="2362" y="21"/>
                  </a:cubicBezTo>
                  <a:cubicBezTo>
                    <a:pt x="2362" y="21"/>
                    <a:pt x="2362" y="21"/>
                    <a:pt x="2362" y="21"/>
                  </a:cubicBezTo>
                  <a:moveTo>
                    <a:pt x="2245" y="0"/>
                  </a:moveTo>
                  <a:cubicBezTo>
                    <a:pt x="36" y="0"/>
                    <a:pt x="36" y="0"/>
                    <a:pt x="36" y="0"/>
                  </a:cubicBezTo>
                  <a:cubicBezTo>
                    <a:pt x="16" y="0"/>
                    <a:pt x="0" y="16"/>
                    <a:pt x="0" y="35"/>
                  </a:cubicBezTo>
                  <a:cubicBezTo>
                    <a:pt x="0" y="55"/>
                    <a:pt x="16" y="71"/>
                    <a:pt x="36" y="71"/>
                  </a:cubicBezTo>
                  <a:cubicBezTo>
                    <a:pt x="2245" y="71"/>
                    <a:pt x="2245" y="71"/>
                    <a:pt x="2245" y="71"/>
                  </a:cubicBezTo>
                  <a:cubicBezTo>
                    <a:pt x="2280" y="35"/>
                    <a:pt x="2280" y="35"/>
                    <a:pt x="2280" y="35"/>
                  </a:cubicBezTo>
                  <a:cubicBezTo>
                    <a:pt x="2245" y="0"/>
                    <a:pt x="2245" y="0"/>
                    <a:pt x="2245"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8259763" y="2503489"/>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8 w 169"/>
                <a:gd name="T13" fmla="*/ 106 h 116"/>
                <a:gd name="T14" fmla="*/ 156 w 169"/>
                <a:gd name="T15" fmla="*/ 108 h 116"/>
                <a:gd name="T16" fmla="*/ 156 w 169"/>
                <a:gd name="T17" fmla="*/ 108 h 116"/>
                <a:gd name="T18" fmla="*/ 156 w 169"/>
                <a:gd name="T19" fmla="*/ 108 h 116"/>
                <a:gd name="T20" fmla="*/ 157 w 169"/>
                <a:gd name="T21" fmla="*/ 108 h 116"/>
                <a:gd name="T22" fmla="*/ 157 w 169"/>
                <a:gd name="T23" fmla="*/ 108 h 116"/>
                <a:gd name="T24" fmla="*/ 169 w 169"/>
                <a:gd name="T25" fmla="*/ 116 h 116"/>
                <a:gd name="T26" fmla="*/ 63 w 169"/>
                <a:gd name="T27" fmla="*/ 10 h 116"/>
                <a:gd name="T28" fmla="*/ 38 w 169"/>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6">
                  <a:moveTo>
                    <a:pt x="38" y="0"/>
                  </a:moveTo>
                  <a:cubicBezTo>
                    <a:pt x="29" y="0"/>
                    <a:pt x="20" y="3"/>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6"/>
                    <a:pt x="154" y="107"/>
                    <a:pt x="156" y="108"/>
                  </a:cubicBezTo>
                  <a:cubicBezTo>
                    <a:pt x="156" y="108"/>
                    <a:pt x="156" y="108"/>
                    <a:pt x="156" y="108"/>
                  </a:cubicBezTo>
                  <a:cubicBezTo>
                    <a:pt x="156" y="108"/>
                    <a:pt x="156" y="108"/>
                    <a:pt x="156" y="108"/>
                  </a:cubicBezTo>
                  <a:cubicBezTo>
                    <a:pt x="156" y="108"/>
                    <a:pt x="156" y="108"/>
                    <a:pt x="157" y="108"/>
                  </a:cubicBezTo>
                  <a:cubicBezTo>
                    <a:pt x="157" y="108"/>
                    <a:pt x="157" y="108"/>
                    <a:pt x="157" y="108"/>
                  </a:cubicBezTo>
                  <a:cubicBezTo>
                    <a:pt x="161" y="110"/>
                    <a:pt x="166" y="113"/>
                    <a:pt x="169" y="116"/>
                  </a:cubicBezTo>
                  <a:cubicBezTo>
                    <a:pt x="63" y="10"/>
                    <a:pt x="63" y="10"/>
                    <a:pt x="63" y="10"/>
                  </a:cubicBezTo>
                  <a:cubicBezTo>
                    <a:pt x="57" y="3"/>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p:nvSpPr>
          <p:spPr bwMode="auto">
            <a:xfrm>
              <a:off x="8362950" y="2689226"/>
              <a:ext cx="171450" cy="61913"/>
            </a:xfrm>
            <a:custGeom>
              <a:avLst/>
              <a:gdLst>
                <a:gd name="T0" fmla="*/ 98 w 98"/>
                <a:gd name="T1" fmla="*/ 2 h 35"/>
                <a:gd name="T2" fmla="*/ 98 w 98"/>
                <a:gd name="T3" fmla="*/ 2 h 35"/>
                <a:gd name="T4" fmla="*/ 98 w 98"/>
                <a:gd name="T5" fmla="*/ 2 h 35"/>
                <a:gd name="T6" fmla="*/ 97 w 98"/>
                <a:gd name="T7" fmla="*/ 2 h 35"/>
                <a:gd name="T8" fmla="*/ 97 w 98"/>
                <a:gd name="T9" fmla="*/ 2 h 35"/>
                <a:gd name="T10" fmla="*/ 97 w 98"/>
                <a:gd name="T11" fmla="*/ 2 h 35"/>
                <a:gd name="T12" fmla="*/ 89 w 98"/>
                <a:gd name="T13" fmla="*/ 0 h 35"/>
                <a:gd name="T14" fmla="*/ 97 w 98"/>
                <a:gd name="T15" fmla="*/ 2 h 35"/>
                <a:gd name="T16" fmla="*/ 89 w 98"/>
                <a:gd name="T17" fmla="*/ 0 h 35"/>
                <a:gd name="T18" fmla="*/ 85 w 98"/>
                <a:gd name="T19" fmla="*/ 0 h 35"/>
                <a:gd name="T20" fmla="*/ 0 w 98"/>
                <a:gd name="T21" fmla="*/ 0 h 35"/>
                <a:gd name="T22" fmla="*/ 35 w 98"/>
                <a:gd name="T23" fmla="*/ 35 h 35"/>
                <a:gd name="T24" fmla="*/ 60 w 98"/>
                <a:gd name="T25" fmla="*/ 10 h 35"/>
                <a:gd name="T26" fmla="*/ 85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98" y="2"/>
                  </a:moveTo>
                  <a:cubicBezTo>
                    <a:pt x="98" y="2"/>
                    <a:pt x="98" y="2"/>
                    <a:pt x="98" y="2"/>
                  </a:cubicBezTo>
                  <a:cubicBezTo>
                    <a:pt x="98" y="2"/>
                    <a:pt x="98" y="2"/>
                    <a:pt x="98" y="2"/>
                  </a:cubicBezTo>
                  <a:moveTo>
                    <a:pt x="97" y="2"/>
                  </a:moveTo>
                  <a:cubicBezTo>
                    <a:pt x="97" y="2"/>
                    <a:pt x="97" y="2"/>
                    <a:pt x="97" y="2"/>
                  </a:cubicBezTo>
                  <a:cubicBezTo>
                    <a:pt x="97" y="2"/>
                    <a:pt x="97" y="2"/>
                    <a:pt x="97" y="2"/>
                  </a:cubicBezTo>
                  <a:moveTo>
                    <a:pt x="89" y="0"/>
                  </a:moveTo>
                  <a:cubicBezTo>
                    <a:pt x="92" y="0"/>
                    <a:pt x="94" y="1"/>
                    <a:pt x="97" y="2"/>
                  </a:cubicBezTo>
                  <a:cubicBezTo>
                    <a:pt x="95" y="1"/>
                    <a:pt x="92" y="0"/>
                    <a:pt x="89"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8259763" y="2794001"/>
              <a:ext cx="295275" cy="203200"/>
            </a:xfrm>
            <a:custGeom>
              <a:avLst/>
              <a:gdLst>
                <a:gd name="T0" fmla="*/ 169 w 169"/>
                <a:gd name="T1" fmla="*/ 0 h 116"/>
                <a:gd name="T2" fmla="*/ 169 w 169"/>
                <a:gd name="T3" fmla="*/ 0 h 116"/>
                <a:gd name="T4" fmla="*/ 169 w 169"/>
                <a:gd name="T5" fmla="*/ 0 h 116"/>
                <a:gd name="T6" fmla="*/ 169 w 169"/>
                <a:gd name="T7" fmla="*/ 1 h 116"/>
                <a:gd name="T8" fmla="*/ 169 w 169"/>
                <a:gd name="T9" fmla="*/ 1 h 116"/>
                <a:gd name="T10" fmla="*/ 169 w 169"/>
                <a:gd name="T11" fmla="*/ 1 h 116"/>
                <a:gd name="T12" fmla="*/ 169 w 169"/>
                <a:gd name="T13" fmla="*/ 1 h 116"/>
                <a:gd name="T14" fmla="*/ 169 w 169"/>
                <a:gd name="T15" fmla="*/ 1 h 116"/>
                <a:gd name="T16" fmla="*/ 158 w 169"/>
                <a:gd name="T17" fmla="*/ 8 h 116"/>
                <a:gd name="T18" fmla="*/ 158 w 169"/>
                <a:gd name="T19" fmla="*/ 8 h 116"/>
                <a:gd name="T20" fmla="*/ 157 w 169"/>
                <a:gd name="T21" fmla="*/ 8 h 116"/>
                <a:gd name="T22" fmla="*/ 157 w 169"/>
                <a:gd name="T23" fmla="*/ 8 h 116"/>
                <a:gd name="T24" fmla="*/ 157 w 169"/>
                <a:gd name="T25" fmla="*/ 8 h 116"/>
                <a:gd name="T26" fmla="*/ 147 w 169"/>
                <a:gd name="T27" fmla="*/ 11 h 116"/>
                <a:gd name="T28" fmla="*/ 147 w 169"/>
                <a:gd name="T29" fmla="*/ 11 h 116"/>
                <a:gd name="T30" fmla="*/ 147 w 169"/>
                <a:gd name="T31" fmla="*/ 11 h 116"/>
                <a:gd name="T32" fmla="*/ 146 w 169"/>
                <a:gd name="T33" fmla="*/ 11 h 116"/>
                <a:gd name="T34" fmla="*/ 146 w 169"/>
                <a:gd name="T35" fmla="*/ 11 h 116"/>
                <a:gd name="T36" fmla="*/ 144 w 169"/>
                <a:gd name="T37" fmla="*/ 11 h 116"/>
                <a:gd name="T38" fmla="*/ 144 w 169"/>
                <a:gd name="T39" fmla="*/ 11 h 116"/>
                <a:gd name="T40" fmla="*/ 59 w 169"/>
                <a:gd name="T41" fmla="*/ 11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EditPoints="1"/>
            </p:cNvSpPr>
            <p:nvPr/>
          </p:nvSpPr>
          <p:spPr bwMode="auto">
            <a:xfrm>
              <a:off x="8362950" y="2751139"/>
              <a:ext cx="192088" cy="61913"/>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5 h 36"/>
                <a:gd name="T44" fmla="*/ 110 w 110"/>
                <a:gd name="T45" fmla="*/ 26 h 36"/>
                <a:gd name="T46" fmla="*/ 110 w 110"/>
                <a:gd name="T47" fmla="*/ 25 h 36"/>
                <a:gd name="T48" fmla="*/ 110 w 110"/>
                <a:gd name="T49" fmla="*/ 25 h 36"/>
                <a:gd name="T50" fmla="*/ 110 w 110"/>
                <a:gd name="T51" fmla="*/ 25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4"/>
                    <a:pt x="91" y="35"/>
                    <a:pt x="88" y="36"/>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6"/>
                    <a:pt x="110" y="26"/>
                  </a:cubicBezTo>
                  <a:cubicBezTo>
                    <a:pt x="110" y="26"/>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p:nvSpPr>
          <p:spPr bwMode="auto">
            <a:xfrm>
              <a:off x="8510588" y="2689226"/>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0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49 h 71"/>
                <a:gd name="T42" fmla="*/ 33 w 33"/>
                <a:gd name="T43" fmla="*/ 49 h 71"/>
                <a:gd name="T44" fmla="*/ 33 w 33"/>
                <a:gd name="T45" fmla="*/ 49 h 71"/>
                <a:gd name="T46" fmla="*/ 32 w 33"/>
                <a:gd name="T47" fmla="*/ 21 h 71"/>
                <a:gd name="T48" fmla="*/ 32 w 33"/>
                <a:gd name="T49" fmla="*/ 21 h 71"/>
                <a:gd name="T50" fmla="*/ 32 w 33"/>
                <a:gd name="T51" fmla="*/ 21 h 71"/>
                <a:gd name="T52" fmla="*/ 25 w 33"/>
                <a:gd name="T53" fmla="*/ 10 h 71"/>
                <a:gd name="T54" fmla="*/ 12 w 33"/>
                <a:gd name="T55" fmla="*/ 2 h 71"/>
                <a:gd name="T56" fmla="*/ 12 w 33"/>
                <a:gd name="T57" fmla="*/ 2 h 71"/>
                <a:gd name="T58" fmla="*/ 12 w 33"/>
                <a:gd name="T59" fmla="*/ 2 h 71"/>
                <a:gd name="T60" fmla="*/ 0 w 33"/>
                <a:gd name="T61" fmla="*/ 0 h 71"/>
                <a:gd name="T62" fmla="*/ 0 w 33"/>
                <a:gd name="T63" fmla="*/ 0 h 71"/>
                <a:gd name="T64" fmla="*/ 0 w 33"/>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49"/>
                  </a:moveTo>
                  <a:cubicBezTo>
                    <a:pt x="33" y="50"/>
                    <a:pt x="33" y="50"/>
                    <a:pt x="33" y="50"/>
                  </a:cubicBezTo>
                  <a:cubicBezTo>
                    <a:pt x="33" y="50"/>
                    <a:pt x="33" y="50"/>
                    <a:pt x="33" y="49"/>
                  </a:cubicBezTo>
                  <a:moveTo>
                    <a:pt x="33" y="49"/>
                  </a:moveTo>
                  <a:cubicBezTo>
                    <a:pt x="33" y="49"/>
                    <a:pt x="33" y="49"/>
                    <a:pt x="33" y="49"/>
                  </a:cubicBezTo>
                  <a:cubicBezTo>
                    <a:pt x="33" y="49"/>
                    <a:pt x="33" y="49"/>
                    <a:pt x="33" y="49"/>
                  </a:cubicBezTo>
                  <a:moveTo>
                    <a:pt x="32" y="21"/>
                  </a:moveTo>
                  <a:cubicBezTo>
                    <a:pt x="33" y="21"/>
                    <a:pt x="33" y="21"/>
                    <a:pt x="33" y="21"/>
                  </a:cubicBezTo>
                  <a:cubicBezTo>
                    <a:pt x="33" y="21"/>
                    <a:pt x="33" y="21"/>
                    <a:pt x="32" y="21"/>
                  </a:cubicBezTo>
                  <a:moveTo>
                    <a:pt x="13" y="2"/>
                  </a:moveTo>
                  <a:cubicBezTo>
                    <a:pt x="21" y="5"/>
                    <a:pt x="29" y="12"/>
                    <a:pt x="32" y="21"/>
                  </a:cubicBezTo>
                  <a:cubicBezTo>
                    <a:pt x="31" y="17"/>
                    <a:pt x="28" y="13"/>
                    <a:pt x="25" y="10"/>
                  </a:cubicBezTo>
                  <a:cubicBezTo>
                    <a:pt x="25" y="10"/>
                    <a:pt x="25" y="10"/>
                    <a:pt x="25" y="10"/>
                  </a:cubicBezTo>
                  <a:cubicBezTo>
                    <a:pt x="22" y="7"/>
                    <a:pt x="17" y="4"/>
                    <a:pt x="13" y="2"/>
                  </a:cubicBezTo>
                  <a:moveTo>
                    <a:pt x="12" y="2"/>
                  </a:moveTo>
                  <a:cubicBezTo>
                    <a:pt x="12" y="2"/>
                    <a:pt x="12" y="2"/>
                    <a:pt x="13" y="2"/>
                  </a:cubicBezTo>
                  <a:cubicBezTo>
                    <a:pt x="12" y="2"/>
                    <a:pt x="12" y="2"/>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p:nvSpPr>
          <p:spPr bwMode="auto">
            <a:xfrm>
              <a:off x="8430709" y="2689226"/>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0 h 71"/>
                <a:gd name="T46" fmla="*/ 75 w 86"/>
                <a:gd name="T47" fmla="*/ 60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49 h 71"/>
                <a:gd name="T72" fmla="*/ 83 w 86"/>
                <a:gd name="T73" fmla="*/ 49 h 71"/>
                <a:gd name="T74" fmla="*/ 83 w 86"/>
                <a:gd name="T75" fmla="*/ 49 h 71"/>
                <a:gd name="T76" fmla="*/ 86 w 86"/>
                <a:gd name="T77" fmla="*/ 35 h 71"/>
                <a:gd name="T78" fmla="*/ 83 w 86"/>
                <a:gd name="T79" fmla="*/ 21 h 71"/>
                <a:gd name="T80" fmla="*/ 82 w 86"/>
                <a:gd name="T81" fmla="*/ 21 h 71"/>
                <a:gd name="T82" fmla="*/ 82 w 86"/>
                <a:gd name="T83" fmla="*/ 21 h 71"/>
                <a:gd name="T84" fmla="*/ 63 w 86"/>
                <a:gd name="T85" fmla="*/ 2 h 71"/>
                <a:gd name="T86" fmla="*/ 63 w 86"/>
                <a:gd name="T87" fmla="*/ 2 h 71"/>
                <a:gd name="T88" fmla="*/ 62 w 86"/>
                <a:gd name="T89" fmla="*/ 2 h 71"/>
                <a:gd name="T90" fmla="*/ 62 w 86"/>
                <a:gd name="T91" fmla="*/ 2 h 71"/>
                <a:gd name="T92" fmla="*/ 62 w 86"/>
                <a:gd name="T93" fmla="*/ 2 h 71"/>
                <a:gd name="T94" fmla="*/ 54 w 86"/>
                <a:gd name="T95" fmla="*/ 0 h 71"/>
                <a:gd name="T96" fmla="*/ 50 w 86"/>
                <a:gd name="T9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71">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69"/>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50"/>
                    <a:pt x="83" y="50"/>
                  </a:cubicBezTo>
                  <a:cubicBezTo>
                    <a:pt x="83" y="50"/>
                    <a:pt x="83" y="50"/>
                    <a:pt x="83" y="49"/>
                  </a:cubicBezTo>
                  <a:cubicBezTo>
                    <a:pt x="83" y="49"/>
                    <a:pt x="83" y="49"/>
                    <a:pt x="83" y="49"/>
                  </a:cubicBezTo>
                  <a:cubicBezTo>
                    <a:pt x="83" y="49"/>
                    <a:pt x="83" y="49"/>
                    <a:pt x="83" y="49"/>
                  </a:cubicBezTo>
                  <a:cubicBezTo>
                    <a:pt x="85" y="45"/>
                    <a:pt x="86" y="40"/>
                    <a:pt x="86" y="35"/>
                  </a:cubicBezTo>
                  <a:cubicBezTo>
                    <a:pt x="86" y="30"/>
                    <a:pt x="85" y="25"/>
                    <a:pt x="83" y="21"/>
                  </a:cubicBezTo>
                  <a:cubicBezTo>
                    <a:pt x="83" y="21"/>
                    <a:pt x="83" y="21"/>
                    <a:pt x="82" y="21"/>
                  </a:cubicBezTo>
                  <a:cubicBezTo>
                    <a:pt x="82" y="21"/>
                    <a:pt x="82" y="21"/>
                    <a:pt x="82" y="21"/>
                  </a:cubicBezTo>
                  <a:cubicBezTo>
                    <a:pt x="79" y="12"/>
                    <a:pt x="71" y="5"/>
                    <a:pt x="63" y="2"/>
                  </a:cubicBezTo>
                  <a:cubicBezTo>
                    <a:pt x="63" y="2"/>
                    <a:pt x="63" y="2"/>
                    <a:pt x="63" y="2"/>
                  </a:cubicBezTo>
                  <a:cubicBezTo>
                    <a:pt x="62" y="2"/>
                    <a:pt x="62" y="2"/>
                    <a:pt x="62" y="2"/>
                  </a:cubicBezTo>
                  <a:cubicBezTo>
                    <a:pt x="62" y="2"/>
                    <a:pt x="62" y="2"/>
                    <a:pt x="62" y="2"/>
                  </a:cubicBezTo>
                  <a:cubicBezTo>
                    <a:pt x="62" y="2"/>
                    <a:pt x="62" y="2"/>
                    <a:pt x="62" y="2"/>
                  </a:cubicBezTo>
                  <a:cubicBezTo>
                    <a:pt x="59" y="1"/>
                    <a:pt x="57" y="0"/>
                    <a:pt x="54" y="0"/>
                  </a:cubicBezTo>
                  <a:cubicBezTo>
                    <a:pt x="53" y="0"/>
                    <a:pt x="52"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1" name="Group 140"/>
          <p:cNvGrpSpPr>
            <a:grpSpLocks noChangeAspect="1"/>
          </p:cNvGrpSpPr>
          <p:nvPr/>
        </p:nvGrpSpPr>
        <p:grpSpPr>
          <a:xfrm>
            <a:off x="4428041" y="2891161"/>
            <a:ext cx="4154274" cy="495301"/>
            <a:chOff x="4429629" y="3178176"/>
            <a:chExt cx="4154274" cy="495301"/>
          </a:xfrm>
        </p:grpSpPr>
        <p:sp>
          <p:nvSpPr>
            <p:cNvPr id="18" name="Freeform 12"/>
            <p:cNvSpPr>
              <a:spLocks noEditPoints="1"/>
            </p:cNvSpPr>
            <p:nvPr/>
          </p:nvSpPr>
          <p:spPr bwMode="auto">
            <a:xfrm>
              <a:off x="4437063" y="3362326"/>
              <a:ext cx="4137025" cy="125413"/>
            </a:xfrm>
            <a:custGeom>
              <a:avLst/>
              <a:gdLst>
                <a:gd name="T0" fmla="*/ 11 w 2366"/>
                <a:gd name="T1" fmla="*/ 60 h 71"/>
                <a:gd name="T2" fmla="*/ 11 w 2366"/>
                <a:gd name="T3" fmla="*/ 60 h 71"/>
                <a:gd name="T4" fmla="*/ 2355 w 2366"/>
                <a:gd name="T5" fmla="*/ 60 h 71"/>
                <a:gd name="T6" fmla="*/ 2356 w 2366"/>
                <a:gd name="T7" fmla="*/ 60 h 71"/>
                <a:gd name="T8" fmla="*/ 10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63 w 2366"/>
                <a:gd name="T21" fmla="*/ 50 h 71"/>
                <a:gd name="T22" fmla="*/ 3 w 2366"/>
                <a:gd name="T23" fmla="*/ 48 h 71"/>
                <a:gd name="T24" fmla="*/ 3 w 2366"/>
                <a:gd name="T25" fmla="*/ 48 h 71"/>
                <a:gd name="T26" fmla="*/ 3 w 2366"/>
                <a:gd name="T27" fmla="*/ 48 h 71"/>
                <a:gd name="T28" fmla="*/ 0 w 2366"/>
                <a:gd name="T29" fmla="*/ 38 h 71"/>
                <a:gd name="T30" fmla="*/ 0 w 2366"/>
                <a:gd name="T31" fmla="*/ 38 h 71"/>
                <a:gd name="T32" fmla="*/ 0 w 2366"/>
                <a:gd name="T33" fmla="*/ 38 h 71"/>
                <a:gd name="T34" fmla="*/ 0 w 2366"/>
                <a:gd name="T35" fmla="*/ 38 h 71"/>
                <a:gd name="T36" fmla="*/ 0 w 2366"/>
                <a:gd name="T37" fmla="*/ 38 h 71"/>
                <a:gd name="T38" fmla="*/ 0 w 2366"/>
                <a:gd name="T39" fmla="*/ 33 h 71"/>
                <a:gd name="T40" fmla="*/ 0 w 2366"/>
                <a:gd name="T41" fmla="*/ 33 h 71"/>
                <a:gd name="T42" fmla="*/ 0 w 2366"/>
                <a:gd name="T43" fmla="*/ 33 h 71"/>
                <a:gd name="T44" fmla="*/ 0 w 2366"/>
                <a:gd name="T45" fmla="*/ 33 h 71"/>
                <a:gd name="T46" fmla="*/ 3 w 2366"/>
                <a:gd name="T47" fmla="*/ 22 h 71"/>
                <a:gd name="T48" fmla="*/ 3 w 2366"/>
                <a:gd name="T49" fmla="*/ 22 h 71"/>
                <a:gd name="T50" fmla="*/ 3 w 2366"/>
                <a:gd name="T51" fmla="*/ 22 h 71"/>
                <a:gd name="T52" fmla="*/ 2362 w 2366"/>
                <a:gd name="T53" fmla="*/ 20 h 71"/>
                <a:gd name="T54" fmla="*/ 2363 w 2366"/>
                <a:gd name="T55" fmla="*/ 50 h 71"/>
                <a:gd name="T56" fmla="*/ 2362 w 2366"/>
                <a:gd name="T57" fmla="*/ 20 h 71"/>
                <a:gd name="T58" fmla="*/ 2362 w 2366"/>
                <a:gd name="T59" fmla="*/ 20 h 71"/>
                <a:gd name="T60" fmla="*/ 2362 w 2366"/>
                <a:gd name="T61" fmla="*/ 20 h 71"/>
                <a:gd name="T62" fmla="*/ 2362 w 2366"/>
                <a:gd name="T63" fmla="*/ 20 h 71"/>
                <a:gd name="T64" fmla="*/ 2357 w 2366"/>
                <a:gd name="T65" fmla="*/ 13 h 71"/>
                <a:gd name="T66" fmla="*/ 2357 w 2366"/>
                <a:gd name="T67" fmla="*/ 13 h 71"/>
                <a:gd name="T68" fmla="*/ 2357 w 2366"/>
                <a:gd name="T69" fmla="*/ 13 h 71"/>
                <a:gd name="T70" fmla="*/ 2355 w 2366"/>
                <a:gd name="T71" fmla="*/ 11 h 71"/>
                <a:gd name="T72" fmla="*/ 2357 w 2366"/>
                <a:gd name="T73" fmla="*/ 13 h 71"/>
                <a:gd name="T74" fmla="*/ 2245 w 2366"/>
                <a:gd name="T75" fmla="*/ 0 h 71"/>
                <a:gd name="T76" fmla="*/ 86 w 2366"/>
                <a:gd name="T77" fmla="*/ 35 h 71"/>
                <a:gd name="T78" fmla="*/ 2245 w 2366"/>
                <a:gd name="T79" fmla="*/ 71 h 71"/>
                <a:gd name="T80" fmla="*/ 2245 w 236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6" h="71">
                  <a:moveTo>
                    <a:pt x="11" y="60"/>
                  </a:moveTo>
                  <a:cubicBezTo>
                    <a:pt x="11" y="60"/>
                    <a:pt x="11" y="60"/>
                    <a:pt x="11" y="60"/>
                  </a:cubicBezTo>
                  <a:cubicBezTo>
                    <a:pt x="11" y="60"/>
                    <a:pt x="11" y="60"/>
                    <a:pt x="11" y="60"/>
                  </a:cubicBezTo>
                  <a:cubicBezTo>
                    <a:pt x="11" y="60"/>
                    <a:pt x="11" y="60"/>
                    <a:pt x="11" y="60"/>
                  </a:cubicBezTo>
                  <a:moveTo>
                    <a:pt x="2356" y="60"/>
                  </a:moveTo>
                  <a:cubicBezTo>
                    <a:pt x="2355" y="60"/>
                    <a:pt x="2355" y="60"/>
                    <a:pt x="2355" y="60"/>
                  </a:cubicBezTo>
                  <a:cubicBezTo>
                    <a:pt x="2355" y="60"/>
                    <a:pt x="2355" y="60"/>
                    <a:pt x="2355" y="60"/>
                  </a:cubicBezTo>
                  <a:cubicBezTo>
                    <a:pt x="2355" y="60"/>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1" y="41"/>
                    <a:pt x="1" y="45"/>
                    <a:pt x="3" y="48"/>
                  </a:cubicBezTo>
                  <a:cubicBezTo>
                    <a:pt x="1" y="45"/>
                    <a:pt x="1" y="41"/>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3" y="23"/>
                  </a:moveTo>
                  <a:cubicBezTo>
                    <a:pt x="2" y="26"/>
                    <a:pt x="1" y="29"/>
                    <a:pt x="0" y="33"/>
                  </a:cubicBezTo>
                  <a:cubicBezTo>
                    <a:pt x="1" y="30"/>
                    <a:pt x="1" y="26"/>
                    <a:pt x="3" y="23"/>
                  </a:cubicBezTo>
                  <a:moveTo>
                    <a:pt x="3" y="22"/>
                  </a:moveTo>
                  <a:cubicBezTo>
                    <a:pt x="3" y="23"/>
                    <a:pt x="3" y="23"/>
                    <a:pt x="3" y="23"/>
                  </a:cubicBezTo>
                  <a:cubicBezTo>
                    <a:pt x="3" y="23"/>
                    <a:pt x="3" y="23"/>
                    <a:pt x="3" y="22"/>
                  </a:cubicBezTo>
                  <a:moveTo>
                    <a:pt x="3" y="22"/>
                  </a:moveTo>
                  <a:cubicBezTo>
                    <a:pt x="3" y="22"/>
                    <a:pt x="3" y="22"/>
                    <a:pt x="3" y="22"/>
                  </a:cubicBezTo>
                  <a:cubicBezTo>
                    <a:pt x="3" y="22"/>
                    <a:pt x="3" y="22"/>
                    <a:pt x="3" y="22"/>
                  </a:cubicBezTo>
                  <a:moveTo>
                    <a:pt x="2362" y="20"/>
                  </a:moveTo>
                  <a:cubicBezTo>
                    <a:pt x="2365" y="25"/>
                    <a:pt x="2366" y="30"/>
                    <a:pt x="2366" y="35"/>
                  </a:cubicBezTo>
                  <a:cubicBezTo>
                    <a:pt x="2366" y="40"/>
                    <a:pt x="2365" y="45"/>
                    <a:pt x="2363" y="50"/>
                  </a:cubicBezTo>
                  <a:cubicBezTo>
                    <a:pt x="2365" y="45"/>
                    <a:pt x="2366" y="40"/>
                    <a:pt x="2366" y="35"/>
                  </a:cubicBezTo>
                  <a:cubicBezTo>
                    <a:pt x="2366" y="30"/>
                    <a:pt x="2364" y="25"/>
                    <a:pt x="2362" y="20"/>
                  </a:cubicBezTo>
                  <a:moveTo>
                    <a:pt x="2362" y="20"/>
                  </a:moveTo>
                  <a:cubicBezTo>
                    <a:pt x="2362" y="20"/>
                    <a:pt x="2362" y="20"/>
                    <a:pt x="2362" y="20"/>
                  </a:cubicBezTo>
                  <a:cubicBezTo>
                    <a:pt x="2362" y="20"/>
                    <a:pt x="2362" y="20"/>
                    <a:pt x="2362" y="20"/>
                  </a:cubicBezTo>
                  <a:moveTo>
                    <a:pt x="2362" y="20"/>
                  </a:moveTo>
                  <a:cubicBezTo>
                    <a:pt x="2362" y="20"/>
                    <a:pt x="2362" y="20"/>
                    <a:pt x="2362" y="20"/>
                  </a:cubicBezTo>
                  <a:cubicBezTo>
                    <a:pt x="2362" y="20"/>
                    <a:pt x="2362" y="20"/>
                    <a:pt x="2362" y="20"/>
                  </a:cubicBezTo>
                  <a:moveTo>
                    <a:pt x="2357" y="13"/>
                  </a:moveTo>
                  <a:cubicBezTo>
                    <a:pt x="2357" y="13"/>
                    <a:pt x="2357" y="13"/>
                    <a:pt x="2357" y="13"/>
                  </a:cubicBezTo>
                  <a:cubicBezTo>
                    <a:pt x="2357" y="13"/>
                    <a:pt x="2357" y="13"/>
                    <a:pt x="2357" y="13"/>
                  </a:cubicBezTo>
                  <a:moveTo>
                    <a:pt x="2357" y="13"/>
                  </a:moveTo>
                  <a:cubicBezTo>
                    <a:pt x="2357" y="13"/>
                    <a:pt x="2357" y="13"/>
                    <a:pt x="2357" y="13"/>
                  </a:cubicBezTo>
                  <a:cubicBezTo>
                    <a:pt x="2357" y="13"/>
                    <a:pt x="2357" y="13"/>
                    <a:pt x="2357" y="13"/>
                  </a:cubicBezTo>
                  <a:moveTo>
                    <a:pt x="2355" y="10"/>
                  </a:moveTo>
                  <a:cubicBezTo>
                    <a:pt x="2355" y="11"/>
                    <a:pt x="2355" y="11"/>
                    <a:pt x="2355" y="11"/>
                  </a:cubicBezTo>
                  <a:cubicBezTo>
                    <a:pt x="2355" y="11"/>
                    <a:pt x="2355" y="11"/>
                    <a:pt x="2355" y="11"/>
                  </a:cubicBezTo>
                  <a:cubicBezTo>
                    <a:pt x="2356" y="11"/>
                    <a:pt x="2357" y="12"/>
                    <a:pt x="2357" y="13"/>
                  </a:cubicBezTo>
                  <a:cubicBezTo>
                    <a:pt x="2357" y="12"/>
                    <a:pt x="2356" y="11"/>
                    <a:pt x="2355" y="10"/>
                  </a:cubicBezTo>
                  <a:moveTo>
                    <a:pt x="2245" y="0"/>
                  </a:moveTo>
                  <a:cubicBezTo>
                    <a:pt x="121" y="0"/>
                    <a:pt x="121" y="0"/>
                    <a:pt x="121" y="0"/>
                  </a:cubicBezTo>
                  <a:cubicBezTo>
                    <a:pt x="86" y="35"/>
                    <a:pt x="86" y="35"/>
                    <a:pt x="86" y="35"/>
                  </a:cubicBezTo>
                  <a:cubicBezTo>
                    <a:pt x="121" y="71"/>
                    <a:pt x="121" y="71"/>
                    <a:pt x="121" y="71"/>
                  </a:cubicBezTo>
                  <a:cubicBezTo>
                    <a:pt x="2245" y="71"/>
                    <a:pt x="2245" y="71"/>
                    <a:pt x="2245" y="71"/>
                  </a:cubicBezTo>
                  <a:cubicBezTo>
                    <a:pt x="2280" y="35"/>
                    <a:pt x="2280" y="35"/>
                    <a:pt x="2280" y="35"/>
                  </a:cubicBezTo>
                  <a:cubicBezTo>
                    <a:pt x="2245" y="0"/>
                    <a:pt x="2245" y="0"/>
                    <a:pt x="2245"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p:nvSpPr>
          <p:spPr bwMode="auto">
            <a:xfrm>
              <a:off x="8259763" y="3178176"/>
              <a:ext cx="295275" cy="201613"/>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4"/>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7"/>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noEditPoints="1"/>
            </p:cNvSpPr>
            <p:nvPr/>
          </p:nvSpPr>
          <p:spPr bwMode="auto">
            <a:xfrm>
              <a:off x="8362950" y="3362326"/>
              <a:ext cx="192088" cy="61913"/>
            </a:xfrm>
            <a:custGeom>
              <a:avLst/>
              <a:gdLst>
                <a:gd name="T0" fmla="*/ 109 w 110"/>
                <a:gd name="T1" fmla="*/ 9 h 35"/>
                <a:gd name="T2" fmla="*/ 110 w 110"/>
                <a:gd name="T3" fmla="*/ 11 h 35"/>
                <a:gd name="T4" fmla="*/ 110 w 110"/>
                <a:gd name="T5" fmla="*/ 10 h 35"/>
                <a:gd name="T6" fmla="*/ 109 w 110"/>
                <a:gd name="T7" fmla="*/ 9 h 35"/>
                <a:gd name="T8" fmla="*/ 108 w 110"/>
                <a:gd name="T9" fmla="*/ 9 h 35"/>
                <a:gd name="T10" fmla="*/ 109 w 110"/>
                <a:gd name="T11" fmla="*/ 9 h 35"/>
                <a:gd name="T12" fmla="*/ 108 w 110"/>
                <a:gd name="T13" fmla="*/ 9 h 35"/>
                <a:gd name="T14" fmla="*/ 99 w 110"/>
                <a:gd name="T15" fmla="*/ 3 h 35"/>
                <a:gd name="T16" fmla="*/ 99 w 110"/>
                <a:gd name="T17" fmla="*/ 3 h 35"/>
                <a:gd name="T18" fmla="*/ 99 w 110"/>
                <a:gd name="T19" fmla="*/ 3 h 35"/>
                <a:gd name="T20" fmla="*/ 88 w 110"/>
                <a:gd name="T21" fmla="*/ 0 h 35"/>
                <a:gd name="T22" fmla="*/ 99 w 110"/>
                <a:gd name="T23" fmla="*/ 3 h 35"/>
                <a:gd name="T24" fmla="*/ 88 w 110"/>
                <a:gd name="T25" fmla="*/ 0 h 35"/>
                <a:gd name="T26" fmla="*/ 88 w 110"/>
                <a:gd name="T27" fmla="*/ 0 h 35"/>
                <a:gd name="T28" fmla="*/ 88 w 110"/>
                <a:gd name="T29" fmla="*/ 0 h 35"/>
                <a:gd name="T30" fmla="*/ 88 w 110"/>
                <a:gd name="T31" fmla="*/ 0 h 35"/>
                <a:gd name="T32" fmla="*/ 87 w 110"/>
                <a:gd name="T33" fmla="*/ 0 h 35"/>
                <a:gd name="T34" fmla="*/ 87 w 110"/>
                <a:gd name="T35" fmla="*/ 0 h 35"/>
                <a:gd name="T36" fmla="*/ 87 w 110"/>
                <a:gd name="T37" fmla="*/ 0 h 35"/>
                <a:gd name="T38" fmla="*/ 85 w 110"/>
                <a:gd name="T39" fmla="*/ 0 h 35"/>
                <a:gd name="T40" fmla="*/ 0 w 110"/>
                <a:gd name="T41" fmla="*/ 0 h 35"/>
                <a:gd name="T42" fmla="*/ 35 w 110"/>
                <a:gd name="T43" fmla="*/ 35 h 35"/>
                <a:gd name="T44" fmla="*/ 60 w 110"/>
                <a:gd name="T45" fmla="*/ 11 h 35"/>
                <a:gd name="T46" fmla="*/ 8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109" y="9"/>
                  </a:moveTo>
                  <a:cubicBezTo>
                    <a:pt x="109" y="9"/>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1"/>
                    <a:pt x="99" y="3"/>
                  </a:cubicBezTo>
                  <a:cubicBezTo>
                    <a:pt x="95" y="1"/>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1"/>
                    <a:pt x="60" y="11"/>
                    <a:pt x="60" y="11"/>
                  </a:cubicBezTo>
                  <a:cubicBezTo>
                    <a:pt x="67" y="4"/>
                    <a:pt x="76"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p:nvSpPr>
          <p:spPr bwMode="auto">
            <a:xfrm>
              <a:off x="8259763" y="3468689"/>
              <a:ext cx="295275" cy="204788"/>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7"/>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10"/>
                    <a:pt x="150" y="11"/>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3"/>
                    <a:pt x="13" y="106"/>
                  </a:cubicBezTo>
                  <a:cubicBezTo>
                    <a:pt x="20" y="113"/>
                    <a:pt x="29" y="117"/>
                    <a:pt x="38" y="117"/>
                  </a:cubicBezTo>
                  <a:cubicBezTo>
                    <a:pt x="48" y="117"/>
                    <a:pt x="57" y="113"/>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noEditPoints="1"/>
            </p:cNvSpPr>
            <p:nvPr/>
          </p:nvSpPr>
          <p:spPr bwMode="auto">
            <a:xfrm>
              <a:off x="8362950" y="3424239"/>
              <a:ext cx="192088" cy="63500"/>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6 h 36"/>
                <a:gd name="T44" fmla="*/ 110 w 110"/>
                <a:gd name="T45" fmla="*/ 26 h 36"/>
                <a:gd name="T46" fmla="*/ 110 w 110"/>
                <a:gd name="T47" fmla="*/ 26 h 36"/>
                <a:gd name="T48" fmla="*/ 110 w 110"/>
                <a:gd name="T49" fmla="*/ 25 h 36"/>
                <a:gd name="T50" fmla="*/ 110 w 110"/>
                <a:gd name="T51" fmla="*/ 26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6"/>
                    <a:pt x="88" y="36"/>
                  </a:cubicBezTo>
                  <a:cubicBezTo>
                    <a:pt x="91" y="36"/>
                    <a:pt x="95" y="35"/>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6"/>
                    <a:pt x="110" y="26"/>
                    <a:pt x="110" y="26"/>
                  </a:cubicBezTo>
                  <a:cubicBezTo>
                    <a:pt x="110" y="26"/>
                    <a:pt x="110" y="26"/>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noEditPoints="1"/>
            </p:cNvSpPr>
            <p:nvPr/>
          </p:nvSpPr>
          <p:spPr bwMode="auto">
            <a:xfrm>
              <a:off x="8510588" y="3362326"/>
              <a:ext cx="58738" cy="125413"/>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7"/>
                    <a:pt x="32" y="20"/>
                  </a:cubicBezTo>
                  <a:cubicBezTo>
                    <a:pt x="31" y="17"/>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p:nvSpPr>
          <p:spPr bwMode="auto">
            <a:xfrm>
              <a:off x="8433090" y="3362326"/>
              <a:ext cx="150813" cy="125413"/>
            </a:xfrm>
            <a:custGeom>
              <a:avLst/>
              <a:gdLst>
                <a:gd name="T0" fmla="*/ 50 w 86"/>
                <a:gd name="T1" fmla="*/ 0 h 71"/>
                <a:gd name="T2" fmla="*/ 50 w 86"/>
                <a:gd name="T3" fmla="*/ 0 h 71"/>
                <a:gd name="T4" fmla="*/ 25 w 86"/>
                <a:gd name="T5" fmla="*/ 11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5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50"/>
                    <a:pt x="83" y="50"/>
                  </a:cubicBezTo>
                  <a:cubicBezTo>
                    <a:pt x="83" y="50"/>
                    <a:pt x="83" y="50"/>
                    <a:pt x="83" y="50"/>
                  </a:cubicBezTo>
                  <a:cubicBezTo>
                    <a:pt x="85" y="45"/>
                    <a:pt x="86" y="40"/>
                    <a:pt x="86" y="35"/>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7"/>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9"/>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1"/>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noEditPoints="1"/>
            </p:cNvSpPr>
            <p:nvPr/>
          </p:nvSpPr>
          <p:spPr bwMode="auto">
            <a:xfrm>
              <a:off x="4437063" y="3424239"/>
              <a:ext cx="314325" cy="249238"/>
            </a:xfrm>
            <a:custGeom>
              <a:avLst/>
              <a:gdLst>
                <a:gd name="T0" fmla="*/ 11 w 180"/>
                <a:gd name="T1" fmla="*/ 25 h 142"/>
                <a:gd name="T2" fmla="*/ 117 w 180"/>
                <a:gd name="T3" fmla="*/ 131 h 142"/>
                <a:gd name="T4" fmla="*/ 142 w 180"/>
                <a:gd name="T5" fmla="*/ 142 h 142"/>
                <a:gd name="T6" fmla="*/ 167 w 180"/>
                <a:gd name="T7" fmla="*/ 131 h 142"/>
                <a:gd name="T8" fmla="*/ 167 w 180"/>
                <a:gd name="T9" fmla="*/ 81 h 142"/>
                <a:gd name="T10" fmla="*/ 121 w 180"/>
                <a:gd name="T11" fmla="*/ 36 h 142"/>
                <a:gd name="T12" fmla="*/ 36 w 180"/>
                <a:gd name="T13" fmla="*/ 36 h 142"/>
                <a:gd name="T14" fmla="*/ 36 w 180"/>
                <a:gd name="T15" fmla="*/ 36 h 142"/>
                <a:gd name="T16" fmla="*/ 33 w 180"/>
                <a:gd name="T17" fmla="*/ 36 h 142"/>
                <a:gd name="T18" fmla="*/ 33 w 180"/>
                <a:gd name="T19" fmla="*/ 36 h 142"/>
                <a:gd name="T20" fmla="*/ 33 w 180"/>
                <a:gd name="T21" fmla="*/ 36 h 142"/>
                <a:gd name="T22" fmla="*/ 33 w 180"/>
                <a:gd name="T23" fmla="*/ 36 h 142"/>
                <a:gd name="T24" fmla="*/ 33 w 180"/>
                <a:gd name="T25" fmla="*/ 36 h 142"/>
                <a:gd name="T26" fmla="*/ 23 w 180"/>
                <a:gd name="T27" fmla="*/ 34 h 142"/>
                <a:gd name="T28" fmla="*/ 23 w 180"/>
                <a:gd name="T29" fmla="*/ 34 h 142"/>
                <a:gd name="T30" fmla="*/ 23 w 180"/>
                <a:gd name="T31" fmla="*/ 34 h 142"/>
                <a:gd name="T32" fmla="*/ 23 w 180"/>
                <a:gd name="T33" fmla="*/ 34 h 142"/>
                <a:gd name="T34" fmla="*/ 23 w 180"/>
                <a:gd name="T35" fmla="*/ 34 h 142"/>
                <a:gd name="T36" fmla="*/ 11 w 180"/>
                <a:gd name="T37" fmla="*/ 26 h 142"/>
                <a:gd name="T38" fmla="*/ 11 w 180"/>
                <a:gd name="T39" fmla="*/ 26 h 142"/>
                <a:gd name="T40" fmla="*/ 11 w 180"/>
                <a:gd name="T41" fmla="*/ 26 h 142"/>
                <a:gd name="T42" fmla="*/ 11 w 180"/>
                <a:gd name="T43" fmla="*/ 25 h 142"/>
                <a:gd name="T44" fmla="*/ 3 w 180"/>
                <a:gd name="T45" fmla="*/ 13 h 142"/>
                <a:gd name="T46" fmla="*/ 10 w 180"/>
                <a:gd name="T47" fmla="*/ 25 h 142"/>
                <a:gd name="T48" fmla="*/ 10 w 180"/>
                <a:gd name="T49" fmla="*/ 25 h 142"/>
                <a:gd name="T50" fmla="*/ 3 w 180"/>
                <a:gd name="T51" fmla="*/ 13 h 142"/>
                <a:gd name="T52" fmla="*/ 3 w 180"/>
                <a:gd name="T53" fmla="*/ 13 h 142"/>
                <a:gd name="T54" fmla="*/ 3 w 180"/>
                <a:gd name="T55" fmla="*/ 13 h 142"/>
                <a:gd name="T56" fmla="*/ 3 w 180"/>
                <a:gd name="T57" fmla="*/ 13 h 142"/>
                <a:gd name="T58" fmla="*/ 3 w 180"/>
                <a:gd name="T59" fmla="*/ 13 h 142"/>
                <a:gd name="T60" fmla="*/ 3 w 180"/>
                <a:gd name="T61" fmla="*/ 13 h 142"/>
                <a:gd name="T62" fmla="*/ 3 w 180"/>
                <a:gd name="T63" fmla="*/ 13 h 142"/>
                <a:gd name="T64" fmla="*/ 3 w 180"/>
                <a:gd name="T65" fmla="*/ 13 h 142"/>
                <a:gd name="T66" fmla="*/ 3 w 180"/>
                <a:gd name="T67" fmla="*/ 13 h 142"/>
                <a:gd name="T68" fmla="*/ 3 w 180"/>
                <a:gd name="T69" fmla="*/ 13 h 142"/>
                <a:gd name="T70" fmla="*/ 3 w 180"/>
                <a:gd name="T71" fmla="*/ 13 h 142"/>
                <a:gd name="T72" fmla="*/ 3 w 180"/>
                <a:gd name="T73" fmla="*/ 13 h 142"/>
                <a:gd name="T74" fmla="*/ 0 w 180"/>
                <a:gd name="T75" fmla="*/ 3 h 142"/>
                <a:gd name="T76" fmla="*/ 0 w 180"/>
                <a:gd name="T77" fmla="*/ 3 h 142"/>
                <a:gd name="T78" fmla="*/ 0 w 180"/>
                <a:gd name="T79" fmla="*/ 3 h 142"/>
                <a:gd name="T80" fmla="*/ 0 w 180"/>
                <a:gd name="T81" fmla="*/ 3 h 142"/>
                <a:gd name="T82" fmla="*/ 0 w 180"/>
                <a:gd name="T83" fmla="*/ 3 h 142"/>
                <a:gd name="T84" fmla="*/ 0 w 180"/>
                <a:gd name="T85" fmla="*/ 3 h 142"/>
                <a:gd name="T86" fmla="*/ 0 w 180"/>
                <a:gd name="T87" fmla="*/ 3 h 142"/>
                <a:gd name="T88" fmla="*/ 0 w 180"/>
                <a:gd name="T89" fmla="*/ 3 h 142"/>
                <a:gd name="T90" fmla="*/ 0 w 180"/>
                <a:gd name="T91" fmla="*/ 0 h 142"/>
                <a:gd name="T92" fmla="*/ 0 w 180"/>
                <a:gd name="T93" fmla="*/ 3 h 142"/>
                <a:gd name="T94" fmla="*/ 0 w 180"/>
                <a:gd name="T95" fmla="*/ 3 h 142"/>
                <a:gd name="T96" fmla="*/ 0 w 180"/>
                <a:gd name="T9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0" h="142">
                  <a:moveTo>
                    <a:pt x="11" y="25"/>
                  </a:moveTo>
                  <a:cubicBezTo>
                    <a:pt x="117" y="131"/>
                    <a:pt x="117" y="131"/>
                    <a:pt x="117" y="131"/>
                  </a:cubicBezTo>
                  <a:cubicBezTo>
                    <a:pt x="124" y="138"/>
                    <a:pt x="133" y="142"/>
                    <a:pt x="142" y="142"/>
                  </a:cubicBezTo>
                  <a:cubicBezTo>
                    <a:pt x="151" y="142"/>
                    <a:pt x="160" y="138"/>
                    <a:pt x="167" y="131"/>
                  </a:cubicBezTo>
                  <a:cubicBezTo>
                    <a:pt x="180" y="118"/>
                    <a:pt x="180" y="95"/>
                    <a:pt x="167" y="81"/>
                  </a:cubicBezTo>
                  <a:cubicBezTo>
                    <a:pt x="121" y="36"/>
                    <a:pt x="121" y="36"/>
                    <a:pt x="121" y="36"/>
                  </a:cubicBezTo>
                  <a:cubicBezTo>
                    <a:pt x="36" y="36"/>
                    <a:pt x="36" y="36"/>
                    <a:pt x="36" y="36"/>
                  </a:cubicBezTo>
                  <a:cubicBezTo>
                    <a:pt x="36" y="36"/>
                    <a:pt x="36" y="36"/>
                    <a:pt x="36" y="36"/>
                  </a:cubicBezTo>
                  <a:cubicBezTo>
                    <a:pt x="35" y="36"/>
                    <a:pt x="34"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0" y="35"/>
                    <a:pt x="27" y="35"/>
                    <a:pt x="23" y="34"/>
                  </a:cubicBezTo>
                  <a:cubicBezTo>
                    <a:pt x="23" y="34"/>
                    <a:pt x="23" y="34"/>
                    <a:pt x="23" y="34"/>
                  </a:cubicBezTo>
                  <a:cubicBezTo>
                    <a:pt x="23" y="34"/>
                    <a:pt x="23" y="34"/>
                    <a:pt x="23" y="34"/>
                  </a:cubicBezTo>
                  <a:cubicBezTo>
                    <a:pt x="23" y="34"/>
                    <a:pt x="23" y="34"/>
                    <a:pt x="23" y="34"/>
                  </a:cubicBezTo>
                  <a:cubicBezTo>
                    <a:pt x="23" y="34"/>
                    <a:pt x="23" y="34"/>
                    <a:pt x="23" y="34"/>
                  </a:cubicBezTo>
                  <a:cubicBezTo>
                    <a:pt x="19" y="32"/>
                    <a:pt x="15" y="29"/>
                    <a:pt x="11" y="26"/>
                  </a:cubicBezTo>
                  <a:cubicBezTo>
                    <a:pt x="11" y="26"/>
                    <a:pt x="11" y="26"/>
                    <a:pt x="11" y="26"/>
                  </a:cubicBezTo>
                  <a:cubicBezTo>
                    <a:pt x="11" y="26"/>
                    <a:pt x="11" y="26"/>
                    <a:pt x="11" y="26"/>
                  </a:cubicBezTo>
                  <a:cubicBezTo>
                    <a:pt x="11" y="26"/>
                    <a:pt x="11" y="26"/>
                    <a:pt x="11" y="25"/>
                  </a:cubicBezTo>
                  <a:moveTo>
                    <a:pt x="3" y="13"/>
                  </a:moveTo>
                  <a:cubicBezTo>
                    <a:pt x="4" y="17"/>
                    <a:pt x="7" y="22"/>
                    <a:pt x="10" y="25"/>
                  </a:cubicBezTo>
                  <a:cubicBezTo>
                    <a:pt x="10" y="25"/>
                    <a:pt x="10" y="25"/>
                    <a:pt x="10" y="25"/>
                  </a:cubicBezTo>
                  <a:cubicBezTo>
                    <a:pt x="7" y="22"/>
                    <a:pt x="4" y="17"/>
                    <a:pt x="3" y="13"/>
                  </a:cubicBezTo>
                  <a:cubicBezTo>
                    <a:pt x="3" y="13"/>
                    <a:pt x="3" y="13"/>
                    <a:pt x="3" y="13"/>
                  </a:cubicBezTo>
                  <a:moveTo>
                    <a:pt x="3" y="13"/>
                  </a:moveTo>
                  <a:cubicBezTo>
                    <a:pt x="3" y="13"/>
                    <a:pt x="3" y="13"/>
                    <a:pt x="3" y="13"/>
                  </a:cubicBezTo>
                  <a:cubicBezTo>
                    <a:pt x="3" y="13"/>
                    <a:pt x="3" y="13"/>
                    <a:pt x="3" y="13"/>
                  </a:cubicBezTo>
                  <a:cubicBezTo>
                    <a:pt x="3" y="13"/>
                    <a:pt x="3" y="13"/>
                    <a:pt x="3" y="13"/>
                  </a:cubicBezTo>
                  <a:cubicBezTo>
                    <a:pt x="3" y="13"/>
                    <a:pt x="3" y="13"/>
                    <a:pt x="3" y="13"/>
                  </a:cubicBezTo>
                  <a:moveTo>
                    <a:pt x="3" y="13"/>
                  </a:moveTo>
                  <a:cubicBezTo>
                    <a:pt x="3" y="13"/>
                    <a:pt x="3" y="13"/>
                    <a:pt x="3" y="13"/>
                  </a:cubicBezTo>
                  <a:cubicBezTo>
                    <a:pt x="3" y="13"/>
                    <a:pt x="3" y="13"/>
                    <a:pt x="3" y="13"/>
                  </a:cubicBezTo>
                  <a:cubicBezTo>
                    <a:pt x="3" y="13"/>
                    <a:pt x="3" y="13"/>
                    <a:pt x="3" y="13"/>
                  </a:cubicBezTo>
                  <a:cubicBezTo>
                    <a:pt x="3" y="13"/>
                    <a:pt x="3" y="13"/>
                    <a:pt x="3" y="13"/>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cubicBezTo>
                    <a:pt x="0" y="3"/>
                    <a:pt x="0" y="3"/>
                    <a:pt x="0" y="3"/>
                  </a:cubicBezTo>
                  <a:cubicBezTo>
                    <a:pt x="0" y="3"/>
                    <a:pt x="0" y="3"/>
                    <a:pt x="0" y="3"/>
                  </a:cubicBezTo>
                  <a:moveTo>
                    <a:pt x="0" y="0"/>
                  </a:moveTo>
                  <a:cubicBezTo>
                    <a:pt x="0" y="1"/>
                    <a:pt x="0" y="2"/>
                    <a:pt x="0" y="3"/>
                  </a:cubicBezTo>
                  <a:cubicBezTo>
                    <a:pt x="0" y="3"/>
                    <a:pt x="0" y="3"/>
                    <a:pt x="0" y="3"/>
                  </a:cubicBezTo>
                  <a:cubicBezTo>
                    <a:pt x="0" y="2"/>
                    <a:pt x="0" y="1"/>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noEditPoints="1"/>
            </p:cNvSpPr>
            <p:nvPr/>
          </p:nvSpPr>
          <p:spPr bwMode="auto">
            <a:xfrm>
              <a:off x="4437063" y="3424239"/>
              <a:ext cx="211138" cy="63500"/>
            </a:xfrm>
            <a:custGeom>
              <a:avLst/>
              <a:gdLst>
                <a:gd name="T0" fmla="*/ 33 w 121"/>
                <a:gd name="T1" fmla="*/ 36 h 36"/>
                <a:gd name="T2" fmla="*/ 33 w 121"/>
                <a:gd name="T3" fmla="*/ 36 h 36"/>
                <a:gd name="T4" fmla="*/ 33 w 121"/>
                <a:gd name="T5" fmla="*/ 36 h 36"/>
                <a:gd name="T6" fmla="*/ 33 w 121"/>
                <a:gd name="T7" fmla="*/ 36 h 36"/>
                <a:gd name="T8" fmla="*/ 33 w 121"/>
                <a:gd name="T9" fmla="*/ 36 h 36"/>
                <a:gd name="T10" fmla="*/ 33 w 121"/>
                <a:gd name="T11" fmla="*/ 36 h 36"/>
                <a:gd name="T12" fmla="*/ 23 w 121"/>
                <a:gd name="T13" fmla="*/ 34 h 36"/>
                <a:gd name="T14" fmla="*/ 33 w 121"/>
                <a:gd name="T15" fmla="*/ 36 h 36"/>
                <a:gd name="T16" fmla="*/ 23 w 121"/>
                <a:gd name="T17" fmla="*/ 34 h 36"/>
                <a:gd name="T18" fmla="*/ 23 w 121"/>
                <a:gd name="T19" fmla="*/ 34 h 36"/>
                <a:gd name="T20" fmla="*/ 23 w 121"/>
                <a:gd name="T21" fmla="*/ 34 h 36"/>
                <a:gd name="T22" fmla="*/ 23 w 121"/>
                <a:gd name="T23" fmla="*/ 34 h 36"/>
                <a:gd name="T24" fmla="*/ 23 w 121"/>
                <a:gd name="T25" fmla="*/ 34 h 36"/>
                <a:gd name="T26" fmla="*/ 23 w 121"/>
                <a:gd name="T27" fmla="*/ 34 h 36"/>
                <a:gd name="T28" fmla="*/ 23 w 121"/>
                <a:gd name="T29" fmla="*/ 34 h 36"/>
                <a:gd name="T30" fmla="*/ 11 w 121"/>
                <a:gd name="T31" fmla="*/ 26 h 36"/>
                <a:gd name="T32" fmla="*/ 11 w 121"/>
                <a:gd name="T33" fmla="*/ 26 h 36"/>
                <a:gd name="T34" fmla="*/ 11 w 121"/>
                <a:gd name="T35" fmla="*/ 26 h 36"/>
                <a:gd name="T36" fmla="*/ 11 w 121"/>
                <a:gd name="T37" fmla="*/ 25 h 36"/>
                <a:gd name="T38" fmla="*/ 11 w 121"/>
                <a:gd name="T39" fmla="*/ 25 h 36"/>
                <a:gd name="T40" fmla="*/ 11 w 121"/>
                <a:gd name="T41" fmla="*/ 25 h 36"/>
                <a:gd name="T42" fmla="*/ 11 w 121"/>
                <a:gd name="T43" fmla="*/ 25 h 36"/>
                <a:gd name="T44" fmla="*/ 11 w 121"/>
                <a:gd name="T45" fmla="*/ 26 h 36"/>
                <a:gd name="T46" fmla="*/ 11 w 121"/>
                <a:gd name="T47" fmla="*/ 25 h 36"/>
                <a:gd name="T48" fmla="*/ 11 w 121"/>
                <a:gd name="T49" fmla="*/ 25 h 36"/>
                <a:gd name="T50" fmla="*/ 3 w 121"/>
                <a:gd name="T51" fmla="*/ 13 h 36"/>
                <a:gd name="T52" fmla="*/ 3 w 121"/>
                <a:gd name="T53" fmla="*/ 13 h 36"/>
                <a:gd name="T54" fmla="*/ 3 w 121"/>
                <a:gd name="T55" fmla="*/ 13 h 36"/>
                <a:gd name="T56" fmla="*/ 3 w 121"/>
                <a:gd name="T57" fmla="*/ 13 h 36"/>
                <a:gd name="T58" fmla="*/ 3 w 121"/>
                <a:gd name="T59" fmla="*/ 13 h 36"/>
                <a:gd name="T60" fmla="*/ 3 w 121"/>
                <a:gd name="T61" fmla="*/ 13 h 36"/>
                <a:gd name="T62" fmla="*/ 3 w 121"/>
                <a:gd name="T63" fmla="*/ 13 h 36"/>
                <a:gd name="T64" fmla="*/ 3 w 121"/>
                <a:gd name="T65" fmla="*/ 13 h 36"/>
                <a:gd name="T66" fmla="*/ 3 w 121"/>
                <a:gd name="T67" fmla="*/ 13 h 36"/>
                <a:gd name="T68" fmla="*/ 3 w 121"/>
                <a:gd name="T69" fmla="*/ 13 h 36"/>
                <a:gd name="T70" fmla="*/ 0 w 121"/>
                <a:gd name="T71" fmla="*/ 3 h 36"/>
                <a:gd name="T72" fmla="*/ 0 w 121"/>
                <a:gd name="T73" fmla="*/ 3 h 36"/>
                <a:gd name="T74" fmla="*/ 0 w 121"/>
                <a:gd name="T75" fmla="*/ 3 h 36"/>
                <a:gd name="T76" fmla="*/ 0 w 121"/>
                <a:gd name="T77" fmla="*/ 3 h 36"/>
                <a:gd name="T78" fmla="*/ 3 w 121"/>
                <a:gd name="T79" fmla="*/ 13 h 36"/>
                <a:gd name="T80" fmla="*/ 3 w 121"/>
                <a:gd name="T81" fmla="*/ 13 h 36"/>
                <a:gd name="T82" fmla="*/ 0 w 121"/>
                <a:gd name="T83" fmla="*/ 3 h 36"/>
                <a:gd name="T84" fmla="*/ 0 w 121"/>
                <a:gd name="T85" fmla="*/ 3 h 36"/>
                <a:gd name="T86" fmla="*/ 0 w 121"/>
                <a:gd name="T87" fmla="*/ 3 h 36"/>
                <a:gd name="T88" fmla="*/ 0 w 121"/>
                <a:gd name="T89" fmla="*/ 3 h 36"/>
                <a:gd name="T90" fmla="*/ 0 w 121"/>
                <a:gd name="T91" fmla="*/ 3 h 36"/>
                <a:gd name="T92" fmla="*/ 0 w 121"/>
                <a:gd name="T93" fmla="*/ 3 h 36"/>
                <a:gd name="T94" fmla="*/ 86 w 121"/>
                <a:gd name="T95" fmla="*/ 0 h 36"/>
                <a:gd name="T96" fmla="*/ 61 w 121"/>
                <a:gd name="T97" fmla="*/ 25 h 36"/>
                <a:gd name="T98" fmla="*/ 36 w 121"/>
                <a:gd name="T99" fmla="*/ 36 h 36"/>
                <a:gd name="T100" fmla="*/ 121 w 121"/>
                <a:gd name="T101" fmla="*/ 36 h 36"/>
                <a:gd name="T102" fmla="*/ 86 w 121"/>
                <a:gd name="T10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1" h="36">
                  <a:moveTo>
                    <a:pt x="33" y="36"/>
                  </a:moveTo>
                  <a:cubicBezTo>
                    <a:pt x="33" y="36"/>
                    <a:pt x="33" y="36"/>
                    <a:pt x="33" y="36"/>
                  </a:cubicBezTo>
                  <a:cubicBezTo>
                    <a:pt x="33" y="36"/>
                    <a:pt x="33" y="36"/>
                    <a:pt x="33" y="36"/>
                  </a:cubicBezTo>
                  <a:moveTo>
                    <a:pt x="33" y="36"/>
                  </a:moveTo>
                  <a:cubicBezTo>
                    <a:pt x="33" y="36"/>
                    <a:pt x="33" y="36"/>
                    <a:pt x="33" y="36"/>
                  </a:cubicBezTo>
                  <a:cubicBezTo>
                    <a:pt x="33" y="36"/>
                    <a:pt x="33" y="36"/>
                    <a:pt x="33" y="36"/>
                  </a:cubicBezTo>
                  <a:moveTo>
                    <a:pt x="23" y="34"/>
                  </a:moveTo>
                  <a:cubicBezTo>
                    <a:pt x="27" y="35"/>
                    <a:pt x="30" y="35"/>
                    <a:pt x="33" y="36"/>
                  </a:cubicBezTo>
                  <a:cubicBezTo>
                    <a:pt x="30" y="35"/>
                    <a:pt x="27" y="35"/>
                    <a:pt x="23" y="34"/>
                  </a:cubicBezTo>
                  <a:moveTo>
                    <a:pt x="23" y="34"/>
                  </a:moveTo>
                  <a:cubicBezTo>
                    <a:pt x="23" y="34"/>
                    <a:pt x="23" y="34"/>
                    <a:pt x="23" y="34"/>
                  </a:cubicBezTo>
                  <a:cubicBezTo>
                    <a:pt x="23" y="34"/>
                    <a:pt x="23" y="34"/>
                    <a:pt x="23" y="34"/>
                  </a:cubicBezTo>
                  <a:moveTo>
                    <a:pt x="23" y="34"/>
                  </a:moveTo>
                  <a:cubicBezTo>
                    <a:pt x="23" y="34"/>
                    <a:pt x="23" y="34"/>
                    <a:pt x="23" y="34"/>
                  </a:cubicBezTo>
                  <a:cubicBezTo>
                    <a:pt x="23" y="34"/>
                    <a:pt x="23" y="34"/>
                    <a:pt x="23" y="34"/>
                  </a:cubicBezTo>
                  <a:moveTo>
                    <a:pt x="11" y="26"/>
                  </a:moveTo>
                  <a:cubicBezTo>
                    <a:pt x="11" y="26"/>
                    <a:pt x="11" y="26"/>
                    <a:pt x="11" y="26"/>
                  </a:cubicBezTo>
                  <a:cubicBezTo>
                    <a:pt x="11" y="26"/>
                    <a:pt x="11" y="26"/>
                    <a:pt x="11" y="26"/>
                  </a:cubicBezTo>
                  <a:moveTo>
                    <a:pt x="11" y="25"/>
                  </a:move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5"/>
                  </a:cubicBezTo>
                  <a:cubicBezTo>
                    <a:pt x="11" y="25"/>
                    <a:pt x="11" y="25"/>
                    <a:pt x="11" y="25"/>
                  </a:cubicBezTo>
                  <a:moveTo>
                    <a:pt x="3" y="13"/>
                  </a:moveTo>
                  <a:cubicBezTo>
                    <a:pt x="3" y="13"/>
                    <a:pt x="3" y="13"/>
                    <a:pt x="3" y="13"/>
                  </a:cubicBezTo>
                  <a:cubicBezTo>
                    <a:pt x="3" y="13"/>
                    <a:pt x="3" y="13"/>
                    <a:pt x="3" y="13"/>
                  </a:cubicBezTo>
                  <a:cubicBezTo>
                    <a:pt x="3" y="13"/>
                    <a:pt x="3" y="13"/>
                    <a:pt x="3" y="13"/>
                  </a:cubicBezTo>
                  <a:cubicBezTo>
                    <a:pt x="3" y="13"/>
                    <a:pt x="3" y="13"/>
                    <a:pt x="3" y="13"/>
                  </a:cubicBezTo>
                  <a:moveTo>
                    <a:pt x="3" y="13"/>
                  </a:moveTo>
                  <a:cubicBezTo>
                    <a:pt x="3" y="13"/>
                    <a:pt x="3" y="13"/>
                    <a:pt x="3" y="13"/>
                  </a:cubicBezTo>
                  <a:cubicBezTo>
                    <a:pt x="3" y="13"/>
                    <a:pt x="3" y="13"/>
                    <a:pt x="3" y="13"/>
                  </a:cubicBezTo>
                  <a:cubicBezTo>
                    <a:pt x="3" y="13"/>
                    <a:pt x="3" y="13"/>
                    <a:pt x="3" y="13"/>
                  </a:cubicBezTo>
                  <a:cubicBezTo>
                    <a:pt x="3" y="13"/>
                    <a:pt x="3" y="13"/>
                    <a:pt x="3" y="13"/>
                  </a:cubicBezTo>
                  <a:moveTo>
                    <a:pt x="0" y="3"/>
                  </a:moveTo>
                  <a:cubicBezTo>
                    <a:pt x="0" y="3"/>
                    <a:pt x="0" y="3"/>
                    <a:pt x="0" y="3"/>
                  </a:cubicBezTo>
                  <a:cubicBezTo>
                    <a:pt x="0" y="3"/>
                    <a:pt x="0" y="3"/>
                    <a:pt x="0" y="3"/>
                  </a:cubicBezTo>
                  <a:cubicBezTo>
                    <a:pt x="0" y="3"/>
                    <a:pt x="0" y="3"/>
                    <a:pt x="0" y="3"/>
                  </a:cubicBezTo>
                  <a:cubicBezTo>
                    <a:pt x="1" y="6"/>
                    <a:pt x="1" y="10"/>
                    <a:pt x="3" y="13"/>
                  </a:cubicBezTo>
                  <a:cubicBezTo>
                    <a:pt x="3" y="13"/>
                    <a:pt x="3" y="13"/>
                    <a:pt x="3" y="13"/>
                  </a:cubicBezTo>
                  <a:cubicBezTo>
                    <a:pt x="1" y="10"/>
                    <a:pt x="1" y="6"/>
                    <a:pt x="0" y="3"/>
                  </a:cubicBezTo>
                  <a:moveTo>
                    <a:pt x="0" y="3"/>
                  </a:moveTo>
                  <a:cubicBezTo>
                    <a:pt x="0" y="3"/>
                    <a:pt x="0" y="3"/>
                    <a:pt x="0" y="3"/>
                  </a:cubicBezTo>
                  <a:cubicBezTo>
                    <a:pt x="0" y="3"/>
                    <a:pt x="0" y="3"/>
                    <a:pt x="0" y="3"/>
                  </a:cubicBezTo>
                  <a:cubicBezTo>
                    <a:pt x="0" y="3"/>
                    <a:pt x="0" y="3"/>
                    <a:pt x="0" y="3"/>
                  </a:cubicBezTo>
                  <a:cubicBezTo>
                    <a:pt x="0" y="3"/>
                    <a:pt x="0" y="3"/>
                    <a:pt x="0" y="3"/>
                  </a:cubicBezTo>
                  <a:moveTo>
                    <a:pt x="86" y="0"/>
                  </a:moveTo>
                  <a:cubicBezTo>
                    <a:pt x="61" y="25"/>
                    <a:pt x="61" y="25"/>
                    <a:pt x="61" y="25"/>
                  </a:cubicBezTo>
                  <a:cubicBezTo>
                    <a:pt x="54" y="32"/>
                    <a:pt x="45" y="36"/>
                    <a:pt x="36" y="36"/>
                  </a:cubicBezTo>
                  <a:cubicBezTo>
                    <a:pt x="121" y="36"/>
                    <a:pt x="121" y="36"/>
                    <a:pt x="121" y="36"/>
                  </a:cubicBezTo>
                  <a:cubicBezTo>
                    <a:pt x="86" y="0"/>
                    <a:pt x="86" y="0"/>
                    <a:pt x="86"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noEditPoints="1"/>
            </p:cNvSpPr>
            <p:nvPr/>
          </p:nvSpPr>
          <p:spPr bwMode="auto">
            <a:xfrm>
              <a:off x="4437063" y="3178176"/>
              <a:ext cx="314325" cy="246063"/>
            </a:xfrm>
            <a:custGeom>
              <a:avLst/>
              <a:gdLst>
                <a:gd name="T0" fmla="*/ 0 w 180"/>
                <a:gd name="T1" fmla="*/ 139 h 141"/>
                <a:gd name="T2" fmla="*/ 0 w 180"/>
                <a:gd name="T3" fmla="*/ 141 h 141"/>
                <a:gd name="T4" fmla="*/ 0 w 180"/>
                <a:gd name="T5" fmla="*/ 140 h 141"/>
                <a:gd name="T6" fmla="*/ 0 w 180"/>
                <a:gd name="T7" fmla="*/ 140 h 141"/>
                <a:gd name="T8" fmla="*/ 0 w 180"/>
                <a:gd name="T9" fmla="*/ 140 h 141"/>
                <a:gd name="T10" fmla="*/ 0 w 180"/>
                <a:gd name="T11" fmla="*/ 139 h 141"/>
                <a:gd name="T12" fmla="*/ 0 w 180"/>
                <a:gd name="T13" fmla="*/ 139 h 141"/>
                <a:gd name="T14" fmla="*/ 0 w 180"/>
                <a:gd name="T15" fmla="*/ 139 h 141"/>
                <a:gd name="T16" fmla="*/ 0 w 180"/>
                <a:gd name="T17" fmla="*/ 139 h 141"/>
                <a:gd name="T18" fmla="*/ 0 w 180"/>
                <a:gd name="T19" fmla="*/ 139 h 141"/>
                <a:gd name="T20" fmla="*/ 0 w 180"/>
                <a:gd name="T21" fmla="*/ 139 h 141"/>
                <a:gd name="T22" fmla="*/ 0 w 180"/>
                <a:gd name="T23" fmla="*/ 139 h 141"/>
                <a:gd name="T24" fmla="*/ 0 w 180"/>
                <a:gd name="T25" fmla="*/ 139 h 141"/>
                <a:gd name="T26" fmla="*/ 0 w 180"/>
                <a:gd name="T27" fmla="*/ 139 h 141"/>
                <a:gd name="T28" fmla="*/ 3 w 180"/>
                <a:gd name="T29" fmla="*/ 129 h 141"/>
                <a:gd name="T30" fmla="*/ 3 w 180"/>
                <a:gd name="T31" fmla="*/ 129 h 141"/>
                <a:gd name="T32" fmla="*/ 3 w 180"/>
                <a:gd name="T33" fmla="*/ 129 h 141"/>
                <a:gd name="T34" fmla="*/ 3 w 180"/>
                <a:gd name="T35" fmla="*/ 128 h 141"/>
                <a:gd name="T36" fmla="*/ 3 w 180"/>
                <a:gd name="T37" fmla="*/ 128 h 141"/>
                <a:gd name="T38" fmla="*/ 3 w 180"/>
                <a:gd name="T39" fmla="*/ 128 h 141"/>
                <a:gd name="T40" fmla="*/ 142 w 180"/>
                <a:gd name="T41" fmla="*/ 0 h 141"/>
                <a:gd name="T42" fmla="*/ 117 w 180"/>
                <a:gd name="T43" fmla="*/ 11 h 141"/>
                <a:gd name="T44" fmla="*/ 11 w 180"/>
                <a:gd name="T45" fmla="*/ 117 h 141"/>
                <a:gd name="T46" fmla="*/ 3 w 180"/>
                <a:gd name="T47" fmla="*/ 128 h 141"/>
                <a:gd name="T48" fmla="*/ 3 w 180"/>
                <a:gd name="T49" fmla="*/ 128 h 141"/>
                <a:gd name="T50" fmla="*/ 3 w 180"/>
                <a:gd name="T51" fmla="*/ 128 h 141"/>
                <a:gd name="T52" fmla="*/ 3 w 180"/>
                <a:gd name="T53" fmla="*/ 128 h 141"/>
                <a:gd name="T54" fmla="*/ 3 w 180"/>
                <a:gd name="T55" fmla="*/ 128 h 141"/>
                <a:gd name="T56" fmla="*/ 3 w 180"/>
                <a:gd name="T57" fmla="*/ 128 h 141"/>
                <a:gd name="T58" fmla="*/ 9 w 180"/>
                <a:gd name="T59" fmla="*/ 118 h 141"/>
                <a:gd name="T60" fmla="*/ 9 w 180"/>
                <a:gd name="T61" fmla="*/ 118 h 141"/>
                <a:gd name="T62" fmla="*/ 9 w 180"/>
                <a:gd name="T63" fmla="*/ 118 h 141"/>
                <a:gd name="T64" fmla="*/ 9 w 180"/>
                <a:gd name="T65" fmla="*/ 118 h 141"/>
                <a:gd name="T66" fmla="*/ 9 w 180"/>
                <a:gd name="T67" fmla="*/ 118 h 141"/>
                <a:gd name="T68" fmla="*/ 12 w 180"/>
                <a:gd name="T69" fmla="*/ 115 h 141"/>
                <a:gd name="T70" fmla="*/ 12 w 180"/>
                <a:gd name="T71" fmla="*/ 115 h 141"/>
                <a:gd name="T72" fmla="*/ 12 w 180"/>
                <a:gd name="T73" fmla="*/ 115 h 141"/>
                <a:gd name="T74" fmla="*/ 12 w 180"/>
                <a:gd name="T75" fmla="*/ 115 h 141"/>
                <a:gd name="T76" fmla="*/ 12 w 180"/>
                <a:gd name="T77" fmla="*/ 115 h 141"/>
                <a:gd name="T78" fmla="*/ 23 w 180"/>
                <a:gd name="T79" fmla="*/ 109 h 141"/>
                <a:gd name="T80" fmla="*/ 23 w 180"/>
                <a:gd name="T81" fmla="*/ 109 h 141"/>
                <a:gd name="T82" fmla="*/ 23 w 180"/>
                <a:gd name="T83" fmla="*/ 108 h 141"/>
                <a:gd name="T84" fmla="*/ 23 w 180"/>
                <a:gd name="T85" fmla="*/ 108 h 141"/>
                <a:gd name="T86" fmla="*/ 23 w 180"/>
                <a:gd name="T87" fmla="*/ 108 h 141"/>
                <a:gd name="T88" fmla="*/ 33 w 180"/>
                <a:gd name="T89" fmla="*/ 106 h 141"/>
                <a:gd name="T90" fmla="*/ 33 w 180"/>
                <a:gd name="T91" fmla="*/ 106 h 141"/>
                <a:gd name="T92" fmla="*/ 33 w 180"/>
                <a:gd name="T93" fmla="*/ 106 h 141"/>
                <a:gd name="T94" fmla="*/ 36 w 180"/>
                <a:gd name="T95" fmla="*/ 106 h 141"/>
                <a:gd name="T96" fmla="*/ 36 w 180"/>
                <a:gd name="T97" fmla="*/ 106 h 141"/>
                <a:gd name="T98" fmla="*/ 121 w 180"/>
                <a:gd name="T99" fmla="*/ 106 h 141"/>
                <a:gd name="T100" fmla="*/ 167 w 180"/>
                <a:gd name="T101" fmla="*/ 61 h 141"/>
                <a:gd name="T102" fmla="*/ 167 w 180"/>
                <a:gd name="T103" fmla="*/ 11 h 141"/>
                <a:gd name="T104" fmla="*/ 142 w 180"/>
                <a:gd name="T10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 h="141">
                  <a:moveTo>
                    <a:pt x="0" y="139"/>
                  </a:moveTo>
                  <a:cubicBezTo>
                    <a:pt x="0" y="140"/>
                    <a:pt x="0" y="141"/>
                    <a:pt x="0" y="141"/>
                  </a:cubicBezTo>
                  <a:cubicBezTo>
                    <a:pt x="0" y="141"/>
                    <a:pt x="0" y="140"/>
                    <a:pt x="0" y="140"/>
                  </a:cubicBezTo>
                  <a:cubicBezTo>
                    <a:pt x="0" y="140"/>
                    <a:pt x="0" y="140"/>
                    <a:pt x="0" y="140"/>
                  </a:cubicBezTo>
                  <a:cubicBezTo>
                    <a:pt x="0" y="140"/>
                    <a:pt x="0" y="140"/>
                    <a:pt x="0" y="140"/>
                  </a:cubicBezTo>
                  <a:cubicBezTo>
                    <a:pt x="0" y="139"/>
                    <a:pt x="0" y="139"/>
                    <a:pt x="0" y="139"/>
                  </a:cubicBezTo>
                  <a:moveTo>
                    <a:pt x="0" y="139"/>
                  </a:moveTo>
                  <a:cubicBezTo>
                    <a:pt x="0" y="139"/>
                    <a:pt x="0" y="139"/>
                    <a:pt x="0" y="139"/>
                  </a:cubicBezTo>
                  <a:cubicBezTo>
                    <a:pt x="0" y="139"/>
                    <a:pt x="0" y="139"/>
                    <a:pt x="0" y="139"/>
                  </a:cubicBezTo>
                  <a:cubicBezTo>
                    <a:pt x="0" y="139"/>
                    <a:pt x="0" y="139"/>
                    <a:pt x="0" y="139"/>
                  </a:cubicBezTo>
                  <a:cubicBezTo>
                    <a:pt x="0" y="139"/>
                    <a:pt x="0" y="139"/>
                    <a:pt x="0" y="139"/>
                  </a:cubicBezTo>
                  <a:moveTo>
                    <a:pt x="0" y="139"/>
                  </a:moveTo>
                  <a:cubicBezTo>
                    <a:pt x="0" y="139"/>
                    <a:pt x="0" y="139"/>
                    <a:pt x="0" y="139"/>
                  </a:cubicBezTo>
                  <a:cubicBezTo>
                    <a:pt x="0" y="139"/>
                    <a:pt x="0" y="139"/>
                    <a:pt x="0" y="139"/>
                  </a:cubicBezTo>
                  <a:moveTo>
                    <a:pt x="3" y="129"/>
                  </a:moveTo>
                  <a:cubicBezTo>
                    <a:pt x="3" y="129"/>
                    <a:pt x="3" y="129"/>
                    <a:pt x="3" y="129"/>
                  </a:cubicBezTo>
                  <a:cubicBezTo>
                    <a:pt x="3" y="129"/>
                    <a:pt x="3" y="129"/>
                    <a:pt x="3" y="129"/>
                  </a:cubicBezTo>
                  <a:moveTo>
                    <a:pt x="3" y="128"/>
                  </a:moveTo>
                  <a:cubicBezTo>
                    <a:pt x="3" y="128"/>
                    <a:pt x="3" y="128"/>
                    <a:pt x="3" y="128"/>
                  </a:cubicBezTo>
                  <a:cubicBezTo>
                    <a:pt x="3" y="128"/>
                    <a:pt x="3" y="128"/>
                    <a:pt x="3" y="128"/>
                  </a:cubicBezTo>
                  <a:moveTo>
                    <a:pt x="142" y="0"/>
                  </a:moveTo>
                  <a:cubicBezTo>
                    <a:pt x="133" y="0"/>
                    <a:pt x="124" y="4"/>
                    <a:pt x="117" y="11"/>
                  </a:cubicBezTo>
                  <a:cubicBezTo>
                    <a:pt x="11" y="117"/>
                    <a:pt x="11" y="117"/>
                    <a:pt x="11" y="117"/>
                  </a:cubicBezTo>
                  <a:cubicBezTo>
                    <a:pt x="7" y="120"/>
                    <a:pt x="5" y="124"/>
                    <a:pt x="3" y="128"/>
                  </a:cubicBezTo>
                  <a:cubicBezTo>
                    <a:pt x="3" y="128"/>
                    <a:pt x="3" y="128"/>
                    <a:pt x="3" y="128"/>
                  </a:cubicBezTo>
                  <a:cubicBezTo>
                    <a:pt x="3" y="128"/>
                    <a:pt x="3" y="128"/>
                    <a:pt x="3" y="128"/>
                  </a:cubicBezTo>
                  <a:cubicBezTo>
                    <a:pt x="3" y="128"/>
                    <a:pt x="3" y="128"/>
                    <a:pt x="3" y="128"/>
                  </a:cubicBezTo>
                  <a:cubicBezTo>
                    <a:pt x="3" y="128"/>
                    <a:pt x="3" y="128"/>
                    <a:pt x="3" y="128"/>
                  </a:cubicBezTo>
                  <a:cubicBezTo>
                    <a:pt x="3" y="128"/>
                    <a:pt x="3" y="128"/>
                    <a:pt x="3" y="128"/>
                  </a:cubicBezTo>
                  <a:cubicBezTo>
                    <a:pt x="5" y="124"/>
                    <a:pt x="7" y="121"/>
                    <a:pt x="9" y="118"/>
                  </a:cubicBezTo>
                  <a:cubicBezTo>
                    <a:pt x="9" y="118"/>
                    <a:pt x="9" y="118"/>
                    <a:pt x="9" y="118"/>
                  </a:cubicBezTo>
                  <a:cubicBezTo>
                    <a:pt x="9" y="118"/>
                    <a:pt x="9" y="118"/>
                    <a:pt x="9" y="118"/>
                  </a:cubicBezTo>
                  <a:cubicBezTo>
                    <a:pt x="9" y="118"/>
                    <a:pt x="9" y="118"/>
                    <a:pt x="9" y="118"/>
                  </a:cubicBezTo>
                  <a:cubicBezTo>
                    <a:pt x="9" y="118"/>
                    <a:pt x="9" y="118"/>
                    <a:pt x="9" y="118"/>
                  </a:cubicBezTo>
                  <a:cubicBezTo>
                    <a:pt x="10" y="117"/>
                    <a:pt x="11" y="116"/>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6" y="112"/>
                    <a:pt x="19" y="110"/>
                    <a:pt x="23" y="109"/>
                  </a:cubicBezTo>
                  <a:cubicBezTo>
                    <a:pt x="23" y="109"/>
                    <a:pt x="23" y="109"/>
                    <a:pt x="23" y="109"/>
                  </a:cubicBezTo>
                  <a:cubicBezTo>
                    <a:pt x="23" y="109"/>
                    <a:pt x="23" y="109"/>
                    <a:pt x="23" y="108"/>
                  </a:cubicBezTo>
                  <a:cubicBezTo>
                    <a:pt x="23" y="108"/>
                    <a:pt x="23" y="108"/>
                    <a:pt x="23" y="108"/>
                  </a:cubicBezTo>
                  <a:cubicBezTo>
                    <a:pt x="23" y="108"/>
                    <a:pt x="23" y="108"/>
                    <a:pt x="23" y="108"/>
                  </a:cubicBezTo>
                  <a:cubicBezTo>
                    <a:pt x="26" y="107"/>
                    <a:pt x="30" y="107"/>
                    <a:pt x="33" y="106"/>
                  </a:cubicBezTo>
                  <a:cubicBezTo>
                    <a:pt x="33" y="106"/>
                    <a:pt x="33" y="106"/>
                    <a:pt x="33" y="106"/>
                  </a:cubicBezTo>
                  <a:cubicBezTo>
                    <a:pt x="33" y="106"/>
                    <a:pt x="33" y="106"/>
                    <a:pt x="33" y="106"/>
                  </a:cubicBezTo>
                  <a:cubicBezTo>
                    <a:pt x="34" y="106"/>
                    <a:pt x="35" y="106"/>
                    <a:pt x="36" y="106"/>
                  </a:cubicBezTo>
                  <a:cubicBezTo>
                    <a:pt x="36" y="106"/>
                    <a:pt x="36" y="106"/>
                    <a:pt x="36" y="106"/>
                  </a:cubicBezTo>
                  <a:cubicBezTo>
                    <a:pt x="121" y="106"/>
                    <a:pt x="121" y="106"/>
                    <a:pt x="121" y="106"/>
                  </a:cubicBezTo>
                  <a:cubicBezTo>
                    <a:pt x="167" y="61"/>
                    <a:pt x="167" y="61"/>
                    <a:pt x="167" y="61"/>
                  </a:cubicBezTo>
                  <a:cubicBezTo>
                    <a:pt x="180" y="47"/>
                    <a:pt x="180" y="24"/>
                    <a:pt x="167" y="11"/>
                  </a:cubicBezTo>
                  <a:cubicBezTo>
                    <a:pt x="160" y="4"/>
                    <a:pt x="151" y="0"/>
                    <a:pt x="142"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noEditPoints="1"/>
            </p:cNvSpPr>
            <p:nvPr/>
          </p:nvSpPr>
          <p:spPr bwMode="auto">
            <a:xfrm>
              <a:off x="4437063" y="3362326"/>
              <a:ext cx="211138" cy="61913"/>
            </a:xfrm>
            <a:custGeom>
              <a:avLst/>
              <a:gdLst>
                <a:gd name="T0" fmla="*/ 0 w 121"/>
                <a:gd name="T1" fmla="*/ 34 h 35"/>
                <a:gd name="T2" fmla="*/ 0 w 121"/>
                <a:gd name="T3" fmla="*/ 34 h 35"/>
                <a:gd name="T4" fmla="*/ 0 w 121"/>
                <a:gd name="T5" fmla="*/ 34 h 35"/>
                <a:gd name="T6" fmla="*/ 0 w 121"/>
                <a:gd name="T7" fmla="*/ 33 h 35"/>
                <a:gd name="T8" fmla="*/ 0 w 121"/>
                <a:gd name="T9" fmla="*/ 33 h 35"/>
                <a:gd name="T10" fmla="*/ 0 w 121"/>
                <a:gd name="T11" fmla="*/ 33 h 35"/>
                <a:gd name="T12" fmla="*/ 0 w 121"/>
                <a:gd name="T13" fmla="*/ 34 h 35"/>
                <a:gd name="T14" fmla="*/ 0 w 121"/>
                <a:gd name="T15" fmla="*/ 33 h 35"/>
                <a:gd name="T16" fmla="*/ 3 w 121"/>
                <a:gd name="T17" fmla="*/ 22 h 35"/>
                <a:gd name="T18" fmla="*/ 3 w 121"/>
                <a:gd name="T19" fmla="*/ 22 h 35"/>
                <a:gd name="T20" fmla="*/ 3 w 121"/>
                <a:gd name="T21" fmla="*/ 22 h 35"/>
                <a:gd name="T22" fmla="*/ 3 w 121"/>
                <a:gd name="T23" fmla="*/ 22 h 35"/>
                <a:gd name="T24" fmla="*/ 3 w 121"/>
                <a:gd name="T25" fmla="*/ 23 h 35"/>
                <a:gd name="T26" fmla="*/ 3 w 121"/>
                <a:gd name="T27" fmla="*/ 23 h 35"/>
                <a:gd name="T28" fmla="*/ 0 w 121"/>
                <a:gd name="T29" fmla="*/ 33 h 35"/>
                <a:gd name="T30" fmla="*/ 0 w 121"/>
                <a:gd name="T31" fmla="*/ 33 h 35"/>
                <a:gd name="T32" fmla="*/ 0 w 121"/>
                <a:gd name="T33" fmla="*/ 33 h 35"/>
                <a:gd name="T34" fmla="*/ 0 w 121"/>
                <a:gd name="T35" fmla="*/ 33 h 35"/>
                <a:gd name="T36" fmla="*/ 3 w 121"/>
                <a:gd name="T37" fmla="*/ 22 h 35"/>
                <a:gd name="T38" fmla="*/ 3 w 121"/>
                <a:gd name="T39" fmla="*/ 22 h 35"/>
                <a:gd name="T40" fmla="*/ 3 w 121"/>
                <a:gd name="T41" fmla="*/ 22 h 35"/>
                <a:gd name="T42" fmla="*/ 3 w 121"/>
                <a:gd name="T43" fmla="*/ 22 h 35"/>
                <a:gd name="T44" fmla="*/ 3 w 121"/>
                <a:gd name="T45" fmla="*/ 22 h 35"/>
                <a:gd name="T46" fmla="*/ 3 w 121"/>
                <a:gd name="T47" fmla="*/ 22 h 35"/>
                <a:gd name="T48" fmla="*/ 3 w 121"/>
                <a:gd name="T49" fmla="*/ 22 h 35"/>
                <a:gd name="T50" fmla="*/ 9 w 121"/>
                <a:gd name="T51" fmla="*/ 12 h 35"/>
                <a:gd name="T52" fmla="*/ 9 w 121"/>
                <a:gd name="T53" fmla="*/ 12 h 35"/>
                <a:gd name="T54" fmla="*/ 9 w 121"/>
                <a:gd name="T55" fmla="*/ 12 h 35"/>
                <a:gd name="T56" fmla="*/ 9 w 121"/>
                <a:gd name="T57" fmla="*/ 12 h 35"/>
                <a:gd name="T58" fmla="*/ 9 w 121"/>
                <a:gd name="T59" fmla="*/ 12 h 35"/>
                <a:gd name="T60" fmla="*/ 9 w 121"/>
                <a:gd name="T61" fmla="*/ 12 h 35"/>
                <a:gd name="T62" fmla="*/ 12 w 121"/>
                <a:gd name="T63" fmla="*/ 9 h 35"/>
                <a:gd name="T64" fmla="*/ 9 w 121"/>
                <a:gd name="T65" fmla="*/ 12 h 35"/>
                <a:gd name="T66" fmla="*/ 11 w 121"/>
                <a:gd name="T67" fmla="*/ 11 h 35"/>
                <a:gd name="T68" fmla="*/ 12 w 121"/>
                <a:gd name="T69" fmla="*/ 9 h 35"/>
                <a:gd name="T70" fmla="*/ 12 w 121"/>
                <a:gd name="T71" fmla="*/ 9 h 35"/>
                <a:gd name="T72" fmla="*/ 12 w 121"/>
                <a:gd name="T73" fmla="*/ 9 h 35"/>
                <a:gd name="T74" fmla="*/ 12 w 121"/>
                <a:gd name="T75" fmla="*/ 9 h 35"/>
                <a:gd name="T76" fmla="*/ 12 w 121"/>
                <a:gd name="T77" fmla="*/ 9 h 35"/>
                <a:gd name="T78" fmla="*/ 12 w 121"/>
                <a:gd name="T79" fmla="*/ 9 h 35"/>
                <a:gd name="T80" fmla="*/ 12 w 121"/>
                <a:gd name="T81" fmla="*/ 9 h 35"/>
                <a:gd name="T82" fmla="*/ 23 w 121"/>
                <a:gd name="T83" fmla="*/ 3 h 35"/>
                <a:gd name="T84" fmla="*/ 23 w 121"/>
                <a:gd name="T85" fmla="*/ 3 h 35"/>
                <a:gd name="T86" fmla="*/ 23 w 121"/>
                <a:gd name="T87" fmla="*/ 3 h 35"/>
                <a:gd name="T88" fmla="*/ 23 w 121"/>
                <a:gd name="T89" fmla="*/ 2 h 35"/>
                <a:gd name="T90" fmla="*/ 23 w 121"/>
                <a:gd name="T91" fmla="*/ 2 h 35"/>
                <a:gd name="T92" fmla="*/ 23 w 121"/>
                <a:gd name="T93" fmla="*/ 2 h 35"/>
                <a:gd name="T94" fmla="*/ 33 w 121"/>
                <a:gd name="T95" fmla="*/ 0 h 35"/>
                <a:gd name="T96" fmla="*/ 23 w 121"/>
                <a:gd name="T97" fmla="*/ 2 h 35"/>
                <a:gd name="T98" fmla="*/ 33 w 121"/>
                <a:gd name="T99" fmla="*/ 0 h 35"/>
                <a:gd name="T100" fmla="*/ 33 w 121"/>
                <a:gd name="T101" fmla="*/ 0 h 35"/>
                <a:gd name="T102" fmla="*/ 33 w 121"/>
                <a:gd name="T103" fmla="*/ 0 h 35"/>
                <a:gd name="T104" fmla="*/ 33 w 121"/>
                <a:gd name="T105" fmla="*/ 0 h 35"/>
                <a:gd name="T106" fmla="*/ 121 w 121"/>
                <a:gd name="T107" fmla="*/ 0 h 35"/>
                <a:gd name="T108" fmla="*/ 36 w 121"/>
                <a:gd name="T109" fmla="*/ 0 h 35"/>
                <a:gd name="T110" fmla="*/ 61 w 121"/>
                <a:gd name="T111" fmla="*/ 11 h 35"/>
                <a:gd name="T112" fmla="*/ 86 w 121"/>
                <a:gd name="T113" fmla="*/ 35 h 35"/>
                <a:gd name="T114" fmla="*/ 121 w 121"/>
                <a:gd name="T11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1" h="35">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cubicBezTo>
                    <a:pt x="0" y="33"/>
                    <a:pt x="0" y="33"/>
                    <a:pt x="0" y="34"/>
                  </a:cubicBezTo>
                  <a:cubicBezTo>
                    <a:pt x="0" y="33"/>
                    <a:pt x="0" y="33"/>
                    <a:pt x="0" y="33"/>
                  </a:cubicBezTo>
                  <a:moveTo>
                    <a:pt x="3" y="22"/>
                  </a:moveTo>
                  <a:cubicBezTo>
                    <a:pt x="3" y="22"/>
                    <a:pt x="3" y="22"/>
                    <a:pt x="3" y="22"/>
                  </a:cubicBezTo>
                  <a:cubicBezTo>
                    <a:pt x="3" y="22"/>
                    <a:pt x="3" y="22"/>
                    <a:pt x="3" y="22"/>
                  </a:cubicBezTo>
                  <a:cubicBezTo>
                    <a:pt x="3" y="22"/>
                    <a:pt x="3" y="22"/>
                    <a:pt x="3" y="22"/>
                  </a:cubicBezTo>
                  <a:cubicBezTo>
                    <a:pt x="3" y="23"/>
                    <a:pt x="3" y="23"/>
                    <a:pt x="3" y="23"/>
                  </a:cubicBezTo>
                  <a:cubicBezTo>
                    <a:pt x="3" y="23"/>
                    <a:pt x="3" y="23"/>
                    <a:pt x="3" y="23"/>
                  </a:cubicBezTo>
                  <a:cubicBezTo>
                    <a:pt x="1" y="26"/>
                    <a:pt x="1" y="30"/>
                    <a:pt x="0" y="33"/>
                  </a:cubicBezTo>
                  <a:cubicBezTo>
                    <a:pt x="0" y="33"/>
                    <a:pt x="0" y="33"/>
                    <a:pt x="0" y="33"/>
                  </a:cubicBezTo>
                  <a:cubicBezTo>
                    <a:pt x="0" y="33"/>
                    <a:pt x="0" y="33"/>
                    <a:pt x="0" y="33"/>
                  </a:cubicBezTo>
                  <a:cubicBezTo>
                    <a:pt x="0" y="33"/>
                    <a:pt x="0" y="33"/>
                    <a:pt x="0" y="33"/>
                  </a:cubicBezTo>
                  <a:cubicBezTo>
                    <a:pt x="1" y="29"/>
                    <a:pt x="2" y="26"/>
                    <a:pt x="3" y="22"/>
                  </a:cubicBezTo>
                  <a:moveTo>
                    <a:pt x="3" y="22"/>
                  </a:moveTo>
                  <a:cubicBezTo>
                    <a:pt x="3" y="22"/>
                    <a:pt x="3" y="22"/>
                    <a:pt x="3" y="22"/>
                  </a:cubicBezTo>
                  <a:cubicBezTo>
                    <a:pt x="3" y="22"/>
                    <a:pt x="3" y="22"/>
                    <a:pt x="3" y="22"/>
                  </a:cubicBezTo>
                  <a:moveTo>
                    <a:pt x="3" y="22"/>
                  </a:moveTo>
                  <a:cubicBezTo>
                    <a:pt x="3" y="22"/>
                    <a:pt x="3" y="22"/>
                    <a:pt x="3" y="22"/>
                  </a:cubicBezTo>
                  <a:cubicBezTo>
                    <a:pt x="3" y="22"/>
                    <a:pt x="3" y="22"/>
                    <a:pt x="3" y="22"/>
                  </a:cubicBezTo>
                  <a:moveTo>
                    <a:pt x="9" y="12"/>
                  </a:moveTo>
                  <a:cubicBezTo>
                    <a:pt x="9" y="12"/>
                    <a:pt x="9" y="12"/>
                    <a:pt x="9" y="12"/>
                  </a:cubicBezTo>
                  <a:cubicBezTo>
                    <a:pt x="9" y="12"/>
                    <a:pt x="9" y="12"/>
                    <a:pt x="9" y="12"/>
                  </a:cubicBezTo>
                  <a:moveTo>
                    <a:pt x="9" y="12"/>
                  </a:moveTo>
                  <a:cubicBezTo>
                    <a:pt x="9" y="12"/>
                    <a:pt x="9" y="12"/>
                    <a:pt x="9" y="12"/>
                  </a:cubicBezTo>
                  <a:cubicBezTo>
                    <a:pt x="9" y="12"/>
                    <a:pt x="9" y="12"/>
                    <a:pt x="9" y="12"/>
                  </a:cubicBezTo>
                  <a:moveTo>
                    <a:pt x="12" y="9"/>
                  </a:moveTo>
                  <a:cubicBezTo>
                    <a:pt x="11" y="10"/>
                    <a:pt x="10" y="11"/>
                    <a:pt x="9" y="12"/>
                  </a:cubicBezTo>
                  <a:cubicBezTo>
                    <a:pt x="10" y="12"/>
                    <a:pt x="10" y="11"/>
                    <a:pt x="11" y="11"/>
                  </a:cubicBezTo>
                  <a:cubicBezTo>
                    <a:pt x="11" y="10"/>
                    <a:pt x="12" y="10"/>
                    <a:pt x="12" y="9"/>
                  </a:cubicBezTo>
                  <a:moveTo>
                    <a:pt x="12" y="9"/>
                  </a:moveTo>
                  <a:cubicBezTo>
                    <a:pt x="12" y="9"/>
                    <a:pt x="12" y="9"/>
                    <a:pt x="12" y="9"/>
                  </a:cubicBezTo>
                  <a:cubicBezTo>
                    <a:pt x="12" y="9"/>
                    <a:pt x="12" y="9"/>
                    <a:pt x="12" y="9"/>
                  </a:cubicBezTo>
                  <a:moveTo>
                    <a:pt x="12" y="9"/>
                  </a:moveTo>
                  <a:cubicBezTo>
                    <a:pt x="12" y="9"/>
                    <a:pt x="12" y="9"/>
                    <a:pt x="12" y="9"/>
                  </a:cubicBezTo>
                  <a:cubicBezTo>
                    <a:pt x="12" y="9"/>
                    <a:pt x="12" y="9"/>
                    <a:pt x="12" y="9"/>
                  </a:cubicBezTo>
                  <a:moveTo>
                    <a:pt x="23" y="3"/>
                  </a:moveTo>
                  <a:cubicBezTo>
                    <a:pt x="23" y="3"/>
                    <a:pt x="23" y="3"/>
                    <a:pt x="23" y="3"/>
                  </a:cubicBezTo>
                  <a:cubicBezTo>
                    <a:pt x="23" y="3"/>
                    <a:pt x="23" y="3"/>
                    <a:pt x="23" y="3"/>
                  </a:cubicBezTo>
                  <a:moveTo>
                    <a:pt x="23" y="2"/>
                  </a:moveTo>
                  <a:cubicBezTo>
                    <a:pt x="23" y="2"/>
                    <a:pt x="23" y="2"/>
                    <a:pt x="23" y="2"/>
                  </a:cubicBezTo>
                  <a:cubicBezTo>
                    <a:pt x="23" y="2"/>
                    <a:pt x="23" y="2"/>
                    <a:pt x="23" y="2"/>
                  </a:cubicBezTo>
                  <a:moveTo>
                    <a:pt x="33" y="0"/>
                  </a:moveTo>
                  <a:cubicBezTo>
                    <a:pt x="30" y="1"/>
                    <a:pt x="26" y="1"/>
                    <a:pt x="23" y="2"/>
                  </a:cubicBezTo>
                  <a:cubicBezTo>
                    <a:pt x="26" y="1"/>
                    <a:pt x="30" y="1"/>
                    <a:pt x="33" y="0"/>
                  </a:cubicBezTo>
                  <a:moveTo>
                    <a:pt x="33" y="0"/>
                  </a:moveTo>
                  <a:cubicBezTo>
                    <a:pt x="33" y="0"/>
                    <a:pt x="33" y="0"/>
                    <a:pt x="33" y="0"/>
                  </a:cubicBezTo>
                  <a:cubicBezTo>
                    <a:pt x="33" y="0"/>
                    <a:pt x="33" y="0"/>
                    <a:pt x="33" y="0"/>
                  </a:cubicBezTo>
                  <a:moveTo>
                    <a:pt x="121" y="0"/>
                  </a:moveTo>
                  <a:cubicBezTo>
                    <a:pt x="36" y="0"/>
                    <a:pt x="36" y="0"/>
                    <a:pt x="36" y="0"/>
                  </a:cubicBezTo>
                  <a:cubicBezTo>
                    <a:pt x="45" y="0"/>
                    <a:pt x="54" y="4"/>
                    <a:pt x="61" y="11"/>
                  </a:cubicBezTo>
                  <a:cubicBezTo>
                    <a:pt x="86" y="35"/>
                    <a:pt x="86" y="35"/>
                    <a:pt x="86" y="35"/>
                  </a:cubicBezTo>
                  <a:cubicBezTo>
                    <a:pt x="121" y="0"/>
                    <a:pt x="121" y="0"/>
                    <a:pt x="121"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noEditPoints="1"/>
            </p:cNvSpPr>
            <p:nvPr/>
          </p:nvSpPr>
          <p:spPr bwMode="auto">
            <a:xfrm>
              <a:off x="4437063" y="3362326"/>
              <a:ext cx="61913" cy="125413"/>
            </a:xfrm>
            <a:custGeom>
              <a:avLst/>
              <a:gdLst>
                <a:gd name="T0" fmla="*/ 36 w 36"/>
                <a:gd name="T1" fmla="*/ 71 h 71"/>
                <a:gd name="T2" fmla="*/ 36 w 36"/>
                <a:gd name="T3" fmla="*/ 71 h 71"/>
                <a:gd name="T4" fmla="*/ 33 w 36"/>
                <a:gd name="T5" fmla="*/ 71 h 71"/>
                <a:gd name="T6" fmla="*/ 33 w 36"/>
                <a:gd name="T7" fmla="*/ 71 h 71"/>
                <a:gd name="T8" fmla="*/ 33 w 36"/>
                <a:gd name="T9" fmla="*/ 71 h 71"/>
                <a:gd name="T10" fmla="*/ 23 w 36"/>
                <a:gd name="T11" fmla="*/ 69 h 71"/>
                <a:gd name="T12" fmla="*/ 23 w 36"/>
                <a:gd name="T13" fmla="*/ 69 h 71"/>
                <a:gd name="T14" fmla="*/ 23 w 36"/>
                <a:gd name="T15" fmla="*/ 69 h 71"/>
                <a:gd name="T16" fmla="*/ 11 w 36"/>
                <a:gd name="T17" fmla="*/ 61 h 71"/>
                <a:gd name="T18" fmla="*/ 11 w 36"/>
                <a:gd name="T19" fmla="*/ 61 h 71"/>
                <a:gd name="T20" fmla="*/ 11 w 36"/>
                <a:gd name="T21" fmla="*/ 61 h 71"/>
                <a:gd name="T22" fmla="*/ 10 w 36"/>
                <a:gd name="T23" fmla="*/ 60 h 71"/>
                <a:gd name="T24" fmla="*/ 10 w 36"/>
                <a:gd name="T25" fmla="*/ 60 h 71"/>
                <a:gd name="T26" fmla="*/ 10 w 36"/>
                <a:gd name="T27" fmla="*/ 60 h 71"/>
                <a:gd name="T28" fmla="*/ 3 w 36"/>
                <a:gd name="T29" fmla="*/ 48 h 71"/>
                <a:gd name="T30" fmla="*/ 3 w 36"/>
                <a:gd name="T31" fmla="*/ 48 h 71"/>
                <a:gd name="T32" fmla="*/ 3 w 36"/>
                <a:gd name="T33" fmla="*/ 48 h 71"/>
                <a:gd name="T34" fmla="*/ 0 w 36"/>
                <a:gd name="T35" fmla="*/ 38 h 71"/>
                <a:gd name="T36" fmla="*/ 0 w 36"/>
                <a:gd name="T37" fmla="*/ 38 h 71"/>
                <a:gd name="T38" fmla="*/ 0 w 36"/>
                <a:gd name="T39" fmla="*/ 35 h 71"/>
                <a:gd name="T40" fmla="*/ 0 w 36"/>
                <a:gd name="T41" fmla="*/ 35 h 71"/>
                <a:gd name="T42" fmla="*/ 0 w 36"/>
                <a:gd name="T43" fmla="*/ 34 h 71"/>
                <a:gd name="T44" fmla="*/ 0 w 36"/>
                <a:gd name="T45" fmla="*/ 34 h 71"/>
                <a:gd name="T46" fmla="*/ 0 w 36"/>
                <a:gd name="T47" fmla="*/ 33 h 71"/>
                <a:gd name="T48" fmla="*/ 3 w 36"/>
                <a:gd name="T49" fmla="*/ 22 h 71"/>
                <a:gd name="T50" fmla="*/ 3 w 36"/>
                <a:gd name="T51" fmla="*/ 22 h 71"/>
                <a:gd name="T52" fmla="*/ 3 w 36"/>
                <a:gd name="T53" fmla="*/ 22 h 71"/>
                <a:gd name="T54" fmla="*/ 9 w 36"/>
                <a:gd name="T55" fmla="*/ 12 h 71"/>
                <a:gd name="T56" fmla="*/ 9 w 36"/>
                <a:gd name="T57" fmla="*/ 12 h 71"/>
                <a:gd name="T58" fmla="*/ 9 w 36"/>
                <a:gd name="T59" fmla="*/ 12 h 71"/>
                <a:gd name="T60" fmla="*/ 9 w 36"/>
                <a:gd name="T61" fmla="*/ 12 h 71"/>
                <a:gd name="T62" fmla="*/ 9 w 36"/>
                <a:gd name="T63" fmla="*/ 12 h 71"/>
                <a:gd name="T64" fmla="*/ 12 w 36"/>
                <a:gd name="T65" fmla="*/ 9 h 71"/>
                <a:gd name="T66" fmla="*/ 12 w 36"/>
                <a:gd name="T67" fmla="*/ 9 h 71"/>
                <a:gd name="T68" fmla="*/ 12 w 36"/>
                <a:gd name="T69" fmla="*/ 9 h 71"/>
                <a:gd name="T70" fmla="*/ 12 w 36"/>
                <a:gd name="T71" fmla="*/ 9 h 71"/>
                <a:gd name="T72" fmla="*/ 23 w 36"/>
                <a:gd name="T73" fmla="*/ 2 h 71"/>
                <a:gd name="T74" fmla="*/ 23 w 36"/>
                <a:gd name="T75" fmla="*/ 2 h 71"/>
                <a:gd name="T76" fmla="*/ 23 w 36"/>
                <a:gd name="T77" fmla="*/ 2 h 71"/>
                <a:gd name="T78" fmla="*/ 33 w 36"/>
                <a:gd name="T79" fmla="*/ 0 h 71"/>
                <a:gd name="T80" fmla="*/ 33 w 36"/>
                <a:gd name="T81" fmla="*/ 0 h 71"/>
                <a:gd name="T82" fmla="*/ 33 w 36"/>
                <a:gd name="T83" fmla="*/ 0 h 71"/>
                <a:gd name="T84" fmla="*/ 36 w 36"/>
                <a:gd name="T8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 h="71">
                  <a:moveTo>
                    <a:pt x="33" y="71"/>
                  </a:moveTo>
                  <a:cubicBezTo>
                    <a:pt x="34" y="71"/>
                    <a:pt x="35" y="71"/>
                    <a:pt x="36" y="71"/>
                  </a:cubicBezTo>
                  <a:cubicBezTo>
                    <a:pt x="36" y="71"/>
                    <a:pt x="36" y="71"/>
                    <a:pt x="36" y="71"/>
                  </a:cubicBezTo>
                  <a:cubicBezTo>
                    <a:pt x="36" y="71"/>
                    <a:pt x="36" y="71"/>
                    <a:pt x="36" y="71"/>
                  </a:cubicBezTo>
                  <a:cubicBezTo>
                    <a:pt x="35" y="71"/>
                    <a:pt x="34" y="71"/>
                    <a:pt x="33" y="71"/>
                  </a:cubicBezTo>
                  <a:moveTo>
                    <a:pt x="33" y="71"/>
                  </a:moveTo>
                  <a:cubicBezTo>
                    <a:pt x="33" y="71"/>
                    <a:pt x="33" y="71"/>
                    <a:pt x="33" y="71"/>
                  </a:cubicBezTo>
                  <a:cubicBezTo>
                    <a:pt x="33" y="71"/>
                    <a:pt x="33" y="71"/>
                    <a:pt x="33" y="71"/>
                  </a:cubicBezTo>
                  <a:moveTo>
                    <a:pt x="33" y="71"/>
                  </a:moveTo>
                  <a:cubicBezTo>
                    <a:pt x="33" y="71"/>
                    <a:pt x="33" y="71"/>
                    <a:pt x="33" y="71"/>
                  </a:cubicBezTo>
                  <a:cubicBezTo>
                    <a:pt x="33" y="71"/>
                    <a:pt x="33" y="71"/>
                    <a:pt x="33" y="71"/>
                  </a:cubicBezTo>
                  <a:moveTo>
                    <a:pt x="23" y="69"/>
                  </a:moveTo>
                  <a:cubicBezTo>
                    <a:pt x="23" y="69"/>
                    <a:pt x="23" y="69"/>
                    <a:pt x="23" y="69"/>
                  </a:cubicBezTo>
                  <a:cubicBezTo>
                    <a:pt x="23" y="69"/>
                    <a:pt x="23" y="69"/>
                    <a:pt x="23" y="69"/>
                  </a:cubicBezTo>
                  <a:moveTo>
                    <a:pt x="23" y="69"/>
                  </a:moveTo>
                  <a:cubicBezTo>
                    <a:pt x="23" y="69"/>
                    <a:pt x="23" y="69"/>
                    <a:pt x="23" y="69"/>
                  </a:cubicBezTo>
                  <a:cubicBezTo>
                    <a:pt x="23" y="69"/>
                    <a:pt x="23" y="69"/>
                    <a:pt x="23" y="69"/>
                  </a:cubicBezTo>
                  <a:moveTo>
                    <a:pt x="11" y="61"/>
                  </a:moveTo>
                  <a:cubicBezTo>
                    <a:pt x="15" y="64"/>
                    <a:pt x="19" y="67"/>
                    <a:pt x="23" y="69"/>
                  </a:cubicBezTo>
                  <a:cubicBezTo>
                    <a:pt x="19" y="67"/>
                    <a:pt x="14" y="64"/>
                    <a:pt x="11" y="61"/>
                  </a:cubicBezTo>
                  <a:moveTo>
                    <a:pt x="11" y="61"/>
                  </a:moveTo>
                  <a:cubicBezTo>
                    <a:pt x="11" y="61"/>
                    <a:pt x="11" y="61"/>
                    <a:pt x="11" y="61"/>
                  </a:cubicBezTo>
                  <a:cubicBezTo>
                    <a:pt x="11" y="61"/>
                    <a:pt x="11" y="61"/>
                    <a:pt x="11" y="61"/>
                  </a:cubicBezTo>
                  <a:moveTo>
                    <a:pt x="10" y="60"/>
                  </a:moveTo>
                  <a:cubicBezTo>
                    <a:pt x="11" y="60"/>
                    <a:pt x="11" y="60"/>
                    <a:pt x="11" y="60"/>
                  </a:cubicBezTo>
                  <a:cubicBezTo>
                    <a:pt x="11" y="60"/>
                    <a:pt x="11" y="60"/>
                    <a:pt x="10" y="60"/>
                  </a:cubicBezTo>
                  <a:moveTo>
                    <a:pt x="3" y="48"/>
                  </a:moveTo>
                  <a:cubicBezTo>
                    <a:pt x="4" y="52"/>
                    <a:pt x="7" y="57"/>
                    <a:pt x="10" y="60"/>
                  </a:cubicBezTo>
                  <a:cubicBezTo>
                    <a:pt x="7" y="57"/>
                    <a:pt x="4" y="53"/>
                    <a:pt x="3" y="48"/>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0" y="38"/>
                    <a:pt x="0" y="38"/>
                    <a:pt x="0" y="38"/>
                  </a:cubicBezTo>
                  <a:cubicBezTo>
                    <a:pt x="0" y="38"/>
                    <a:pt x="0" y="38"/>
                    <a:pt x="0" y="38"/>
                  </a:cubicBezTo>
                  <a:moveTo>
                    <a:pt x="0" y="34"/>
                  </a:moveTo>
                  <a:cubicBezTo>
                    <a:pt x="0" y="34"/>
                    <a:pt x="0" y="35"/>
                    <a:pt x="0" y="35"/>
                  </a:cubicBezTo>
                  <a:cubicBezTo>
                    <a:pt x="0" y="36"/>
                    <a:pt x="0" y="37"/>
                    <a:pt x="0" y="38"/>
                  </a:cubicBezTo>
                  <a:cubicBezTo>
                    <a:pt x="0" y="37"/>
                    <a:pt x="0" y="36"/>
                    <a:pt x="0" y="35"/>
                  </a:cubicBezTo>
                  <a:cubicBezTo>
                    <a:pt x="0" y="35"/>
                    <a:pt x="0" y="34"/>
                    <a:pt x="0" y="34"/>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3" y="22"/>
                  </a:moveTo>
                  <a:cubicBezTo>
                    <a:pt x="3" y="22"/>
                    <a:pt x="3" y="22"/>
                    <a:pt x="3" y="22"/>
                  </a:cubicBezTo>
                  <a:cubicBezTo>
                    <a:pt x="3" y="22"/>
                    <a:pt x="3" y="22"/>
                    <a:pt x="3" y="22"/>
                  </a:cubicBezTo>
                  <a:moveTo>
                    <a:pt x="3" y="22"/>
                  </a:moveTo>
                  <a:cubicBezTo>
                    <a:pt x="3" y="22"/>
                    <a:pt x="3" y="22"/>
                    <a:pt x="3" y="22"/>
                  </a:cubicBezTo>
                  <a:cubicBezTo>
                    <a:pt x="3" y="22"/>
                    <a:pt x="3" y="22"/>
                    <a:pt x="3" y="22"/>
                  </a:cubicBezTo>
                  <a:moveTo>
                    <a:pt x="9" y="12"/>
                  </a:moveTo>
                  <a:cubicBezTo>
                    <a:pt x="7" y="15"/>
                    <a:pt x="5" y="18"/>
                    <a:pt x="3" y="22"/>
                  </a:cubicBezTo>
                  <a:cubicBezTo>
                    <a:pt x="5" y="18"/>
                    <a:pt x="7" y="15"/>
                    <a:pt x="9" y="12"/>
                  </a:cubicBezTo>
                  <a:moveTo>
                    <a:pt x="9" y="12"/>
                  </a:moveTo>
                  <a:cubicBezTo>
                    <a:pt x="9" y="12"/>
                    <a:pt x="9" y="12"/>
                    <a:pt x="9" y="12"/>
                  </a:cubicBezTo>
                  <a:cubicBezTo>
                    <a:pt x="9" y="12"/>
                    <a:pt x="9" y="12"/>
                    <a:pt x="9" y="12"/>
                  </a:cubicBezTo>
                  <a:moveTo>
                    <a:pt x="9" y="12"/>
                  </a:moveTo>
                  <a:cubicBezTo>
                    <a:pt x="9" y="12"/>
                    <a:pt x="9" y="12"/>
                    <a:pt x="9" y="12"/>
                  </a:cubicBezTo>
                  <a:cubicBezTo>
                    <a:pt x="9" y="12"/>
                    <a:pt x="9" y="12"/>
                    <a:pt x="9" y="12"/>
                  </a:cubicBezTo>
                  <a:moveTo>
                    <a:pt x="12" y="9"/>
                  </a:moveTo>
                  <a:cubicBezTo>
                    <a:pt x="12" y="9"/>
                    <a:pt x="12" y="9"/>
                    <a:pt x="12" y="9"/>
                  </a:cubicBezTo>
                  <a:cubicBezTo>
                    <a:pt x="12" y="9"/>
                    <a:pt x="12" y="9"/>
                    <a:pt x="12" y="9"/>
                  </a:cubicBezTo>
                  <a:moveTo>
                    <a:pt x="12" y="9"/>
                  </a:moveTo>
                  <a:cubicBezTo>
                    <a:pt x="12" y="9"/>
                    <a:pt x="12" y="9"/>
                    <a:pt x="12" y="9"/>
                  </a:cubicBezTo>
                  <a:cubicBezTo>
                    <a:pt x="12" y="9"/>
                    <a:pt x="12" y="9"/>
                    <a:pt x="12" y="9"/>
                  </a:cubicBezTo>
                  <a:moveTo>
                    <a:pt x="23" y="3"/>
                  </a:moveTo>
                  <a:cubicBezTo>
                    <a:pt x="19" y="4"/>
                    <a:pt x="16" y="6"/>
                    <a:pt x="12" y="9"/>
                  </a:cubicBezTo>
                  <a:cubicBezTo>
                    <a:pt x="16" y="6"/>
                    <a:pt x="19" y="4"/>
                    <a:pt x="23" y="3"/>
                  </a:cubicBezTo>
                  <a:moveTo>
                    <a:pt x="23" y="2"/>
                  </a:moveTo>
                  <a:cubicBezTo>
                    <a:pt x="23" y="3"/>
                    <a:pt x="23" y="3"/>
                    <a:pt x="23" y="3"/>
                  </a:cubicBezTo>
                  <a:cubicBezTo>
                    <a:pt x="23" y="3"/>
                    <a:pt x="23" y="3"/>
                    <a:pt x="23" y="2"/>
                  </a:cubicBezTo>
                  <a:moveTo>
                    <a:pt x="23" y="2"/>
                  </a:moveTo>
                  <a:cubicBezTo>
                    <a:pt x="23" y="2"/>
                    <a:pt x="23" y="2"/>
                    <a:pt x="23" y="2"/>
                  </a:cubicBezTo>
                  <a:cubicBezTo>
                    <a:pt x="23" y="2"/>
                    <a:pt x="23" y="2"/>
                    <a:pt x="23" y="2"/>
                  </a:cubicBezTo>
                  <a:moveTo>
                    <a:pt x="33" y="0"/>
                  </a:moveTo>
                  <a:cubicBezTo>
                    <a:pt x="33" y="0"/>
                    <a:pt x="33" y="0"/>
                    <a:pt x="33" y="0"/>
                  </a:cubicBezTo>
                  <a:cubicBezTo>
                    <a:pt x="33" y="0"/>
                    <a:pt x="33" y="0"/>
                    <a:pt x="33" y="0"/>
                  </a:cubicBezTo>
                  <a:moveTo>
                    <a:pt x="36" y="0"/>
                  </a:moveTo>
                  <a:cubicBezTo>
                    <a:pt x="35" y="0"/>
                    <a:pt x="34" y="0"/>
                    <a:pt x="33" y="0"/>
                  </a:cubicBezTo>
                  <a:cubicBezTo>
                    <a:pt x="34" y="0"/>
                    <a:pt x="35" y="0"/>
                    <a:pt x="36" y="0"/>
                  </a:cubicBezTo>
                  <a:cubicBezTo>
                    <a:pt x="36" y="0"/>
                    <a:pt x="36" y="0"/>
                    <a:pt x="36" y="0"/>
                  </a:cubicBezTo>
                  <a:cubicBezTo>
                    <a:pt x="36" y="0"/>
                    <a:pt x="36" y="0"/>
                    <a:pt x="36"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p:nvSpPr>
          <p:spPr bwMode="auto">
            <a:xfrm>
              <a:off x="4429629" y="3362326"/>
              <a:ext cx="149225" cy="125413"/>
            </a:xfrm>
            <a:custGeom>
              <a:avLst/>
              <a:gdLst>
                <a:gd name="T0" fmla="*/ 36 w 86"/>
                <a:gd name="T1" fmla="*/ 0 h 71"/>
                <a:gd name="T2" fmla="*/ 36 w 86"/>
                <a:gd name="T3" fmla="*/ 0 h 71"/>
                <a:gd name="T4" fmla="*/ 33 w 86"/>
                <a:gd name="T5" fmla="*/ 0 h 71"/>
                <a:gd name="T6" fmla="*/ 33 w 86"/>
                <a:gd name="T7" fmla="*/ 0 h 71"/>
                <a:gd name="T8" fmla="*/ 33 w 86"/>
                <a:gd name="T9" fmla="*/ 0 h 71"/>
                <a:gd name="T10" fmla="*/ 23 w 86"/>
                <a:gd name="T11" fmla="*/ 2 h 71"/>
                <a:gd name="T12" fmla="*/ 23 w 86"/>
                <a:gd name="T13" fmla="*/ 2 h 71"/>
                <a:gd name="T14" fmla="*/ 23 w 86"/>
                <a:gd name="T15" fmla="*/ 2 h 71"/>
                <a:gd name="T16" fmla="*/ 23 w 86"/>
                <a:gd name="T17" fmla="*/ 3 h 71"/>
                <a:gd name="T18" fmla="*/ 23 w 86"/>
                <a:gd name="T19" fmla="*/ 3 h 71"/>
                <a:gd name="T20" fmla="*/ 12 w 86"/>
                <a:gd name="T21" fmla="*/ 9 h 71"/>
                <a:gd name="T22" fmla="*/ 12 w 86"/>
                <a:gd name="T23" fmla="*/ 9 h 71"/>
                <a:gd name="T24" fmla="*/ 12 w 86"/>
                <a:gd name="T25" fmla="*/ 9 h 71"/>
                <a:gd name="T26" fmla="*/ 12 w 86"/>
                <a:gd name="T27" fmla="*/ 9 h 71"/>
                <a:gd name="T28" fmla="*/ 12 w 86"/>
                <a:gd name="T29" fmla="*/ 9 h 71"/>
                <a:gd name="T30" fmla="*/ 11 w 86"/>
                <a:gd name="T31" fmla="*/ 11 h 71"/>
                <a:gd name="T32" fmla="*/ 9 w 86"/>
                <a:gd name="T33" fmla="*/ 12 h 71"/>
                <a:gd name="T34" fmla="*/ 9 w 86"/>
                <a:gd name="T35" fmla="*/ 12 h 71"/>
                <a:gd name="T36" fmla="*/ 9 w 86"/>
                <a:gd name="T37" fmla="*/ 12 h 71"/>
                <a:gd name="T38" fmla="*/ 9 w 86"/>
                <a:gd name="T39" fmla="*/ 12 h 71"/>
                <a:gd name="T40" fmla="*/ 9 w 86"/>
                <a:gd name="T41" fmla="*/ 12 h 71"/>
                <a:gd name="T42" fmla="*/ 3 w 86"/>
                <a:gd name="T43" fmla="*/ 22 h 71"/>
                <a:gd name="T44" fmla="*/ 3 w 86"/>
                <a:gd name="T45" fmla="*/ 22 h 71"/>
                <a:gd name="T46" fmla="*/ 3 w 86"/>
                <a:gd name="T47" fmla="*/ 22 h 71"/>
                <a:gd name="T48" fmla="*/ 3 w 86"/>
                <a:gd name="T49" fmla="*/ 22 h 71"/>
                <a:gd name="T50" fmla="*/ 3 w 86"/>
                <a:gd name="T51" fmla="*/ 22 h 71"/>
                <a:gd name="T52" fmla="*/ 0 w 86"/>
                <a:gd name="T53" fmla="*/ 33 h 71"/>
                <a:gd name="T54" fmla="*/ 0 w 86"/>
                <a:gd name="T55" fmla="*/ 33 h 71"/>
                <a:gd name="T56" fmla="*/ 0 w 86"/>
                <a:gd name="T57" fmla="*/ 34 h 71"/>
                <a:gd name="T58" fmla="*/ 0 w 86"/>
                <a:gd name="T59" fmla="*/ 34 h 71"/>
                <a:gd name="T60" fmla="*/ 0 w 86"/>
                <a:gd name="T61" fmla="*/ 34 h 71"/>
                <a:gd name="T62" fmla="*/ 0 w 86"/>
                <a:gd name="T63" fmla="*/ 35 h 71"/>
                <a:gd name="T64" fmla="*/ 0 w 86"/>
                <a:gd name="T65" fmla="*/ 38 h 71"/>
                <a:gd name="T66" fmla="*/ 0 w 86"/>
                <a:gd name="T67" fmla="*/ 38 h 71"/>
                <a:gd name="T68" fmla="*/ 0 w 86"/>
                <a:gd name="T69" fmla="*/ 38 h 71"/>
                <a:gd name="T70" fmla="*/ 3 w 86"/>
                <a:gd name="T71" fmla="*/ 48 h 71"/>
                <a:gd name="T72" fmla="*/ 3 w 86"/>
                <a:gd name="T73" fmla="*/ 48 h 71"/>
                <a:gd name="T74" fmla="*/ 3 w 86"/>
                <a:gd name="T75" fmla="*/ 48 h 71"/>
                <a:gd name="T76" fmla="*/ 3 w 86"/>
                <a:gd name="T77" fmla="*/ 48 h 71"/>
                <a:gd name="T78" fmla="*/ 3 w 86"/>
                <a:gd name="T79" fmla="*/ 48 h 71"/>
                <a:gd name="T80" fmla="*/ 10 w 86"/>
                <a:gd name="T81" fmla="*/ 60 h 71"/>
                <a:gd name="T82" fmla="*/ 10 w 86"/>
                <a:gd name="T83" fmla="*/ 60 h 71"/>
                <a:gd name="T84" fmla="*/ 11 w 86"/>
                <a:gd name="T85" fmla="*/ 60 h 71"/>
                <a:gd name="T86" fmla="*/ 11 w 86"/>
                <a:gd name="T87" fmla="*/ 60 h 71"/>
                <a:gd name="T88" fmla="*/ 11 w 86"/>
                <a:gd name="T89" fmla="*/ 61 h 71"/>
                <a:gd name="T90" fmla="*/ 11 w 86"/>
                <a:gd name="T91" fmla="*/ 61 h 71"/>
                <a:gd name="T92" fmla="*/ 11 w 86"/>
                <a:gd name="T93" fmla="*/ 61 h 71"/>
                <a:gd name="T94" fmla="*/ 23 w 86"/>
                <a:gd name="T95" fmla="*/ 69 h 71"/>
                <a:gd name="T96" fmla="*/ 23 w 86"/>
                <a:gd name="T97" fmla="*/ 69 h 71"/>
                <a:gd name="T98" fmla="*/ 23 w 86"/>
                <a:gd name="T99" fmla="*/ 69 h 71"/>
                <a:gd name="T100" fmla="*/ 23 w 86"/>
                <a:gd name="T101" fmla="*/ 69 h 71"/>
                <a:gd name="T102" fmla="*/ 23 w 86"/>
                <a:gd name="T103" fmla="*/ 69 h 71"/>
                <a:gd name="T104" fmla="*/ 33 w 86"/>
                <a:gd name="T105" fmla="*/ 71 h 71"/>
                <a:gd name="T106" fmla="*/ 33 w 86"/>
                <a:gd name="T107" fmla="*/ 71 h 71"/>
                <a:gd name="T108" fmla="*/ 33 w 86"/>
                <a:gd name="T109" fmla="*/ 71 h 71"/>
                <a:gd name="T110" fmla="*/ 33 w 86"/>
                <a:gd name="T111" fmla="*/ 71 h 71"/>
                <a:gd name="T112" fmla="*/ 33 w 86"/>
                <a:gd name="T113" fmla="*/ 71 h 71"/>
                <a:gd name="T114" fmla="*/ 36 w 86"/>
                <a:gd name="T115" fmla="*/ 71 h 71"/>
                <a:gd name="T116" fmla="*/ 36 w 86"/>
                <a:gd name="T117" fmla="*/ 71 h 71"/>
                <a:gd name="T118" fmla="*/ 61 w 86"/>
                <a:gd name="T119" fmla="*/ 60 h 71"/>
                <a:gd name="T120" fmla="*/ 86 w 86"/>
                <a:gd name="T121" fmla="*/ 35 h 71"/>
                <a:gd name="T122" fmla="*/ 61 w 86"/>
                <a:gd name="T123" fmla="*/ 11 h 71"/>
                <a:gd name="T124" fmla="*/ 36 w 86"/>
                <a:gd name="T1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 h="71">
                  <a:moveTo>
                    <a:pt x="36" y="0"/>
                  </a:moveTo>
                  <a:cubicBezTo>
                    <a:pt x="36" y="0"/>
                    <a:pt x="36" y="0"/>
                    <a:pt x="36" y="0"/>
                  </a:cubicBezTo>
                  <a:cubicBezTo>
                    <a:pt x="35" y="0"/>
                    <a:pt x="34" y="0"/>
                    <a:pt x="33" y="0"/>
                  </a:cubicBezTo>
                  <a:cubicBezTo>
                    <a:pt x="33" y="0"/>
                    <a:pt x="33" y="0"/>
                    <a:pt x="33" y="0"/>
                  </a:cubicBezTo>
                  <a:cubicBezTo>
                    <a:pt x="33" y="0"/>
                    <a:pt x="33" y="0"/>
                    <a:pt x="33" y="0"/>
                  </a:cubicBezTo>
                  <a:cubicBezTo>
                    <a:pt x="30" y="1"/>
                    <a:pt x="26" y="1"/>
                    <a:pt x="23" y="2"/>
                  </a:cubicBezTo>
                  <a:cubicBezTo>
                    <a:pt x="23" y="2"/>
                    <a:pt x="23" y="2"/>
                    <a:pt x="23" y="2"/>
                  </a:cubicBezTo>
                  <a:cubicBezTo>
                    <a:pt x="23" y="2"/>
                    <a:pt x="23" y="2"/>
                    <a:pt x="23" y="2"/>
                  </a:cubicBezTo>
                  <a:cubicBezTo>
                    <a:pt x="23" y="3"/>
                    <a:pt x="23" y="3"/>
                    <a:pt x="23" y="3"/>
                  </a:cubicBezTo>
                  <a:cubicBezTo>
                    <a:pt x="23" y="3"/>
                    <a:pt x="23" y="3"/>
                    <a:pt x="23" y="3"/>
                  </a:cubicBezTo>
                  <a:cubicBezTo>
                    <a:pt x="19" y="4"/>
                    <a:pt x="16" y="6"/>
                    <a:pt x="12" y="9"/>
                  </a:cubicBezTo>
                  <a:cubicBezTo>
                    <a:pt x="12" y="9"/>
                    <a:pt x="12" y="9"/>
                    <a:pt x="12" y="9"/>
                  </a:cubicBezTo>
                  <a:cubicBezTo>
                    <a:pt x="12" y="9"/>
                    <a:pt x="12" y="9"/>
                    <a:pt x="12" y="9"/>
                  </a:cubicBezTo>
                  <a:cubicBezTo>
                    <a:pt x="12" y="9"/>
                    <a:pt x="12" y="9"/>
                    <a:pt x="12" y="9"/>
                  </a:cubicBezTo>
                  <a:cubicBezTo>
                    <a:pt x="12" y="9"/>
                    <a:pt x="12" y="9"/>
                    <a:pt x="12" y="9"/>
                  </a:cubicBezTo>
                  <a:cubicBezTo>
                    <a:pt x="12" y="10"/>
                    <a:pt x="11" y="10"/>
                    <a:pt x="11" y="11"/>
                  </a:cubicBezTo>
                  <a:cubicBezTo>
                    <a:pt x="10" y="11"/>
                    <a:pt x="10" y="12"/>
                    <a:pt x="9" y="12"/>
                  </a:cubicBezTo>
                  <a:cubicBezTo>
                    <a:pt x="9" y="12"/>
                    <a:pt x="9" y="12"/>
                    <a:pt x="9" y="12"/>
                  </a:cubicBezTo>
                  <a:cubicBezTo>
                    <a:pt x="9" y="12"/>
                    <a:pt x="9" y="12"/>
                    <a:pt x="9" y="12"/>
                  </a:cubicBezTo>
                  <a:cubicBezTo>
                    <a:pt x="9" y="12"/>
                    <a:pt x="9" y="12"/>
                    <a:pt x="9" y="12"/>
                  </a:cubicBezTo>
                  <a:cubicBezTo>
                    <a:pt x="9" y="12"/>
                    <a:pt x="9" y="12"/>
                    <a:pt x="9" y="12"/>
                  </a:cubicBezTo>
                  <a:cubicBezTo>
                    <a:pt x="7" y="15"/>
                    <a:pt x="5" y="18"/>
                    <a:pt x="3" y="22"/>
                  </a:cubicBezTo>
                  <a:cubicBezTo>
                    <a:pt x="3" y="22"/>
                    <a:pt x="3" y="22"/>
                    <a:pt x="3" y="22"/>
                  </a:cubicBezTo>
                  <a:cubicBezTo>
                    <a:pt x="3" y="22"/>
                    <a:pt x="3" y="22"/>
                    <a:pt x="3" y="22"/>
                  </a:cubicBezTo>
                  <a:cubicBezTo>
                    <a:pt x="3" y="22"/>
                    <a:pt x="3" y="22"/>
                    <a:pt x="3" y="22"/>
                  </a:cubicBezTo>
                  <a:cubicBezTo>
                    <a:pt x="3" y="22"/>
                    <a:pt x="3" y="22"/>
                    <a:pt x="3" y="22"/>
                  </a:cubicBezTo>
                  <a:cubicBezTo>
                    <a:pt x="2" y="26"/>
                    <a:pt x="1" y="29"/>
                    <a:pt x="0" y="33"/>
                  </a:cubicBezTo>
                  <a:cubicBezTo>
                    <a:pt x="0" y="33"/>
                    <a:pt x="0" y="33"/>
                    <a:pt x="0" y="33"/>
                  </a:cubicBezTo>
                  <a:cubicBezTo>
                    <a:pt x="0" y="33"/>
                    <a:pt x="0" y="33"/>
                    <a:pt x="0" y="34"/>
                  </a:cubicBezTo>
                  <a:cubicBezTo>
                    <a:pt x="0" y="34"/>
                    <a:pt x="0" y="34"/>
                    <a:pt x="0" y="34"/>
                  </a:cubicBezTo>
                  <a:cubicBezTo>
                    <a:pt x="0" y="34"/>
                    <a:pt x="0" y="34"/>
                    <a:pt x="0" y="34"/>
                  </a:cubicBezTo>
                  <a:cubicBezTo>
                    <a:pt x="0" y="34"/>
                    <a:pt x="0" y="35"/>
                    <a:pt x="0" y="35"/>
                  </a:cubicBezTo>
                  <a:cubicBezTo>
                    <a:pt x="0" y="36"/>
                    <a:pt x="0" y="37"/>
                    <a:pt x="0" y="38"/>
                  </a:cubicBezTo>
                  <a:cubicBezTo>
                    <a:pt x="0" y="38"/>
                    <a:pt x="0" y="38"/>
                    <a:pt x="0" y="38"/>
                  </a:cubicBezTo>
                  <a:cubicBezTo>
                    <a:pt x="0" y="38"/>
                    <a:pt x="0" y="38"/>
                    <a:pt x="0" y="38"/>
                  </a:cubicBezTo>
                  <a:cubicBezTo>
                    <a:pt x="1" y="41"/>
                    <a:pt x="1" y="45"/>
                    <a:pt x="3" y="48"/>
                  </a:cubicBezTo>
                  <a:cubicBezTo>
                    <a:pt x="3" y="48"/>
                    <a:pt x="3" y="48"/>
                    <a:pt x="3" y="48"/>
                  </a:cubicBezTo>
                  <a:cubicBezTo>
                    <a:pt x="3" y="48"/>
                    <a:pt x="3" y="48"/>
                    <a:pt x="3" y="48"/>
                  </a:cubicBezTo>
                  <a:cubicBezTo>
                    <a:pt x="3" y="48"/>
                    <a:pt x="3" y="48"/>
                    <a:pt x="3" y="48"/>
                  </a:cubicBezTo>
                  <a:cubicBezTo>
                    <a:pt x="3" y="48"/>
                    <a:pt x="3" y="48"/>
                    <a:pt x="3" y="48"/>
                  </a:cubicBezTo>
                  <a:cubicBezTo>
                    <a:pt x="4" y="53"/>
                    <a:pt x="7" y="57"/>
                    <a:pt x="10" y="60"/>
                  </a:cubicBezTo>
                  <a:cubicBezTo>
                    <a:pt x="10" y="60"/>
                    <a:pt x="10" y="60"/>
                    <a:pt x="10" y="60"/>
                  </a:cubicBezTo>
                  <a:cubicBezTo>
                    <a:pt x="11" y="60"/>
                    <a:pt x="11" y="60"/>
                    <a:pt x="11" y="60"/>
                  </a:cubicBezTo>
                  <a:cubicBezTo>
                    <a:pt x="11" y="60"/>
                    <a:pt x="11" y="60"/>
                    <a:pt x="11" y="60"/>
                  </a:cubicBezTo>
                  <a:cubicBezTo>
                    <a:pt x="11" y="61"/>
                    <a:pt x="11" y="61"/>
                    <a:pt x="11" y="61"/>
                  </a:cubicBezTo>
                  <a:cubicBezTo>
                    <a:pt x="11" y="61"/>
                    <a:pt x="11" y="61"/>
                    <a:pt x="11" y="61"/>
                  </a:cubicBezTo>
                  <a:cubicBezTo>
                    <a:pt x="11" y="61"/>
                    <a:pt x="11" y="61"/>
                    <a:pt x="11" y="61"/>
                  </a:cubicBezTo>
                  <a:cubicBezTo>
                    <a:pt x="14" y="64"/>
                    <a:pt x="19" y="67"/>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7" y="70"/>
                    <a:pt x="30" y="70"/>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5" y="71"/>
                    <a:pt x="36" y="71"/>
                  </a:cubicBezTo>
                  <a:cubicBezTo>
                    <a:pt x="36" y="71"/>
                    <a:pt x="36" y="71"/>
                    <a:pt x="36" y="71"/>
                  </a:cubicBezTo>
                  <a:cubicBezTo>
                    <a:pt x="45" y="71"/>
                    <a:pt x="54" y="67"/>
                    <a:pt x="61" y="60"/>
                  </a:cubicBezTo>
                  <a:cubicBezTo>
                    <a:pt x="86" y="35"/>
                    <a:pt x="86" y="35"/>
                    <a:pt x="86" y="35"/>
                  </a:cubicBezTo>
                  <a:cubicBezTo>
                    <a:pt x="61" y="11"/>
                    <a:pt x="61" y="11"/>
                    <a:pt x="61" y="11"/>
                  </a:cubicBezTo>
                  <a:cubicBezTo>
                    <a:pt x="54" y="4"/>
                    <a:pt x="45" y="0"/>
                    <a:pt x="36"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p:cNvGrpSpPr>
            <a:grpSpLocks noChangeAspect="1"/>
          </p:cNvGrpSpPr>
          <p:nvPr/>
        </p:nvGrpSpPr>
        <p:grpSpPr>
          <a:xfrm>
            <a:off x="5254624" y="1590205"/>
            <a:ext cx="3301497" cy="493713"/>
            <a:chOff x="5280025" y="1990726"/>
            <a:chExt cx="3301497" cy="493713"/>
          </a:xfrm>
        </p:grpSpPr>
        <p:sp>
          <p:nvSpPr>
            <p:cNvPr id="37" name="Freeform 31"/>
            <p:cNvSpPr>
              <a:spLocks noEditPoints="1"/>
            </p:cNvSpPr>
            <p:nvPr/>
          </p:nvSpPr>
          <p:spPr bwMode="auto">
            <a:xfrm>
              <a:off x="5280025" y="2176464"/>
              <a:ext cx="3294063" cy="122238"/>
            </a:xfrm>
            <a:custGeom>
              <a:avLst/>
              <a:gdLst>
                <a:gd name="T0" fmla="*/ 1874 w 1884"/>
                <a:gd name="T1" fmla="*/ 60 h 70"/>
                <a:gd name="T2" fmla="*/ 1873 w 1884"/>
                <a:gd name="T3" fmla="*/ 60 h 70"/>
                <a:gd name="T4" fmla="*/ 1873 w 1884"/>
                <a:gd name="T5" fmla="*/ 60 h 70"/>
                <a:gd name="T6" fmla="*/ 1874 w 1884"/>
                <a:gd name="T7" fmla="*/ 60 h 70"/>
                <a:gd name="T8" fmla="*/ 1874 w 1884"/>
                <a:gd name="T9" fmla="*/ 60 h 70"/>
                <a:gd name="T10" fmla="*/ 1874 w 1884"/>
                <a:gd name="T11" fmla="*/ 60 h 70"/>
                <a:gd name="T12" fmla="*/ 1874 w 1884"/>
                <a:gd name="T13" fmla="*/ 60 h 70"/>
                <a:gd name="T14" fmla="*/ 1874 w 1884"/>
                <a:gd name="T15" fmla="*/ 59 h 70"/>
                <a:gd name="T16" fmla="*/ 1874 w 1884"/>
                <a:gd name="T17" fmla="*/ 59 h 70"/>
                <a:gd name="T18" fmla="*/ 1874 w 1884"/>
                <a:gd name="T19" fmla="*/ 59 h 70"/>
                <a:gd name="T20" fmla="*/ 1874 w 1884"/>
                <a:gd name="T21" fmla="*/ 59 h 70"/>
                <a:gd name="T22" fmla="*/ 1874 w 1884"/>
                <a:gd name="T23" fmla="*/ 59 h 70"/>
                <a:gd name="T24" fmla="*/ 1874 w 1884"/>
                <a:gd name="T25" fmla="*/ 59 h 70"/>
                <a:gd name="T26" fmla="*/ 1874 w 1884"/>
                <a:gd name="T27" fmla="*/ 59 h 70"/>
                <a:gd name="T28" fmla="*/ 1874 w 1884"/>
                <a:gd name="T29" fmla="*/ 59 h 70"/>
                <a:gd name="T30" fmla="*/ 1874 w 1884"/>
                <a:gd name="T31" fmla="*/ 59 h 70"/>
                <a:gd name="T32" fmla="*/ 1874 w 1884"/>
                <a:gd name="T33" fmla="*/ 59 h 70"/>
                <a:gd name="T34" fmla="*/ 1874 w 1884"/>
                <a:gd name="T35" fmla="*/ 59 h 70"/>
                <a:gd name="T36" fmla="*/ 1874 w 1884"/>
                <a:gd name="T37" fmla="*/ 59 h 70"/>
                <a:gd name="T38" fmla="*/ 1881 w 1884"/>
                <a:gd name="T39" fmla="*/ 50 h 70"/>
                <a:gd name="T40" fmla="*/ 1880 w 1884"/>
                <a:gd name="T41" fmla="*/ 50 h 70"/>
                <a:gd name="T42" fmla="*/ 1881 w 1884"/>
                <a:gd name="T43" fmla="*/ 50 h 70"/>
                <a:gd name="T44" fmla="*/ 1881 w 1884"/>
                <a:gd name="T45" fmla="*/ 20 h 70"/>
                <a:gd name="T46" fmla="*/ 1884 w 1884"/>
                <a:gd name="T47" fmla="*/ 35 h 70"/>
                <a:gd name="T48" fmla="*/ 1881 w 1884"/>
                <a:gd name="T49" fmla="*/ 50 h 70"/>
                <a:gd name="T50" fmla="*/ 1884 w 1884"/>
                <a:gd name="T51" fmla="*/ 35 h 70"/>
                <a:gd name="T52" fmla="*/ 1881 w 1884"/>
                <a:gd name="T53" fmla="*/ 20 h 70"/>
                <a:gd name="T54" fmla="*/ 1880 w 1884"/>
                <a:gd name="T55" fmla="*/ 20 h 70"/>
                <a:gd name="T56" fmla="*/ 1881 w 1884"/>
                <a:gd name="T57" fmla="*/ 20 h 70"/>
                <a:gd name="T58" fmla="*/ 1880 w 1884"/>
                <a:gd name="T59" fmla="*/ 20 h 70"/>
                <a:gd name="T60" fmla="*/ 1874 w 1884"/>
                <a:gd name="T61" fmla="*/ 11 h 70"/>
                <a:gd name="T62" fmla="*/ 1874 w 1884"/>
                <a:gd name="T63" fmla="*/ 11 h 70"/>
                <a:gd name="T64" fmla="*/ 1874 w 1884"/>
                <a:gd name="T65" fmla="*/ 11 h 70"/>
                <a:gd name="T66" fmla="*/ 1874 w 1884"/>
                <a:gd name="T67" fmla="*/ 11 h 70"/>
                <a:gd name="T68" fmla="*/ 1874 w 1884"/>
                <a:gd name="T69" fmla="*/ 11 h 70"/>
                <a:gd name="T70" fmla="*/ 1874 w 1884"/>
                <a:gd name="T71" fmla="*/ 11 h 70"/>
                <a:gd name="T72" fmla="*/ 1874 w 1884"/>
                <a:gd name="T73" fmla="*/ 10 h 70"/>
                <a:gd name="T74" fmla="*/ 1874 w 1884"/>
                <a:gd name="T75" fmla="*/ 11 h 70"/>
                <a:gd name="T76" fmla="*/ 1874 w 1884"/>
                <a:gd name="T77" fmla="*/ 10 h 70"/>
                <a:gd name="T78" fmla="*/ 1874 w 1884"/>
                <a:gd name="T79" fmla="*/ 10 h 70"/>
                <a:gd name="T80" fmla="*/ 1874 w 1884"/>
                <a:gd name="T81" fmla="*/ 10 h 70"/>
                <a:gd name="T82" fmla="*/ 1874 w 1884"/>
                <a:gd name="T83" fmla="*/ 10 h 70"/>
                <a:gd name="T84" fmla="*/ 1874 w 1884"/>
                <a:gd name="T85" fmla="*/ 10 h 70"/>
                <a:gd name="T86" fmla="*/ 1874 w 1884"/>
                <a:gd name="T87" fmla="*/ 10 h 70"/>
                <a:gd name="T88" fmla="*/ 1874 w 1884"/>
                <a:gd name="T89" fmla="*/ 10 h 70"/>
                <a:gd name="T90" fmla="*/ 1873 w 1884"/>
                <a:gd name="T91" fmla="*/ 10 h 70"/>
                <a:gd name="T92" fmla="*/ 1874 w 1884"/>
                <a:gd name="T93" fmla="*/ 10 h 70"/>
                <a:gd name="T94" fmla="*/ 1873 w 1884"/>
                <a:gd name="T95" fmla="*/ 10 h 70"/>
                <a:gd name="T96" fmla="*/ 1763 w 1884"/>
                <a:gd name="T97" fmla="*/ 0 h 70"/>
                <a:gd name="T98" fmla="*/ 35 w 1884"/>
                <a:gd name="T99" fmla="*/ 0 h 70"/>
                <a:gd name="T100" fmla="*/ 0 w 1884"/>
                <a:gd name="T101" fmla="*/ 35 h 70"/>
                <a:gd name="T102" fmla="*/ 35 w 1884"/>
                <a:gd name="T103" fmla="*/ 70 h 70"/>
                <a:gd name="T104" fmla="*/ 1763 w 1884"/>
                <a:gd name="T105" fmla="*/ 70 h 70"/>
                <a:gd name="T106" fmla="*/ 1798 w 1884"/>
                <a:gd name="T107" fmla="*/ 35 h 70"/>
                <a:gd name="T108" fmla="*/ 1763 w 1884"/>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4" h="70">
                  <a:moveTo>
                    <a:pt x="1874" y="60"/>
                  </a:moveTo>
                  <a:cubicBezTo>
                    <a:pt x="1873" y="60"/>
                    <a:pt x="1873" y="60"/>
                    <a:pt x="1873" y="60"/>
                  </a:cubicBezTo>
                  <a:cubicBezTo>
                    <a:pt x="1873" y="60"/>
                    <a:pt x="1873" y="60"/>
                    <a:pt x="1873" y="60"/>
                  </a:cubicBezTo>
                  <a:cubicBezTo>
                    <a:pt x="1873" y="60"/>
                    <a:pt x="1873" y="60"/>
                    <a:pt x="1874" y="60"/>
                  </a:cubicBezTo>
                  <a:moveTo>
                    <a:pt x="1874" y="60"/>
                  </a:moveTo>
                  <a:cubicBezTo>
                    <a:pt x="1874" y="60"/>
                    <a:pt x="1874" y="60"/>
                    <a:pt x="1874" y="60"/>
                  </a:cubicBezTo>
                  <a:cubicBezTo>
                    <a:pt x="1874" y="60"/>
                    <a:pt x="1874" y="60"/>
                    <a:pt x="1874" y="60"/>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81" y="50"/>
                  </a:moveTo>
                  <a:cubicBezTo>
                    <a:pt x="1880" y="50"/>
                    <a:pt x="1880" y="50"/>
                    <a:pt x="1880" y="50"/>
                  </a:cubicBezTo>
                  <a:cubicBezTo>
                    <a:pt x="1880" y="50"/>
                    <a:pt x="1880" y="50"/>
                    <a:pt x="1881" y="50"/>
                  </a:cubicBezTo>
                  <a:moveTo>
                    <a:pt x="1881" y="20"/>
                  </a:moveTo>
                  <a:cubicBezTo>
                    <a:pt x="1883" y="25"/>
                    <a:pt x="1884" y="30"/>
                    <a:pt x="1884" y="35"/>
                  </a:cubicBezTo>
                  <a:cubicBezTo>
                    <a:pt x="1884" y="40"/>
                    <a:pt x="1883" y="45"/>
                    <a:pt x="1881" y="50"/>
                  </a:cubicBezTo>
                  <a:cubicBezTo>
                    <a:pt x="1883" y="45"/>
                    <a:pt x="1884" y="40"/>
                    <a:pt x="1884" y="35"/>
                  </a:cubicBezTo>
                  <a:cubicBezTo>
                    <a:pt x="1884" y="30"/>
                    <a:pt x="1883" y="25"/>
                    <a:pt x="1881" y="20"/>
                  </a:cubicBezTo>
                  <a:moveTo>
                    <a:pt x="1880" y="20"/>
                  </a:moveTo>
                  <a:cubicBezTo>
                    <a:pt x="1880" y="20"/>
                    <a:pt x="1880" y="20"/>
                    <a:pt x="1881" y="20"/>
                  </a:cubicBezTo>
                  <a:cubicBezTo>
                    <a:pt x="1880" y="20"/>
                    <a:pt x="1880" y="20"/>
                    <a:pt x="1880" y="20"/>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0"/>
                  </a:moveTo>
                  <a:cubicBezTo>
                    <a:pt x="1874" y="10"/>
                    <a:pt x="1874" y="11"/>
                    <a:pt x="1874" y="11"/>
                  </a:cubicBezTo>
                  <a:cubicBezTo>
                    <a:pt x="1874" y="11"/>
                    <a:pt x="1874" y="10"/>
                    <a:pt x="1874" y="10"/>
                  </a:cubicBezTo>
                  <a:moveTo>
                    <a:pt x="1874" y="10"/>
                  </a:moveTo>
                  <a:cubicBezTo>
                    <a:pt x="1874" y="10"/>
                    <a:pt x="1874" y="10"/>
                    <a:pt x="1874" y="10"/>
                  </a:cubicBezTo>
                  <a:cubicBezTo>
                    <a:pt x="1874" y="10"/>
                    <a:pt x="1874" y="10"/>
                    <a:pt x="1874" y="10"/>
                  </a:cubicBezTo>
                  <a:moveTo>
                    <a:pt x="1874" y="10"/>
                  </a:moveTo>
                  <a:cubicBezTo>
                    <a:pt x="1874" y="10"/>
                    <a:pt x="1874" y="10"/>
                    <a:pt x="1874" y="10"/>
                  </a:cubicBezTo>
                  <a:cubicBezTo>
                    <a:pt x="1874" y="10"/>
                    <a:pt x="1874" y="10"/>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5"/>
                    <a:pt x="0" y="35"/>
                  </a:cubicBezTo>
                  <a:cubicBezTo>
                    <a:pt x="0" y="54"/>
                    <a:pt x="15" y="70"/>
                    <a:pt x="35" y="70"/>
                  </a:cubicBezTo>
                  <a:cubicBezTo>
                    <a:pt x="1763" y="70"/>
                    <a:pt x="1763" y="70"/>
                    <a:pt x="1763" y="70"/>
                  </a:cubicBezTo>
                  <a:cubicBezTo>
                    <a:pt x="1798" y="35"/>
                    <a:pt x="1798" y="35"/>
                    <a:pt x="1798" y="35"/>
                  </a:cubicBezTo>
                  <a:cubicBezTo>
                    <a:pt x="1763" y="0"/>
                    <a:pt x="1763" y="0"/>
                    <a:pt x="176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8" name="Freeform 32"/>
            <p:cNvSpPr>
              <a:spLocks/>
            </p:cNvSpPr>
            <p:nvPr/>
          </p:nvSpPr>
          <p:spPr bwMode="auto">
            <a:xfrm>
              <a:off x="8259763" y="1990726"/>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5 h 116"/>
                <a:gd name="T28" fmla="*/ 169 w 169"/>
                <a:gd name="T29" fmla="*/ 115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3"/>
            <p:cNvSpPr>
              <a:spLocks noEditPoints="1"/>
            </p:cNvSpPr>
            <p:nvPr/>
          </p:nvSpPr>
          <p:spPr bwMode="auto">
            <a:xfrm>
              <a:off x="8362950" y="2176464"/>
              <a:ext cx="192088" cy="61913"/>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9 h 35"/>
                <a:gd name="T14" fmla="*/ 110 w 110"/>
                <a:gd name="T15" fmla="*/ 10 h 35"/>
                <a:gd name="T16" fmla="*/ 110 w 110"/>
                <a:gd name="T17" fmla="*/ 9 h 35"/>
                <a:gd name="T18" fmla="*/ 110 w 110"/>
                <a:gd name="T19" fmla="*/ 9 h 35"/>
                <a:gd name="T20" fmla="*/ 110 w 110"/>
                <a:gd name="T21" fmla="*/ 9 h 35"/>
                <a:gd name="T22" fmla="*/ 110 w 110"/>
                <a:gd name="T23" fmla="*/ 9 h 35"/>
                <a:gd name="T24" fmla="*/ 110 w 110"/>
                <a:gd name="T25" fmla="*/ 9 h 35"/>
                <a:gd name="T26" fmla="*/ 110 w 110"/>
                <a:gd name="T27" fmla="*/ 9 h 35"/>
                <a:gd name="T28" fmla="*/ 110 w 110"/>
                <a:gd name="T29" fmla="*/ 9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8259763" y="2281239"/>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1 h 116"/>
                <a:gd name="T18" fmla="*/ 169 w 169"/>
                <a:gd name="T19" fmla="*/ 1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1"/>
                    <a:pt x="169" y="1"/>
                    <a:pt x="169" y="1"/>
                  </a:cubicBezTo>
                  <a:cubicBezTo>
                    <a:pt x="169" y="1"/>
                    <a:pt x="169" y="1"/>
                    <a:pt x="169" y="1"/>
                  </a:cubicBezTo>
                  <a:cubicBezTo>
                    <a:pt x="169" y="1"/>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 name="Freeform 35"/>
            <p:cNvSpPr>
              <a:spLocks noEditPoints="1"/>
            </p:cNvSpPr>
            <p:nvPr/>
          </p:nvSpPr>
          <p:spPr bwMode="auto">
            <a:xfrm>
              <a:off x="8362950" y="2238376"/>
              <a:ext cx="192088" cy="60325"/>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6 h 35"/>
                <a:gd name="T14" fmla="*/ 110 w 110"/>
                <a:gd name="T15" fmla="*/ 26 h 35"/>
                <a:gd name="T16" fmla="*/ 110 w 110"/>
                <a:gd name="T17" fmla="*/ 26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noEditPoints="1"/>
            </p:cNvSpPr>
            <p:nvPr/>
          </p:nvSpPr>
          <p:spPr bwMode="auto">
            <a:xfrm>
              <a:off x="8537575" y="2181226"/>
              <a:ext cx="31750" cy="112713"/>
            </a:xfrm>
            <a:custGeom>
              <a:avLst/>
              <a:gdLst>
                <a:gd name="T0" fmla="*/ 0 w 18"/>
                <a:gd name="T1" fmla="*/ 64 h 64"/>
                <a:gd name="T2" fmla="*/ 9 w 18"/>
                <a:gd name="T3" fmla="*/ 58 h 64"/>
                <a:gd name="T4" fmla="*/ 9 w 18"/>
                <a:gd name="T5" fmla="*/ 58 h 64"/>
                <a:gd name="T6" fmla="*/ 9 w 18"/>
                <a:gd name="T7" fmla="*/ 58 h 64"/>
                <a:gd name="T8" fmla="*/ 10 w 18"/>
                <a:gd name="T9" fmla="*/ 57 h 64"/>
                <a:gd name="T10" fmla="*/ 10 w 18"/>
                <a:gd name="T11" fmla="*/ 57 h 64"/>
                <a:gd name="T12" fmla="*/ 10 w 18"/>
                <a:gd name="T13" fmla="*/ 57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8"/>
                  </a:moveTo>
                  <a:cubicBezTo>
                    <a:pt x="10" y="58"/>
                    <a:pt x="9" y="58"/>
                    <a:pt x="9" y="58"/>
                  </a:cubicBezTo>
                  <a:cubicBezTo>
                    <a:pt x="9" y="58"/>
                    <a:pt x="10" y="58"/>
                    <a:pt x="10" y="58"/>
                  </a:cubicBezTo>
                  <a:moveTo>
                    <a:pt x="10" y="57"/>
                  </a:moveTo>
                  <a:cubicBezTo>
                    <a:pt x="10" y="58"/>
                    <a:pt x="10" y="58"/>
                    <a:pt x="10" y="58"/>
                  </a:cubicBezTo>
                  <a:cubicBezTo>
                    <a:pt x="10" y="58"/>
                    <a:pt x="10" y="58"/>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6"/>
                  </a:moveTo>
                  <a:cubicBezTo>
                    <a:pt x="11" y="57"/>
                    <a:pt x="11" y="57"/>
                    <a:pt x="11" y="57"/>
                  </a:cubicBezTo>
                  <a:cubicBezTo>
                    <a:pt x="11" y="57"/>
                    <a:pt x="11" y="57"/>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7"/>
                  </a:moveTo>
                  <a:cubicBezTo>
                    <a:pt x="18" y="47"/>
                    <a:pt x="18" y="47"/>
                    <a:pt x="18" y="47"/>
                  </a:cubicBezTo>
                  <a:cubicBezTo>
                    <a:pt x="18" y="47"/>
                    <a:pt x="18" y="47"/>
                    <a:pt x="18"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3"/>
                    <a:pt x="9" y="6"/>
                  </a:cubicBezTo>
                  <a:cubicBezTo>
                    <a:pt x="7" y="3"/>
                    <a:pt x="3" y="1"/>
                    <a:pt x="0" y="0"/>
                  </a:cubicBezTo>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p:nvSpPr>
          <p:spPr bwMode="auto">
            <a:xfrm>
              <a:off x="8430709" y="2176464"/>
              <a:ext cx="150813" cy="122238"/>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0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59 h 70"/>
                <a:gd name="T26" fmla="*/ 76 w 86"/>
                <a:gd name="T27" fmla="*/ 59 h 70"/>
                <a:gd name="T28" fmla="*/ 76 w 86"/>
                <a:gd name="T29" fmla="*/ 59 h 70"/>
                <a:gd name="T30" fmla="*/ 76 w 86"/>
                <a:gd name="T31" fmla="*/ 59 h 70"/>
                <a:gd name="T32" fmla="*/ 83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0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9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5"/>
                    <a:pt x="72" y="63"/>
                    <a:pt x="74" y="61"/>
                  </a:cubicBezTo>
                  <a:cubicBezTo>
                    <a:pt x="74" y="61"/>
                    <a:pt x="74" y="61"/>
                    <a:pt x="74" y="61"/>
                  </a:cubicBezTo>
                  <a:cubicBezTo>
                    <a:pt x="74"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6"/>
                    <a:pt x="69" y="4"/>
                    <a:pt x="65" y="3"/>
                  </a:cubicBezTo>
                  <a:cubicBezTo>
                    <a:pt x="65" y="3"/>
                    <a:pt x="65" y="3"/>
                    <a:pt x="65" y="3"/>
                  </a:cubicBezTo>
                  <a:cubicBezTo>
                    <a:pt x="65" y="3"/>
                    <a:pt x="65" y="3"/>
                    <a:pt x="65" y="3"/>
                  </a:cubicBezTo>
                  <a:cubicBezTo>
                    <a:pt x="60" y="1"/>
                    <a:pt x="55"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2" name="Group 141"/>
          <p:cNvGrpSpPr>
            <a:grpSpLocks noChangeAspect="1"/>
          </p:cNvGrpSpPr>
          <p:nvPr/>
        </p:nvGrpSpPr>
        <p:grpSpPr>
          <a:xfrm>
            <a:off x="5278437" y="3483299"/>
            <a:ext cx="3303878" cy="495300"/>
            <a:chOff x="5280025" y="3770314"/>
            <a:chExt cx="3303878" cy="495300"/>
          </a:xfrm>
        </p:grpSpPr>
        <p:sp>
          <p:nvSpPr>
            <p:cNvPr id="44" name="Freeform 38"/>
            <p:cNvSpPr>
              <a:spLocks/>
            </p:cNvSpPr>
            <p:nvPr/>
          </p:nvSpPr>
          <p:spPr bwMode="auto">
            <a:xfrm>
              <a:off x="5297488" y="4060826"/>
              <a:ext cx="296863" cy="204788"/>
            </a:xfrm>
            <a:custGeom>
              <a:avLst/>
              <a:gdLst>
                <a:gd name="T0" fmla="*/ 0 w 170"/>
                <a:gd name="T1" fmla="*/ 0 h 117"/>
                <a:gd name="T2" fmla="*/ 0 w 170"/>
                <a:gd name="T3" fmla="*/ 0 h 117"/>
                <a:gd name="T4" fmla="*/ 106 w 170"/>
                <a:gd name="T5" fmla="*/ 106 h 117"/>
                <a:gd name="T6" fmla="*/ 131 w 170"/>
                <a:gd name="T7" fmla="*/ 117 h 117"/>
                <a:gd name="T8" fmla="*/ 156 w 170"/>
                <a:gd name="T9" fmla="*/ 106 h 117"/>
                <a:gd name="T10" fmla="*/ 156 w 170"/>
                <a:gd name="T11" fmla="*/ 56 h 117"/>
                <a:gd name="T12" fmla="*/ 110 w 170"/>
                <a:gd name="T13" fmla="*/ 11 h 117"/>
                <a:gd name="T14" fmla="*/ 25 w 170"/>
                <a:gd name="T15" fmla="*/ 11 h 117"/>
                <a:gd name="T16" fmla="*/ 25 w 170"/>
                <a:gd name="T17" fmla="*/ 11 h 117"/>
                <a:gd name="T18" fmla="*/ 23 w 170"/>
                <a:gd name="T19" fmla="*/ 11 h 117"/>
                <a:gd name="T20" fmla="*/ 23 w 170"/>
                <a:gd name="T21" fmla="*/ 11 h 117"/>
                <a:gd name="T22" fmla="*/ 23 w 170"/>
                <a:gd name="T23" fmla="*/ 11 h 117"/>
                <a:gd name="T24" fmla="*/ 23 w 170"/>
                <a:gd name="T25" fmla="*/ 11 h 117"/>
                <a:gd name="T26" fmla="*/ 23 w 170"/>
                <a:gd name="T27" fmla="*/ 11 h 117"/>
                <a:gd name="T28" fmla="*/ 12 w 170"/>
                <a:gd name="T29" fmla="*/ 8 h 117"/>
                <a:gd name="T30" fmla="*/ 12 w 170"/>
                <a:gd name="T31" fmla="*/ 8 h 117"/>
                <a:gd name="T32" fmla="*/ 12 w 170"/>
                <a:gd name="T33" fmla="*/ 8 h 117"/>
                <a:gd name="T34" fmla="*/ 12 w 170"/>
                <a:gd name="T35" fmla="*/ 8 h 117"/>
                <a:gd name="T36" fmla="*/ 12 w 170"/>
                <a:gd name="T37" fmla="*/ 8 h 117"/>
                <a:gd name="T38" fmla="*/ 1 w 170"/>
                <a:gd name="T39" fmla="*/ 1 h 117"/>
                <a:gd name="T40" fmla="*/ 1 w 170"/>
                <a:gd name="T41" fmla="*/ 1 h 117"/>
                <a:gd name="T42" fmla="*/ 0 w 170"/>
                <a:gd name="T43" fmla="*/ 1 h 117"/>
                <a:gd name="T44" fmla="*/ 0 w 170"/>
                <a:gd name="T45" fmla="*/ 1 h 117"/>
                <a:gd name="T46" fmla="*/ 0 w 170"/>
                <a:gd name="T47" fmla="*/ 1 h 117"/>
                <a:gd name="T48" fmla="*/ 0 w 170"/>
                <a:gd name="T49" fmla="*/ 1 h 117"/>
                <a:gd name="T50" fmla="*/ 0 w 170"/>
                <a:gd name="T51" fmla="*/ 0 h 117"/>
                <a:gd name="T52" fmla="*/ 0 w 170"/>
                <a:gd name="T53" fmla="*/ 0 h 117"/>
                <a:gd name="T54" fmla="*/ 0 w 170"/>
                <a:gd name="T55" fmla="*/ 0 h 117"/>
                <a:gd name="T56" fmla="*/ 0 w 170"/>
                <a:gd name="T57" fmla="*/ 0 h 117"/>
                <a:gd name="T58" fmla="*/ 0 w 170"/>
                <a:gd name="T5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0" h="117">
                  <a:moveTo>
                    <a:pt x="0" y="0"/>
                  </a:moveTo>
                  <a:cubicBezTo>
                    <a:pt x="0" y="0"/>
                    <a:pt x="0" y="0"/>
                    <a:pt x="0" y="0"/>
                  </a:cubicBezTo>
                  <a:cubicBezTo>
                    <a:pt x="106" y="106"/>
                    <a:pt x="106" y="106"/>
                    <a:pt x="106" y="106"/>
                  </a:cubicBezTo>
                  <a:cubicBezTo>
                    <a:pt x="113" y="113"/>
                    <a:pt x="122" y="117"/>
                    <a:pt x="131" y="117"/>
                  </a:cubicBezTo>
                  <a:cubicBezTo>
                    <a:pt x="140" y="117"/>
                    <a:pt x="149" y="113"/>
                    <a:pt x="156" y="106"/>
                  </a:cubicBezTo>
                  <a:cubicBezTo>
                    <a:pt x="170" y="92"/>
                    <a:pt x="170" y="70"/>
                    <a:pt x="156" y="56"/>
                  </a:cubicBezTo>
                  <a:cubicBezTo>
                    <a:pt x="110" y="11"/>
                    <a:pt x="110" y="11"/>
                    <a:pt x="110" y="11"/>
                  </a:cubicBezTo>
                  <a:cubicBezTo>
                    <a:pt x="25" y="11"/>
                    <a:pt x="25" y="11"/>
                    <a:pt x="25" y="11"/>
                  </a:cubicBezTo>
                  <a:cubicBezTo>
                    <a:pt x="25" y="11"/>
                    <a:pt x="25" y="11"/>
                    <a:pt x="25" y="11"/>
                  </a:cubicBezTo>
                  <a:cubicBezTo>
                    <a:pt x="24" y="11"/>
                    <a:pt x="24"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9" y="10"/>
                    <a:pt x="15" y="10"/>
                    <a:pt x="12" y="8"/>
                  </a:cubicBezTo>
                  <a:cubicBezTo>
                    <a:pt x="12" y="8"/>
                    <a:pt x="12" y="8"/>
                    <a:pt x="12" y="8"/>
                  </a:cubicBezTo>
                  <a:cubicBezTo>
                    <a:pt x="12" y="8"/>
                    <a:pt x="12" y="8"/>
                    <a:pt x="12" y="8"/>
                  </a:cubicBezTo>
                  <a:cubicBezTo>
                    <a:pt x="12" y="8"/>
                    <a:pt x="12" y="8"/>
                    <a:pt x="12" y="8"/>
                  </a:cubicBezTo>
                  <a:cubicBezTo>
                    <a:pt x="12" y="8"/>
                    <a:pt x="12" y="8"/>
                    <a:pt x="12" y="8"/>
                  </a:cubicBezTo>
                  <a:cubicBezTo>
                    <a:pt x="8" y="6"/>
                    <a:pt x="4" y="4"/>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5" name="Freeform 39"/>
            <p:cNvSpPr>
              <a:spLocks/>
            </p:cNvSpPr>
            <p:nvPr/>
          </p:nvSpPr>
          <p:spPr bwMode="auto">
            <a:xfrm>
              <a:off x="5297488" y="3770314"/>
              <a:ext cx="296863" cy="203200"/>
            </a:xfrm>
            <a:custGeom>
              <a:avLst/>
              <a:gdLst>
                <a:gd name="T0" fmla="*/ 131 w 170"/>
                <a:gd name="T1" fmla="*/ 0 h 116"/>
                <a:gd name="T2" fmla="*/ 106 w 170"/>
                <a:gd name="T3" fmla="*/ 10 h 116"/>
                <a:gd name="T4" fmla="*/ 0 w 170"/>
                <a:gd name="T5" fmla="*/ 116 h 116"/>
                <a:gd name="T6" fmla="*/ 1 w 170"/>
                <a:gd name="T7" fmla="*/ 116 h 116"/>
                <a:gd name="T8" fmla="*/ 1 w 170"/>
                <a:gd name="T9" fmla="*/ 116 h 116"/>
                <a:gd name="T10" fmla="*/ 1 w 170"/>
                <a:gd name="T11" fmla="*/ 116 h 116"/>
                <a:gd name="T12" fmla="*/ 1 w 170"/>
                <a:gd name="T13" fmla="*/ 115 h 116"/>
                <a:gd name="T14" fmla="*/ 1 w 170"/>
                <a:gd name="T15" fmla="*/ 115 h 116"/>
                <a:gd name="T16" fmla="*/ 1 w 170"/>
                <a:gd name="T17" fmla="*/ 115 h 116"/>
                <a:gd name="T18" fmla="*/ 1 w 170"/>
                <a:gd name="T19" fmla="*/ 115 h 116"/>
                <a:gd name="T20" fmla="*/ 12 w 170"/>
                <a:gd name="T21" fmla="*/ 109 h 116"/>
                <a:gd name="T22" fmla="*/ 12 w 170"/>
                <a:gd name="T23" fmla="*/ 109 h 116"/>
                <a:gd name="T24" fmla="*/ 12 w 170"/>
                <a:gd name="T25" fmla="*/ 108 h 116"/>
                <a:gd name="T26" fmla="*/ 12 w 170"/>
                <a:gd name="T27" fmla="*/ 108 h 116"/>
                <a:gd name="T28" fmla="*/ 12 w 170"/>
                <a:gd name="T29" fmla="*/ 108 h 116"/>
                <a:gd name="T30" fmla="*/ 23 w 170"/>
                <a:gd name="T31" fmla="*/ 106 h 116"/>
                <a:gd name="T32" fmla="*/ 23 w 170"/>
                <a:gd name="T33" fmla="*/ 106 h 116"/>
                <a:gd name="T34" fmla="*/ 23 w 170"/>
                <a:gd name="T35" fmla="*/ 106 h 116"/>
                <a:gd name="T36" fmla="*/ 23 w 170"/>
                <a:gd name="T37" fmla="*/ 106 h 116"/>
                <a:gd name="T38" fmla="*/ 23 w 170"/>
                <a:gd name="T39" fmla="*/ 106 h 116"/>
                <a:gd name="T40" fmla="*/ 25 w 170"/>
                <a:gd name="T41" fmla="*/ 106 h 116"/>
                <a:gd name="T42" fmla="*/ 25 w 170"/>
                <a:gd name="T43" fmla="*/ 106 h 116"/>
                <a:gd name="T44" fmla="*/ 110 w 170"/>
                <a:gd name="T45" fmla="*/ 106 h 116"/>
                <a:gd name="T46" fmla="*/ 156 w 170"/>
                <a:gd name="T47" fmla="*/ 60 h 116"/>
                <a:gd name="T48" fmla="*/ 156 w 170"/>
                <a:gd name="T49" fmla="*/ 10 h 116"/>
                <a:gd name="T50" fmla="*/ 131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131" y="0"/>
                  </a:moveTo>
                  <a:cubicBezTo>
                    <a:pt x="122" y="0"/>
                    <a:pt x="113" y="4"/>
                    <a:pt x="106" y="10"/>
                  </a:cubicBezTo>
                  <a:cubicBezTo>
                    <a:pt x="0" y="116"/>
                    <a:pt x="0" y="116"/>
                    <a:pt x="0" y="116"/>
                  </a:cubicBezTo>
                  <a:cubicBezTo>
                    <a:pt x="0" y="116"/>
                    <a:pt x="0" y="116"/>
                    <a:pt x="1" y="116"/>
                  </a:cubicBezTo>
                  <a:cubicBezTo>
                    <a:pt x="1" y="116"/>
                    <a:pt x="1" y="116"/>
                    <a:pt x="1" y="116"/>
                  </a:cubicBezTo>
                  <a:cubicBezTo>
                    <a:pt x="1" y="116"/>
                    <a:pt x="1" y="116"/>
                    <a:pt x="1" y="116"/>
                  </a:cubicBezTo>
                  <a:cubicBezTo>
                    <a:pt x="1" y="116"/>
                    <a:pt x="1" y="116"/>
                    <a:pt x="1" y="115"/>
                  </a:cubicBezTo>
                  <a:cubicBezTo>
                    <a:pt x="1" y="115"/>
                    <a:pt x="1" y="115"/>
                    <a:pt x="1" y="115"/>
                  </a:cubicBezTo>
                  <a:cubicBezTo>
                    <a:pt x="1" y="115"/>
                    <a:pt x="1" y="115"/>
                    <a:pt x="1" y="115"/>
                  </a:cubicBezTo>
                  <a:cubicBezTo>
                    <a:pt x="1" y="115"/>
                    <a:pt x="1" y="115"/>
                    <a:pt x="1" y="115"/>
                  </a:cubicBezTo>
                  <a:cubicBezTo>
                    <a:pt x="4" y="112"/>
                    <a:pt x="8" y="110"/>
                    <a:pt x="12" y="109"/>
                  </a:cubicBezTo>
                  <a:cubicBezTo>
                    <a:pt x="12" y="109"/>
                    <a:pt x="12" y="109"/>
                    <a:pt x="12" y="109"/>
                  </a:cubicBezTo>
                  <a:cubicBezTo>
                    <a:pt x="12" y="109"/>
                    <a:pt x="12" y="108"/>
                    <a:pt x="12" y="108"/>
                  </a:cubicBezTo>
                  <a:cubicBezTo>
                    <a:pt x="12" y="108"/>
                    <a:pt x="12" y="108"/>
                    <a:pt x="12" y="108"/>
                  </a:cubicBezTo>
                  <a:cubicBezTo>
                    <a:pt x="12" y="108"/>
                    <a:pt x="12" y="108"/>
                    <a:pt x="12" y="108"/>
                  </a:cubicBezTo>
                  <a:cubicBezTo>
                    <a:pt x="15" y="107"/>
                    <a:pt x="19" y="106"/>
                    <a:pt x="23" y="106"/>
                  </a:cubicBezTo>
                  <a:cubicBezTo>
                    <a:pt x="23" y="106"/>
                    <a:pt x="23" y="106"/>
                    <a:pt x="23" y="106"/>
                  </a:cubicBezTo>
                  <a:cubicBezTo>
                    <a:pt x="23" y="106"/>
                    <a:pt x="23" y="106"/>
                    <a:pt x="23" y="106"/>
                  </a:cubicBezTo>
                  <a:cubicBezTo>
                    <a:pt x="23" y="106"/>
                    <a:pt x="23" y="106"/>
                    <a:pt x="23" y="106"/>
                  </a:cubicBezTo>
                  <a:cubicBezTo>
                    <a:pt x="23" y="106"/>
                    <a:pt x="23" y="106"/>
                    <a:pt x="23" y="106"/>
                  </a:cubicBezTo>
                  <a:cubicBezTo>
                    <a:pt x="24" y="106"/>
                    <a:pt x="24" y="106"/>
                    <a:pt x="25" y="106"/>
                  </a:cubicBezTo>
                  <a:cubicBezTo>
                    <a:pt x="25" y="106"/>
                    <a:pt x="25" y="106"/>
                    <a:pt x="25" y="106"/>
                  </a:cubicBezTo>
                  <a:cubicBezTo>
                    <a:pt x="110" y="106"/>
                    <a:pt x="110" y="106"/>
                    <a:pt x="110" y="106"/>
                  </a:cubicBezTo>
                  <a:cubicBezTo>
                    <a:pt x="156" y="60"/>
                    <a:pt x="156" y="60"/>
                    <a:pt x="156" y="60"/>
                  </a:cubicBezTo>
                  <a:cubicBezTo>
                    <a:pt x="170" y="47"/>
                    <a:pt x="170" y="24"/>
                    <a:pt x="156" y="10"/>
                  </a:cubicBezTo>
                  <a:cubicBezTo>
                    <a:pt x="149" y="4"/>
                    <a:pt x="140" y="0"/>
                    <a:pt x="13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6" name="Freeform 40"/>
            <p:cNvSpPr>
              <a:spLocks noEditPoints="1"/>
            </p:cNvSpPr>
            <p:nvPr/>
          </p:nvSpPr>
          <p:spPr bwMode="auto">
            <a:xfrm>
              <a:off x="5299075" y="3956051"/>
              <a:ext cx="41275" cy="17463"/>
            </a:xfrm>
            <a:custGeom>
              <a:avLst/>
              <a:gdLst>
                <a:gd name="T0" fmla="*/ 0 w 24"/>
                <a:gd name="T1" fmla="*/ 10 h 10"/>
                <a:gd name="T2" fmla="*/ 0 w 24"/>
                <a:gd name="T3" fmla="*/ 10 h 10"/>
                <a:gd name="T4" fmla="*/ 0 w 24"/>
                <a:gd name="T5" fmla="*/ 10 h 10"/>
                <a:gd name="T6" fmla="*/ 0 w 24"/>
                <a:gd name="T7" fmla="*/ 9 h 10"/>
                <a:gd name="T8" fmla="*/ 0 w 24"/>
                <a:gd name="T9" fmla="*/ 10 h 10"/>
                <a:gd name="T10" fmla="*/ 0 w 24"/>
                <a:gd name="T11" fmla="*/ 9 h 10"/>
                <a:gd name="T12" fmla="*/ 0 w 24"/>
                <a:gd name="T13" fmla="*/ 9 h 10"/>
                <a:gd name="T14" fmla="*/ 0 w 24"/>
                <a:gd name="T15" fmla="*/ 9 h 10"/>
                <a:gd name="T16" fmla="*/ 0 w 24"/>
                <a:gd name="T17" fmla="*/ 9 h 10"/>
                <a:gd name="T18" fmla="*/ 11 w 24"/>
                <a:gd name="T19" fmla="*/ 3 h 10"/>
                <a:gd name="T20" fmla="*/ 0 w 24"/>
                <a:gd name="T21" fmla="*/ 9 h 10"/>
                <a:gd name="T22" fmla="*/ 11 w 24"/>
                <a:gd name="T23" fmla="*/ 3 h 10"/>
                <a:gd name="T24" fmla="*/ 11 w 24"/>
                <a:gd name="T25" fmla="*/ 2 h 10"/>
                <a:gd name="T26" fmla="*/ 11 w 24"/>
                <a:gd name="T27" fmla="*/ 3 h 10"/>
                <a:gd name="T28" fmla="*/ 11 w 24"/>
                <a:gd name="T29" fmla="*/ 2 h 10"/>
                <a:gd name="T30" fmla="*/ 11 w 24"/>
                <a:gd name="T31" fmla="*/ 2 h 10"/>
                <a:gd name="T32" fmla="*/ 11 w 24"/>
                <a:gd name="T33" fmla="*/ 2 h 10"/>
                <a:gd name="T34" fmla="*/ 11 w 24"/>
                <a:gd name="T35" fmla="*/ 2 h 10"/>
                <a:gd name="T36" fmla="*/ 22 w 24"/>
                <a:gd name="T37" fmla="*/ 0 h 10"/>
                <a:gd name="T38" fmla="*/ 22 w 24"/>
                <a:gd name="T39" fmla="*/ 0 h 10"/>
                <a:gd name="T40" fmla="*/ 22 w 24"/>
                <a:gd name="T41" fmla="*/ 0 h 10"/>
                <a:gd name="T42" fmla="*/ 22 w 24"/>
                <a:gd name="T43" fmla="*/ 0 h 10"/>
                <a:gd name="T44" fmla="*/ 22 w 24"/>
                <a:gd name="T45" fmla="*/ 0 h 10"/>
                <a:gd name="T46" fmla="*/ 22 w 24"/>
                <a:gd name="T47" fmla="*/ 0 h 10"/>
                <a:gd name="T48" fmla="*/ 24 w 24"/>
                <a:gd name="T49" fmla="*/ 0 h 10"/>
                <a:gd name="T50" fmla="*/ 22 w 24"/>
                <a:gd name="T51" fmla="*/ 0 h 10"/>
                <a:gd name="T52" fmla="*/ 24 w 24"/>
                <a:gd name="T53" fmla="*/ 0 h 10"/>
                <a:gd name="T54" fmla="*/ 24 w 24"/>
                <a:gd name="T55" fmla="*/ 0 h 10"/>
                <a:gd name="T56" fmla="*/ 24 w 24"/>
                <a:gd name="T5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0">
                  <a:moveTo>
                    <a:pt x="0" y="10"/>
                  </a:moveTo>
                  <a:cubicBezTo>
                    <a:pt x="0" y="10"/>
                    <a:pt x="0" y="10"/>
                    <a:pt x="0" y="10"/>
                  </a:cubicBezTo>
                  <a:cubicBezTo>
                    <a:pt x="0" y="10"/>
                    <a:pt x="0" y="10"/>
                    <a:pt x="0" y="10"/>
                  </a:cubicBezTo>
                  <a:moveTo>
                    <a:pt x="0" y="9"/>
                  </a:moveTo>
                  <a:cubicBezTo>
                    <a:pt x="0" y="10"/>
                    <a:pt x="0" y="10"/>
                    <a:pt x="0" y="10"/>
                  </a:cubicBezTo>
                  <a:cubicBezTo>
                    <a:pt x="0" y="10"/>
                    <a:pt x="0" y="10"/>
                    <a:pt x="0" y="9"/>
                  </a:cubicBezTo>
                  <a:moveTo>
                    <a:pt x="0" y="9"/>
                  </a:moveTo>
                  <a:cubicBezTo>
                    <a:pt x="0" y="9"/>
                    <a:pt x="0" y="9"/>
                    <a:pt x="0" y="9"/>
                  </a:cubicBezTo>
                  <a:cubicBezTo>
                    <a:pt x="0" y="9"/>
                    <a:pt x="0" y="9"/>
                    <a:pt x="0" y="9"/>
                  </a:cubicBezTo>
                  <a:moveTo>
                    <a:pt x="11" y="3"/>
                  </a:moveTo>
                  <a:cubicBezTo>
                    <a:pt x="7" y="4"/>
                    <a:pt x="3" y="6"/>
                    <a:pt x="0" y="9"/>
                  </a:cubicBezTo>
                  <a:cubicBezTo>
                    <a:pt x="3" y="6"/>
                    <a:pt x="7" y="4"/>
                    <a:pt x="11" y="3"/>
                  </a:cubicBezTo>
                  <a:moveTo>
                    <a:pt x="11" y="2"/>
                  </a:moveTo>
                  <a:cubicBezTo>
                    <a:pt x="11" y="2"/>
                    <a:pt x="11" y="3"/>
                    <a:pt x="11" y="3"/>
                  </a:cubicBezTo>
                  <a:cubicBezTo>
                    <a:pt x="11" y="3"/>
                    <a:pt x="11" y="2"/>
                    <a:pt x="11" y="2"/>
                  </a:cubicBezTo>
                  <a:moveTo>
                    <a:pt x="11" y="2"/>
                  </a:moveTo>
                  <a:cubicBezTo>
                    <a:pt x="11" y="2"/>
                    <a:pt x="11" y="2"/>
                    <a:pt x="11" y="2"/>
                  </a:cubicBezTo>
                  <a:cubicBezTo>
                    <a:pt x="11" y="2"/>
                    <a:pt x="11" y="2"/>
                    <a:pt x="11" y="2"/>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4" y="0"/>
                  </a:moveTo>
                  <a:cubicBezTo>
                    <a:pt x="23" y="0"/>
                    <a:pt x="23" y="0"/>
                    <a:pt x="22" y="0"/>
                  </a:cubicBezTo>
                  <a:cubicBezTo>
                    <a:pt x="23" y="0"/>
                    <a:pt x="23" y="0"/>
                    <a:pt x="24" y="0"/>
                  </a:cubicBezTo>
                  <a:cubicBezTo>
                    <a:pt x="24" y="0"/>
                    <a:pt x="24" y="0"/>
                    <a:pt x="24" y="0"/>
                  </a:cubicBezTo>
                  <a:cubicBezTo>
                    <a:pt x="24" y="0"/>
                    <a:pt x="24" y="0"/>
                    <a:pt x="24"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p:cNvSpPr>
              <a:spLocks/>
            </p:cNvSpPr>
            <p:nvPr/>
          </p:nvSpPr>
          <p:spPr bwMode="auto">
            <a:xfrm>
              <a:off x="5295900" y="39751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5295900" y="39751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p:cNvSpPr>
              <a:spLocks/>
            </p:cNvSpPr>
            <p:nvPr/>
          </p:nvSpPr>
          <p:spPr bwMode="auto">
            <a:xfrm>
              <a:off x="5295900" y="3975101"/>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p:cNvSpPr>
              <a:spLocks/>
            </p:cNvSpPr>
            <p:nvPr/>
          </p:nvSpPr>
          <p:spPr bwMode="auto">
            <a:xfrm>
              <a:off x="5284788" y="3976689"/>
              <a:ext cx="11113" cy="15875"/>
            </a:xfrm>
            <a:custGeom>
              <a:avLst/>
              <a:gdLst>
                <a:gd name="T0" fmla="*/ 6 w 6"/>
                <a:gd name="T1" fmla="*/ 0 h 9"/>
                <a:gd name="T2" fmla="*/ 0 w 6"/>
                <a:gd name="T3" fmla="*/ 9 h 9"/>
                <a:gd name="T4" fmla="*/ 6 w 6"/>
                <a:gd name="T5" fmla="*/ 0 h 9"/>
              </a:gdLst>
              <a:ahLst/>
              <a:cxnLst>
                <a:cxn ang="0">
                  <a:pos x="T0" y="T1"/>
                </a:cxn>
                <a:cxn ang="0">
                  <a:pos x="T2" y="T3"/>
                </a:cxn>
                <a:cxn ang="0">
                  <a:pos x="T4" y="T5"/>
                </a:cxn>
              </a:cxnLst>
              <a:rect l="0" t="0" r="r" b="b"/>
              <a:pathLst>
                <a:path w="6" h="9">
                  <a:moveTo>
                    <a:pt x="6" y="0"/>
                  </a:moveTo>
                  <a:cubicBezTo>
                    <a:pt x="3" y="2"/>
                    <a:pt x="1" y="5"/>
                    <a:pt x="0" y="9"/>
                  </a:cubicBezTo>
                  <a:cubicBezTo>
                    <a:pt x="1" y="5"/>
                    <a:pt x="3" y="2"/>
                    <a:pt x="6"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5"/>
            <p:cNvSpPr>
              <a:spLocks noEditPoints="1"/>
            </p:cNvSpPr>
            <p:nvPr/>
          </p:nvSpPr>
          <p:spPr bwMode="auto">
            <a:xfrm>
              <a:off x="5284788" y="3992564"/>
              <a:ext cx="55563" cy="87313"/>
            </a:xfrm>
            <a:custGeom>
              <a:avLst/>
              <a:gdLst>
                <a:gd name="T0" fmla="*/ 30 w 32"/>
                <a:gd name="T1" fmla="*/ 50 h 50"/>
                <a:gd name="T2" fmla="*/ 32 w 32"/>
                <a:gd name="T3" fmla="*/ 50 h 50"/>
                <a:gd name="T4" fmla="*/ 32 w 32"/>
                <a:gd name="T5" fmla="*/ 50 h 50"/>
                <a:gd name="T6" fmla="*/ 32 w 32"/>
                <a:gd name="T7" fmla="*/ 50 h 50"/>
                <a:gd name="T8" fmla="*/ 30 w 32"/>
                <a:gd name="T9" fmla="*/ 50 h 50"/>
                <a:gd name="T10" fmla="*/ 30 w 32"/>
                <a:gd name="T11" fmla="*/ 50 h 50"/>
                <a:gd name="T12" fmla="*/ 30 w 32"/>
                <a:gd name="T13" fmla="*/ 50 h 50"/>
                <a:gd name="T14" fmla="*/ 30 w 32"/>
                <a:gd name="T15" fmla="*/ 50 h 50"/>
                <a:gd name="T16" fmla="*/ 30 w 32"/>
                <a:gd name="T17" fmla="*/ 50 h 50"/>
                <a:gd name="T18" fmla="*/ 30 w 32"/>
                <a:gd name="T19" fmla="*/ 50 h 50"/>
                <a:gd name="T20" fmla="*/ 30 w 32"/>
                <a:gd name="T21" fmla="*/ 50 h 50"/>
                <a:gd name="T22" fmla="*/ 19 w 32"/>
                <a:gd name="T23" fmla="*/ 47 h 50"/>
                <a:gd name="T24" fmla="*/ 19 w 32"/>
                <a:gd name="T25" fmla="*/ 47 h 50"/>
                <a:gd name="T26" fmla="*/ 19 w 32"/>
                <a:gd name="T27" fmla="*/ 47 h 50"/>
                <a:gd name="T28" fmla="*/ 19 w 32"/>
                <a:gd name="T29" fmla="*/ 47 h 50"/>
                <a:gd name="T30" fmla="*/ 19 w 32"/>
                <a:gd name="T31" fmla="*/ 47 h 50"/>
                <a:gd name="T32" fmla="*/ 19 w 32"/>
                <a:gd name="T33" fmla="*/ 47 h 50"/>
                <a:gd name="T34" fmla="*/ 8 w 32"/>
                <a:gd name="T35" fmla="*/ 40 h 50"/>
                <a:gd name="T36" fmla="*/ 19 w 32"/>
                <a:gd name="T37" fmla="*/ 47 h 50"/>
                <a:gd name="T38" fmla="*/ 8 w 32"/>
                <a:gd name="T39" fmla="*/ 40 h 50"/>
                <a:gd name="T40" fmla="*/ 7 w 32"/>
                <a:gd name="T41" fmla="*/ 40 h 50"/>
                <a:gd name="T42" fmla="*/ 8 w 32"/>
                <a:gd name="T43" fmla="*/ 40 h 50"/>
                <a:gd name="T44" fmla="*/ 7 w 32"/>
                <a:gd name="T45" fmla="*/ 40 h 50"/>
                <a:gd name="T46" fmla="*/ 7 w 32"/>
                <a:gd name="T47" fmla="*/ 40 h 50"/>
                <a:gd name="T48" fmla="*/ 7 w 32"/>
                <a:gd name="T49" fmla="*/ 40 h 50"/>
                <a:gd name="T50" fmla="*/ 7 w 32"/>
                <a:gd name="T51" fmla="*/ 40 h 50"/>
                <a:gd name="T52" fmla="*/ 7 w 32"/>
                <a:gd name="T53" fmla="*/ 39 h 50"/>
                <a:gd name="T54" fmla="*/ 7 w 32"/>
                <a:gd name="T55" fmla="*/ 40 h 50"/>
                <a:gd name="T56" fmla="*/ 7 w 32"/>
                <a:gd name="T57" fmla="*/ 39 h 50"/>
                <a:gd name="T58" fmla="*/ 7 w 32"/>
                <a:gd name="T59" fmla="*/ 39 h 50"/>
                <a:gd name="T60" fmla="*/ 7 w 32"/>
                <a:gd name="T61" fmla="*/ 39 h 50"/>
                <a:gd name="T62" fmla="*/ 7 w 32"/>
                <a:gd name="T63" fmla="*/ 39 h 50"/>
                <a:gd name="T64" fmla="*/ 7 w 32"/>
                <a:gd name="T65" fmla="*/ 39 h 50"/>
                <a:gd name="T66" fmla="*/ 7 w 32"/>
                <a:gd name="T67" fmla="*/ 39 h 50"/>
                <a:gd name="T68" fmla="*/ 7 w 32"/>
                <a:gd name="T69" fmla="*/ 39 h 50"/>
                <a:gd name="T70" fmla="*/ 6 w 32"/>
                <a:gd name="T71" fmla="*/ 39 h 50"/>
                <a:gd name="T72" fmla="*/ 7 w 32"/>
                <a:gd name="T73" fmla="*/ 39 h 50"/>
                <a:gd name="T74" fmla="*/ 6 w 32"/>
                <a:gd name="T75" fmla="*/ 39 h 50"/>
                <a:gd name="T76" fmla="*/ 0 w 32"/>
                <a:gd name="T77" fmla="*/ 29 h 50"/>
                <a:gd name="T78" fmla="*/ 6 w 32"/>
                <a:gd name="T79" fmla="*/ 39 h 50"/>
                <a:gd name="T80" fmla="*/ 0 w 32"/>
                <a:gd name="T81" fmla="*/ 29 h 50"/>
                <a:gd name="T82" fmla="*/ 0 w 32"/>
                <a:gd name="T83" fmla="*/ 28 h 50"/>
                <a:gd name="T84" fmla="*/ 0 w 32"/>
                <a:gd name="T85" fmla="*/ 28 h 50"/>
                <a:gd name="T86" fmla="*/ 0 w 32"/>
                <a:gd name="T87" fmla="*/ 28 h 50"/>
                <a:gd name="T88" fmla="*/ 0 w 32"/>
                <a:gd name="T89" fmla="*/ 0 h 50"/>
                <a:gd name="T90" fmla="*/ 0 w 32"/>
                <a:gd name="T91" fmla="*/ 0 h 50"/>
                <a:gd name="T92" fmla="*/ 0 w 32"/>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50">
                  <a:moveTo>
                    <a:pt x="30" y="50"/>
                  </a:moveTo>
                  <a:cubicBezTo>
                    <a:pt x="31" y="50"/>
                    <a:pt x="31" y="50"/>
                    <a:pt x="32" y="50"/>
                  </a:cubicBezTo>
                  <a:cubicBezTo>
                    <a:pt x="32" y="50"/>
                    <a:pt x="32" y="50"/>
                    <a:pt x="32" y="50"/>
                  </a:cubicBezTo>
                  <a:cubicBezTo>
                    <a:pt x="32" y="50"/>
                    <a:pt x="32" y="50"/>
                    <a:pt x="32" y="50"/>
                  </a:cubicBezTo>
                  <a:cubicBezTo>
                    <a:pt x="31" y="50"/>
                    <a:pt x="31" y="50"/>
                    <a:pt x="30" y="50"/>
                  </a:cubicBezTo>
                  <a:moveTo>
                    <a:pt x="30" y="50"/>
                  </a:moveTo>
                  <a:cubicBezTo>
                    <a:pt x="30" y="50"/>
                    <a:pt x="30" y="50"/>
                    <a:pt x="30" y="50"/>
                  </a:cubicBezTo>
                  <a:cubicBezTo>
                    <a:pt x="30" y="50"/>
                    <a:pt x="30" y="50"/>
                    <a:pt x="30" y="50"/>
                  </a:cubicBezTo>
                  <a:moveTo>
                    <a:pt x="30" y="50"/>
                  </a:moveTo>
                  <a:cubicBezTo>
                    <a:pt x="30" y="50"/>
                    <a:pt x="30" y="50"/>
                    <a:pt x="30" y="50"/>
                  </a:cubicBezTo>
                  <a:cubicBezTo>
                    <a:pt x="30" y="50"/>
                    <a:pt x="30" y="50"/>
                    <a:pt x="30" y="50"/>
                  </a:cubicBezTo>
                  <a:moveTo>
                    <a:pt x="19" y="47"/>
                  </a:moveTo>
                  <a:cubicBezTo>
                    <a:pt x="19" y="47"/>
                    <a:pt x="19" y="47"/>
                    <a:pt x="19" y="47"/>
                  </a:cubicBezTo>
                  <a:cubicBezTo>
                    <a:pt x="19" y="47"/>
                    <a:pt x="19" y="47"/>
                    <a:pt x="19" y="47"/>
                  </a:cubicBezTo>
                  <a:moveTo>
                    <a:pt x="19" y="47"/>
                  </a:moveTo>
                  <a:cubicBezTo>
                    <a:pt x="19" y="47"/>
                    <a:pt x="19" y="47"/>
                    <a:pt x="19" y="47"/>
                  </a:cubicBezTo>
                  <a:cubicBezTo>
                    <a:pt x="19" y="47"/>
                    <a:pt x="19" y="47"/>
                    <a:pt x="19" y="47"/>
                  </a:cubicBezTo>
                  <a:moveTo>
                    <a:pt x="8" y="40"/>
                  </a:moveTo>
                  <a:cubicBezTo>
                    <a:pt x="11" y="43"/>
                    <a:pt x="15" y="45"/>
                    <a:pt x="19" y="47"/>
                  </a:cubicBezTo>
                  <a:cubicBezTo>
                    <a:pt x="15" y="45"/>
                    <a:pt x="11" y="43"/>
                    <a:pt x="8" y="40"/>
                  </a:cubicBezTo>
                  <a:moveTo>
                    <a:pt x="7" y="40"/>
                  </a:moveTo>
                  <a:cubicBezTo>
                    <a:pt x="8" y="40"/>
                    <a:pt x="8" y="40"/>
                    <a:pt x="8" y="40"/>
                  </a:cubicBezTo>
                  <a:cubicBezTo>
                    <a:pt x="8" y="40"/>
                    <a:pt x="8" y="40"/>
                    <a:pt x="7" y="40"/>
                  </a:cubicBezTo>
                  <a:moveTo>
                    <a:pt x="7" y="40"/>
                  </a:moveTo>
                  <a:cubicBezTo>
                    <a:pt x="7" y="40"/>
                    <a:pt x="7" y="40"/>
                    <a:pt x="7" y="40"/>
                  </a:cubicBezTo>
                  <a:cubicBezTo>
                    <a:pt x="7" y="40"/>
                    <a:pt x="7" y="40"/>
                    <a:pt x="7" y="40"/>
                  </a:cubicBezTo>
                  <a:moveTo>
                    <a:pt x="7" y="39"/>
                  </a:moveTo>
                  <a:cubicBezTo>
                    <a:pt x="7" y="39"/>
                    <a:pt x="7" y="39"/>
                    <a:pt x="7" y="40"/>
                  </a:cubicBezTo>
                  <a:cubicBezTo>
                    <a:pt x="7" y="39"/>
                    <a:pt x="7" y="39"/>
                    <a:pt x="7" y="39"/>
                  </a:cubicBezTo>
                  <a:moveTo>
                    <a:pt x="7" y="39"/>
                  </a:moveTo>
                  <a:cubicBezTo>
                    <a:pt x="7" y="39"/>
                    <a:pt x="7" y="39"/>
                    <a:pt x="7" y="39"/>
                  </a:cubicBezTo>
                  <a:cubicBezTo>
                    <a:pt x="7" y="39"/>
                    <a:pt x="7" y="39"/>
                    <a:pt x="7" y="39"/>
                  </a:cubicBezTo>
                  <a:moveTo>
                    <a:pt x="7" y="39"/>
                  </a:moveTo>
                  <a:cubicBezTo>
                    <a:pt x="7" y="39"/>
                    <a:pt x="7" y="39"/>
                    <a:pt x="7" y="39"/>
                  </a:cubicBezTo>
                  <a:cubicBezTo>
                    <a:pt x="7" y="39"/>
                    <a:pt x="7" y="39"/>
                    <a:pt x="7" y="39"/>
                  </a:cubicBezTo>
                  <a:moveTo>
                    <a:pt x="6" y="39"/>
                  </a:moveTo>
                  <a:cubicBezTo>
                    <a:pt x="6" y="39"/>
                    <a:pt x="7" y="39"/>
                    <a:pt x="7" y="39"/>
                  </a:cubicBezTo>
                  <a:cubicBezTo>
                    <a:pt x="7" y="39"/>
                    <a:pt x="6" y="39"/>
                    <a:pt x="6" y="39"/>
                  </a:cubicBezTo>
                  <a:moveTo>
                    <a:pt x="0" y="29"/>
                  </a:moveTo>
                  <a:cubicBezTo>
                    <a:pt x="1" y="32"/>
                    <a:pt x="4" y="36"/>
                    <a:pt x="6" y="39"/>
                  </a:cubicBezTo>
                  <a:cubicBezTo>
                    <a:pt x="4" y="36"/>
                    <a:pt x="1" y="32"/>
                    <a:pt x="0" y="29"/>
                  </a:cubicBezTo>
                  <a:moveTo>
                    <a:pt x="0" y="28"/>
                  </a:moveTo>
                  <a:cubicBezTo>
                    <a:pt x="0" y="28"/>
                    <a:pt x="0" y="28"/>
                    <a:pt x="0" y="28"/>
                  </a:cubicBezTo>
                  <a:cubicBezTo>
                    <a:pt x="0" y="28"/>
                    <a:pt x="0" y="28"/>
                    <a:pt x="0" y="28"/>
                  </a:cubicBezTo>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noEditPoints="1"/>
            </p:cNvSpPr>
            <p:nvPr/>
          </p:nvSpPr>
          <p:spPr bwMode="auto">
            <a:xfrm>
              <a:off x="5427663" y="3956051"/>
              <a:ext cx="3146425" cy="123825"/>
            </a:xfrm>
            <a:custGeom>
              <a:avLst/>
              <a:gdLst>
                <a:gd name="T0" fmla="*/ 1789 w 1799"/>
                <a:gd name="T1" fmla="*/ 60 h 71"/>
                <a:gd name="T2" fmla="*/ 1788 w 1799"/>
                <a:gd name="T3" fmla="*/ 60 h 71"/>
                <a:gd name="T4" fmla="*/ 1788 w 1799"/>
                <a:gd name="T5" fmla="*/ 60 h 71"/>
                <a:gd name="T6" fmla="*/ 1789 w 1799"/>
                <a:gd name="T7" fmla="*/ 60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49 h 71"/>
                <a:gd name="T28" fmla="*/ 1796 w 1799"/>
                <a:gd name="T29" fmla="*/ 50 h 71"/>
                <a:gd name="T30" fmla="*/ 1796 w 1799"/>
                <a:gd name="T31" fmla="*/ 49 h 71"/>
                <a:gd name="T32" fmla="*/ 1796 w 1799"/>
                <a:gd name="T33" fmla="*/ 21 h 71"/>
                <a:gd name="T34" fmla="*/ 1799 w 1799"/>
                <a:gd name="T35" fmla="*/ 35 h 71"/>
                <a:gd name="T36" fmla="*/ 1796 w 1799"/>
                <a:gd name="T37" fmla="*/ 49 h 71"/>
                <a:gd name="T38" fmla="*/ 1799 w 1799"/>
                <a:gd name="T39" fmla="*/ 35 h 71"/>
                <a:gd name="T40" fmla="*/ 1796 w 1799"/>
                <a:gd name="T41" fmla="*/ 21 h 71"/>
                <a:gd name="T42" fmla="*/ 1795 w 1799"/>
                <a:gd name="T43" fmla="*/ 21 h 71"/>
                <a:gd name="T44" fmla="*/ 1796 w 1799"/>
                <a:gd name="T45" fmla="*/ 21 h 71"/>
                <a:gd name="T46" fmla="*/ 1795 w 1799"/>
                <a:gd name="T47" fmla="*/ 21 h 71"/>
                <a:gd name="T48" fmla="*/ 1790 w 1799"/>
                <a:gd name="T49" fmla="*/ 12 h 71"/>
                <a:gd name="T50" fmla="*/ 1790 w 1799"/>
                <a:gd name="T51" fmla="*/ 12 h 71"/>
                <a:gd name="T52" fmla="*/ 1790 w 1799"/>
                <a:gd name="T53" fmla="*/ 12 h 71"/>
                <a:gd name="T54" fmla="*/ 1789 w 1799"/>
                <a:gd name="T55" fmla="*/ 11 h 71"/>
                <a:gd name="T56" fmla="*/ 1789 w 1799"/>
                <a:gd name="T57" fmla="*/ 11 h 71"/>
                <a:gd name="T58" fmla="*/ 1789 w 1799"/>
                <a:gd name="T59" fmla="*/ 11 h 71"/>
                <a:gd name="T60" fmla="*/ 1789 w 1799"/>
                <a:gd name="T61" fmla="*/ 11 h 71"/>
                <a:gd name="T62" fmla="*/ 1789 w 1799"/>
                <a:gd name="T63" fmla="*/ 11 h 71"/>
                <a:gd name="T64" fmla="*/ 1789 w 1799"/>
                <a:gd name="T65" fmla="*/ 11 h 71"/>
                <a:gd name="T66" fmla="*/ 1789 w 1799"/>
                <a:gd name="T67" fmla="*/ 11 h 71"/>
                <a:gd name="T68" fmla="*/ 1789 w 1799"/>
                <a:gd name="T69" fmla="*/ 11 h 71"/>
                <a:gd name="T70" fmla="*/ 1789 w 1799"/>
                <a:gd name="T71" fmla="*/ 11 h 71"/>
                <a:gd name="T72" fmla="*/ 1788 w 1799"/>
                <a:gd name="T73" fmla="*/ 10 h 71"/>
                <a:gd name="T74" fmla="*/ 1788 w 1799"/>
                <a:gd name="T75" fmla="*/ 10 h 71"/>
                <a:gd name="T76" fmla="*/ 1788 w 1799"/>
                <a:gd name="T77" fmla="*/ 10 h 71"/>
                <a:gd name="T78" fmla="*/ 1789 w 1799"/>
                <a:gd name="T79" fmla="*/ 11 h 71"/>
                <a:gd name="T80" fmla="*/ 1788 w 1799"/>
                <a:gd name="T81" fmla="*/ 10 h 71"/>
                <a:gd name="T82" fmla="*/ 1678 w 1799"/>
                <a:gd name="T83" fmla="*/ 0 h 71"/>
                <a:gd name="T84" fmla="*/ 35 w 1799"/>
                <a:gd name="T85" fmla="*/ 0 h 71"/>
                <a:gd name="T86" fmla="*/ 0 w 1799"/>
                <a:gd name="T87" fmla="*/ 35 h 71"/>
                <a:gd name="T88" fmla="*/ 35 w 1799"/>
                <a:gd name="T89" fmla="*/ 71 h 71"/>
                <a:gd name="T90" fmla="*/ 1678 w 1799"/>
                <a:gd name="T91" fmla="*/ 71 h 71"/>
                <a:gd name="T92" fmla="*/ 1713 w 1799"/>
                <a:gd name="T93" fmla="*/ 35 h 71"/>
                <a:gd name="T94" fmla="*/ 1678 w 1799"/>
                <a:gd name="T9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9" h="71">
                  <a:moveTo>
                    <a:pt x="1789" y="60"/>
                  </a:moveTo>
                  <a:cubicBezTo>
                    <a:pt x="1788" y="60"/>
                    <a:pt x="1788" y="60"/>
                    <a:pt x="1788" y="60"/>
                  </a:cubicBezTo>
                  <a:cubicBezTo>
                    <a:pt x="1788" y="60"/>
                    <a:pt x="1788" y="60"/>
                    <a:pt x="1788" y="60"/>
                  </a:cubicBezTo>
                  <a:cubicBezTo>
                    <a:pt x="1788" y="60"/>
                    <a:pt x="1788"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49"/>
                  </a:moveTo>
                  <a:cubicBezTo>
                    <a:pt x="1796" y="49"/>
                    <a:pt x="1796" y="49"/>
                    <a:pt x="1796" y="50"/>
                  </a:cubicBezTo>
                  <a:cubicBezTo>
                    <a:pt x="1796" y="49"/>
                    <a:pt x="1796" y="49"/>
                    <a:pt x="1796" y="49"/>
                  </a:cubicBezTo>
                  <a:moveTo>
                    <a:pt x="1796" y="21"/>
                  </a:moveTo>
                  <a:cubicBezTo>
                    <a:pt x="1798" y="25"/>
                    <a:pt x="1799" y="30"/>
                    <a:pt x="1799" y="35"/>
                  </a:cubicBezTo>
                  <a:cubicBezTo>
                    <a:pt x="1799" y="40"/>
                    <a:pt x="1798" y="45"/>
                    <a:pt x="1796" y="49"/>
                  </a:cubicBezTo>
                  <a:cubicBezTo>
                    <a:pt x="1798" y="45"/>
                    <a:pt x="1799" y="40"/>
                    <a:pt x="1799" y="35"/>
                  </a:cubicBezTo>
                  <a:cubicBezTo>
                    <a:pt x="1799" y="30"/>
                    <a:pt x="1798" y="25"/>
                    <a:pt x="1796" y="21"/>
                  </a:cubicBezTo>
                  <a:moveTo>
                    <a:pt x="1795" y="21"/>
                  </a:moveTo>
                  <a:cubicBezTo>
                    <a:pt x="1795" y="21"/>
                    <a:pt x="1795" y="21"/>
                    <a:pt x="1796" y="21"/>
                  </a:cubicBezTo>
                  <a:cubicBezTo>
                    <a:pt x="1795" y="21"/>
                    <a:pt x="1795" y="21"/>
                    <a:pt x="1795" y="21"/>
                  </a:cubicBezTo>
                  <a:moveTo>
                    <a:pt x="1790" y="12"/>
                  </a:moveTo>
                  <a:cubicBezTo>
                    <a:pt x="1790" y="12"/>
                    <a:pt x="1790" y="12"/>
                    <a:pt x="1790" y="12"/>
                  </a:cubicBezTo>
                  <a:cubicBezTo>
                    <a:pt x="1790" y="12"/>
                    <a:pt x="1790" y="12"/>
                    <a:pt x="1790" y="12"/>
                  </a:cubicBezTo>
                  <a:moveTo>
                    <a:pt x="1789" y="11"/>
                  </a:moveTo>
                  <a:cubicBezTo>
                    <a:pt x="1789" y="11"/>
                    <a:pt x="1789" y="11"/>
                    <a:pt x="1789" y="11"/>
                  </a:cubicBezTo>
                  <a:cubicBezTo>
                    <a:pt x="1789" y="11"/>
                    <a:pt x="1789" y="11"/>
                    <a:pt x="1789" y="11"/>
                  </a:cubicBezTo>
                  <a:moveTo>
                    <a:pt x="1789" y="11"/>
                  </a:moveTo>
                  <a:cubicBezTo>
                    <a:pt x="1789" y="11"/>
                    <a:pt x="1789" y="11"/>
                    <a:pt x="1789" y="11"/>
                  </a:cubicBezTo>
                  <a:cubicBezTo>
                    <a:pt x="1789" y="11"/>
                    <a:pt x="1789" y="11"/>
                    <a:pt x="1789" y="11"/>
                  </a:cubicBezTo>
                  <a:moveTo>
                    <a:pt x="1789" y="11"/>
                  </a:moveTo>
                  <a:cubicBezTo>
                    <a:pt x="1789" y="11"/>
                    <a:pt x="1789" y="11"/>
                    <a:pt x="1789" y="11"/>
                  </a:cubicBezTo>
                  <a:cubicBezTo>
                    <a:pt x="1789" y="11"/>
                    <a:pt x="1789" y="11"/>
                    <a:pt x="1789" y="11"/>
                  </a:cubicBezTo>
                  <a:moveTo>
                    <a:pt x="1788" y="10"/>
                  </a:moveTo>
                  <a:cubicBezTo>
                    <a:pt x="1788" y="10"/>
                    <a:pt x="1788" y="10"/>
                    <a:pt x="1788" y="10"/>
                  </a:cubicBezTo>
                  <a:cubicBezTo>
                    <a:pt x="1788" y="10"/>
                    <a:pt x="1788" y="10"/>
                    <a:pt x="1788" y="10"/>
                  </a:cubicBezTo>
                  <a:cubicBezTo>
                    <a:pt x="1789" y="11"/>
                    <a:pt x="1789" y="11"/>
                    <a:pt x="1789" y="11"/>
                  </a:cubicBezTo>
                  <a:cubicBezTo>
                    <a:pt x="1789" y="11"/>
                    <a:pt x="1789" y="11"/>
                    <a:pt x="1788" y="10"/>
                  </a:cubicBezTo>
                  <a:moveTo>
                    <a:pt x="1678" y="0"/>
                  </a:moveTo>
                  <a:cubicBezTo>
                    <a:pt x="35" y="0"/>
                    <a:pt x="35" y="0"/>
                    <a:pt x="35" y="0"/>
                  </a:cubicBezTo>
                  <a:cubicBezTo>
                    <a:pt x="0" y="35"/>
                    <a:pt x="0" y="35"/>
                    <a:pt x="0" y="35"/>
                  </a:cubicBezTo>
                  <a:cubicBezTo>
                    <a:pt x="35" y="71"/>
                    <a:pt x="35" y="71"/>
                    <a:pt x="35" y="71"/>
                  </a:cubicBezTo>
                  <a:cubicBezTo>
                    <a:pt x="1678" y="71"/>
                    <a:pt x="1678" y="71"/>
                    <a:pt x="1678" y="71"/>
                  </a:cubicBezTo>
                  <a:cubicBezTo>
                    <a:pt x="1713" y="35"/>
                    <a:pt x="1713" y="35"/>
                    <a:pt x="1713" y="35"/>
                  </a:cubicBezTo>
                  <a:cubicBezTo>
                    <a:pt x="1678" y="0"/>
                    <a:pt x="1678" y="0"/>
                    <a:pt x="167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p:nvSpPr>
          <p:spPr bwMode="auto">
            <a:xfrm>
              <a:off x="5340350" y="4017964"/>
              <a:ext cx="149225" cy="61913"/>
            </a:xfrm>
            <a:custGeom>
              <a:avLst/>
              <a:gdLst>
                <a:gd name="T0" fmla="*/ 50 w 85"/>
                <a:gd name="T1" fmla="*/ 0 h 36"/>
                <a:gd name="T2" fmla="*/ 25 w 85"/>
                <a:gd name="T3" fmla="*/ 25 h 36"/>
                <a:gd name="T4" fmla="*/ 0 w 85"/>
                <a:gd name="T5" fmla="*/ 36 h 36"/>
                <a:gd name="T6" fmla="*/ 85 w 85"/>
                <a:gd name="T7" fmla="*/ 36 h 36"/>
                <a:gd name="T8" fmla="*/ 50 w 85"/>
                <a:gd name="T9" fmla="*/ 0 h 36"/>
              </a:gdLst>
              <a:ahLst/>
              <a:cxnLst>
                <a:cxn ang="0">
                  <a:pos x="T0" y="T1"/>
                </a:cxn>
                <a:cxn ang="0">
                  <a:pos x="T2" y="T3"/>
                </a:cxn>
                <a:cxn ang="0">
                  <a:pos x="T4" y="T5"/>
                </a:cxn>
                <a:cxn ang="0">
                  <a:pos x="T6" y="T7"/>
                </a:cxn>
                <a:cxn ang="0">
                  <a:pos x="T8" y="T9"/>
                </a:cxn>
              </a:cxnLst>
              <a:rect l="0" t="0" r="r" b="b"/>
              <a:pathLst>
                <a:path w="85" h="36">
                  <a:moveTo>
                    <a:pt x="50" y="0"/>
                  </a:moveTo>
                  <a:cubicBezTo>
                    <a:pt x="25" y="25"/>
                    <a:pt x="25" y="25"/>
                    <a:pt x="25" y="25"/>
                  </a:cubicBezTo>
                  <a:cubicBezTo>
                    <a:pt x="18" y="32"/>
                    <a:pt x="9" y="36"/>
                    <a:pt x="0" y="36"/>
                  </a:cubicBezTo>
                  <a:cubicBezTo>
                    <a:pt x="85" y="36"/>
                    <a:pt x="85" y="36"/>
                    <a:pt x="85" y="36"/>
                  </a:cubicBezTo>
                  <a:cubicBezTo>
                    <a:pt x="50" y="0"/>
                    <a:pt x="50" y="0"/>
                    <a:pt x="5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noEditPoints="1"/>
            </p:cNvSpPr>
            <p:nvPr/>
          </p:nvSpPr>
          <p:spPr bwMode="auto">
            <a:xfrm>
              <a:off x="5280025" y="3973514"/>
              <a:ext cx="17463" cy="87313"/>
            </a:xfrm>
            <a:custGeom>
              <a:avLst/>
              <a:gdLst>
                <a:gd name="T0" fmla="*/ 10 w 10"/>
                <a:gd name="T1" fmla="*/ 50 h 50"/>
                <a:gd name="T2" fmla="*/ 10 w 10"/>
                <a:gd name="T3" fmla="*/ 50 h 50"/>
                <a:gd name="T4" fmla="*/ 10 w 10"/>
                <a:gd name="T5" fmla="*/ 50 h 50"/>
                <a:gd name="T6" fmla="*/ 10 w 10"/>
                <a:gd name="T7" fmla="*/ 50 h 50"/>
                <a:gd name="T8" fmla="*/ 10 w 10"/>
                <a:gd name="T9" fmla="*/ 50 h 50"/>
                <a:gd name="T10" fmla="*/ 10 w 10"/>
                <a:gd name="T11" fmla="*/ 50 h 50"/>
                <a:gd name="T12" fmla="*/ 10 w 10"/>
                <a:gd name="T13" fmla="*/ 50 h 50"/>
                <a:gd name="T14" fmla="*/ 10 w 10"/>
                <a:gd name="T15" fmla="*/ 50 h 50"/>
                <a:gd name="T16" fmla="*/ 10 w 10"/>
                <a:gd name="T17" fmla="*/ 50 h 50"/>
                <a:gd name="T18" fmla="*/ 9 w 10"/>
                <a:gd name="T19" fmla="*/ 50 h 50"/>
                <a:gd name="T20" fmla="*/ 9 w 10"/>
                <a:gd name="T21" fmla="*/ 50 h 50"/>
                <a:gd name="T22" fmla="*/ 9 w 10"/>
                <a:gd name="T23" fmla="*/ 50 h 50"/>
                <a:gd name="T24" fmla="*/ 3 w 10"/>
                <a:gd name="T25" fmla="*/ 39 h 50"/>
                <a:gd name="T26" fmla="*/ 3 w 10"/>
                <a:gd name="T27" fmla="*/ 40 h 50"/>
                <a:gd name="T28" fmla="*/ 3 w 10"/>
                <a:gd name="T29" fmla="*/ 39 h 50"/>
                <a:gd name="T30" fmla="*/ 3 w 10"/>
                <a:gd name="T31" fmla="*/ 11 h 50"/>
                <a:gd name="T32" fmla="*/ 0 w 10"/>
                <a:gd name="T33" fmla="*/ 25 h 50"/>
                <a:gd name="T34" fmla="*/ 3 w 10"/>
                <a:gd name="T35" fmla="*/ 39 h 50"/>
                <a:gd name="T36" fmla="*/ 0 w 10"/>
                <a:gd name="T37" fmla="*/ 25 h 50"/>
                <a:gd name="T38" fmla="*/ 3 w 10"/>
                <a:gd name="T39" fmla="*/ 11 h 50"/>
                <a:gd name="T40" fmla="*/ 3 w 10"/>
                <a:gd name="T41" fmla="*/ 11 h 50"/>
                <a:gd name="T42" fmla="*/ 3 w 10"/>
                <a:gd name="T43" fmla="*/ 11 h 50"/>
                <a:gd name="T44" fmla="*/ 3 w 10"/>
                <a:gd name="T45" fmla="*/ 11 h 50"/>
                <a:gd name="T46" fmla="*/ 9 w 10"/>
                <a:gd name="T47" fmla="*/ 2 h 50"/>
                <a:gd name="T48" fmla="*/ 9 w 10"/>
                <a:gd name="T49" fmla="*/ 2 h 50"/>
                <a:gd name="T50" fmla="*/ 9 w 10"/>
                <a:gd name="T51" fmla="*/ 2 h 50"/>
                <a:gd name="T52" fmla="*/ 9 w 10"/>
                <a:gd name="T53" fmla="*/ 1 h 50"/>
                <a:gd name="T54" fmla="*/ 9 w 10"/>
                <a:gd name="T55" fmla="*/ 1 h 50"/>
                <a:gd name="T56" fmla="*/ 9 w 10"/>
                <a:gd name="T57" fmla="*/ 1 h 50"/>
                <a:gd name="T58" fmla="*/ 9 w 10"/>
                <a:gd name="T59" fmla="*/ 1 h 50"/>
                <a:gd name="T60" fmla="*/ 9 w 10"/>
                <a:gd name="T61" fmla="*/ 1 h 50"/>
                <a:gd name="T62" fmla="*/ 9 w 10"/>
                <a:gd name="T63" fmla="*/ 1 h 50"/>
                <a:gd name="T64" fmla="*/ 9 w 10"/>
                <a:gd name="T65" fmla="*/ 1 h 50"/>
                <a:gd name="T66" fmla="*/ 9 w 10"/>
                <a:gd name="T67" fmla="*/ 1 h 50"/>
                <a:gd name="T68" fmla="*/ 9 w 10"/>
                <a:gd name="T69" fmla="*/ 1 h 50"/>
                <a:gd name="T70" fmla="*/ 10 w 10"/>
                <a:gd name="T71" fmla="*/ 0 h 50"/>
                <a:gd name="T72" fmla="*/ 9 w 10"/>
                <a:gd name="T73" fmla="*/ 1 h 50"/>
                <a:gd name="T74" fmla="*/ 10 w 10"/>
                <a:gd name="T75" fmla="*/ 0 h 50"/>
                <a:gd name="T76" fmla="*/ 10 w 10"/>
                <a:gd name="T7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 h="50">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9" y="50"/>
                  </a:moveTo>
                  <a:cubicBezTo>
                    <a:pt x="9" y="50"/>
                    <a:pt x="9" y="50"/>
                    <a:pt x="9" y="50"/>
                  </a:cubicBezTo>
                  <a:cubicBezTo>
                    <a:pt x="9" y="50"/>
                    <a:pt x="9" y="50"/>
                    <a:pt x="9" y="50"/>
                  </a:cubicBezTo>
                  <a:moveTo>
                    <a:pt x="3" y="39"/>
                  </a:moveTo>
                  <a:cubicBezTo>
                    <a:pt x="3" y="39"/>
                    <a:pt x="3" y="39"/>
                    <a:pt x="3" y="40"/>
                  </a:cubicBezTo>
                  <a:cubicBezTo>
                    <a:pt x="3" y="39"/>
                    <a:pt x="3" y="39"/>
                    <a:pt x="3" y="39"/>
                  </a:cubicBezTo>
                  <a:moveTo>
                    <a:pt x="3" y="11"/>
                  </a:moveTo>
                  <a:cubicBezTo>
                    <a:pt x="1" y="15"/>
                    <a:pt x="0" y="20"/>
                    <a:pt x="0" y="25"/>
                  </a:cubicBezTo>
                  <a:cubicBezTo>
                    <a:pt x="0" y="30"/>
                    <a:pt x="1" y="35"/>
                    <a:pt x="3" y="39"/>
                  </a:cubicBezTo>
                  <a:cubicBezTo>
                    <a:pt x="1" y="35"/>
                    <a:pt x="0" y="30"/>
                    <a:pt x="0" y="25"/>
                  </a:cubicBezTo>
                  <a:cubicBezTo>
                    <a:pt x="0" y="20"/>
                    <a:pt x="1" y="15"/>
                    <a:pt x="3" y="11"/>
                  </a:cubicBezTo>
                  <a:moveTo>
                    <a:pt x="3" y="11"/>
                  </a:moveTo>
                  <a:cubicBezTo>
                    <a:pt x="3" y="11"/>
                    <a:pt x="3" y="11"/>
                    <a:pt x="3" y="11"/>
                  </a:cubicBezTo>
                  <a:cubicBezTo>
                    <a:pt x="3" y="11"/>
                    <a:pt x="3" y="11"/>
                    <a:pt x="3" y="11"/>
                  </a:cubicBezTo>
                  <a:moveTo>
                    <a:pt x="9" y="2"/>
                  </a:moveTo>
                  <a:cubicBezTo>
                    <a:pt x="9" y="2"/>
                    <a:pt x="9" y="2"/>
                    <a:pt x="9" y="2"/>
                  </a:cubicBezTo>
                  <a:cubicBezTo>
                    <a:pt x="9" y="2"/>
                    <a:pt x="9" y="2"/>
                    <a:pt x="9" y="2"/>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10" y="0"/>
                  </a:moveTo>
                  <a:cubicBezTo>
                    <a:pt x="10" y="1"/>
                    <a:pt x="10" y="1"/>
                    <a:pt x="9" y="1"/>
                  </a:cubicBezTo>
                  <a:cubicBezTo>
                    <a:pt x="10" y="1"/>
                    <a:pt x="10" y="1"/>
                    <a:pt x="10" y="0"/>
                  </a:cubicBezTo>
                  <a:cubicBezTo>
                    <a:pt x="10" y="0"/>
                    <a:pt x="10" y="0"/>
                    <a:pt x="1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noEditPoints="1"/>
            </p:cNvSpPr>
            <p:nvPr/>
          </p:nvSpPr>
          <p:spPr bwMode="auto">
            <a:xfrm>
              <a:off x="5297488" y="4060826"/>
              <a:ext cx="39688" cy="19050"/>
            </a:xfrm>
            <a:custGeom>
              <a:avLst/>
              <a:gdLst>
                <a:gd name="T0" fmla="*/ 23 w 23"/>
                <a:gd name="T1" fmla="*/ 11 h 11"/>
                <a:gd name="T2" fmla="*/ 23 w 23"/>
                <a:gd name="T3" fmla="*/ 11 h 11"/>
                <a:gd name="T4" fmla="*/ 23 w 23"/>
                <a:gd name="T5" fmla="*/ 11 h 11"/>
                <a:gd name="T6" fmla="*/ 23 w 23"/>
                <a:gd name="T7" fmla="*/ 11 h 11"/>
                <a:gd name="T8" fmla="*/ 23 w 23"/>
                <a:gd name="T9" fmla="*/ 11 h 11"/>
                <a:gd name="T10" fmla="*/ 23 w 23"/>
                <a:gd name="T11" fmla="*/ 11 h 11"/>
                <a:gd name="T12" fmla="*/ 12 w 23"/>
                <a:gd name="T13" fmla="*/ 8 h 11"/>
                <a:gd name="T14" fmla="*/ 23 w 23"/>
                <a:gd name="T15" fmla="*/ 11 h 11"/>
                <a:gd name="T16" fmla="*/ 12 w 23"/>
                <a:gd name="T17" fmla="*/ 8 h 11"/>
                <a:gd name="T18" fmla="*/ 12 w 23"/>
                <a:gd name="T19" fmla="*/ 8 h 11"/>
                <a:gd name="T20" fmla="*/ 12 w 23"/>
                <a:gd name="T21" fmla="*/ 8 h 11"/>
                <a:gd name="T22" fmla="*/ 12 w 23"/>
                <a:gd name="T23" fmla="*/ 8 h 11"/>
                <a:gd name="T24" fmla="*/ 12 w 23"/>
                <a:gd name="T25" fmla="*/ 8 h 11"/>
                <a:gd name="T26" fmla="*/ 12 w 23"/>
                <a:gd name="T27" fmla="*/ 8 h 11"/>
                <a:gd name="T28" fmla="*/ 12 w 23"/>
                <a:gd name="T29" fmla="*/ 8 h 11"/>
                <a:gd name="T30" fmla="*/ 1 w 23"/>
                <a:gd name="T31" fmla="*/ 1 h 11"/>
                <a:gd name="T32" fmla="*/ 1 w 23"/>
                <a:gd name="T33" fmla="*/ 1 h 11"/>
                <a:gd name="T34" fmla="*/ 1 w 23"/>
                <a:gd name="T35" fmla="*/ 1 h 11"/>
                <a:gd name="T36" fmla="*/ 0 w 23"/>
                <a:gd name="T37" fmla="*/ 1 h 11"/>
                <a:gd name="T38" fmla="*/ 0 w 23"/>
                <a:gd name="T39" fmla="*/ 1 h 11"/>
                <a:gd name="T40" fmla="*/ 0 w 23"/>
                <a:gd name="T41" fmla="*/ 1 h 11"/>
                <a:gd name="T42" fmla="*/ 0 w 23"/>
                <a:gd name="T43" fmla="*/ 1 h 11"/>
                <a:gd name="T44" fmla="*/ 0 w 23"/>
                <a:gd name="T45" fmla="*/ 1 h 11"/>
                <a:gd name="T46" fmla="*/ 0 w 23"/>
                <a:gd name="T47" fmla="*/ 1 h 11"/>
                <a:gd name="T48" fmla="*/ 0 w 23"/>
                <a:gd name="T49" fmla="*/ 0 h 11"/>
                <a:gd name="T50" fmla="*/ 0 w 23"/>
                <a:gd name="T51" fmla="*/ 0 h 11"/>
                <a:gd name="T52" fmla="*/ 0 w 23"/>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11">
                  <a:moveTo>
                    <a:pt x="23" y="11"/>
                  </a:moveTo>
                  <a:cubicBezTo>
                    <a:pt x="23" y="11"/>
                    <a:pt x="23" y="11"/>
                    <a:pt x="23" y="11"/>
                  </a:cubicBezTo>
                  <a:cubicBezTo>
                    <a:pt x="23" y="11"/>
                    <a:pt x="23" y="11"/>
                    <a:pt x="23" y="11"/>
                  </a:cubicBezTo>
                  <a:moveTo>
                    <a:pt x="23" y="11"/>
                  </a:moveTo>
                  <a:cubicBezTo>
                    <a:pt x="23" y="11"/>
                    <a:pt x="23" y="11"/>
                    <a:pt x="23" y="11"/>
                  </a:cubicBezTo>
                  <a:cubicBezTo>
                    <a:pt x="23" y="11"/>
                    <a:pt x="23" y="11"/>
                    <a:pt x="23" y="11"/>
                  </a:cubicBezTo>
                  <a:moveTo>
                    <a:pt x="12" y="8"/>
                  </a:moveTo>
                  <a:cubicBezTo>
                    <a:pt x="15" y="10"/>
                    <a:pt x="19" y="10"/>
                    <a:pt x="23" y="11"/>
                  </a:cubicBezTo>
                  <a:cubicBezTo>
                    <a:pt x="19" y="10"/>
                    <a:pt x="16" y="10"/>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 y="1"/>
                  </a:moveTo>
                  <a:cubicBezTo>
                    <a:pt x="1" y="1"/>
                    <a:pt x="1" y="1"/>
                    <a:pt x="1" y="1"/>
                  </a:cubicBezTo>
                  <a:cubicBezTo>
                    <a:pt x="1" y="1"/>
                    <a:pt x="1" y="1"/>
                    <a:pt x="1"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noEditPoints="1"/>
            </p:cNvSpPr>
            <p:nvPr/>
          </p:nvSpPr>
          <p:spPr bwMode="auto">
            <a:xfrm>
              <a:off x="5295900" y="3956051"/>
              <a:ext cx="193675" cy="61913"/>
            </a:xfrm>
            <a:custGeom>
              <a:avLst/>
              <a:gdLst>
                <a:gd name="T0" fmla="*/ 2 w 111"/>
                <a:gd name="T1" fmla="*/ 10 h 35"/>
                <a:gd name="T2" fmla="*/ 1 w 111"/>
                <a:gd name="T3" fmla="*/ 10 h 35"/>
                <a:gd name="T4" fmla="*/ 1 w 111"/>
                <a:gd name="T5" fmla="*/ 10 h 35"/>
                <a:gd name="T6" fmla="*/ 0 w 111"/>
                <a:gd name="T7" fmla="*/ 11 h 35"/>
                <a:gd name="T8" fmla="*/ 0 w 111"/>
                <a:gd name="T9" fmla="*/ 11 h 35"/>
                <a:gd name="T10" fmla="*/ 1 w 111"/>
                <a:gd name="T11" fmla="*/ 10 h 35"/>
                <a:gd name="T12" fmla="*/ 2 w 111"/>
                <a:gd name="T13" fmla="*/ 10 h 35"/>
                <a:gd name="T14" fmla="*/ 2 w 111"/>
                <a:gd name="T15" fmla="*/ 10 h 35"/>
                <a:gd name="T16" fmla="*/ 2 w 111"/>
                <a:gd name="T17" fmla="*/ 10 h 35"/>
                <a:gd name="T18" fmla="*/ 2 w 111"/>
                <a:gd name="T19" fmla="*/ 10 h 35"/>
                <a:gd name="T20" fmla="*/ 2 w 111"/>
                <a:gd name="T21" fmla="*/ 9 h 35"/>
                <a:gd name="T22" fmla="*/ 2 w 111"/>
                <a:gd name="T23" fmla="*/ 9 h 35"/>
                <a:gd name="T24" fmla="*/ 2 w 111"/>
                <a:gd name="T25" fmla="*/ 9 h 35"/>
                <a:gd name="T26" fmla="*/ 2 w 111"/>
                <a:gd name="T27" fmla="*/ 9 h 35"/>
                <a:gd name="T28" fmla="*/ 2 w 111"/>
                <a:gd name="T29" fmla="*/ 9 h 35"/>
                <a:gd name="T30" fmla="*/ 2 w 111"/>
                <a:gd name="T31" fmla="*/ 9 h 35"/>
                <a:gd name="T32" fmla="*/ 13 w 111"/>
                <a:gd name="T33" fmla="*/ 3 h 35"/>
                <a:gd name="T34" fmla="*/ 13 w 111"/>
                <a:gd name="T35" fmla="*/ 3 h 35"/>
                <a:gd name="T36" fmla="*/ 13 w 111"/>
                <a:gd name="T37" fmla="*/ 3 h 35"/>
                <a:gd name="T38" fmla="*/ 13 w 111"/>
                <a:gd name="T39" fmla="*/ 2 h 35"/>
                <a:gd name="T40" fmla="*/ 13 w 111"/>
                <a:gd name="T41" fmla="*/ 2 h 35"/>
                <a:gd name="T42" fmla="*/ 13 w 111"/>
                <a:gd name="T43" fmla="*/ 2 h 35"/>
                <a:gd name="T44" fmla="*/ 24 w 111"/>
                <a:gd name="T45" fmla="*/ 0 h 35"/>
                <a:gd name="T46" fmla="*/ 13 w 111"/>
                <a:gd name="T47" fmla="*/ 2 h 35"/>
                <a:gd name="T48" fmla="*/ 24 w 111"/>
                <a:gd name="T49" fmla="*/ 0 h 35"/>
                <a:gd name="T50" fmla="*/ 24 w 111"/>
                <a:gd name="T51" fmla="*/ 0 h 35"/>
                <a:gd name="T52" fmla="*/ 24 w 111"/>
                <a:gd name="T53" fmla="*/ 0 h 35"/>
                <a:gd name="T54" fmla="*/ 24 w 111"/>
                <a:gd name="T55" fmla="*/ 0 h 35"/>
                <a:gd name="T56" fmla="*/ 24 w 111"/>
                <a:gd name="T57" fmla="*/ 0 h 35"/>
                <a:gd name="T58" fmla="*/ 24 w 111"/>
                <a:gd name="T59" fmla="*/ 0 h 35"/>
                <a:gd name="T60" fmla="*/ 24 w 111"/>
                <a:gd name="T61" fmla="*/ 0 h 35"/>
                <a:gd name="T62" fmla="*/ 111 w 111"/>
                <a:gd name="T63" fmla="*/ 0 h 35"/>
                <a:gd name="T64" fmla="*/ 26 w 111"/>
                <a:gd name="T65" fmla="*/ 0 h 35"/>
                <a:gd name="T66" fmla="*/ 51 w 111"/>
                <a:gd name="T67" fmla="*/ 10 h 35"/>
                <a:gd name="T68" fmla="*/ 76 w 111"/>
                <a:gd name="T69" fmla="*/ 35 h 35"/>
                <a:gd name="T70" fmla="*/ 111 w 111"/>
                <a:gd name="T7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35">
                  <a:moveTo>
                    <a:pt x="2" y="10"/>
                  </a:moveTo>
                  <a:cubicBezTo>
                    <a:pt x="1" y="10"/>
                    <a:pt x="1" y="10"/>
                    <a:pt x="1" y="10"/>
                  </a:cubicBezTo>
                  <a:cubicBezTo>
                    <a:pt x="1" y="10"/>
                    <a:pt x="1" y="10"/>
                    <a:pt x="1" y="10"/>
                  </a:cubicBezTo>
                  <a:cubicBezTo>
                    <a:pt x="1" y="11"/>
                    <a:pt x="1" y="11"/>
                    <a:pt x="0" y="11"/>
                  </a:cubicBezTo>
                  <a:cubicBezTo>
                    <a:pt x="0" y="11"/>
                    <a:pt x="0" y="11"/>
                    <a:pt x="0" y="11"/>
                  </a:cubicBezTo>
                  <a:cubicBezTo>
                    <a:pt x="1" y="11"/>
                    <a:pt x="1" y="11"/>
                    <a:pt x="1" y="10"/>
                  </a:cubicBezTo>
                  <a:cubicBezTo>
                    <a:pt x="1" y="10"/>
                    <a:pt x="1" y="10"/>
                    <a:pt x="2" y="10"/>
                  </a:cubicBezTo>
                  <a:moveTo>
                    <a:pt x="2" y="10"/>
                  </a:moveTo>
                  <a:cubicBezTo>
                    <a:pt x="2" y="10"/>
                    <a:pt x="2" y="10"/>
                    <a:pt x="2" y="10"/>
                  </a:cubicBezTo>
                  <a:cubicBezTo>
                    <a:pt x="2" y="10"/>
                    <a:pt x="2" y="10"/>
                    <a:pt x="2" y="10"/>
                  </a:cubicBezTo>
                  <a:moveTo>
                    <a:pt x="2" y="9"/>
                  </a:moveTo>
                  <a:cubicBezTo>
                    <a:pt x="2" y="9"/>
                    <a:pt x="2" y="9"/>
                    <a:pt x="2" y="9"/>
                  </a:cubicBezTo>
                  <a:cubicBezTo>
                    <a:pt x="2" y="9"/>
                    <a:pt x="2" y="9"/>
                    <a:pt x="2" y="9"/>
                  </a:cubicBezTo>
                  <a:moveTo>
                    <a:pt x="2" y="9"/>
                  </a:moveTo>
                  <a:cubicBezTo>
                    <a:pt x="2" y="9"/>
                    <a:pt x="2" y="9"/>
                    <a:pt x="2" y="9"/>
                  </a:cubicBezTo>
                  <a:cubicBezTo>
                    <a:pt x="2" y="9"/>
                    <a:pt x="2" y="9"/>
                    <a:pt x="2" y="9"/>
                  </a:cubicBezTo>
                  <a:moveTo>
                    <a:pt x="13" y="3"/>
                  </a:moveTo>
                  <a:cubicBezTo>
                    <a:pt x="13" y="3"/>
                    <a:pt x="13" y="3"/>
                    <a:pt x="13" y="3"/>
                  </a:cubicBezTo>
                  <a:cubicBezTo>
                    <a:pt x="13" y="3"/>
                    <a:pt x="13" y="3"/>
                    <a:pt x="13" y="3"/>
                  </a:cubicBezTo>
                  <a:moveTo>
                    <a:pt x="13" y="2"/>
                  </a:moveTo>
                  <a:cubicBezTo>
                    <a:pt x="13" y="2"/>
                    <a:pt x="13" y="2"/>
                    <a:pt x="13" y="2"/>
                  </a:cubicBezTo>
                  <a:cubicBezTo>
                    <a:pt x="13" y="2"/>
                    <a:pt x="13" y="2"/>
                    <a:pt x="13" y="2"/>
                  </a:cubicBezTo>
                  <a:moveTo>
                    <a:pt x="24" y="0"/>
                  </a:moveTo>
                  <a:cubicBezTo>
                    <a:pt x="20" y="0"/>
                    <a:pt x="16" y="1"/>
                    <a:pt x="13" y="2"/>
                  </a:cubicBezTo>
                  <a:cubicBezTo>
                    <a:pt x="17" y="1"/>
                    <a:pt x="20" y="0"/>
                    <a:pt x="24" y="0"/>
                  </a:cubicBezTo>
                  <a:moveTo>
                    <a:pt x="24" y="0"/>
                  </a:moveTo>
                  <a:cubicBezTo>
                    <a:pt x="24" y="0"/>
                    <a:pt x="24" y="0"/>
                    <a:pt x="24" y="0"/>
                  </a:cubicBezTo>
                  <a:cubicBezTo>
                    <a:pt x="24" y="0"/>
                    <a:pt x="24" y="0"/>
                    <a:pt x="24" y="0"/>
                  </a:cubicBezTo>
                  <a:moveTo>
                    <a:pt x="24" y="0"/>
                  </a:moveTo>
                  <a:cubicBezTo>
                    <a:pt x="24" y="0"/>
                    <a:pt x="24" y="0"/>
                    <a:pt x="24" y="0"/>
                  </a:cubicBezTo>
                  <a:cubicBezTo>
                    <a:pt x="24" y="0"/>
                    <a:pt x="24" y="0"/>
                    <a:pt x="24" y="0"/>
                  </a:cubicBezTo>
                  <a:moveTo>
                    <a:pt x="111" y="0"/>
                  </a:moveTo>
                  <a:cubicBezTo>
                    <a:pt x="26" y="0"/>
                    <a:pt x="26" y="0"/>
                    <a:pt x="26" y="0"/>
                  </a:cubicBezTo>
                  <a:cubicBezTo>
                    <a:pt x="35" y="0"/>
                    <a:pt x="44" y="3"/>
                    <a:pt x="51" y="10"/>
                  </a:cubicBezTo>
                  <a:cubicBezTo>
                    <a:pt x="76" y="35"/>
                    <a:pt x="76" y="35"/>
                    <a:pt x="76" y="35"/>
                  </a:cubicBezTo>
                  <a:cubicBezTo>
                    <a:pt x="111" y="0"/>
                    <a:pt x="111" y="0"/>
                    <a:pt x="111"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p:nvSpPr>
          <p:spPr bwMode="auto">
            <a:xfrm>
              <a:off x="5280025" y="3956051"/>
              <a:ext cx="147638" cy="123825"/>
            </a:xfrm>
            <a:custGeom>
              <a:avLst/>
              <a:gdLst>
                <a:gd name="T0" fmla="*/ 35 w 85"/>
                <a:gd name="T1" fmla="*/ 0 h 71"/>
                <a:gd name="T2" fmla="*/ 33 w 85"/>
                <a:gd name="T3" fmla="*/ 0 h 71"/>
                <a:gd name="T4" fmla="*/ 33 w 85"/>
                <a:gd name="T5" fmla="*/ 0 h 71"/>
                <a:gd name="T6" fmla="*/ 22 w 85"/>
                <a:gd name="T7" fmla="*/ 2 h 71"/>
                <a:gd name="T8" fmla="*/ 22 w 85"/>
                <a:gd name="T9" fmla="*/ 2 h 71"/>
                <a:gd name="T10" fmla="*/ 22 w 85"/>
                <a:gd name="T11" fmla="*/ 3 h 71"/>
                <a:gd name="T12" fmla="*/ 11 w 85"/>
                <a:gd name="T13" fmla="*/ 9 h 71"/>
                <a:gd name="T14" fmla="*/ 11 w 85"/>
                <a:gd name="T15" fmla="*/ 9 h 71"/>
                <a:gd name="T16" fmla="*/ 11 w 85"/>
                <a:gd name="T17" fmla="*/ 10 h 71"/>
                <a:gd name="T18" fmla="*/ 10 w 85"/>
                <a:gd name="T19" fmla="*/ 10 h 71"/>
                <a:gd name="T20" fmla="*/ 9 w 85"/>
                <a:gd name="T21" fmla="*/ 11 h 71"/>
                <a:gd name="T22" fmla="*/ 9 w 85"/>
                <a:gd name="T23" fmla="*/ 11 h 71"/>
                <a:gd name="T24" fmla="*/ 9 w 85"/>
                <a:gd name="T25" fmla="*/ 11 h 71"/>
                <a:gd name="T26" fmla="*/ 9 w 85"/>
                <a:gd name="T27" fmla="*/ 12 h 71"/>
                <a:gd name="T28" fmla="*/ 3 w 85"/>
                <a:gd name="T29" fmla="*/ 21 h 71"/>
                <a:gd name="T30" fmla="*/ 3 w 85"/>
                <a:gd name="T31" fmla="*/ 21 h 71"/>
                <a:gd name="T32" fmla="*/ 3 w 85"/>
                <a:gd name="T33" fmla="*/ 49 h 71"/>
                <a:gd name="T34" fmla="*/ 3 w 85"/>
                <a:gd name="T35" fmla="*/ 50 h 71"/>
                <a:gd name="T36" fmla="*/ 9 w 85"/>
                <a:gd name="T37" fmla="*/ 60 h 71"/>
                <a:gd name="T38" fmla="*/ 10 w 85"/>
                <a:gd name="T39" fmla="*/ 60 h 71"/>
                <a:gd name="T40" fmla="*/ 10 w 85"/>
                <a:gd name="T41" fmla="*/ 60 h 71"/>
                <a:gd name="T42" fmla="*/ 10 w 85"/>
                <a:gd name="T43" fmla="*/ 60 h 71"/>
                <a:gd name="T44" fmla="*/ 10 w 85"/>
                <a:gd name="T45" fmla="*/ 60 h 71"/>
                <a:gd name="T46" fmla="*/ 10 w 85"/>
                <a:gd name="T47" fmla="*/ 61 h 71"/>
                <a:gd name="T48" fmla="*/ 10 w 85"/>
                <a:gd name="T49" fmla="*/ 61 h 71"/>
                <a:gd name="T50" fmla="*/ 11 w 85"/>
                <a:gd name="T51" fmla="*/ 61 h 71"/>
                <a:gd name="T52" fmla="*/ 22 w 85"/>
                <a:gd name="T53" fmla="*/ 68 h 71"/>
                <a:gd name="T54" fmla="*/ 22 w 85"/>
                <a:gd name="T55" fmla="*/ 68 h 71"/>
                <a:gd name="T56" fmla="*/ 33 w 85"/>
                <a:gd name="T57" fmla="*/ 71 h 71"/>
                <a:gd name="T58" fmla="*/ 33 w 85"/>
                <a:gd name="T59" fmla="*/ 71 h 71"/>
                <a:gd name="T60" fmla="*/ 33 w 85"/>
                <a:gd name="T61" fmla="*/ 71 h 71"/>
                <a:gd name="T62" fmla="*/ 35 w 85"/>
                <a:gd name="T63" fmla="*/ 71 h 71"/>
                <a:gd name="T64" fmla="*/ 85 w 85"/>
                <a:gd name="T65" fmla="*/ 35 h 71"/>
                <a:gd name="T66" fmla="*/ 35 w 85"/>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1">
                  <a:moveTo>
                    <a:pt x="35" y="0"/>
                  </a:moveTo>
                  <a:cubicBezTo>
                    <a:pt x="35" y="0"/>
                    <a:pt x="35" y="0"/>
                    <a:pt x="35" y="0"/>
                  </a:cubicBezTo>
                  <a:cubicBezTo>
                    <a:pt x="34"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3"/>
                    <a:pt x="22" y="3"/>
                  </a:cubicBezTo>
                  <a:cubicBezTo>
                    <a:pt x="22" y="3"/>
                    <a:pt x="22" y="3"/>
                    <a:pt x="22" y="3"/>
                  </a:cubicBezTo>
                  <a:cubicBezTo>
                    <a:pt x="18" y="4"/>
                    <a:pt x="14" y="6"/>
                    <a:pt x="11" y="9"/>
                  </a:cubicBezTo>
                  <a:cubicBezTo>
                    <a:pt x="11" y="9"/>
                    <a:pt x="11" y="9"/>
                    <a:pt x="11" y="9"/>
                  </a:cubicBezTo>
                  <a:cubicBezTo>
                    <a:pt x="11" y="9"/>
                    <a:pt x="11" y="9"/>
                    <a:pt x="11" y="9"/>
                  </a:cubicBezTo>
                  <a:cubicBezTo>
                    <a:pt x="11" y="9"/>
                    <a:pt x="11" y="9"/>
                    <a:pt x="11" y="9"/>
                  </a:cubicBezTo>
                  <a:cubicBezTo>
                    <a:pt x="11" y="10"/>
                    <a:pt x="11" y="10"/>
                    <a:pt x="11" y="10"/>
                  </a:cubicBezTo>
                  <a:cubicBezTo>
                    <a:pt x="11" y="10"/>
                    <a:pt x="11" y="10"/>
                    <a:pt x="11" y="10"/>
                  </a:cubicBezTo>
                  <a:cubicBezTo>
                    <a:pt x="11" y="10"/>
                    <a:pt x="11" y="10"/>
                    <a:pt x="11" y="10"/>
                  </a:cubicBezTo>
                  <a:cubicBezTo>
                    <a:pt x="10" y="10"/>
                    <a:pt x="10" y="10"/>
                    <a:pt x="10" y="10"/>
                  </a:cubicBezTo>
                  <a:cubicBezTo>
                    <a:pt x="10" y="11"/>
                    <a:pt x="10" y="11"/>
                    <a:pt x="9" y="11"/>
                  </a:cubicBezTo>
                  <a:cubicBezTo>
                    <a:pt x="9" y="11"/>
                    <a:pt x="9" y="11"/>
                    <a:pt x="9" y="11"/>
                  </a:cubicBezTo>
                  <a:cubicBezTo>
                    <a:pt x="9" y="11"/>
                    <a:pt x="9" y="11"/>
                    <a:pt x="9" y="11"/>
                  </a:cubicBezTo>
                  <a:cubicBezTo>
                    <a:pt x="9" y="11"/>
                    <a:pt x="9" y="11"/>
                    <a:pt x="9" y="11"/>
                  </a:cubicBezTo>
                  <a:cubicBezTo>
                    <a:pt x="9" y="11"/>
                    <a:pt x="9" y="11"/>
                    <a:pt x="9" y="11"/>
                  </a:cubicBezTo>
                  <a:cubicBezTo>
                    <a:pt x="9" y="11"/>
                    <a:pt x="9" y="11"/>
                    <a:pt x="9" y="11"/>
                  </a:cubicBezTo>
                  <a:cubicBezTo>
                    <a:pt x="9" y="11"/>
                    <a:pt x="9" y="11"/>
                    <a:pt x="9" y="11"/>
                  </a:cubicBezTo>
                  <a:cubicBezTo>
                    <a:pt x="9" y="11"/>
                    <a:pt x="9" y="12"/>
                    <a:pt x="9" y="12"/>
                  </a:cubicBezTo>
                  <a:cubicBezTo>
                    <a:pt x="9" y="12"/>
                    <a:pt x="9" y="12"/>
                    <a:pt x="9" y="12"/>
                  </a:cubicBezTo>
                  <a:cubicBezTo>
                    <a:pt x="6" y="14"/>
                    <a:pt x="4" y="17"/>
                    <a:pt x="3" y="21"/>
                  </a:cubicBezTo>
                  <a:cubicBezTo>
                    <a:pt x="3" y="21"/>
                    <a:pt x="3" y="21"/>
                    <a:pt x="3" y="21"/>
                  </a:cubicBezTo>
                  <a:cubicBezTo>
                    <a:pt x="3" y="21"/>
                    <a:pt x="3" y="21"/>
                    <a:pt x="3" y="21"/>
                  </a:cubicBezTo>
                  <a:cubicBezTo>
                    <a:pt x="1" y="25"/>
                    <a:pt x="0" y="30"/>
                    <a:pt x="0" y="35"/>
                  </a:cubicBezTo>
                  <a:cubicBezTo>
                    <a:pt x="0" y="40"/>
                    <a:pt x="1" y="45"/>
                    <a:pt x="3" y="49"/>
                  </a:cubicBezTo>
                  <a:cubicBezTo>
                    <a:pt x="3" y="49"/>
                    <a:pt x="3" y="49"/>
                    <a:pt x="3" y="49"/>
                  </a:cubicBezTo>
                  <a:cubicBezTo>
                    <a:pt x="3" y="49"/>
                    <a:pt x="3" y="49"/>
                    <a:pt x="3" y="50"/>
                  </a:cubicBezTo>
                  <a:cubicBezTo>
                    <a:pt x="4" y="53"/>
                    <a:pt x="7"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8" y="66"/>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70"/>
                    <a:pt x="29" y="70"/>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7"/>
                    <a:pt x="60" y="60"/>
                  </a:cubicBezTo>
                  <a:cubicBezTo>
                    <a:pt x="85" y="35"/>
                    <a:pt x="85" y="35"/>
                    <a:pt x="85" y="35"/>
                  </a:cubicBezTo>
                  <a:cubicBezTo>
                    <a:pt x="60" y="10"/>
                    <a:pt x="60" y="10"/>
                    <a:pt x="60" y="10"/>
                  </a:cubicBezTo>
                  <a:cubicBezTo>
                    <a:pt x="53" y="3"/>
                    <a:pt x="44"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p:nvSpPr>
          <p:spPr bwMode="auto">
            <a:xfrm>
              <a:off x="8259763" y="3770314"/>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7 w 169"/>
                <a:gd name="T23" fmla="*/ 108 h 116"/>
                <a:gd name="T24" fmla="*/ 157 w 169"/>
                <a:gd name="T25" fmla="*/ 108 h 116"/>
                <a:gd name="T26" fmla="*/ 157 w 169"/>
                <a:gd name="T27" fmla="*/ 108 h 116"/>
                <a:gd name="T28" fmla="*/ 158 w 169"/>
                <a:gd name="T29" fmla="*/ 109 h 116"/>
                <a:gd name="T30" fmla="*/ 158 w 169"/>
                <a:gd name="T31" fmla="*/ 109 h 116"/>
                <a:gd name="T32" fmla="*/ 168 w 169"/>
                <a:gd name="T33" fmla="*/ 115 h 116"/>
                <a:gd name="T34" fmla="*/ 168 w 169"/>
                <a:gd name="T35" fmla="*/ 115 h 116"/>
                <a:gd name="T36" fmla="*/ 168 w 169"/>
                <a:gd name="T37" fmla="*/ 115 h 116"/>
                <a:gd name="T38" fmla="*/ 168 w 169"/>
                <a:gd name="T39" fmla="*/ 115 h 116"/>
                <a:gd name="T40" fmla="*/ 169 w 169"/>
                <a:gd name="T41" fmla="*/ 116 h 116"/>
                <a:gd name="T42" fmla="*/ 169 w 169"/>
                <a:gd name="T43" fmla="*/ 116 h 116"/>
                <a:gd name="T44" fmla="*/ 169 w 169"/>
                <a:gd name="T45" fmla="*/ 116 h 116"/>
                <a:gd name="T46" fmla="*/ 169 w 169"/>
                <a:gd name="T47" fmla="*/ 116 h 116"/>
                <a:gd name="T48" fmla="*/ 63 w 169"/>
                <a:gd name="T49" fmla="*/ 10 h 116"/>
                <a:gd name="T50" fmla="*/ 38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9"/>
                    <a:pt x="158" y="109"/>
                  </a:cubicBezTo>
                  <a:cubicBezTo>
                    <a:pt x="158" y="109"/>
                    <a:pt x="158" y="109"/>
                    <a:pt x="158" y="109"/>
                  </a:cubicBezTo>
                  <a:cubicBezTo>
                    <a:pt x="161" y="110"/>
                    <a:pt x="165" y="112"/>
                    <a:pt x="168" y="115"/>
                  </a:cubicBezTo>
                  <a:cubicBezTo>
                    <a:pt x="168" y="115"/>
                    <a:pt x="168" y="115"/>
                    <a:pt x="168" y="115"/>
                  </a:cubicBezTo>
                  <a:cubicBezTo>
                    <a:pt x="168" y="115"/>
                    <a:pt x="168" y="115"/>
                    <a:pt x="168" y="115"/>
                  </a:cubicBezTo>
                  <a:cubicBezTo>
                    <a:pt x="168" y="115"/>
                    <a:pt x="168" y="115"/>
                    <a:pt x="168"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4"/>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noEditPoints="1"/>
            </p:cNvSpPr>
            <p:nvPr/>
          </p:nvSpPr>
          <p:spPr bwMode="auto">
            <a:xfrm>
              <a:off x="8362950" y="3956051"/>
              <a:ext cx="192088" cy="61913"/>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09 w 110"/>
                <a:gd name="T15" fmla="*/ 9 h 35"/>
                <a:gd name="T16" fmla="*/ 109 w 110"/>
                <a:gd name="T17" fmla="*/ 9 h 35"/>
                <a:gd name="T18" fmla="*/ 109 w 110"/>
                <a:gd name="T19" fmla="*/ 9 h 35"/>
                <a:gd name="T20" fmla="*/ 109 w 110"/>
                <a:gd name="T21" fmla="*/ 9 h 35"/>
                <a:gd name="T22" fmla="*/ 109 w 110"/>
                <a:gd name="T23" fmla="*/ 9 h 35"/>
                <a:gd name="T24" fmla="*/ 109 w 110"/>
                <a:gd name="T25" fmla="*/ 9 h 35"/>
                <a:gd name="T26" fmla="*/ 99 w 110"/>
                <a:gd name="T27" fmla="*/ 3 h 35"/>
                <a:gd name="T28" fmla="*/ 99 w 110"/>
                <a:gd name="T29" fmla="*/ 3 h 35"/>
                <a:gd name="T30" fmla="*/ 99 w 110"/>
                <a:gd name="T31" fmla="*/ 3 h 35"/>
                <a:gd name="T32" fmla="*/ 98 w 110"/>
                <a:gd name="T33" fmla="*/ 2 h 35"/>
                <a:gd name="T34" fmla="*/ 98 w 110"/>
                <a:gd name="T35" fmla="*/ 2 h 35"/>
                <a:gd name="T36" fmla="*/ 98 w 110"/>
                <a:gd name="T37" fmla="*/ 2 h 35"/>
                <a:gd name="T38" fmla="*/ 88 w 110"/>
                <a:gd name="T39" fmla="*/ 0 h 35"/>
                <a:gd name="T40" fmla="*/ 98 w 110"/>
                <a:gd name="T41" fmla="*/ 2 h 35"/>
                <a:gd name="T42" fmla="*/ 88 w 110"/>
                <a:gd name="T43" fmla="*/ 0 h 35"/>
                <a:gd name="T44" fmla="*/ 88 w 110"/>
                <a:gd name="T45" fmla="*/ 0 h 35"/>
                <a:gd name="T46" fmla="*/ 88 w 110"/>
                <a:gd name="T47" fmla="*/ 0 h 35"/>
                <a:gd name="T48" fmla="*/ 88 w 110"/>
                <a:gd name="T49" fmla="*/ 0 h 35"/>
                <a:gd name="T50" fmla="*/ 87 w 110"/>
                <a:gd name="T51" fmla="*/ 0 h 35"/>
                <a:gd name="T52" fmla="*/ 87 w 110"/>
                <a:gd name="T53" fmla="*/ 0 h 35"/>
                <a:gd name="T54" fmla="*/ 87 w 110"/>
                <a:gd name="T55" fmla="*/ 0 h 35"/>
                <a:gd name="T56" fmla="*/ 85 w 110"/>
                <a:gd name="T57" fmla="*/ 0 h 35"/>
                <a:gd name="T58" fmla="*/ 0 w 110"/>
                <a:gd name="T59" fmla="*/ 0 h 35"/>
                <a:gd name="T60" fmla="*/ 35 w 110"/>
                <a:gd name="T61" fmla="*/ 35 h 35"/>
                <a:gd name="T62" fmla="*/ 60 w 110"/>
                <a:gd name="T63" fmla="*/ 10 h 35"/>
                <a:gd name="T64" fmla="*/ 8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110" y="10"/>
                  </a:moveTo>
                  <a:cubicBezTo>
                    <a:pt x="110" y="10"/>
                    <a:pt x="110" y="10"/>
                    <a:pt x="110" y="10"/>
                  </a:cubicBez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9"/>
                  </a:moveTo>
                  <a:cubicBezTo>
                    <a:pt x="109" y="9"/>
                    <a:pt x="109" y="9"/>
                    <a:pt x="109" y="9"/>
                  </a:cubicBezTo>
                  <a:cubicBezTo>
                    <a:pt x="109" y="9"/>
                    <a:pt x="109" y="9"/>
                    <a:pt x="109" y="9"/>
                  </a:cubicBezTo>
                  <a:moveTo>
                    <a:pt x="109" y="9"/>
                  </a:moveTo>
                  <a:cubicBezTo>
                    <a:pt x="109" y="9"/>
                    <a:pt x="109" y="9"/>
                    <a:pt x="109" y="9"/>
                  </a:cubicBezTo>
                  <a:cubicBezTo>
                    <a:pt x="109" y="9"/>
                    <a:pt x="109" y="9"/>
                    <a:pt x="109" y="9"/>
                  </a:cubicBezTo>
                  <a:moveTo>
                    <a:pt x="99" y="3"/>
                  </a:moveTo>
                  <a:cubicBezTo>
                    <a:pt x="99" y="3"/>
                    <a:pt x="99" y="3"/>
                    <a:pt x="99" y="3"/>
                  </a:cubicBezTo>
                  <a:cubicBezTo>
                    <a:pt x="99" y="3"/>
                    <a:pt x="99" y="3"/>
                    <a:pt x="99" y="3"/>
                  </a:cubicBezTo>
                  <a:moveTo>
                    <a:pt x="98" y="2"/>
                  </a:moveTo>
                  <a:cubicBezTo>
                    <a:pt x="98" y="2"/>
                    <a:pt x="98" y="2"/>
                    <a:pt x="98" y="2"/>
                  </a:cubicBezTo>
                  <a:cubicBezTo>
                    <a:pt x="98" y="2"/>
                    <a:pt x="98" y="2"/>
                    <a:pt x="98" y="2"/>
                  </a:cubicBezTo>
                  <a:moveTo>
                    <a:pt x="88" y="0"/>
                  </a:moveTo>
                  <a:cubicBezTo>
                    <a:pt x="91" y="0"/>
                    <a:pt x="95" y="1"/>
                    <a:pt x="98" y="2"/>
                  </a:cubicBezTo>
                  <a:cubicBezTo>
                    <a:pt x="95" y="1"/>
                    <a:pt x="91"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8259763" y="4060826"/>
              <a:ext cx="295275" cy="204788"/>
            </a:xfrm>
            <a:custGeom>
              <a:avLst/>
              <a:gdLst>
                <a:gd name="T0" fmla="*/ 169 w 169"/>
                <a:gd name="T1" fmla="*/ 0 h 117"/>
                <a:gd name="T2" fmla="*/ 169 w 169"/>
                <a:gd name="T3" fmla="*/ 0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0"/>
                    <a:pt x="169" y="0"/>
                    <a:pt x="169" y="0"/>
                  </a:cubicBezTo>
                  <a:cubicBezTo>
                    <a:pt x="169" y="0"/>
                    <a:pt x="169" y="0"/>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10"/>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noEditPoints="1"/>
            </p:cNvSpPr>
            <p:nvPr/>
          </p:nvSpPr>
          <p:spPr bwMode="auto">
            <a:xfrm>
              <a:off x="8362950" y="4017964"/>
              <a:ext cx="192088" cy="61913"/>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6 h 36"/>
                <a:gd name="T44" fmla="*/ 110 w 110"/>
                <a:gd name="T45" fmla="*/ 26 h 36"/>
                <a:gd name="T46" fmla="*/ 110 w 110"/>
                <a:gd name="T47" fmla="*/ 26 h 36"/>
                <a:gd name="T48" fmla="*/ 110 w 110"/>
                <a:gd name="T49" fmla="*/ 25 h 36"/>
                <a:gd name="T50" fmla="*/ 110 w 110"/>
                <a:gd name="T51" fmla="*/ 25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5"/>
                    <a:pt x="88" y="36"/>
                  </a:cubicBezTo>
                  <a:cubicBezTo>
                    <a:pt x="91" y="35"/>
                    <a:pt x="95" y="35"/>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62" name="Freeform 56"/>
            <p:cNvSpPr>
              <a:spLocks noEditPoints="1"/>
            </p:cNvSpPr>
            <p:nvPr/>
          </p:nvSpPr>
          <p:spPr bwMode="auto">
            <a:xfrm>
              <a:off x="8510588" y="3956051"/>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49 h 71"/>
                <a:gd name="T42" fmla="*/ 33 w 33"/>
                <a:gd name="T43" fmla="*/ 49 h 71"/>
                <a:gd name="T44" fmla="*/ 33 w 33"/>
                <a:gd name="T45" fmla="*/ 21 h 71"/>
                <a:gd name="T46" fmla="*/ 27 w 33"/>
                <a:gd name="T47" fmla="*/ 12 h 71"/>
                <a:gd name="T48" fmla="*/ 27 w 33"/>
                <a:gd name="T49" fmla="*/ 12 h 71"/>
                <a:gd name="T50" fmla="*/ 27 w 33"/>
                <a:gd name="T51" fmla="*/ 12 h 71"/>
                <a:gd name="T52" fmla="*/ 26 w 33"/>
                <a:gd name="T53" fmla="*/ 11 h 71"/>
                <a:gd name="T54" fmla="*/ 26 w 33"/>
                <a:gd name="T55" fmla="*/ 11 h 71"/>
                <a:gd name="T56" fmla="*/ 26 w 33"/>
                <a:gd name="T57" fmla="*/ 11 h 71"/>
                <a:gd name="T58" fmla="*/ 26 w 33"/>
                <a:gd name="T59" fmla="*/ 11 h 71"/>
                <a:gd name="T60" fmla="*/ 26 w 33"/>
                <a:gd name="T61" fmla="*/ 11 h 71"/>
                <a:gd name="T62" fmla="*/ 25 w 33"/>
                <a:gd name="T63" fmla="*/ 10 h 71"/>
                <a:gd name="T64" fmla="*/ 24 w 33"/>
                <a:gd name="T65" fmla="*/ 9 h 71"/>
                <a:gd name="T66" fmla="*/ 24 w 33"/>
                <a:gd name="T67" fmla="*/ 9 h 71"/>
                <a:gd name="T68" fmla="*/ 24 w 33"/>
                <a:gd name="T69" fmla="*/ 9 h 71"/>
                <a:gd name="T70" fmla="*/ 14 w 33"/>
                <a:gd name="T71" fmla="*/ 3 h 71"/>
                <a:gd name="T72" fmla="*/ 14 w 33"/>
                <a:gd name="T73" fmla="*/ 3 h 71"/>
                <a:gd name="T74" fmla="*/ 14 w 33"/>
                <a:gd name="T75" fmla="*/ 3 h 71"/>
                <a:gd name="T76" fmla="*/ 13 w 33"/>
                <a:gd name="T77" fmla="*/ 2 h 71"/>
                <a:gd name="T78" fmla="*/ 13 w 33"/>
                <a:gd name="T79" fmla="*/ 2 h 71"/>
                <a:gd name="T80" fmla="*/ 3 w 33"/>
                <a:gd name="T81" fmla="*/ 0 h 71"/>
                <a:gd name="T82" fmla="*/ 2 w 33"/>
                <a:gd name="T83" fmla="*/ 0 h 71"/>
                <a:gd name="T84" fmla="*/ 2 w 33"/>
                <a:gd name="T85" fmla="*/ 0 h 71"/>
                <a:gd name="T86" fmla="*/ 0 w 33"/>
                <a:gd name="T87" fmla="*/ 0 h 71"/>
                <a:gd name="T88" fmla="*/ 2 w 33"/>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0"/>
                    <a:pt x="25" y="60"/>
                    <a:pt x="25" y="61"/>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49"/>
                  </a:moveTo>
                  <a:cubicBezTo>
                    <a:pt x="33" y="49"/>
                    <a:pt x="33" y="49"/>
                    <a:pt x="33" y="49"/>
                  </a:cubicBezTo>
                  <a:cubicBezTo>
                    <a:pt x="33" y="49"/>
                    <a:pt x="33" y="49"/>
                    <a:pt x="33" y="49"/>
                  </a:cubicBezTo>
                  <a:moveTo>
                    <a:pt x="33" y="21"/>
                  </a:moveTo>
                  <a:cubicBezTo>
                    <a:pt x="33" y="21"/>
                    <a:pt x="33" y="21"/>
                    <a:pt x="33" y="21"/>
                  </a:cubicBezTo>
                  <a:cubicBezTo>
                    <a:pt x="33" y="21"/>
                    <a:pt x="33" y="21"/>
                    <a:pt x="33" y="21"/>
                  </a:cubicBezTo>
                  <a:moveTo>
                    <a:pt x="27" y="12"/>
                  </a:moveTo>
                  <a:cubicBezTo>
                    <a:pt x="29" y="14"/>
                    <a:pt x="31" y="17"/>
                    <a:pt x="32" y="21"/>
                  </a:cubicBezTo>
                  <a:cubicBezTo>
                    <a:pt x="31" y="17"/>
                    <a:pt x="29" y="14"/>
                    <a:pt x="27" y="12"/>
                  </a:cubicBezTo>
                  <a:moveTo>
                    <a:pt x="26" y="11"/>
                  </a:moveTo>
                  <a:cubicBezTo>
                    <a:pt x="26" y="11"/>
                    <a:pt x="26" y="12"/>
                    <a:pt x="27" y="12"/>
                  </a:cubicBezTo>
                  <a:cubicBezTo>
                    <a:pt x="26" y="12"/>
                    <a:pt x="26" y="11"/>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4" y="9"/>
                  </a:moveTo>
                  <a:cubicBezTo>
                    <a:pt x="25" y="10"/>
                    <a:pt x="25" y="10"/>
                    <a:pt x="25" y="10"/>
                  </a:cubicBezTo>
                  <a:cubicBezTo>
                    <a:pt x="25" y="10"/>
                    <a:pt x="25" y="10"/>
                    <a:pt x="24" y="9"/>
                  </a:cubicBezTo>
                  <a:moveTo>
                    <a:pt x="24" y="9"/>
                  </a:moveTo>
                  <a:cubicBezTo>
                    <a:pt x="24" y="9"/>
                    <a:pt x="24" y="9"/>
                    <a:pt x="24" y="9"/>
                  </a:cubicBezTo>
                  <a:cubicBezTo>
                    <a:pt x="24" y="9"/>
                    <a:pt x="24" y="9"/>
                    <a:pt x="24" y="9"/>
                  </a:cubicBezTo>
                  <a:moveTo>
                    <a:pt x="14" y="3"/>
                  </a:moveTo>
                  <a:cubicBezTo>
                    <a:pt x="18" y="4"/>
                    <a:pt x="21" y="6"/>
                    <a:pt x="24" y="9"/>
                  </a:cubicBezTo>
                  <a:cubicBezTo>
                    <a:pt x="21" y="6"/>
                    <a:pt x="17" y="4"/>
                    <a:pt x="14" y="3"/>
                  </a:cubicBezTo>
                  <a:moveTo>
                    <a:pt x="13" y="2"/>
                  </a:moveTo>
                  <a:cubicBezTo>
                    <a:pt x="13" y="2"/>
                    <a:pt x="13" y="3"/>
                    <a:pt x="14" y="3"/>
                  </a:cubicBezTo>
                  <a:cubicBezTo>
                    <a:pt x="13" y="3"/>
                    <a:pt x="13" y="2"/>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p:cNvSpPr>
            <p:nvPr/>
          </p:nvSpPr>
          <p:spPr bwMode="auto">
            <a:xfrm>
              <a:off x="8433090" y="3956051"/>
              <a:ext cx="150813" cy="123825"/>
            </a:xfrm>
            <a:custGeom>
              <a:avLst/>
              <a:gdLst>
                <a:gd name="T0" fmla="*/ 50 w 86"/>
                <a:gd name="T1" fmla="*/ 0 h 71"/>
                <a:gd name="T2" fmla="*/ 0 w 86"/>
                <a:gd name="T3" fmla="*/ 35 h 71"/>
                <a:gd name="T4" fmla="*/ 50 w 86"/>
                <a:gd name="T5" fmla="*/ 71 h 71"/>
                <a:gd name="T6" fmla="*/ 52 w 86"/>
                <a:gd name="T7" fmla="*/ 71 h 71"/>
                <a:gd name="T8" fmla="*/ 53 w 86"/>
                <a:gd name="T9" fmla="*/ 71 h 71"/>
                <a:gd name="T10" fmla="*/ 53 w 86"/>
                <a:gd name="T11" fmla="*/ 71 h 71"/>
                <a:gd name="T12" fmla="*/ 63 w 86"/>
                <a:gd name="T13" fmla="*/ 68 h 71"/>
                <a:gd name="T14" fmla="*/ 64 w 86"/>
                <a:gd name="T15" fmla="*/ 68 h 71"/>
                <a:gd name="T16" fmla="*/ 75 w 86"/>
                <a:gd name="T17" fmla="*/ 61 h 71"/>
                <a:gd name="T18" fmla="*/ 75 w 86"/>
                <a:gd name="T19" fmla="*/ 61 h 71"/>
                <a:gd name="T20" fmla="*/ 75 w 86"/>
                <a:gd name="T21" fmla="*/ 61 h 71"/>
                <a:gd name="T22" fmla="*/ 75 w 86"/>
                <a:gd name="T23" fmla="*/ 60 h 71"/>
                <a:gd name="T24" fmla="*/ 75 w 86"/>
                <a:gd name="T25" fmla="*/ 60 h 71"/>
                <a:gd name="T26" fmla="*/ 76 w 86"/>
                <a:gd name="T27" fmla="*/ 60 h 71"/>
                <a:gd name="T28" fmla="*/ 76 w 86"/>
                <a:gd name="T29" fmla="*/ 60 h 71"/>
                <a:gd name="T30" fmla="*/ 76 w 86"/>
                <a:gd name="T31" fmla="*/ 60 h 71"/>
                <a:gd name="T32" fmla="*/ 83 w 86"/>
                <a:gd name="T33" fmla="*/ 50 h 71"/>
                <a:gd name="T34" fmla="*/ 83 w 86"/>
                <a:gd name="T35" fmla="*/ 49 h 71"/>
                <a:gd name="T36" fmla="*/ 83 w 86"/>
                <a:gd name="T37" fmla="*/ 21 h 71"/>
                <a:gd name="T38" fmla="*/ 82 w 86"/>
                <a:gd name="T39" fmla="*/ 21 h 71"/>
                <a:gd name="T40" fmla="*/ 77 w 86"/>
                <a:gd name="T41" fmla="*/ 12 h 71"/>
                <a:gd name="T42" fmla="*/ 76 w 86"/>
                <a:gd name="T43" fmla="*/ 11 h 71"/>
                <a:gd name="T44" fmla="*/ 76 w 86"/>
                <a:gd name="T45" fmla="*/ 11 h 71"/>
                <a:gd name="T46" fmla="*/ 76 w 86"/>
                <a:gd name="T47" fmla="*/ 11 h 71"/>
                <a:gd name="T48" fmla="*/ 75 w 86"/>
                <a:gd name="T49" fmla="*/ 10 h 71"/>
                <a:gd name="T50" fmla="*/ 75 w 86"/>
                <a:gd name="T51" fmla="*/ 10 h 71"/>
                <a:gd name="T52" fmla="*/ 75 w 86"/>
                <a:gd name="T53" fmla="*/ 10 h 71"/>
                <a:gd name="T54" fmla="*/ 74 w 86"/>
                <a:gd name="T55" fmla="*/ 9 h 71"/>
                <a:gd name="T56" fmla="*/ 74 w 86"/>
                <a:gd name="T57" fmla="*/ 9 h 71"/>
                <a:gd name="T58" fmla="*/ 64 w 86"/>
                <a:gd name="T59" fmla="*/ 3 h 71"/>
                <a:gd name="T60" fmla="*/ 63 w 86"/>
                <a:gd name="T61" fmla="*/ 2 h 71"/>
                <a:gd name="T62" fmla="*/ 53 w 86"/>
                <a:gd name="T63" fmla="*/ 0 h 71"/>
                <a:gd name="T64" fmla="*/ 53 w 86"/>
                <a:gd name="T65" fmla="*/ 0 h 71"/>
                <a:gd name="T66" fmla="*/ 52 w 8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 h="71">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49"/>
                    <a:pt x="83" y="49"/>
                    <a:pt x="83" y="49"/>
                  </a:cubicBezTo>
                  <a:cubicBezTo>
                    <a:pt x="83" y="49"/>
                    <a:pt x="83" y="49"/>
                    <a:pt x="83" y="49"/>
                  </a:cubicBezTo>
                  <a:cubicBezTo>
                    <a:pt x="85" y="45"/>
                    <a:pt x="86" y="40"/>
                    <a:pt x="86" y="35"/>
                  </a:cubicBezTo>
                  <a:cubicBezTo>
                    <a:pt x="86" y="30"/>
                    <a:pt x="85" y="25"/>
                    <a:pt x="83" y="21"/>
                  </a:cubicBezTo>
                  <a:cubicBezTo>
                    <a:pt x="83" y="21"/>
                    <a:pt x="83" y="21"/>
                    <a:pt x="83" y="21"/>
                  </a:cubicBezTo>
                  <a:cubicBezTo>
                    <a:pt x="82" y="21"/>
                    <a:pt x="82" y="21"/>
                    <a:pt x="82" y="21"/>
                  </a:cubicBezTo>
                  <a:cubicBezTo>
                    <a:pt x="81" y="17"/>
                    <a:pt x="79" y="14"/>
                    <a:pt x="77" y="12"/>
                  </a:cubicBezTo>
                  <a:cubicBezTo>
                    <a:pt x="77" y="12"/>
                    <a:pt x="77" y="12"/>
                    <a:pt x="77" y="12"/>
                  </a:cubicBezTo>
                  <a:cubicBezTo>
                    <a:pt x="76" y="12"/>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4" y="9"/>
                  </a:cubicBezTo>
                  <a:cubicBezTo>
                    <a:pt x="74" y="9"/>
                    <a:pt x="74" y="9"/>
                    <a:pt x="74" y="9"/>
                  </a:cubicBezTo>
                  <a:cubicBezTo>
                    <a:pt x="74" y="9"/>
                    <a:pt x="74" y="9"/>
                    <a:pt x="74" y="9"/>
                  </a:cubicBezTo>
                  <a:cubicBezTo>
                    <a:pt x="74" y="9"/>
                    <a:pt x="74" y="9"/>
                    <a:pt x="74" y="9"/>
                  </a:cubicBezTo>
                  <a:cubicBezTo>
                    <a:pt x="71" y="6"/>
                    <a:pt x="68" y="4"/>
                    <a:pt x="64" y="3"/>
                  </a:cubicBezTo>
                  <a:cubicBezTo>
                    <a:pt x="64" y="3"/>
                    <a:pt x="64" y="3"/>
                    <a:pt x="64" y="3"/>
                  </a:cubicBezTo>
                  <a:cubicBezTo>
                    <a:pt x="63" y="3"/>
                    <a:pt x="63" y="2"/>
                    <a:pt x="63" y="2"/>
                  </a:cubicBezTo>
                  <a:cubicBezTo>
                    <a:pt x="63" y="2"/>
                    <a:pt x="63" y="2"/>
                    <a:pt x="63" y="2"/>
                  </a:cubicBezTo>
                  <a:cubicBezTo>
                    <a:pt x="63" y="2"/>
                    <a:pt x="63" y="2"/>
                    <a:pt x="63" y="2"/>
                  </a:cubicBezTo>
                  <a:cubicBezTo>
                    <a:pt x="60" y="1"/>
                    <a:pt x="56"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a:grpSpLocks noChangeAspect="1"/>
          </p:cNvGrpSpPr>
          <p:nvPr/>
        </p:nvGrpSpPr>
        <p:grpSpPr>
          <a:xfrm>
            <a:off x="4684711" y="1072680"/>
            <a:ext cx="1167897" cy="495300"/>
            <a:chOff x="7413625" y="911226"/>
            <a:chExt cx="1167897" cy="495300"/>
          </a:xfrm>
        </p:grpSpPr>
        <p:sp>
          <p:nvSpPr>
            <p:cNvPr id="64" name="Freeform 58"/>
            <p:cNvSpPr>
              <a:spLocks noEditPoints="1"/>
            </p:cNvSpPr>
            <p:nvPr/>
          </p:nvSpPr>
          <p:spPr bwMode="auto">
            <a:xfrm>
              <a:off x="7413625" y="1096964"/>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1 w 664"/>
                <a:gd name="T33" fmla="*/ 21 h 71"/>
                <a:gd name="T34" fmla="*/ 664 w 664"/>
                <a:gd name="T35" fmla="*/ 36 h 71"/>
                <a:gd name="T36" fmla="*/ 661 w 664"/>
                <a:gd name="T37" fmla="*/ 50 h 71"/>
                <a:gd name="T38" fmla="*/ 664 w 664"/>
                <a:gd name="T39" fmla="*/ 36 h 71"/>
                <a:gd name="T40" fmla="*/ 661 w 664"/>
                <a:gd name="T41" fmla="*/ 21 h 71"/>
                <a:gd name="T42" fmla="*/ 660 w 664"/>
                <a:gd name="T43" fmla="*/ 21 h 71"/>
                <a:gd name="T44" fmla="*/ 660 w 664"/>
                <a:gd name="T45" fmla="*/ 21 h 71"/>
                <a:gd name="T46" fmla="*/ 660 w 664"/>
                <a:gd name="T47" fmla="*/ 21 h 71"/>
                <a:gd name="T48" fmla="*/ 543 w 664"/>
                <a:gd name="T49" fmla="*/ 0 h 71"/>
                <a:gd name="T50" fmla="*/ 35 w 664"/>
                <a:gd name="T51" fmla="*/ 0 h 71"/>
                <a:gd name="T52" fmla="*/ 0 w 664"/>
                <a:gd name="T53" fmla="*/ 36 h 71"/>
                <a:gd name="T54" fmla="*/ 35 w 664"/>
                <a:gd name="T55" fmla="*/ 71 h 71"/>
                <a:gd name="T56" fmla="*/ 543 w 664"/>
                <a:gd name="T57" fmla="*/ 71 h 71"/>
                <a:gd name="T58" fmla="*/ 578 w 664"/>
                <a:gd name="T59" fmla="*/ 36 h 71"/>
                <a:gd name="T60" fmla="*/ 543 w 664"/>
                <a:gd name="T6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4" h="71">
                  <a:moveTo>
                    <a:pt x="654" y="60"/>
                  </a:moveTo>
                  <a:cubicBezTo>
                    <a:pt x="653" y="60"/>
                    <a:pt x="653" y="61"/>
                    <a:pt x="653" y="61"/>
                  </a:cubicBezTo>
                  <a:cubicBezTo>
                    <a:pt x="653" y="61"/>
                    <a:pt x="653" y="61"/>
                    <a:pt x="653" y="61"/>
                  </a:cubicBezTo>
                  <a:cubicBezTo>
                    <a:pt x="653" y="61"/>
                    <a:pt x="653"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1" y="21"/>
                  </a:moveTo>
                  <a:cubicBezTo>
                    <a:pt x="663" y="26"/>
                    <a:pt x="664" y="31"/>
                    <a:pt x="664" y="36"/>
                  </a:cubicBezTo>
                  <a:cubicBezTo>
                    <a:pt x="664" y="40"/>
                    <a:pt x="663" y="45"/>
                    <a:pt x="661" y="50"/>
                  </a:cubicBezTo>
                  <a:cubicBezTo>
                    <a:pt x="663" y="45"/>
                    <a:pt x="664" y="41"/>
                    <a:pt x="664" y="36"/>
                  </a:cubicBezTo>
                  <a:cubicBezTo>
                    <a:pt x="664" y="30"/>
                    <a:pt x="663" y="25"/>
                    <a:pt x="661" y="21"/>
                  </a:cubicBezTo>
                  <a:moveTo>
                    <a:pt x="660" y="21"/>
                  </a:moveTo>
                  <a:cubicBezTo>
                    <a:pt x="660" y="21"/>
                    <a:pt x="660" y="21"/>
                    <a:pt x="660" y="21"/>
                  </a:cubicBezTo>
                  <a:cubicBezTo>
                    <a:pt x="660" y="21"/>
                    <a:pt x="660" y="21"/>
                    <a:pt x="660" y="21"/>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9"/>
            <p:cNvSpPr>
              <a:spLocks noEditPoints="1"/>
            </p:cNvSpPr>
            <p:nvPr/>
          </p:nvSpPr>
          <p:spPr bwMode="auto">
            <a:xfrm>
              <a:off x="8259763" y="911226"/>
              <a:ext cx="309563" cy="290513"/>
            </a:xfrm>
            <a:custGeom>
              <a:avLst/>
              <a:gdLst>
                <a:gd name="T0" fmla="*/ 177 w 177"/>
                <a:gd name="T1" fmla="*/ 156 h 166"/>
                <a:gd name="T2" fmla="*/ 177 w 177"/>
                <a:gd name="T3" fmla="*/ 156 h 166"/>
                <a:gd name="T4" fmla="*/ 177 w 177"/>
                <a:gd name="T5" fmla="*/ 156 h 166"/>
                <a:gd name="T6" fmla="*/ 177 w 177"/>
                <a:gd name="T7" fmla="*/ 156 h 166"/>
                <a:gd name="T8" fmla="*/ 170 w 177"/>
                <a:gd name="T9" fmla="*/ 166 h 166"/>
                <a:gd name="T10" fmla="*/ 170 w 177"/>
                <a:gd name="T11" fmla="*/ 166 h 166"/>
                <a:gd name="T12" fmla="*/ 177 w 177"/>
                <a:gd name="T13" fmla="*/ 156 h 166"/>
                <a:gd name="T14" fmla="*/ 177 w 177"/>
                <a:gd name="T15" fmla="*/ 156 h 166"/>
                <a:gd name="T16" fmla="*/ 177 w 177"/>
                <a:gd name="T17" fmla="*/ 156 h 166"/>
                <a:gd name="T18" fmla="*/ 177 w 177"/>
                <a:gd name="T19" fmla="*/ 156 h 166"/>
                <a:gd name="T20" fmla="*/ 177 w 177"/>
                <a:gd name="T21" fmla="*/ 156 h 166"/>
                <a:gd name="T22" fmla="*/ 177 w 177"/>
                <a:gd name="T23" fmla="*/ 156 h 166"/>
                <a:gd name="T24" fmla="*/ 38 w 177"/>
                <a:gd name="T25" fmla="*/ 0 h 166"/>
                <a:gd name="T26" fmla="*/ 13 w 177"/>
                <a:gd name="T27" fmla="*/ 11 h 166"/>
                <a:gd name="T28" fmla="*/ 13 w 177"/>
                <a:gd name="T29" fmla="*/ 61 h 166"/>
                <a:gd name="T30" fmla="*/ 59 w 177"/>
                <a:gd name="T31" fmla="*/ 106 h 166"/>
                <a:gd name="T32" fmla="*/ 144 w 177"/>
                <a:gd name="T33" fmla="*/ 106 h 166"/>
                <a:gd name="T34" fmla="*/ 144 w 177"/>
                <a:gd name="T35" fmla="*/ 106 h 166"/>
                <a:gd name="T36" fmla="*/ 147 w 177"/>
                <a:gd name="T37" fmla="*/ 106 h 166"/>
                <a:gd name="T38" fmla="*/ 147 w 177"/>
                <a:gd name="T39" fmla="*/ 106 h 166"/>
                <a:gd name="T40" fmla="*/ 147 w 177"/>
                <a:gd name="T41" fmla="*/ 106 h 166"/>
                <a:gd name="T42" fmla="*/ 157 w 177"/>
                <a:gd name="T43" fmla="*/ 108 h 166"/>
                <a:gd name="T44" fmla="*/ 157 w 177"/>
                <a:gd name="T45" fmla="*/ 109 h 166"/>
                <a:gd name="T46" fmla="*/ 157 w 177"/>
                <a:gd name="T47" fmla="*/ 109 h 166"/>
                <a:gd name="T48" fmla="*/ 169 w 177"/>
                <a:gd name="T49" fmla="*/ 116 h 166"/>
                <a:gd name="T50" fmla="*/ 63 w 177"/>
                <a:gd name="T51" fmla="*/ 11 h 166"/>
                <a:gd name="T52" fmla="*/ 38 w 177"/>
                <a:gd name="T5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7" h="166">
                  <a:moveTo>
                    <a:pt x="177" y="156"/>
                  </a:moveTo>
                  <a:cubicBezTo>
                    <a:pt x="177" y="156"/>
                    <a:pt x="177" y="156"/>
                    <a:pt x="177" y="156"/>
                  </a:cubicBezTo>
                  <a:cubicBezTo>
                    <a:pt x="177" y="156"/>
                    <a:pt x="177" y="156"/>
                    <a:pt x="177" y="156"/>
                  </a:cubicBezTo>
                  <a:cubicBezTo>
                    <a:pt x="177" y="156"/>
                    <a:pt x="177" y="156"/>
                    <a:pt x="177" y="156"/>
                  </a:cubicBezTo>
                  <a:cubicBezTo>
                    <a:pt x="175" y="160"/>
                    <a:pt x="173" y="163"/>
                    <a:pt x="170" y="166"/>
                  </a:cubicBezTo>
                  <a:cubicBezTo>
                    <a:pt x="170" y="166"/>
                    <a:pt x="170" y="166"/>
                    <a:pt x="170" y="166"/>
                  </a:cubicBezTo>
                  <a:cubicBezTo>
                    <a:pt x="173" y="163"/>
                    <a:pt x="175" y="159"/>
                    <a:pt x="177" y="156"/>
                  </a:cubicBezTo>
                  <a:moveTo>
                    <a:pt x="177" y="156"/>
                  </a:moveTo>
                  <a:cubicBezTo>
                    <a:pt x="177" y="156"/>
                    <a:pt x="177" y="156"/>
                    <a:pt x="177" y="156"/>
                  </a:cubicBezTo>
                  <a:cubicBezTo>
                    <a:pt x="177" y="156"/>
                    <a:pt x="177" y="156"/>
                    <a:pt x="177" y="156"/>
                  </a:cubicBezTo>
                  <a:cubicBezTo>
                    <a:pt x="177" y="156"/>
                    <a:pt x="177" y="156"/>
                    <a:pt x="177" y="156"/>
                  </a:cubicBezTo>
                  <a:cubicBezTo>
                    <a:pt x="177" y="156"/>
                    <a:pt x="177" y="156"/>
                    <a:pt x="177" y="156"/>
                  </a:cubicBezTo>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7" y="106"/>
                  </a:cubicBezTo>
                  <a:cubicBezTo>
                    <a:pt x="147" y="106"/>
                    <a:pt x="147" y="106"/>
                    <a:pt x="147" y="106"/>
                  </a:cubicBezTo>
                  <a:cubicBezTo>
                    <a:pt x="147" y="106"/>
                    <a:pt x="147" y="106"/>
                    <a:pt x="147" y="106"/>
                  </a:cubicBezTo>
                  <a:cubicBezTo>
                    <a:pt x="151" y="107"/>
                    <a:pt x="154" y="107"/>
                    <a:pt x="157" y="108"/>
                  </a:cubicBezTo>
                  <a:cubicBezTo>
                    <a:pt x="157" y="108"/>
                    <a:pt x="157" y="108"/>
                    <a:pt x="157" y="109"/>
                  </a:cubicBezTo>
                  <a:cubicBezTo>
                    <a:pt x="157" y="109"/>
                    <a:pt x="157" y="109"/>
                    <a:pt x="157" y="109"/>
                  </a:cubicBezTo>
                  <a:cubicBezTo>
                    <a:pt x="161" y="110"/>
                    <a:pt x="165" y="113"/>
                    <a:pt x="169" y="116"/>
                  </a:cubicBezTo>
                  <a:cubicBezTo>
                    <a:pt x="63" y="11"/>
                    <a:pt x="63" y="11"/>
                    <a:pt x="63" y="11"/>
                  </a:cubicBezTo>
                  <a:cubicBezTo>
                    <a:pt x="57" y="4"/>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noEditPoints="1"/>
            </p:cNvSpPr>
            <p:nvPr/>
          </p:nvSpPr>
          <p:spPr bwMode="auto">
            <a:xfrm>
              <a:off x="8362950" y="1096964"/>
              <a:ext cx="211138" cy="87313"/>
            </a:xfrm>
            <a:custGeom>
              <a:avLst/>
              <a:gdLst>
                <a:gd name="T0" fmla="*/ 118 w 121"/>
                <a:gd name="T1" fmla="*/ 50 h 50"/>
                <a:gd name="T2" fmla="*/ 118 w 121"/>
                <a:gd name="T3" fmla="*/ 50 h 50"/>
                <a:gd name="T4" fmla="*/ 118 w 121"/>
                <a:gd name="T5" fmla="*/ 50 h 50"/>
                <a:gd name="T6" fmla="*/ 118 w 121"/>
                <a:gd name="T7" fmla="*/ 50 h 50"/>
                <a:gd name="T8" fmla="*/ 118 w 121"/>
                <a:gd name="T9" fmla="*/ 50 h 50"/>
                <a:gd name="T10" fmla="*/ 118 w 121"/>
                <a:gd name="T11" fmla="*/ 50 h 50"/>
                <a:gd name="T12" fmla="*/ 118 w 121"/>
                <a:gd name="T13" fmla="*/ 50 h 50"/>
                <a:gd name="T14" fmla="*/ 118 w 121"/>
                <a:gd name="T15" fmla="*/ 50 h 50"/>
                <a:gd name="T16" fmla="*/ 121 w 121"/>
                <a:gd name="T17" fmla="*/ 36 h 50"/>
                <a:gd name="T18" fmla="*/ 118 w 121"/>
                <a:gd name="T19" fmla="*/ 50 h 50"/>
                <a:gd name="T20" fmla="*/ 118 w 121"/>
                <a:gd name="T21" fmla="*/ 50 h 50"/>
                <a:gd name="T22" fmla="*/ 121 w 121"/>
                <a:gd name="T23" fmla="*/ 36 h 50"/>
                <a:gd name="T24" fmla="*/ 98 w 121"/>
                <a:gd name="T25" fmla="*/ 3 h 50"/>
                <a:gd name="T26" fmla="*/ 98 w 121"/>
                <a:gd name="T27" fmla="*/ 3 h 50"/>
                <a:gd name="T28" fmla="*/ 98 w 121"/>
                <a:gd name="T29" fmla="*/ 3 h 50"/>
                <a:gd name="T30" fmla="*/ 88 w 121"/>
                <a:gd name="T31" fmla="*/ 0 h 50"/>
                <a:gd name="T32" fmla="*/ 98 w 121"/>
                <a:gd name="T33" fmla="*/ 2 h 50"/>
                <a:gd name="T34" fmla="*/ 88 w 121"/>
                <a:gd name="T35" fmla="*/ 0 h 50"/>
                <a:gd name="T36" fmla="*/ 88 w 121"/>
                <a:gd name="T37" fmla="*/ 0 h 50"/>
                <a:gd name="T38" fmla="*/ 88 w 121"/>
                <a:gd name="T39" fmla="*/ 0 h 50"/>
                <a:gd name="T40" fmla="*/ 88 w 121"/>
                <a:gd name="T41" fmla="*/ 0 h 50"/>
                <a:gd name="T42" fmla="*/ 85 w 121"/>
                <a:gd name="T43" fmla="*/ 0 h 50"/>
                <a:gd name="T44" fmla="*/ 0 w 121"/>
                <a:gd name="T45" fmla="*/ 0 h 50"/>
                <a:gd name="T46" fmla="*/ 35 w 121"/>
                <a:gd name="T47" fmla="*/ 36 h 50"/>
                <a:gd name="T48" fmla="*/ 60 w 121"/>
                <a:gd name="T49" fmla="*/ 11 h 50"/>
                <a:gd name="T50" fmla="*/ 85 w 121"/>
                <a:gd name="T5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1" h="50">
                  <a:moveTo>
                    <a:pt x="118" y="50"/>
                  </a:moveTo>
                  <a:cubicBezTo>
                    <a:pt x="118" y="50"/>
                    <a:pt x="118" y="50"/>
                    <a:pt x="118" y="50"/>
                  </a:cubicBezTo>
                  <a:cubicBezTo>
                    <a:pt x="118" y="50"/>
                    <a:pt x="118" y="50"/>
                    <a:pt x="118" y="50"/>
                  </a:cubicBezTo>
                  <a:moveTo>
                    <a:pt x="118" y="50"/>
                  </a:moveTo>
                  <a:cubicBezTo>
                    <a:pt x="118" y="50"/>
                    <a:pt x="118" y="50"/>
                    <a:pt x="118" y="50"/>
                  </a:cubicBezTo>
                  <a:cubicBezTo>
                    <a:pt x="118" y="50"/>
                    <a:pt x="118" y="50"/>
                    <a:pt x="118" y="50"/>
                  </a:cubicBezTo>
                  <a:cubicBezTo>
                    <a:pt x="118" y="50"/>
                    <a:pt x="118" y="50"/>
                    <a:pt x="118" y="50"/>
                  </a:cubicBezTo>
                  <a:cubicBezTo>
                    <a:pt x="118" y="50"/>
                    <a:pt x="118" y="50"/>
                    <a:pt x="118" y="50"/>
                  </a:cubicBezTo>
                  <a:moveTo>
                    <a:pt x="121" y="36"/>
                  </a:moveTo>
                  <a:cubicBezTo>
                    <a:pt x="121" y="40"/>
                    <a:pt x="120" y="45"/>
                    <a:pt x="118" y="50"/>
                  </a:cubicBezTo>
                  <a:cubicBezTo>
                    <a:pt x="118" y="50"/>
                    <a:pt x="118" y="50"/>
                    <a:pt x="118" y="50"/>
                  </a:cubicBezTo>
                  <a:cubicBezTo>
                    <a:pt x="120" y="45"/>
                    <a:pt x="121" y="40"/>
                    <a:pt x="121" y="36"/>
                  </a:cubicBezTo>
                  <a:moveTo>
                    <a:pt x="98" y="3"/>
                  </a:moveTo>
                  <a:cubicBezTo>
                    <a:pt x="98" y="3"/>
                    <a:pt x="98" y="3"/>
                    <a:pt x="98" y="3"/>
                  </a:cubicBezTo>
                  <a:cubicBezTo>
                    <a:pt x="98" y="3"/>
                    <a:pt x="98" y="3"/>
                    <a:pt x="98" y="3"/>
                  </a:cubicBezTo>
                  <a:moveTo>
                    <a:pt x="88" y="0"/>
                  </a:moveTo>
                  <a:cubicBezTo>
                    <a:pt x="92" y="1"/>
                    <a:pt x="95" y="1"/>
                    <a:pt x="98" y="2"/>
                  </a:cubicBezTo>
                  <a:cubicBezTo>
                    <a:pt x="95" y="1"/>
                    <a:pt x="92" y="1"/>
                    <a:pt x="88" y="0"/>
                  </a:cubicBezTo>
                  <a:moveTo>
                    <a:pt x="88" y="0"/>
                  </a:moveTo>
                  <a:cubicBezTo>
                    <a:pt x="88" y="0"/>
                    <a:pt x="88" y="0"/>
                    <a:pt x="88" y="0"/>
                  </a:cubicBezTo>
                  <a:cubicBezTo>
                    <a:pt x="88" y="0"/>
                    <a:pt x="88" y="0"/>
                    <a:pt x="88"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noEditPoints="1"/>
            </p:cNvSpPr>
            <p:nvPr/>
          </p:nvSpPr>
          <p:spPr bwMode="auto">
            <a:xfrm>
              <a:off x="8259763" y="1114426"/>
              <a:ext cx="309563" cy="292100"/>
            </a:xfrm>
            <a:custGeom>
              <a:avLst/>
              <a:gdLst>
                <a:gd name="T0" fmla="*/ 169 w 177"/>
                <a:gd name="T1" fmla="*/ 51 h 167"/>
                <a:gd name="T2" fmla="*/ 169 w 177"/>
                <a:gd name="T3" fmla="*/ 51 h 167"/>
                <a:gd name="T4" fmla="*/ 169 w 177"/>
                <a:gd name="T5" fmla="*/ 51 h 167"/>
                <a:gd name="T6" fmla="*/ 169 w 177"/>
                <a:gd name="T7" fmla="*/ 51 h 167"/>
                <a:gd name="T8" fmla="*/ 169 w 177"/>
                <a:gd name="T9" fmla="*/ 51 h 167"/>
                <a:gd name="T10" fmla="*/ 169 w 177"/>
                <a:gd name="T11" fmla="*/ 51 h 167"/>
                <a:gd name="T12" fmla="*/ 169 w 177"/>
                <a:gd name="T13" fmla="*/ 51 h 167"/>
                <a:gd name="T14" fmla="*/ 169 w 177"/>
                <a:gd name="T15" fmla="*/ 51 h 167"/>
                <a:gd name="T16" fmla="*/ 158 w 177"/>
                <a:gd name="T17" fmla="*/ 58 h 167"/>
                <a:gd name="T18" fmla="*/ 158 w 177"/>
                <a:gd name="T19" fmla="*/ 58 h 167"/>
                <a:gd name="T20" fmla="*/ 157 w 177"/>
                <a:gd name="T21" fmla="*/ 58 h 167"/>
                <a:gd name="T22" fmla="*/ 157 w 177"/>
                <a:gd name="T23" fmla="*/ 59 h 167"/>
                <a:gd name="T24" fmla="*/ 157 w 177"/>
                <a:gd name="T25" fmla="*/ 59 h 167"/>
                <a:gd name="T26" fmla="*/ 147 w 177"/>
                <a:gd name="T27" fmla="*/ 61 h 167"/>
                <a:gd name="T28" fmla="*/ 147 w 177"/>
                <a:gd name="T29" fmla="*/ 61 h 167"/>
                <a:gd name="T30" fmla="*/ 147 w 177"/>
                <a:gd name="T31" fmla="*/ 61 h 167"/>
                <a:gd name="T32" fmla="*/ 146 w 177"/>
                <a:gd name="T33" fmla="*/ 61 h 167"/>
                <a:gd name="T34" fmla="*/ 146 w 177"/>
                <a:gd name="T35" fmla="*/ 61 h 167"/>
                <a:gd name="T36" fmla="*/ 144 w 177"/>
                <a:gd name="T37" fmla="*/ 61 h 167"/>
                <a:gd name="T38" fmla="*/ 144 w 177"/>
                <a:gd name="T39" fmla="*/ 61 h 167"/>
                <a:gd name="T40" fmla="*/ 59 w 177"/>
                <a:gd name="T41" fmla="*/ 61 h 167"/>
                <a:gd name="T42" fmla="*/ 13 w 177"/>
                <a:gd name="T43" fmla="*/ 107 h 167"/>
                <a:gd name="T44" fmla="*/ 13 w 177"/>
                <a:gd name="T45" fmla="*/ 157 h 167"/>
                <a:gd name="T46" fmla="*/ 38 w 177"/>
                <a:gd name="T47" fmla="*/ 167 h 167"/>
                <a:gd name="T48" fmla="*/ 63 w 177"/>
                <a:gd name="T49" fmla="*/ 157 h 167"/>
                <a:gd name="T50" fmla="*/ 169 w 177"/>
                <a:gd name="T51" fmla="*/ 51 h 167"/>
                <a:gd name="T52" fmla="*/ 176 w 177"/>
                <a:gd name="T53" fmla="*/ 11 h 167"/>
                <a:gd name="T54" fmla="*/ 177 w 177"/>
                <a:gd name="T55" fmla="*/ 11 h 167"/>
                <a:gd name="T56" fmla="*/ 176 w 177"/>
                <a:gd name="T57" fmla="*/ 11 h 167"/>
                <a:gd name="T58" fmla="*/ 169 w 177"/>
                <a:gd name="T59" fmla="*/ 0 h 167"/>
                <a:gd name="T60" fmla="*/ 169 w 177"/>
                <a:gd name="T61" fmla="*/ 0 h 167"/>
                <a:gd name="T62" fmla="*/ 171 w 177"/>
                <a:gd name="T63" fmla="*/ 3 h 167"/>
                <a:gd name="T64" fmla="*/ 171 w 177"/>
                <a:gd name="T65" fmla="*/ 3 h 167"/>
                <a:gd name="T66" fmla="*/ 171 w 177"/>
                <a:gd name="T67" fmla="*/ 3 h 167"/>
                <a:gd name="T68" fmla="*/ 171 w 177"/>
                <a:gd name="T69" fmla="*/ 3 h 167"/>
                <a:gd name="T70" fmla="*/ 171 w 177"/>
                <a:gd name="T71" fmla="*/ 3 h 167"/>
                <a:gd name="T72" fmla="*/ 176 w 177"/>
                <a:gd name="T73" fmla="*/ 10 h 167"/>
                <a:gd name="T74" fmla="*/ 176 w 177"/>
                <a:gd name="T75" fmla="*/ 10 h 167"/>
                <a:gd name="T76" fmla="*/ 176 w 177"/>
                <a:gd name="T77" fmla="*/ 10 h 167"/>
                <a:gd name="T78" fmla="*/ 176 w 177"/>
                <a:gd name="T79" fmla="*/ 10 h 167"/>
                <a:gd name="T80" fmla="*/ 176 w 177"/>
                <a:gd name="T81" fmla="*/ 10 h 167"/>
                <a:gd name="T82" fmla="*/ 176 w 177"/>
                <a:gd name="T83" fmla="*/ 11 h 167"/>
                <a:gd name="T84" fmla="*/ 169 w 177"/>
                <a:gd name="T85" fmla="*/ 1 h 167"/>
                <a:gd name="T86" fmla="*/ 169 w 177"/>
                <a:gd name="T8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 h="167">
                  <a:moveTo>
                    <a:pt x="169" y="51"/>
                  </a:moveTo>
                  <a:cubicBezTo>
                    <a:pt x="169" y="51"/>
                    <a:pt x="169" y="51"/>
                    <a:pt x="169" y="51"/>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5" y="54"/>
                    <a:pt x="162" y="57"/>
                    <a:pt x="158" y="58"/>
                  </a:cubicBezTo>
                  <a:cubicBezTo>
                    <a:pt x="158" y="58"/>
                    <a:pt x="158" y="58"/>
                    <a:pt x="158" y="58"/>
                  </a:cubicBezTo>
                  <a:cubicBezTo>
                    <a:pt x="157" y="58"/>
                    <a:pt x="157" y="58"/>
                    <a:pt x="157" y="58"/>
                  </a:cubicBezTo>
                  <a:cubicBezTo>
                    <a:pt x="157" y="58"/>
                    <a:pt x="157" y="58"/>
                    <a:pt x="157" y="59"/>
                  </a:cubicBezTo>
                  <a:cubicBezTo>
                    <a:pt x="157" y="59"/>
                    <a:pt x="157" y="59"/>
                    <a:pt x="157" y="59"/>
                  </a:cubicBezTo>
                  <a:cubicBezTo>
                    <a:pt x="154" y="60"/>
                    <a:pt x="150" y="61"/>
                    <a:pt x="147" y="61"/>
                  </a:cubicBezTo>
                  <a:cubicBezTo>
                    <a:pt x="147" y="61"/>
                    <a:pt x="147" y="61"/>
                    <a:pt x="147" y="61"/>
                  </a:cubicBezTo>
                  <a:cubicBezTo>
                    <a:pt x="147" y="61"/>
                    <a:pt x="147" y="61"/>
                    <a:pt x="147" y="61"/>
                  </a:cubicBezTo>
                  <a:cubicBezTo>
                    <a:pt x="147" y="61"/>
                    <a:pt x="146" y="61"/>
                    <a:pt x="146" y="61"/>
                  </a:cubicBezTo>
                  <a:cubicBezTo>
                    <a:pt x="146" y="61"/>
                    <a:pt x="146" y="61"/>
                    <a:pt x="146" y="61"/>
                  </a:cubicBezTo>
                  <a:cubicBezTo>
                    <a:pt x="146" y="61"/>
                    <a:pt x="145" y="61"/>
                    <a:pt x="144" y="61"/>
                  </a:cubicBezTo>
                  <a:cubicBezTo>
                    <a:pt x="144" y="61"/>
                    <a:pt x="144" y="61"/>
                    <a:pt x="144" y="61"/>
                  </a:cubicBezTo>
                  <a:cubicBezTo>
                    <a:pt x="59" y="61"/>
                    <a:pt x="59" y="61"/>
                    <a:pt x="59" y="61"/>
                  </a:cubicBezTo>
                  <a:cubicBezTo>
                    <a:pt x="13" y="107"/>
                    <a:pt x="13" y="107"/>
                    <a:pt x="13" y="107"/>
                  </a:cubicBezTo>
                  <a:cubicBezTo>
                    <a:pt x="0" y="120"/>
                    <a:pt x="0" y="143"/>
                    <a:pt x="13" y="157"/>
                  </a:cubicBezTo>
                  <a:cubicBezTo>
                    <a:pt x="20" y="163"/>
                    <a:pt x="29" y="167"/>
                    <a:pt x="38" y="167"/>
                  </a:cubicBezTo>
                  <a:cubicBezTo>
                    <a:pt x="48" y="167"/>
                    <a:pt x="57" y="163"/>
                    <a:pt x="63" y="157"/>
                  </a:cubicBezTo>
                  <a:cubicBezTo>
                    <a:pt x="169" y="51"/>
                    <a:pt x="169" y="51"/>
                    <a:pt x="169" y="51"/>
                  </a:cubicBezTo>
                  <a:moveTo>
                    <a:pt x="176" y="11"/>
                  </a:moveTo>
                  <a:cubicBezTo>
                    <a:pt x="177" y="11"/>
                    <a:pt x="177" y="11"/>
                    <a:pt x="177" y="11"/>
                  </a:cubicBezTo>
                  <a:cubicBezTo>
                    <a:pt x="177" y="11"/>
                    <a:pt x="177" y="11"/>
                    <a:pt x="176" y="11"/>
                  </a:cubicBezTo>
                  <a:moveTo>
                    <a:pt x="169" y="0"/>
                  </a:moveTo>
                  <a:cubicBezTo>
                    <a:pt x="169" y="0"/>
                    <a:pt x="169" y="0"/>
                    <a:pt x="169" y="0"/>
                  </a:cubicBezTo>
                  <a:cubicBezTo>
                    <a:pt x="170" y="1"/>
                    <a:pt x="171" y="2"/>
                    <a:pt x="171" y="3"/>
                  </a:cubicBezTo>
                  <a:cubicBezTo>
                    <a:pt x="171" y="3"/>
                    <a:pt x="171" y="3"/>
                    <a:pt x="171" y="3"/>
                  </a:cubicBezTo>
                  <a:cubicBezTo>
                    <a:pt x="171" y="3"/>
                    <a:pt x="171" y="3"/>
                    <a:pt x="171" y="3"/>
                  </a:cubicBezTo>
                  <a:cubicBezTo>
                    <a:pt x="171" y="3"/>
                    <a:pt x="171" y="3"/>
                    <a:pt x="171" y="3"/>
                  </a:cubicBezTo>
                  <a:cubicBezTo>
                    <a:pt x="171" y="3"/>
                    <a:pt x="171" y="3"/>
                    <a:pt x="171" y="3"/>
                  </a:cubicBezTo>
                  <a:cubicBezTo>
                    <a:pt x="173" y="5"/>
                    <a:pt x="175" y="8"/>
                    <a:pt x="176" y="10"/>
                  </a:cubicBezTo>
                  <a:cubicBezTo>
                    <a:pt x="176" y="10"/>
                    <a:pt x="176" y="10"/>
                    <a:pt x="176" y="10"/>
                  </a:cubicBezTo>
                  <a:cubicBezTo>
                    <a:pt x="176" y="10"/>
                    <a:pt x="176" y="10"/>
                    <a:pt x="176" y="10"/>
                  </a:cubicBezTo>
                  <a:cubicBezTo>
                    <a:pt x="176" y="10"/>
                    <a:pt x="176" y="10"/>
                    <a:pt x="176" y="10"/>
                  </a:cubicBezTo>
                  <a:cubicBezTo>
                    <a:pt x="176" y="10"/>
                    <a:pt x="176" y="10"/>
                    <a:pt x="176" y="10"/>
                  </a:cubicBezTo>
                  <a:cubicBezTo>
                    <a:pt x="176" y="11"/>
                    <a:pt x="176" y="11"/>
                    <a:pt x="176" y="11"/>
                  </a:cubicBezTo>
                  <a:cubicBezTo>
                    <a:pt x="175" y="7"/>
                    <a:pt x="172" y="4"/>
                    <a:pt x="169" y="1"/>
                  </a:cubicBezTo>
                  <a:cubicBezTo>
                    <a:pt x="169" y="1"/>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noEditPoints="1"/>
            </p:cNvSpPr>
            <p:nvPr/>
          </p:nvSpPr>
          <p:spPr bwMode="auto">
            <a:xfrm>
              <a:off x="8362950" y="1114426"/>
              <a:ext cx="211138" cy="106363"/>
            </a:xfrm>
            <a:custGeom>
              <a:avLst/>
              <a:gdLst>
                <a:gd name="T0" fmla="*/ 87 w 121"/>
                <a:gd name="T1" fmla="*/ 61 h 61"/>
                <a:gd name="T2" fmla="*/ 87 w 121"/>
                <a:gd name="T3" fmla="*/ 61 h 61"/>
                <a:gd name="T4" fmla="*/ 87 w 121"/>
                <a:gd name="T5" fmla="*/ 61 h 61"/>
                <a:gd name="T6" fmla="*/ 88 w 121"/>
                <a:gd name="T7" fmla="*/ 61 h 61"/>
                <a:gd name="T8" fmla="*/ 88 w 121"/>
                <a:gd name="T9" fmla="*/ 61 h 61"/>
                <a:gd name="T10" fmla="*/ 88 w 121"/>
                <a:gd name="T11" fmla="*/ 61 h 61"/>
                <a:gd name="T12" fmla="*/ 98 w 121"/>
                <a:gd name="T13" fmla="*/ 59 h 61"/>
                <a:gd name="T14" fmla="*/ 88 w 121"/>
                <a:gd name="T15" fmla="*/ 61 h 61"/>
                <a:gd name="T16" fmla="*/ 98 w 121"/>
                <a:gd name="T17" fmla="*/ 59 h 61"/>
                <a:gd name="T18" fmla="*/ 98 w 121"/>
                <a:gd name="T19" fmla="*/ 58 h 61"/>
                <a:gd name="T20" fmla="*/ 98 w 121"/>
                <a:gd name="T21" fmla="*/ 59 h 61"/>
                <a:gd name="T22" fmla="*/ 98 w 121"/>
                <a:gd name="T23" fmla="*/ 58 h 61"/>
                <a:gd name="T24" fmla="*/ 99 w 121"/>
                <a:gd name="T25" fmla="*/ 58 h 61"/>
                <a:gd name="T26" fmla="*/ 99 w 121"/>
                <a:gd name="T27" fmla="*/ 58 h 61"/>
                <a:gd name="T28" fmla="*/ 99 w 121"/>
                <a:gd name="T29" fmla="*/ 58 h 61"/>
                <a:gd name="T30" fmla="*/ 110 w 121"/>
                <a:gd name="T31" fmla="*/ 51 h 61"/>
                <a:gd name="T32" fmla="*/ 110 w 121"/>
                <a:gd name="T33" fmla="*/ 51 h 61"/>
                <a:gd name="T34" fmla="*/ 110 w 121"/>
                <a:gd name="T35" fmla="*/ 51 h 61"/>
                <a:gd name="T36" fmla="*/ 110 w 121"/>
                <a:gd name="T37" fmla="*/ 51 h 61"/>
                <a:gd name="T38" fmla="*/ 110 w 121"/>
                <a:gd name="T39" fmla="*/ 51 h 61"/>
                <a:gd name="T40" fmla="*/ 110 w 121"/>
                <a:gd name="T41" fmla="*/ 51 h 61"/>
                <a:gd name="T42" fmla="*/ 110 w 121"/>
                <a:gd name="T43" fmla="*/ 51 h 61"/>
                <a:gd name="T44" fmla="*/ 110 w 121"/>
                <a:gd name="T45" fmla="*/ 51 h 61"/>
                <a:gd name="T46" fmla="*/ 110 w 121"/>
                <a:gd name="T47" fmla="*/ 51 h 61"/>
                <a:gd name="T48" fmla="*/ 110 w 121"/>
                <a:gd name="T49" fmla="*/ 51 h 61"/>
                <a:gd name="T50" fmla="*/ 110 w 121"/>
                <a:gd name="T51" fmla="*/ 51 h 61"/>
                <a:gd name="T52" fmla="*/ 110 w 121"/>
                <a:gd name="T53" fmla="*/ 51 h 61"/>
                <a:gd name="T54" fmla="*/ 110 w 121"/>
                <a:gd name="T55" fmla="*/ 51 h 61"/>
                <a:gd name="T56" fmla="*/ 35 w 121"/>
                <a:gd name="T57" fmla="*/ 26 h 61"/>
                <a:gd name="T58" fmla="*/ 0 w 121"/>
                <a:gd name="T59" fmla="*/ 61 h 61"/>
                <a:gd name="T60" fmla="*/ 85 w 121"/>
                <a:gd name="T61" fmla="*/ 61 h 61"/>
                <a:gd name="T62" fmla="*/ 60 w 121"/>
                <a:gd name="T63" fmla="*/ 51 h 61"/>
                <a:gd name="T64" fmla="*/ 35 w 121"/>
                <a:gd name="T65" fmla="*/ 26 h 61"/>
                <a:gd name="T66" fmla="*/ 117 w 121"/>
                <a:gd name="T67" fmla="*/ 10 h 61"/>
                <a:gd name="T68" fmla="*/ 121 w 121"/>
                <a:gd name="T69" fmla="*/ 26 h 61"/>
                <a:gd name="T70" fmla="*/ 118 w 121"/>
                <a:gd name="T71" fmla="*/ 11 h 61"/>
                <a:gd name="T72" fmla="*/ 117 w 121"/>
                <a:gd name="T73" fmla="*/ 11 h 61"/>
                <a:gd name="T74" fmla="*/ 117 w 121"/>
                <a:gd name="T75" fmla="*/ 11 h 61"/>
                <a:gd name="T76" fmla="*/ 117 w 121"/>
                <a:gd name="T77" fmla="*/ 10 h 61"/>
                <a:gd name="T78" fmla="*/ 117 w 121"/>
                <a:gd name="T79" fmla="*/ 10 h 61"/>
                <a:gd name="T80" fmla="*/ 117 w 121"/>
                <a:gd name="T81" fmla="*/ 10 h 61"/>
                <a:gd name="T82" fmla="*/ 117 w 121"/>
                <a:gd name="T83" fmla="*/ 10 h 61"/>
                <a:gd name="T84" fmla="*/ 117 w 121"/>
                <a:gd name="T85" fmla="*/ 10 h 61"/>
                <a:gd name="T86" fmla="*/ 117 w 121"/>
                <a:gd name="T87" fmla="*/ 10 h 61"/>
                <a:gd name="T88" fmla="*/ 117 w 121"/>
                <a:gd name="T89" fmla="*/ 10 h 61"/>
                <a:gd name="T90" fmla="*/ 112 w 121"/>
                <a:gd name="T91" fmla="*/ 3 h 61"/>
                <a:gd name="T92" fmla="*/ 112 w 121"/>
                <a:gd name="T93" fmla="*/ 3 h 61"/>
                <a:gd name="T94" fmla="*/ 112 w 121"/>
                <a:gd name="T95" fmla="*/ 3 h 61"/>
                <a:gd name="T96" fmla="*/ 112 w 121"/>
                <a:gd name="T97" fmla="*/ 3 h 61"/>
                <a:gd name="T98" fmla="*/ 112 w 121"/>
                <a:gd name="T99" fmla="*/ 3 h 61"/>
                <a:gd name="T100" fmla="*/ 112 w 121"/>
                <a:gd name="T101" fmla="*/ 3 h 61"/>
                <a:gd name="T102" fmla="*/ 110 w 121"/>
                <a:gd name="T103" fmla="*/ 0 h 61"/>
                <a:gd name="T104" fmla="*/ 110 w 121"/>
                <a:gd name="T105" fmla="*/ 1 h 61"/>
                <a:gd name="T106" fmla="*/ 112 w 121"/>
                <a:gd name="T107" fmla="*/ 3 h 61"/>
                <a:gd name="T108" fmla="*/ 110 w 121"/>
                <a:gd name="T10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61">
                  <a:moveTo>
                    <a:pt x="87" y="61"/>
                  </a:moveTo>
                  <a:cubicBezTo>
                    <a:pt x="87" y="61"/>
                    <a:pt x="87" y="61"/>
                    <a:pt x="87" y="61"/>
                  </a:cubicBezTo>
                  <a:cubicBezTo>
                    <a:pt x="87" y="61"/>
                    <a:pt x="87" y="61"/>
                    <a:pt x="87" y="61"/>
                  </a:cubicBezTo>
                  <a:moveTo>
                    <a:pt x="88" y="61"/>
                  </a:moveTo>
                  <a:cubicBezTo>
                    <a:pt x="88" y="61"/>
                    <a:pt x="88" y="61"/>
                    <a:pt x="88" y="61"/>
                  </a:cubicBezTo>
                  <a:cubicBezTo>
                    <a:pt x="88" y="61"/>
                    <a:pt x="88" y="61"/>
                    <a:pt x="88" y="61"/>
                  </a:cubicBezTo>
                  <a:moveTo>
                    <a:pt x="98" y="59"/>
                  </a:moveTo>
                  <a:cubicBezTo>
                    <a:pt x="95" y="60"/>
                    <a:pt x="91" y="61"/>
                    <a:pt x="88" y="61"/>
                  </a:cubicBezTo>
                  <a:cubicBezTo>
                    <a:pt x="91" y="61"/>
                    <a:pt x="95" y="60"/>
                    <a:pt x="98" y="59"/>
                  </a:cubicBezTo>
                  <a:moveTo>
                    <a:pt x="98" y="58"/>
                  </a:moveTo>
                  <a:cubicBezTo>
                    <a:pt x="98" y="58"/>
                    <a:pt x="98" y="58"/>
                    <a:pt x="98" y="59"/>
                  </a:cubicBezTo>
                  <a:cubicBezTo>
                    <a:pt x="98" y="58"/>
                    <a:pt x="98" y="58"/>
                    <a:pt x="98" y="58"/>
                  </a:cubicBezTo>
                  <a:moveTo>
                    <a:pt x="99" y="58"/>
                  </a:moveTo>
                  <a:cubicBezTo>
                    <a:pt x="99" y="58"/>
                    <a:pt x="99" y="58"/>
                    <a:pt x="99" y="58"/>
                  </a:cubicBezTo>
                  <a:cubicBezTo>
                    <a:pt x="99" y="58"/>
                    <a:pt x="99" y="58"/>
                    <a:pt x="99" y="58"/>
                  </a:cubicBezTo>
                  <a:moveTo>
                    <a:pt x="110" y="51"/>
                  </a:moveTo>
                  <a:cubicBezTo>
                    <a:pt x="110" y="51"/>
                    <a:pt x="110" y="51"/>
                    <a:pt x="110" y="51"/>
                  </a:cubicBezTo>
                  <a:cubicBezTo>
                    <a:pt x="110" y="51"/>
                    <a:pt x="110" y="51"/>
                    <a:pt x="110" y="51"/>
                  </a:cubicBezTo>
                  <a:moveTo>
                    <a:pt x="110" y="51"/>
                  </a:moveTo>
                  <a:cubicBezTo>
                    <a:pt x="110" y="51"/>
                    <a:pt x="110" y="51"/>
                    <a:pt x="110" y="51"/>
                  </a:cubicBezTo>
                  <a:cubicBezTo>
                    <a:pt x="110" y="51"/>
                    <a:pt x="110" y="51"/>
                    <a:pt x="110" y="51"/>
                  </a:cubicBezTo>
                  <a:moveTo>
                    <a:pt x="110" y="51"/>
                  </a:moveTo>
                  <a:cubicBezTo>
                    <a:pt x="110" y="51"/>
                    <a:pt x="110" y="51"/>
                    <a:pt x="110" y="51"/>
                  </a:cubicBezTo>
                  <a:cubicBezTo>
                    <a:pt x="110" y="51"/>
                    <a:pt x="110" y="51"/>
                    <a:pt x="110" y="51"/>
                  </a:cubicBezTo>
                  <a:moveTo>
                    <a:pt x="110" y="51"/>
                  </a:moveTo>
                  <a:cubicBezTo>
                    <a:pt x="110" y="51"/>
                    <a:pt x="110" y="51"/>
                    <a:pt x="110" y="51"/>
                  </a:cubicBezTo>
                  <a:cubicBezTo>
                    <a:pt x="110" y="51"/>
                    <a:pt x="110" y="51"/>
                    <a:pt x="110" y="51"/>
                  </a:cubicBezTo>
                  <a:cubicBezTo>
                    <a:pt x="110" y="51"/>
                    <a:pt x="110" y="51"/>
                    <a:pt x="110" y="51"/>
                  </a:cubicBezTo>
                  <a:moveTo>
                    <a:pt x="35" y="26"/>
                  </a:moveTo>
                  <a:cubicBezTo>
                    <a:pt x="0" y="61"/>
                    <a:pt x="0" y="61"/>
                    <a:pt x="0" y="61"/>
                  </a:cubicBezTo>
                  <a:cubicBezTo>
                    <a:pt x="85" y="61"/>
                    <a:pt x="85" y="61"/>
                    <a:pt x="85" y="61"/>
                  </a:cubicBezTo>
                  <a:cubicBezTo>
                    <a:pt x="76" y="61"/>
                    <a:pt x="67" y="57"/>
                    <a:pt x="60" y="51"/>
                  </a:cubicBezTo>
                  <a:cubicBezTo>
                    <a:pt x="35" y="26"/>
                    <a:pt x="35" y="26"/>
                    <a:pt x="35" y="26"/>
                  </a:cubicBezTo>
                  <a:moveTo>
                    <a:pt x="117" y="10"/>
                  </a:moveTo>
                  <a:cubicBezTo>
                    <a:pt x="120" y="15"/>
                    <a:pt x="121" y="20"/>
                    <a:pt x="121" y="26"/>
                  </a:cubicBezTo>
                  <a:cubicBezTo>
                    <a:pt x="121" y="21"/>
                    <a:pt x="120" y="16"/>
                    <a:pt x="118" y="11"/>
                  </a:cubicBezTo>
                  <a:cubicBezTo>
                    <a:pt x="118" y="11"/>
                    <a:pt x="118" y="11"/>
                    <a:pt x="117" y="11"/>
                  </a:cubicBezTo>
                  <a:cubicBezTo>
                    <a:pt x="117" y="11"/>
                    <a:pt x="117" y="11"/>
                    <a:pt x="117" y="11"/>
                  </a:cubicBezTo>
                  <a:cubicBezTo>
                    <a:pt x="117" y="11"/>
                    <a:pt x="117" y="11"/>
                    <a:pt x="117" y="10"/>
                  </a:cubicBezTo>
                  <a:moveTo>
                    <a:pt x="117" y="10"/>
                  </a:moveTo>
                  <a:cubicBezTo>
                    <a:pt x="117" y="10"/>
                    <a:pt x="117" y="10"/>
                    <a:pt x="117" y="10"/>
                  </a:cubicBezTo>
                  <a:cubicBezTo>
                    <a:pt x="117" y="10"/>
                    <a:pt x="117" y="10"/>
                    <a:pt x="117" y="10"/>
                  </a:cubicBezTo>
                  <a:moveTo>
                    <a:pt x="117" y="10"/>
                  </a:moveTo>
                  <a:cubicBezTo>
                    <a:pt x="117" y="10"/>
                    <a:pt x="117" y="10"/>
                    <a:pt x="117" y="10"/>
                  </a:cubicBezTo>
                  <a:cubicBezTo>
                    <a:pt x="117" y="10"/>
                    <a:pt x="117" y="10"/>
                    <a:pt x="117" y="10"/>
                  </a:cubicBezTo>
                  <a:moveTo>
                    <a:pt x="112" y="3"/>
                  </a:moveTo>
                  <a:cubicBezTo>
                    <a:pt x="112" y="3"/>
                    <a:pt x="112" y="3"/>
                    <a:pt x="112" y="3"/>
                  </a:cubicBezTo>
                  <a:cubicBezTo>
                    <a:pt x="112" y="3"/>
                    <a:pt x="112" y="3"/>
                    <a:pt x="112" y="3"/>
                  </a:cubicBezTo>
                  <a:moveTo>
                    <a:pt x="112" y="3"/>
                  </a:moveTo>
                  <a:cubicBezTo>
                    <a:pt x="112" y="3"/>
                    <a:pt x="112" y="3"/>
                    <a:pt x="112" y="3"/>
                  </a:cubicBezTo>
                  <a:cubicBezTo>
                    <a:pt x="112" y="3"/>
                    <a:pt x="112" y="3"/>
                    <a:pt x="112" y="3"/>
                  </a:cubicBezTo>
                  <a:moveTo>
                    <a:pt x="110" y="0"/>
                  </a:moveTo>
                  <a:cubicBezTo>
                    <a:pt x="110" y="1"/>
                    <a:pt x="110" y="1"/>
                    <a:pt x="110" y="1"/>
                  </a:cubicBezTo>
                  <a:cubicBezTo>
                    <a:pt x="111" y="1"/>
                    <a:pt x="112" y="2"/>
                    <a:pt x="112" y="3"/>
                  </a:cubicBezTo>
                  <a:cubicBezTo>
                    <a:pt x="112" y="2"/>
                    <a:pt x="111" y="1"/>
                    <a:pt x="11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noEditPoints="1"/>
            </p:cNvSpPr>
            <p:nvPr/>
          </p:nvSpPr>
          <p:spPr bwMode="auto">
            <a:xfrm>
              <a:off x="8510588" y="1096964"/>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3 w 33"/>
                <a:gd name="T45" fmla="*/ 5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7 w 33"/>
                <a:gd name="T59" fmla="*/ 13 h 71"/>
                <a:gd name="T60" fmla="*/ 27 w 33"/>
                <a:gd name="T61" fmla="*/ 13 h 71"/>
                <a:gd name="T62" fmla="*/ 25 w 33"/>
                <a:gd name="T63" fmla="*/ 10 h 71"/>
                <a:gd name="T64" fmla="*/ 13 w 33"/>
                <a:gd name="T65" fmla="*/ 3 h 71"/>
                <a:gd name="T66" fmla="*/ 13 w 33"/>
                <a:gd name="T67" fmla="*/ 3 h 71"/>
                <a:gd name="T68" fmla="*/ 3 w 33"/>
                <a:gd name="T69" fmla="*/ 0 h 71"/>
                <a:gd name="T70" fmla="*/ 3 w 33"/>
                <a:gd name="T71" fmla="*/ 0 h 71"/>
                <a:gd name="T72" fmla="*/ 0 w 33"/>
                <a:gd name="T73" fmla="*/ 0 h 71"/>
                <a:gd name="T74" fmla="*/ 3 w 33"/>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8"/>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7"/>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13" y="3"/>
                  </a:moveTo>
                  <a:cubicBezTo>
                    <a:pt x="17" y="4"/>
                    <a:pt x="22" y="7"/>
                    <a:pt x="25" y="10"/>
                  </a:cubicBezTo>
                  <a:cubicBezTo>
                    <a:pt x="25" y="10"/>
                    <a:pt x="25" y="10"/>
                    <a:pt x="25" y="10"/>
                  </a:cubicBezTo>
                  <a:cubicBezTo>
                    <a:pt x="21" y="7"/>
                    <a:pt x="17" y="4"/>
                    <a:pt x="13" y="3"/>
                  </a:cubicBezTo>
                  <a:moveTo>
                    <a:pt x="13" y="2"/>
                  </a:moveTo>
                  <a:cubicBezTo>
                    <a:pt x="13" y="2"/>
                    <a:pt x="13" y="2"/>
                    <a:pt x="13" y="3"/>
                  </a:cubicBezTo>
                  <a:cubicBezTo>
                    <a:pt x="13" y="2"/>
                    <a:pt x="13" y="2"/>
                    <a:pt x="13" y="2"/>
                  </a:cubicBezTo>
                  <a:moveTo>
                    <a:pt x="3" y="0"/>
                  </a:moveTo>
                  <a:cubicBezTo>
                    <a:pt x="3" y="0"/>
                    <a:pt x="3" y="0"/>
                    <a:pt x="3" y="0"/>
                  </a:cubicBezTo>
                  <a:cubicBezTo>
                    <a:pt x="3" y="0"/>
                    <a:pt x="3" y="0"/>
                    <a:pt x="3" y="0"/>
                  </a:cubicBezTo>
                  <a:moveTo>
                    <a:pt x="0" y="0"/>
                  </a:moveTo>
                  <a:cubicBezTo>
                    <a:pt x="0" y="0"/>
                    <a:pt x="0" y="0"/>
                    <a:pt x="0" y="0"/>
                  </a:cubicBezTo>
                  <a:cubicBezTo>
                    <a:pt x="0" y="0"/>
                    <a:pt x="0" y="0"/>
                    <a:pt x="0" y="0"/>
                  </a:cubicBezTo>
                  <a:cubicBezTo>
                    <a:pt x="1" y="0"/>
                    <a:pt x="2" y="0"/>
                    <a:pt x="3"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p:nvSpPr>
          <p:spPr bwMode="auto">
            <a:xfrm>
              <a:off x="8430709" y="1096964"/>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3 w 86"/>
                <a:gd name="T73" fmla="*/ 50 h 71"/>
                <a:gd name="T74" fmla="*/ 83 w 86"/>
                <a:gd name="T75" fmla="*/ 50 h 71"/>
                <a:gd name="T76" fmla="*/ 86 w 86"/>
                <a:gd name="T77" fmla="*/ 36 h 71"/>
                <a:gd name="T78" fmla="*/ 82 w 86"/>
                <a:gd name="T79" fmla="*/ 20 h 71"/>
                <a:gd name="T80" fmla="*/ 82 w 86"/>
                <a:gd name="T81" fmla="*/ 20 h 71"/>
                <a:gd name="T82" fmla="*/ 82 w 86"/>
                <a:gd name="T83" fmla="*/ 20 h 71"/>
                <a:gd name="T84" fmla="*/ 82 w 86"/>
                <a:gd name="T85" fmla="*/ 20 h 71"/>
                <a:gd name="T86" fmla="*/ 82 w 86"/>
                <a:gd name="T87" fmla="*/ 20 h 71"/>
                <a:gd name="T88" fmla="*/ 77 w 86"/>
                <a:gd name="T89" fmla="*/ 13 h 71"/>
                <a:gd name="T90" fmla="*/ 77 w 86"/>
                <a:gd name="T91" fmla="*/ 13 h 71"/>
                <a:gd name="T92" fmla="*/ 77 w 86"/>
                <a:gd name="T93" fmla="*/ 13 h 71"/>
                <a:gd name="T94" fmla="*/ 77 w 86"/>
                <a:gd name="T95" fmla="*/ 13 h 71"/>
                <a:gd name="T96" fmla="*/ 77 w 86"/>
                <a:gd name="T97" fmla="*/ 13 h 71"/>
                <a:gd name="T98" fmla="*/ 75 w 86"/>
                <a:gd name="T99" fmla="*/ 11 h 71"/>
                <a:gd name="T100" fmla="*/ 75 w 86"/>
                <a:gd name="T101" fmla="*/ 10 h 71"/>
                <a:gd name="T102" fmla="*/ 63 w 86"/>
                <a:gd name="T103" fmla="*/ 3 h 71"/>
                <a:gd name="T104" fmla="*/ 63 w 86"/>
                <a:gd name="T105" fmla="*/ 3 h 71"/>
                <a:gd name="T106" fmla="*/ 63 w 86"/>
                <a:gd name="T107" fmla="*/ 2 h 71"/>
                <a:gd name="T108" fmla="*/ 53 w 86"/>
                <a:gd name="T109" fmla="*/ 0 h 71"/>
                <a:gd name="T110" fmla="*/ 53 w 86"/>
                <a:gd name="T111" fmla="*/ 0 h 71"/>
                <a:gd name="T112" fmla="*/ 53 w 86"/>
                <a:gd name="T113" fmla="*/ 0 h 71"/>
                <a:gd name="T114" fmla="*/ 50 w 86"/>
                <a:gd name="T11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8"/>
                    <a:pt x="63" y="68"/>
                    <a:pt x="63" y="68"/>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7"/>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0"/>
                    <a:pt x="75" y="10"/>
                    <a:pt x="75" y="10"/>
                  </a:cubicBezTo>
                  <a:cubicBezTo>
                    <a:pt x="72" y="7"/>
                    <a:pt x="67" y="4"/>
                    <a:pt x="63" y="3"/>
                  </a:cubicBezTo>
                  <a:cubicBezTo>
                    <a:pt x="63" y="3"/>
                    <a:pt x="63" y="3"/>
                    <a:pt x="63" y="3"/>
                  </a:cubicBezTo>
                  <a:cubicBezTo>
                    <a:pt x="63" y="2"/>
                    <a:pt x="63" y="2"/>
                    <a:pt x="63" y="2"/>
                  </a:cubicBezTo>
                  <a:cubicBezTo>
                    <a:pt x="60" y="1"/>
                    <a:pt x="57" y="1"/>
                    <a:pt x="53" y="0"/>
                  </a:cubicBezTo>
                  <a:cubicBezTo>
                    <a:pt x="53" y="0"/>
                    <a:pt x="53" y="0"/>
                    <a:pt x="53" y="0"/>
                  </a:cubicBezTo>
                  <a:cubicBezTo>
                    <a:pt x="53" y="0"/>
                    <a:pt x="53" y="0"/>
                    <a:pt x="53" y="0"/>
                  </a:cubicBezTo>
                  <a:cubicBezTo>
                    <a:pt x="52" y="0"/>
                    <a:pt x="51"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a:grpSpLocks noChangeAspect="1"/>
          </p:cNvGrpSpPr>
          <p:nvPr/>
        </p:nvGrpSpPr>
        <p:grpSpPr>
          <a:xfrm>
            <a:off x="4708525" y="4080199"/>
            <a:ext cx="1160462" cy="493712"/>
            <a:chOff x="4710113" y="4367214"/>
            <a:chExt cx="1160462" cy="493712"/>
          </a:xfrm>
        </p:grpSpPr>
        <p:sp>
          <p:nvSpPr>
            <p:cNvPr id="31" name="Freeform 25"/>
            <p:cNvSpPr>
              <a:spLocks/>
            </p:cNvSpPr>
            <p:nvPr/>
          </p:nvSpPr>
          <p:spPr bwMode="auto">
            <a:xfrm>
              <a:off x="4713288" y="4635501"/>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3 h 129"/>
                <a:gd name="T14" fmla="*/ 34 w 178"/>
                <a:gd name="T15" fmla="*/ 23 h 129"/>
                <a:gd name="T16" fmla="*/ 33 w 178"/>
                <a:gd name="T17" fmla="*/ 23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3"/>
                    <a:pt x="119" y="23"/>
                    <a:pt x="119" y="23"/>
                  </a:cubicBezTo>
                  <a:cubicBezTo>
                    <a:pt x="34" y="23"/>
                    <a:pt x="34" y="23"/>
                    <a:pt x="34" y="23"/>
                  </a:cubicBezTo>
                  <a:cubicBezTo>
                    <a:pt x="33" y="23"/>
                    <a:pt x="33" y="23"/>
                    <a:pt x="33" y="23"/>
                  </a:cubicBezTo>
                  <a:cubicBezTo>
                    <a:pt x="32" y="23"/>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19"/>
                    <a:pt x="12" y="17"/>
                    <a:pt x="8" y="13"/>
                  </a:cubicBezTo>
                  <a:cubicBezTo>
                    <a:pt x="4" y="9"/>
                    <a:pt x="2" y="5"/>
                    <a:pt x="0" y="0"/>
                  </a:cubicBezTo>
                  <a:cubicBezTo>
                    <a:pt x="0" y="0"/>
                    <a:pt x="0" y="0"/>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p:nvSpPr>
          <p:spPr bwMode="auto">
            <a:xfrm>
              <a:off x="4713288" y="4367214"/>
              <a:ext cx="311150" cy="225425"/>
            </a:xfrm>
            <a:custGeom>
              <a:avLst/>
              <a:gdLst>
                <a:gd name="T0" fmla="*/ 139 w 178"/>
                <a:gd name="T1" fmla="*/ 0 h 129"/>
                <a:gd name="T2" fmla="*/ 114 w 178"/>
                <a:gd name="T3" fmla="*/ 10 h 129"/>
                <a:gd name="T4" fmla="*/ 8 w 178"/>
                <a:gd name="T5" fmla="*/ 116 h 129"/>
                <a:gd name="T6" fmla="*/ 0 w 178"/>
                <a:gd name="T7" fmla="*/ 129 h 129"/>
                <a:gd name="T8" fmla="*/ 0 w 178"/>
                <a:gd name="T9" fmla="*/ 129 h 129"/>
                <a:gd name="T10" fmla="*/ 8 w 178"/>
                <a:gd name="T11" fmla="*/ 116 h 129"/>
                <a:gd name="T12" fmla="*/ 20 w 178"/>
                <a:gd name="T13" fmla="*/ 108 h 129"/>
                <a:gd name="T14" fmla="*/ 20 w 178"/>
                <a:gd name="T15" fmla="*/ 108 h 129"/>
                <a:gd name="T16" fmla="*/ 20 w 178"/>
                <a:gd name="T17" fmla="*/ 108 h 129"/>
                <a:gd name="T18" fmla="*/ 20 w 178"/>
                <a:gd name="T19" fmla="*/ 108 h 129"/>
                <a:gd name="T20" fmla="*/ 20 w 178"/>
                <a:gd name="T21" fmla="*/ 108 h 129"/>
                <a:gd name="T22" fmla="*/ 31 w 178"/>
                <a:gd name="T23" fmla="*/ 106 h 129"/>
                <a:gd name="T24" fmla="*/ 31 w 178"/>
                <a:gd name="T25" fmla="*/ 106 h 129"/>
                <a:gd name="T26" fmla="*/ 31 w 178"/>
                <a:gd name="T27" fmla="*/ 106 h 129"/>
                <a:gd name="T28" fmla="*/ 31 w 178"/>
                <a:gd name="T29" fmla="*/ 106 h 129"/>
                <a:gd name="T30" fmla="*/ 31 w 178"/>
                <a:gd name="T31" fmla="*/ 106 h 129"/>
                <a:gd name="T32" fmla="*/ 33 w 178"/>
                <a:gd name="T33" fmla="*/ 105 h 129"/>
                <a:gd name="T34" fmla="*/ 33 w 178"/>
                <a:gd name="T35" fmla="*/ 105 h 129"/>
                <a:gd name="T36" fmla="*/ 119 w 178"/>
                <a:gd name="T37" fmla="*/ 105 h 129"/>
                <a:gd name="T38" fmla="*/ 164 w 178"/>
                <a:gd name="T39" fmla="*/ 60 h 129"/>
                <a:gd name="T40" fmla="*/ 164 w 178"/>
                <a:gd name="T41" fmla="*/ 10 h 129"/>
                <a:gd name="T42" fmla="*/ 139 w 178"/>
                <a:gd name="T4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29">
                  <a:moveTo>
                    <a:pt x="139" y="0"/>
                  </a:moveTo>
                  <a:cubicBezTo>
                    <a:pt x="130" y="0"/>
                    <a:pt x="121" y="3"/>
                    <a:pt x="114" y="10"/>
                  </a:cubicBezTo>
                  <a:cubicBezTo>
                    <a:pt x="8" y="116"/>
                    <a:pt x="8" y="116"/>
                    <a:pt x="8" y="116"/>
                  </a:cubicBezTo>
                  <a:cubicBezTo>
                    <a:pt x="4" y="120"/>
                    <a:pt x="1" y="124"/>
                    <a:pt x="0" y="129"/>
                  </a:cubicBezTo>
                  <a:cubicBezTo>
                    <a:pt x="0" y="129"/>
                    <a:pt x="0" y="129"/>
                    <a:pt x="0" y="129"/>
                  </a:cubicBezTo>
                  <a:cubicBezTo>
                    <a:pt x="1" y="124"/>
                    <a:pt x="4" y="120"/>
                    <a:pt x="8" y="116"/>
                  </a:cubicBezTo>
                  <a:cubicBezTo>
                    <a:pt x="12" y="112"/>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5"/>
                    <a:pt x="33" y="105"/>
                    <a:pt x="33" y="105"/>
                  </a:cubicBezTo>
                  <a:cubicBezTo>
                    <a:pt x="33" y="105"/>
                    <a:pt x="33" y="105"/>
                    <a:pt x="33" y="105"/>
                  </a:cubicBezTo>
                  <a:cubicBezTo>
                    <a:pt x="119" y="105"/>
                    <a:pt x="119" y="105"/>
                    <a:pt x="119" y="105"/>
                  </a:cubicBezTo>
                  <a:cubicBezTo>
                    <a:pt x="164" y="60"/>
                    <a:pt x="164" y="60"/>
                    <a:pt x="164" y="60"/>
                  </a:cubicBezTo>
                  <a:cubicBezTo>
                    <a:pt x="178" y="46"/>
                    <a:pt x="178" y="24"/>
                    <a:pt x="164" y="10"/>
                  </a:cubicBezTo>
                  <a:cubicBezTo>
                    <a:pt x="157" y="3"/>
                    <a:pt x="148" y="0"/>
                    <a:pt x="13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3" name="Freeform 27"/>
            <p:cNvSpPr>
              <a:spLocks noEditPoints="1"/>
            </p:cNvSpPr>
            <p:nvPr/>
          </p:nvSpPr>
          <p:spPr bwMode="auto">
            <a:xfrm>
              <a:off x="4710113" y="4551364"/>
              <a:ext cx="61913" cy="123825"/>
            </a:xfrm>
            <a:custGeom>
              <a:avLst/>
              <a:gdLst>
                <a:gd name="T0" fmla="*/ 32 w 36"/>
                <a:gd name="T1" fmla="*/ 71 h 71"/>
                <a:gd name="T2" fmla="*/ 35 w 36"/>
                <a:gd name="T3" fmla="*/ 71 h 71"/>
                <a:gd name="T4" fmla="*/ 36 w 36"/>
                <a:gd name="T5" fmla="*/ 71 h 71"/>
                <a:gd name="T6" fmla="*/ 35 w 36"/>
                <a:gd name="T7" fmla="*/ 71 h 71"/>
                <a:gd name="T8" fmla="*/ 32 w 36"/>
                <a:gd name="T9" fmla="*/ 71 h 71"/>
                <a:gd name="T10" fmla="*/ 23 w 36"/>
                <a:gd name="T11" fmla="*/ 69 h 71"/>
                <a:gd name="T12" fmla="*/ 23 w 36"/>
                <a:gd name="T13" fmla="*/ 69 h 71"/>
                <a:gd name="T14" fmla="*/ 23 w 36"/>
                <a:gd name="T15" fmla="*/ 69 h 71"/>
                <a:gd name="T16" fmla="*/ 23 w 36"/>
                <a:gd name="T17" fmla="*/ 69 h 71"/>
                <a:gd name="T18" fmla="*/ 23 w 36"/>
                <a:gd name="T19" fmla="*/ 69 h 71"/>
                <a:gd name="T20" fmla="*/ 23 w 36"/>
                <a:gd name="T21" fmla="*/ 69 h 71"/>
                <a:gd name="T22" fmla="*/ 2 w 36"/>
                <a:gd name="T23" fmla="*/ 48 h 71"/>
                <a:gd name="T24" fmla="*/ 10 w 36"/>
                <a:gd name="T25" fmla="*/ 61 h 71"/>
                <a:gd name="T26" fmla="*/ 23 w 36"/>
                <a:gd name="T27" fmla="*/ 69 h 71"/>
                <a:gd name="T28" fmla="*/ 2 w 36"/>
                <a:gd name="T29" fmla="*/ 48 h 71"/>
                <a:gd name="T30" fmla="*/ 2 w 36"/>
                <a:gd name="T31" fmla="*/ 48 h 71"/>
                <a:gd name="T32" fmla="*/ 2 w 36"/>
                <a:gd name="T33" fmla="*/ 48 h 71"/>
                <a:gd name="T34" fmla="*/ 2 w 36"/>
                <a:gd name="T35" fmla="*/ 48 h 71"/>
                <a:gd name="T36" fmla="*/ 2 w 36"/>
                <a:gd name="T37" fmla="*/ 48 h 71"/>
                <a:gd name="T38" fmla="*/ 2 w 36"/>
                <a:gd name="T39" fmla="*/ 48 h 71"/>
                <a:gd name="T40" fmla="*/ 2 w 36"/>
                <a:gd name="T41" fmla="*/ 48 h 71"/>
                <a:gd name="T42" fmla="*/ 0 w 36"/>
                <a:gd name="T43" fmla="*/ 32 h 71"/>
                <a:gd name="T44" fmla="*/ 0 w 36"/>
                <a:gd name="T45" fmla="*/ 36 h 71"/>
                <a:gd name="T46" fmla="*/ 0 w 36"/>
                <a:gd name="T47" fmla="*/ 39 h 71"/>
                <a:gd name="T48" fmla="*/ 0 w 36"/>
                <a:gd name="T49" fmla="*/ 36 h 71"/>
                <a:gd name="T50" fmla="*/ 0 w 36"/>
                <a:gd name="T51" fmla="*/ 32 h 71"/>
                <a:gd name="T52" fmla="*/ 2 w 36"/>
                <a:gd name="T53" fmla="*/ 24 h 71"/>
                <a:gd name="T54" fmla="*/ 2 w 36"/>
                <a:gd name="T55" fmla="*/ 25 h 71"/>
                <a:gd name="T56" fmla="*/ 2 w 36"/>
                <a:gd name="T57" fmla="*/ 24 h 71"/>
                <a:gd name="T58" fmla="*/ 22 w 36"/>
                <a:gd name="T59" fmla="*/ 3 h 71"/>
                <a:gd name="T60" fmla="*/ 10 w 36"/>
                <a:gd name="T61" fmla="*/ 11 h 71"/>
                <a:gd name="T62" fmla="*/ 2 w 36"/>
                <a:gd name="T63" fmla="*/ 24 h 71"/>
                <a:gd name="T64" fmla="*/ 22 w 36"/>
                <a:gd name="T65" fmla="*/ 3 h 71"/>
                <a:gd name="T66" fmla="*/ 22 w 36"/>
                <a:gd name="T67" fmla="*/ 3 h 71"/>
                <a:gd name="T68" fmla="*/ 22 w 36"/>
                <a:gd name="T69" fmla="*/ 3 h 71"/>
                <a:gd name="T70" fmla="*/ 22 w 36"/>
                <a:gd name="T71" fmla="*/ 3 h 71"/>
                <a:gd name="T72" fmla="*/ 22 w 36"/>
                <a:gd name="T73" fmla="*/ 3 h 71"/>
                <a:gd name="T74" fmla="*/ 22 w 36"/>
                <a:gd name="T75" fmla="*/ 3 h 71"/>
                <a:gd name="T76" fmla="*/ 22 w 36"/>
                <a:gd name="T77" fmla="*/ 3 h 71"/>
                <a:gd name="T78" fmla="*/ 33 w 36"/>
                <a:gd name="T79" fmla="*/ 1 h 71"/>
                <a:gd name="T80" fmla="*/ 33 w 36"/>
                <a:gd name="T81" fmla="*/ 1 h 71"/>
                <a:gd name="T82" fmla="*/ 33 w 36"/>
                <a:gd name="T83" fmla="*/ 1 h 71"/>
                <a:gd name="T84" fmla="*/ 33 w 36"/>
                <a:gd name="T85" fmla="*/ 1 h 71"/>
                <a:gd name="T86" fmla="*/ 33 w 36"/>
                <a:gd name="T87" fmla="*/ 1 h 71"/>
                <a:gd name="T88" fmla="*/ 33 w 36"/>
                <a:gd name="T89" fmla="*/ 1 h 71"/>
                <a:gd name="T90" fmla="*/ 35 w 36"/>
                <a:gd name="T91" fmla="*/ 0 h 71"/>
                <a:gd name="T92" fmla="*/ 33 w 36"/>
                <a:gd name="T93" fmla="*/ 1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1"/>
                  </a:moveTo>
                  <a:cubicBezTo>
                    <a:pt x="33" y="71"/>
                    <a:pt x="34" y="71"/>
                    <a:pt x="35" y="71"/>
                  </a:cubicBezTo>
                  <a:cubicBezTo>
                    <a:pt x="35" y="71"/>
                    <a:pt x="35" y="71"/>
                    <a:pt x="36" y="71"/>
                  </a:cubicBezTo>
                  <a:cubicBezTo>
                    <a:pt x="35" y="71"/>
                    <a:pt x="35" y="71"/>
                    <a:pt x="35" y="71"/>
                  </a:cubicBezTo>
                  <a:cubicBezTo>
                    <a:pt x="34" y="71"/>
                    <a:pt x="33" y="71"/>
                    <a:pt x="32" y="71"/>
                  </a:cubicBezTo>
                  <a:moveTo>
                    <a:pt x="23" y="69"/>
                  </a:moveTo>
                  <a:cubicBezTo>
                    <a:pt x="23" y="69"/>
                    <a:pt x="23" y="69"/>
                    <a:pt x="23" y="69"/>
                  </a:cubicBezTo>
                  <a:cubicBezTo>
                    <a:pt x="23" y="69"/>
                    <a:pt x="23" y="69"/>
                    <a:pt x="23" y="69"/>
                  </a:cubicBezTo>
                  <a:moveTo>
                    <a:pt x="23" y="69"/>
                  </a:moveTo>
                  <a:cubicBezTo>
                    <a:pt x="23" y="69"/>
                    <a:pt x="23" y="69"/>
                    <a:pt x="23" y="69"/>
                  </a:cubicBezTo>
                  <a:cubicBezTo>
                    <a:pt x="23" y="69"/>
                    <a:pt x="23" y="69"/>
                    <a:pt x="23" y="69"/>
                  </a:cubicBezTo>
                  <a:moveTo>
                    <a:pt x="2" y="48"/>
                  </a:moveTo>
                  <a:cubicBezTo>
                    <a:pt x="4" y="53"/>
                    <a:pt x="6" y="57"/>
                    <a:pt x="10" y="61"/>
                  </a:cubicBezTo>
                  <a:cubicBezTo>
                    <a:pt x="14" y="65"/>
                    <a:pt x="18" y="67"/>
                    <a:pt x="23" y="69"/>
                  </a:cubicBezTo>
                  <a:cubicBezTo>
                    <a:pt x="13" y="65"/>
                    <a:pt x="6" y="58"/>
                    <a:pt x="2" y="48"/>
                  </a:cubicBezTo>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0" y="32"/>
                  </a:moveTo>
                  <a:cubicBezTo>
                    <a:pt x="0" y="33"/>
                    <a:pt x="0" y="35"/>
                    <a:pt x="0" y="36"/>
                  </a:cubicBezTo>
                  <a:cubicBezTo>
                    <a:pt x="0" y="37"/>
                    <a:pt x="0" y="38"/>
                    <a:pt x="0" y="39"/>
                  </a:cubicBezTo>
                  <a:cubicBezTo>
                    <a:pt x="0" y="38"/>
                    <a:pt x="0" y="37"/>
                    <a:pt x="0" y="36"/>
                  </a:cubicBezTo>
                  <a:cubicBezTo>
                    <a:pt x="0" y="35"/>
                    <a:pt x="0" y="33"/>
                    <a:pt x="0" y="32"/>
                  </a:cubicBezTo>
                  <a:moveTo>
                    <a:pt x="2" y="24"/>
                  </a:moveTo>
                  <a:cubicBezTo>
                    <a:pt x="2" y="25"/>
                    <a:pt x="2" y="25"/>
                    <a:pt x="2" y="25"/>
                  </a:cubicBezTo>
                  <a:cubicBezTo>
                    <a:pt x="2" y="25"/>
                    <a:pt x="2" y="25"/>
                    <a:pt x="2" y="24"/>
                  </a:cubicBezTo>
                  <a:moveTo>
                    <a:pt x="22" y="3"/>
                  </a:moveTo>
                  <a:cubicBezTo>
                    <a:pt x="18" y="5"/>
                    <a:pt x="14" y="7"/>
                    <a:pt x="10" y="11"/>
                  </a:cubicBezTo>
                  <a:cubicBezTo>
                    <a:pt x="6" y="15"/>
                    <a:pt x="3" y="19"/>
                    <a:pt x="2" y="24"/>
                  </a:cubicBezTo>
                  <a:cubicBezTo>
                    <a:pt x="5" y="15"/>
                    <a:pt x="13" y="7"/>
                    <a:pt x="22" y="3"/>
                  </a:cubicBezTo>
                  <a:moveTo>
                    <a:pt x="22" y="3"/>
                  </a:moveTo>
                  <a:cubicBezTo>
                    <a:pt x="22" y="3"/>
                    <a:pt x="22" y="3"/>
                    <a:pt x="22" y="3"/>
                  </a:cubicBezTo>
                  <a:cubicBezTo>
                    <a:pt x="22" y="3"/>
                    <a:pt x="22" y="3"/>
                    <a:pt x="22" y="3"/>
                  </a:cubicBezTo>
                  <a:moveTo>
                    <a:pt x="22" y="3"/>
                  </a:moveTo>
                  <a:cubicBezTo>
                    <a:pt x="22" y="3"/>
                    <a:pt x="22" y="3"/>
                    <a:pt x="22" y="3"/>
                  </a:cubicBezTo>
                  <a:cubicBezTo>
                    <a:pt x="22" y="3"/>
                    <a:pt x="22" y="3"/>
                    <a:pt x="22" y="3"/>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35" y="0"/>
                  </a:moveTo>
                  <a:cubicBezTo>
                    <a:pt x="35" y="0"/>
                    <a:pt x="34" y="0"/>
                    <a:pt x="33" y="1"/>
                  </a:cubicBezTo>
                  <a:cubicBezTo>
                    <a:pt x="34" y="0"/>
                    <a:pt x="35" y="0"/>
                    <a:pt x="35" y="0"/>
                  </a:cubicBezTo>
                  <a:cubicBezTo>
                    <a:pt x="35" y="0"/>
                    <a:pt x="35" y="0"/>
                    <a:pt x="35" y="0"/>
                  </a:cubicBezTo>
                  <a:cubicBezTo>
                    <a:pt x="35" y="0"/>
                    <a:pt x="35" y="0"/>
                    <a:pt x="35"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noEditPoints="1"/>
            </p:cNvSpPr>
            <p:nvPr/>
          </p:nvSpPr>
          <p:spPr bwMode="auto">
            <a:xfrm>
              <a:off x="4710113" y="4551364"/>
              <a:ext cx="1011238" cy="123825"/>
            </a:xfrm>
            <a:custGeom>
              <a:avLst/>
              <a:gdLst>
                <a:gd name="T0" fmla="*/ 2 w 579"/>
                <a:gd name="T1" fmla="*/ 48 h 71"/>
                <a:gd name="T2" fmla="*/ 2 w 579"/>
                <a:gd name="T3" fmla="*/ 48 h 71"/>
                <a:gd name="T4" fmla="*/ 2 w 579"/>
                <a:gd name="T5" fmla="*/ 48 h 71"/>
                <a:gd name="T6" fmla="*/ 2 w 579"/>
                <a:gd name="T7" fmla="*/ 48 h 71"/>
                <a:gd name="T8" fmla="*/ 2 w 579"/>
                <a:gd name="T9" fmla="*/ 48 h 71"/>
                <a:gd name="T10" fmla="*/ 2 w 579"/>
                <a:gd name="T11" fmla="*/ 48 h 71"/>
                <a:gd name="T12" fmla="*/ 0 w 579"/>
                <a:gd name="T13" fmla="*/ 39 h 71"/>
                <a:gd name="T14" fmla="*/ 2 w 579"/>
                <a:gd name="T15" fmla="*/ 48 h 71"/>
                <a:gd name="T16" fmla="*/ 0 w 579"/>
                <a:gd name="T17" fmla="*/ 39 h 71"/>
                <a:gd name="T18" fmla="*/ 2 w 579"/>
                <a:gd name="T19" fmla="*/ 25 h 71"/>
                <a:gd name="T20" fmla="*/ 0 w 579"/>
                <a:gd name="T21" fmla="*/ 32 h 71"/>
                <a:gd name="T22" fmla="*/ 2 w 579"/>
                <a:gd name="T23" fmla="*/ 25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6 h 71"/>
                <a:gd name="T36" fmla="*/ 121 w 579"/>
                <a:gd name="T37" fmla="*/ 71 h 71"/>
                <a:gd name="T38" fmla="*/ 543 w 579"/>
                <a:gd name="T39" fmla="*/ 71 h 71"/>
                <a:gd name="T40" fmla="*/ 579 w 579"/>
                <a:gd name="T41" fmla="*/ 36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0" y="39"/>
                  </a:moveTo>
                  <a:cubicBezTo>
                    <a:pt x="0" y="42"/>
                    <a:pt x="1" y="45"/>
                    <a:pt x="2" y="48"/>
                  </a:cubicBezTo>
                  <a:cubicBezTo>
                    <a:pt x="1" y="45"/>
                    <a:pt x="0" y="42"/>
                    <a:pt x="0" y="39"/>
                  </a:cubicBezTo>
                  <a:moveTo>
                    <a:pt x="2" y="25"/>
                  </a:moveTo>
                  <a:cubicBezTo>
                    <a:pt x="1" y="27"/>
                    <a:pt x="0" y="30"/>
                    <a:pt x="0" y="32"/>
                  </a:cubicBezTo>
                  <a:cubicBezTo>
                    <a:pt x="0" y="30"/>
                    <a:pt x="1" y="27"/>
                    <a:pt x="2" y="25"/>
                  </a:cubicBezTo>
                  <a:moveTo>
                    <a:pt x="2" y="24"/>
                  </a:moveTo>
                  <a:cubicBezTo>
                    <a:pt x="2" y="24"/>
                    <a:pt x="2" y="24"/>
                    <a:pt x="2" y="24"/>
                  </a:cubicBezTo>
                  <a:cubicBezTo>
                    <a:pt x="2" y="24"/>
                    <a:pt x="2" y="24"/>
                    <a:pt x="2" y="24"/>
                  </a:cubicBezTo>
                  <a:moveTo>
                    <a:pt x="543" y="0"/>
                  </a:moveTo>
                  <a:cubicBezTo>
                    <a:pt x="121" y="0"/>
                    <a:pt x="121" y="0"/>
                    <a:pt x="121" y="0"/>
                  </a:cubicBezTo>
                  <a:cubicBezTo>
                    <a:pt x="85" y="36"/>
                    <a:pt x="85" y="36"/>
                    <a:pt x="85" y="36"/>
                  </a:cubicBezTo>
                  <a:cubicBezTo>
                    <a:pt x="121" y="71"/>
                    <a:pt x="121" y="71"/>
                    <a:pt x="121" y="71"/>
                  </a:cubicBezTo>
                  <a:cubicBezTo>
                    <a:pt x="543" y="71"/>
                    <a:pt x="543" y="71"/>
                    <a:pt x="543" y="71"/>
                  </a:cubicBezTo>
                  <a:cubicBezTo>
                    <a:pt x="579" y="36"/>
                    <a:pt x="579" y="36"/>
                    <a:pt x="579" y="36"/>
                  </a:cubicBezTo>
                  <a:cubicBezTo>
                    <a:pt x="543" y="0"/>
                    <a:pt x="543" y="0"/>
                    <a:pt x="54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noEditPoints="1"/>
            </p:cNvSpPr>
            <p:nvPr/>
          </p:nvSpPr>
          <p:spPr bwMode="auto">
            <a:xfrm>
              <a:off x="4749800" y="4614864"/>
              <a:ext cx="171450" cy="60325"/>
            </a:xfrm>
            <a:custGeom>
              <a:avLst/>
              <a:gdLst>
                <a:gd name="T0" fmla="*/ 0 w 98"/>
                <a:gd name="T1" fmla="*/ 33 h 35"/>
                <a:gd name="T2" fmla="*/ 9 w 98"/>
                <a:gd name="T3" fmla="*/ 35 h 35"/>
                <a:gd name="T4" fmla="*/ 0 w 98"/>
                <a:gd name="T5" fmla="*/ 33 h 35"/>
                <a:gd name="T6" fmla="*/ 0 w 98"/>
                <a:gd name="T7" fmla="*/ 33 h 35"/>
                <a:gd name="T8" fmla="*/ 0 w 98"/>
                <a:gd name="T9" fmla="*/ 33 h 35"/>
                <a:gd name="T10" fmla="*/ 0 w 98"/>
                <a:gd name="T11" fmla="*/ 33 h 35"/>
                <a:gd name="T12" fmla="*/ 0 w 98"/>
                <a:gd name="T13" fmla="*/ 33 h 35"/>
                <a:gd name="T14" fmla="*/ 0 w 98"/>
                <a:gd name="T15" fmla="*/ 33 h 35"/>
                <a:gd name="T16" fmla="*/ 0 w 98"/>
                <a:gd name="T17" fmla="*/ 33 h 35"/>
                <a:gd name="T18" fmla="*/ 62 w 98"/>
                <a:gd name="T19" fmla="*/ 0 h 35"/>
                <a:gd name="T20" fmla="*/ 37 w 98"/>
                <a:gd name="T21" fmla="*/ 25 h 35"/>
                <a:gd name="T22" fmla="*/ 13 w 98"/>
                <a:gd name="T23" fmla="*/ 35 h 35"/>
                <a:gd name="T24" fmla="*/ 98 w 98"/>
                <a:gd name="T25" fmla="*/ 35 h 35"/>
                <a:gd name="T26" fmla="*/ 62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5"/>
                  </a:cubicBezTo>
                  <a:cubicBezTo>
                    <a:pt x="98" y="35"/>
                    <a:pt x="98" y="35"/>
                    <a:pt x="98" y="35"/>
                  </a:cubicBezTo>
                  <a:cubicBezTo>
                    <a:pt x="62" y="0"/>
                    <a:pt x="62" y="0"/>
                    <a:pt x="62"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noEditPoints="1"/>
            </p:cNvSpPr>
            <p:nvPr/>
          </p:nvSpPr>
          <p:spPr bwMode="auto">
            <a:xfrm>
              <a:off x="4748213" y="4551364"/>
              <a:ext cx="173038" cy="63500"/>
            </a:xfrm>
            <a:custGeom>
              <a:avLst/>
              <a:gdLst>
                <a:gd name="T0" fmla="*/ 0 w 99"/>
                <a:gd name="T1" fmla="*/ 3 h 36"/>
                <a:gd name="T2" fmla="*/ 0 w 99"/>
                <a:gd name="T3" fmla="*/ 3 h 36"/>
                <a:gd name="T4" fmla="*/ 0 w 99"/>
                <a:gd name="T5" fmla="*/ 3 h 36"/>
                <a:gd name="T6" fmla="*/ 0 w 99"/>
                <a:gd name="T7" fmla="*/ 3 h 36"/>
                <a:gd name="T8" fmla="*/ 0 w 99"/>
                <a:gd name="T9" fmla="*/ 3 h 36"/>
                <a:gd name="T10" fmla="*/ 0 w 99"/>
                <a:gd name="T11" fmla="*/ 3 h 36"/>
                <a:gd name="T12" fmla="*/ 11 w 99"/>
                <a:gd name="T13" fmla="*/ 1 h 36"/>
                <a:gd name="T14" fmla="*/ 0 w 99"/>
                <a:gd name="T15" fmla="*/ 3 h 36"/>
                <a:gd name="T16" fmla="*/ 11 w 99"/>
                <a:gd name="T17" fmla="*/ 1 h 36"/>
                <a:gd name="T18" fmla="*/ 11 w 99"/>
                <a:gd name="T19" fmla="*/ 1 h 36"/>
                <a:gd name="T20" fmla="*/ 11 w 99"/>
                <a:gd name="T21" fmla="*/ 1 h 36"/>
                <a:gd name="T22" fmla="*/ 11 w 99"/>
                <a:gd name="T23" fmla="*/ 1 h 36"/>
                <a:gd name="T24" fmla="*/ 11 w 99"/>
                <a:gd name="T25" fmla="*/ 1 h 36"/>
                <a:gd name="T26" fmla="*/ 11 w 99"/>
                <a:gd name="T27" fmla="*/ 1 h 36"/>
                <a:gd name="T28" fmla="*/ 11 w 99"/>
                <a:gd name="T29" fmla="*/ 1 h 36"/>
                <a:gd name="T30" fmla="*/ 99 w 99"/>
                <a:gd name="T31" fmla="*/ 0 h 36"/>
                <a:gd name="T32" fmla="*/ 13 w 99"/>
                <a:gd name="T33" fmla="*/ 0 h 36"/>
                <a:gd name="T34" fmla="*/ 38 w 99"/>
                <a:gd name="T35" fmla="*/ 11 h 36"/>
                <a:gd name="T36" fmla="*/ 63 w 99"/>
                <a:gd name="T37" fmla="*/ 36 h 36"/>
                <a:gd name="T38" fmla="*/ 99 w 99"/>
                <a:gd name="T3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6">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11" y="1"/>
                  </a:moveTo>
                  <a:cubicBezTo>
                    <a:pt x="7" y="1"/>
                    <a:pt x="4" y="2"/>
                    <a:pt x="0" y="3"/>
                  </a:cubicBezTo>
                  <a:cubicBezTo>
                    <a:pt x="4" y="2"/>
                    <a:pt x="7" y="1"/>
                    <a:pt x="11" y="1"/>
                  </a:cubicBezTo>
                  <a:moveTo>
                    <a:pt x="11" y="1"/>
                  </a:moveTo>
                  <a:cubicBezTo>
                    <a:pt x="11" y="1"/>
                    <a:pt x="11" y="1"/>
                    <a:pt x="11" y="1"/>
                  </a:cubicBezTo>
                  <a:cubicBezTo>
                    <a:pt x="11" y="1"/>
                    <a:pt x="11" y="1"/>
                    <a:pt x="11" y="1"/>
                  </a:cubicBezTo>
                  <a:moveTo>
                    <a:pt x="11" y="1"/>
                  </a:moveTo>
                  <a:cubicBezTo>
                    <a:pt x="11" y="1"/>
                    <a:pt x="11" y="1"/>
                    <a:pt x="11" y="1"/>
                  </a:cubicBezTo>
                  <a:cubicBezTo>
                    <a:pt x="11" y="1"/>
                    <a:pt x="11" y="1"/>
                    <a:pt x="11" y="1"/>
                  </a:cubicBezTo>
                  <a:moveTo>
                    <a:pt x="99" y="0"/>
                  </a:moveTo>
                  <a:cubicBezTo>
                    <a:pt x="13" y="0"/>
                    <a:pt x="13" y="0"/>
                    <a:pt x="13" y="0"/>
                  </a:cubicBezTo>
                  <a:cubicBezTo>
                    <a:pt x="22" y="1"/>
                    <a:pt x="31" y="4"/>
                    <a:pt x="38" y="11"/>
                  </a:cubicBezTo>
                  <a:cubicBezTo>
                    <a:pt x="63" y="36"/>
                    <a:pt x="63" y="36"/>
                    <a:pt x="63" y="36"/>
                  </a:cubicBezTo>
                  <a:cubicBezTo>
                    <a:pt x="99" y="0"/>
                    <a:pt x="99" y="0"/>
                    <a:pt x="99"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74" name="Freeform 68"/>
            <p:cNvSpPr>
              <a:spLocks/>
            </p:cNvSpPr>
            <p:nvPr/>
          </p:nvSpPr>
          <p:spPr bwMode="auto">
            <a:xfrm>
              <a:off x="4710113" y="4551364"/>
              <a:ext cx="147638" cy="123825"/>
            </a:xfrm>
            <a:custGeom>
              <a:avLst/>
              <a:gdLst>
                <a:gd name="T0" fmla="*/ 35 w 85"/>
                <a:gd name="T1" fmla="*/ 0 h 71"/>
                <a:gd name="T2" fmla="*/ 35 w 85"/>
                <a:gd name="T3" fmla="*/ 0 h 71"/>
                <a:gd name="T4" fmla="*/ 33 w 85"/>
                <a:gd name="T5" fmla="*/ 1 h 71"/>
                <a:gd name="T6" fmla="*/ 33 w 85"/>
                <a:gd name="T7" fmla="*/ 1 h 71"/>
                <a:gd name="T8" fmla="*/ 33 w 85"/>
                <a:gd name="T9" fmla="*/ 1 h 71"/>
                <a:gd name="T10" fmla="*/ 33 w 85"/>
                <a:gd name="T11" fmla="*/ 1 h 71"/>
                <a:gd name="T12" fmla="*/ 33 w 85"/>
                <a:gd name="T13" fmla="*/ 1 h 71"/>
                <a:gd name="T14" fmla="*/ 22 w 85"/>
                <a:gd name="T15" fmla="*/ 3 h 71"/>
                <a:gd name="T16" fmla="*/ 22 w 85"/>
                <a:gd name="T17" fmla="*/ 3 h 71"/>
                <a:gd name="T18" fmla="*/ 22 w 85"/>
                <a:gd name="T19" fmla="*/ 3 h 71"/>
                <a:gd name="T20" fmla="*/ 22 w 85"/>
                <a:gd name="T21" fmla="*/ 3 h 71"/>
                <a:gd name="T22" fmla="*/ 22 w 85"/>
                <a:gd name="T23" fmla="*/ 3 h 71"/>
                <a:gd name="T24" fmla="*/ 2 w 85"/>
                <a:gd name="T25" fmla="*/ 24 h 71"/>
                <a:gd name="T26" fmla="*/ 2 w 85"/>
                <a:gd name="T27" fmla="*/ 24 h 71"/>
                <a:gd name="T28" fmla="*/ 2 w 85"/>
                <a:gd name="T29" fmla="*/ 25 h 71"/>
                <a:gd name="T30" fmla="*/ 0 w 85"/>
                <a:gd name="T31" fmla="*/ 32 h 71"/>
                <a:gd name="T32" fmla="*/ 0 w 85"/>
                <a:gd name="T33" fmla="*/ 36 h 71"/>
                <a:gd name="T34" fmla="*/ 0 w 85"/>
                <a:gd name="T35" fmla="*/ 39 h 71"/>
                <a:gd name="T36" fmla="*/ 2 w 85"/>
                <a:gd name="T37" fmla="*/ 48 h 71"/>
                <a:gd name="T38" fmla="*/ 2 w 85"/>
                <a:gd name="T39" fmla="*/ 48 h 71"/>
                <a:gd name="T40" fmla="*/ 2 w 85"/>
                <a:gd name="T41" fmla="*/ 48 h 71"/>
                <a:gd name="T42" fmla="*/ 2 w 85"/>
                <a:gd name="T43" fmla="*/ 48 h 71"/>
                <a:gd name="T44" fmla="*/ 2 w 85"/>
                <a:gd name="T45" fmla="*/ 48 h 71"/>
                <a:gd name="T46" fmla="*/ 23 w 85"/>
                <a:gd name="T47" fmla="*/ 69 h 71"/>
                <a:gd name="T48" fmla="*/ 23 w 85"/>
                <a:gd name="T49" fmla="*/ 69 h 71"/>
                <a:gd name="T50" fmla="*/ 23 w 85"/>
                <a:gd name="T51" fmla="*/ 69 h 71"/>
                <a:gd name="T52" fmla="*/ 23 w 85"/>
                <a:gd name="T53" fmla="*/ 69 h 71"/>
                <a:gd name="T54" fmla="*/ 23 w 85"/>
                <a:gd name="T55" fmla="*/ 69 h 71"/>
                <a:gd name="T56" fmla="*/ 32 w 85"/>
                <a:gd name="T57" fmla="*/ 71 h 71"/>
                <a:gd name="T58" fmla="*/ 35 w 85"/>
                <a:gd name="T59" fmla="*/ 71 h 71"/>
                <a:gd name="T60" fmla="*/ 36 w 85"/>
                <a:gd name="T61" fmla="*/ 71 h 71"/>
                <a:gd name="T62" fmla="*/ 60 w 85"/>
                <a:gd name="T63" fmla="*/ 61 h 71"/>
                <a:gd name="T64" fmla="*/ 85 w 85"/>
                <a:gd name="T65" fmla="*/ 36 h 71"/>
                <a:gd name="T66" fmla="*/ 60 w 85"/>
                <a:gd name="T67" fmla="*/ 11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1"/>
                  </a:cubicBezTo>
                  <a:cubicBezTo>
                    <a:pt x="33" y="1"/>
                    <a:pt x="33" y="1"/>
                    <a:pt x="33" y="1"/>
                  </a:cubicBezTo>
                  <a:cubicBezTo>
                    <a:pt x="33" y="1"/>
                    <a:pt x="33" y="1"/>
                    <a:pt x="33" y="1"/>
                  </a:cubicBezTo>
                  <a:cubicBezTo>
                    <a:pt x="33" y="1"/>
                    <a:pt x="33" y="1"/>
                    <a:pt x="33" y="1"/>
                  </a:cubicBezTo>
                  <a:cubicBezTo>
                    <a:pt x="33" y="1"/>
                    <a:pt x="33" y="1"/>
                    <a:pt x="33" y="1"/>
                  </a:cubicBezTo>
                  <a:cubicBezTo>
                    <a:pt x="29" y="1"/>
                    <a:pt x="26" y="2"/>
                    <a:pt x="22" y="3"/>
                  </a:cubicBezTo>
                  <a:cubicBezTo>
                    <a:pt x="22" y="3"/>
                    <a:pt x="22" y="3"/>
                    <a:pt x="22" y="3"/>
                  </a:cubicBezTo>
                  <a:cubicBezTo>
                    <a:pt x="22" y="3"/>
                    <a:pt x="22" y="3"/>
                    <a:pt x="22" y="3"/>
                  </a:cubicBezTo>
                  <a:cubicBezTo>
                    <a:pt x="22" y="3"/>
                    <a:pt x="22" y="3"/>
                    <a:pt x="22" y="3"/>
                  </a:cubicBezTo>
                  <a:cubicBezTo>
                    <a:pt x="22" y="3"/>
                    <a:pt x="22" y="3"/>
                    <a:pt x="22" y="3"/>
                  </a:cubicBezTo>
                  <a:cubicBezTo>
                    <a:pt x="13" y="7"/>
                    <a:pt x="5" y="15"/>
                    <a:pt x="2" y="24"/>
                  </a:cubicBezTo>
                  <a:cubicBezTo>
                    <a:pt x="2" y="24"/>
                    <a:pt x="2" y="24"/>
                    <a:pt x="2" y="24"/>
                  </a:cubicBezTo>
                  <a:cubicBezTo>
                    <a:pt x="2" y="25"/>
                    <a:pt x="2" y="25"/>
                    <a:pt x="2" y="25"/>
                  </a:cubicBezTo>
                  <a:cubicBezTo>
                    <a:pt x="1" y="27"/>
                    <a:pt x="0" y="30"/>
                    <a:pt x="0" y="32"/>
                  </a:cubicBezTo>
                  <a:cubicBezTo>
                    <a:pt x="0" y="33"/>
                    <a:pt x="0" y="35"/>
                    <a:pt x="0" y="36"/>
                  </a:cubicBezTo>
                  <a:cubicBezTo>
                    <a:pt x="0" y="37"/>
                    <a:pt x="0" y="38"/>
                    <a:pt x="0" y="39"/>
                  </a:cubicBezTo>
                  <a:cubicBezTo>
                    <a:pt x="0" y="42"/>
                    <a:pt x="1" y="45"/>
                    <a:pt x="2" y="48"/>
                  </a:cubicBezTo>
                  <a:cubicBezTo>
                    <a:pt x="2" y="48"/>
                    <a:pt x="2" y="48"/>
                    <a:pt x="2" y="48"/>
                  </a:cubicBezTo>
                  <a:cubicBezTo>
                    <a:pt x="2" y="48"/>
                    <a:pt x="2" y="48"/>
                    <a:pt x="2" y="48"/>
                  </a:cubicBezTo>
                  <a:cubicBezTo>
                    <a:pt x="2" y="48"/>
                    <a:pt x="2" y="48"/>
                    <a:pt x="2" y="48"/>
                  </a:cubicBezTo>
                  <a:cubicBezTo>
                    <a:pt x="2" y="48"/>
                    <a:pt x="2" y="48"/>
                    <a:pt x="2" y="48"/>
                  </a:cubicBezTo>
                  <a:cubicBezTo>
                    <a:pt x="6" y="58"/>
                    <a:pt x="13" y="65"/>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6" y="70"/>
                    <a:pt x="29" y="71"/>
                    <a:pt x="32" y="71"/>
                  </a:cubicBezTo>
                  <a:cubicBezTo>
                    <a:pt x="33" y="71"/>
                    <a:pt x="34" y="71"/>
                    <a:pt x="35" y="71"/>
                  </a:cubicBezTo>
                  <a:cubicBezTo>
                    <a:pt x="36" y="71"/>
                    <a:pt x="36" y="71"/>
                    <a:pt x="36" y="71"/>
                  </a:cubicBezTo>
                  <a:cubicBezTo>
                    <a:pt x="44" y="71"/>
                    <a:pt x="53" y="68"/>
                    <a:pt x="60" y="61"/>
                  </a:cubicBezTo>
                  <a:cubicBezTo>
                    <a:pt x="85" y="36"/>
                    <a:pt x="85" y="36"/>
                    <a:pt x="85" y="36"/>
                  </a:cubicBezTo>
                  <a:cubicBezTo>
                    <a:pt x="60" y="11"/>
                    <a:pt x="60" y="11"/>
                    <a:pt x="60" y="11"/>
                  </a:cubicBezTo>
                  <a:cubicBezTo>
                    <a:pt x="53" y="4"/>
                    <a:pt x="44" y="1"/>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76" name="Freeform 70"/>
            <p:cNvSpPr>
              <a:spLocks/>
            </p:cNvSpPr>
            <p:nvPr/>
          </p:nvSpPr>
          <p:spPr bwMode="auto">
            <a:xfrm>
              <a:off x="5556250" y="4367214"/>
              <a:ext cx="296863" cy="203200"/>
            </a:xfrm>
            <a:custGeom>
              <a:avLst/>
              <a:gdLst>
                <a:gd name="T0" fmla="*/ 39 w 170"/>
                <a:gd name="T1" fmla="*/ 0 h 116"/>
                <a:gd name="T2" fmla="*/ 14 w 170"/>
                <a:gd name="T3" fmla="*/ 10 h 116"/>
                <a:gd name="T4" fmla="*/ 14 w 170"/>
                <a:gd name="T5" fmla="*/ 60 h 116"/>
                <a:gd name="T6" fmla="*/ 59 w 170"/>
                <a:gd name="T7" fmla="*/ 105 h 116"/>
                <a:gd name="T8" fmla="*/ 144 w 170"/>
                <a:gd name="T9" fmla="*/ 105 h 116"/>
                <a:gd name="T10" fmla="*/ 145 w 170"/>
                <a:gd name="T11" fmla="*/ 105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5 h 116"/>
                <a:gd name="T40" fmla="*/ 169 w 170"/>
                <a:gd name="T41" fmla="*/ 115 h 116"/>
                <a:gd name="T42" fmla="*/ 170 w 170"/>
                <a:gd name="T43" fmla="*/ 116 h 116"/>
                <a:gd name="T44" fmla="*/ 64 w 170"/>
                <a:gd name="T45" fmla="*/ 10 h 116"/>
                <a:gd name="T46" fmla="*/ 39 w 170"/>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16">
                  <a:moveTo>
                    <a:pt x="39" y="0"/>
                  </a:moveTo>
                  <a:cubicBezTo>
                    <a:pt x="30" y="0"/>
                    <a:pt x="21" y="3"/>
                    <a:pt x="14" y="10"/>
                  </a:cubicBezTo>
                  <a:cubicBezTo>
                    <a:pt x="0" y="24"/>
                    <a:pt x="0" y="46"/>
                    <a:pt x="14" y="60"/>
                  </a:cubicBezTo>
                  <a:cubicBezTo>
                    <a:pt x="59" y="105"/>
                    <a:pt x="59" y="105"/>
                    <a:pt x="59" y="105"/>
                  </a:cubicBezTo>
                  <a:cubicBezTo>
                    <a:pt x="144" y="105"/>
                    <a:pt x="144" y="105"/>
                    <a:pt x="144" y="105"/>
                  </a:cubicBezTo>
                  <a:cubicBezTo>
                    <a:pt x="144" y="105"/>
                    <a:pt x="145" y="105"/>
                    <a:pt x="145" y="105"/>
                  </a:cubicBezTo>
                  <a:cubicBezTo>
                    <a:pt x="145" y="105"/>
                    <a:pt x="146" y="105"/>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6"/>
                    <a:pt x="170" y="116"/>
                  </a:cubicBezTo>
                  <a:cubicBezTo>
                    <a:pt x="64" y="10"/>
                    <a:pt x="64" y="10"/>
                    <a:pt x="64" y="10"/>
                  </a:cubicBezTo>
                  <a:cubicBezTo>
                    <a:pt x="57" y="3"/>
                    <a:pt x="48" y="0"/>
                    <a:pt x="3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77" name="Freeform 71"/>
            <p:cNvSpPr>
              <a:spLocks noEditPoints="1"/>
            </p:cNvSpPr>
            <p:nvPr/>
          </p:nvSpPr>
          <p:spPr bwMode="auto">
            <a:xfrm>
              <a:off x="5659438" y="4551364"/>
              <a:ext cx="193675" cy="63500"/>
            </a:xfrm>
            <a:custGeom>
              <a:avLst/>
              <a:gdLst>
                <a:gd name="T0" fmla="*/ 110 w 111"/>
                <a:gd name="T1" fmla="*/ 10 h 36"/>
                <a:gd name="T2" fmla="*/ 111 w 111"/>
                <a:gd name="T3" fmla="*/ 11 h 36"/>
                <a:gd name="T4" fmla="*/ 111 w 111"/>
                <a:gd name="T5" fmla="*/ 11 h 36"/>
                <a:gd name="T6" fmla="*/ 110 w 111"/>
                <a:gd name="T7" fmla="*/ 10 h 36"/>
                <a:gd name="T8" fmla="*/ 110 w 111"/>
                <a:gd name="T9" fmla="*/ 10 h 36"/>
                <a:gd name="T10" fmla="*/ 110 w 111"/>
                <a:gd name="T11" fmla="*/ 10 h 36"/>
                <a:gd name="T12" fmla="*/ 110 w 111"/>
                <a:gd name="T13" fmla="*/ 10 h 36"/>
                <a:gd name="T14" fmla="*/ 110 w 111"/>
                <a:gd name="T15" fmla="*/ 10 h 36"/>
                <a:gd name="T16" fmla="*/ 110 w 111"/>
                <a:gd name="T17" fmla="*/ 10 h 36"/>
                <a:gd name="T18" fmla="*/ 110 w 111"/>
                <a:gd name="T19" fmla="*/ 10 h 36"/>
                <a:gd name="T20" fmla="*/ 99 w 111"/>
                <a:gd name="T21" fmla="*/ 3 h 36"/>
                <a:gd name="T22" fmla="*/ 99 w 111"/>
                <a:gd name="T23" fmla="*/ 3 h 36"/>
                <a:gd name="T24" fmla="*/ 99 w 111"/>
                <a:gd name="T25" fmla="*/ 3 h 36"/>
                <a:gd name="T26" fmla="*/ 99 w 111"/>
                <a:gd name="T27" fmla="*/ 3 h 36"/>
                <a:gd name="T28" fmla="*/ 99 w 111"/>
                <a:gd name="T29" fmla="*/ 3 h 36"/>
                <a:gd name="T30" fmla="*/ 99 w 111"/>
                <a:gd name="T31" fmla="*/ 3 h 36"/>
                <a:gd name="T32" fmla="*/ 88 w 111"/>
                <a:gd name="T33" fmla="*/ 1 h 36"/>
                <a:gd name="T34" fmla="*/ 98 w 111"/>
                <a:gd name="T35" fmla="*/ 3 h 36"/>
                <a:gd name="T36" fmla="*/ 88 w 111"/>
                <a:gd name="T37" fmla="*/ 1 h 36"/>
                <a:gd name="T38" fmla="*/ 88 w 111"/>
                <a:gd name="T39" fmla="*/ 1 h 36"/>
                <a:gd name="T40" fmla="*/ 88 w 111"/>
                <a:gd name="T41" fmla="*/ 1 h 36"/>
                <a:gd name="T42" fmla="*/ 88 w 111"/>
                <a:gd name="T43" fmla="*/ 1 h 36"/>
                <a:gd name="T44" fmla="*/ 87 w 111"/>
                <a:gd name="T45" fmla="*/ 1 h 36"/>
                <a:gd name="T46" fmla="*/ 87 w 111"/>
                <a:gd name="T47" fmla="*/ 1 h 36"/>
                <a:gd name="T48" fmla="*/ 87 w 111"/>
                <a:gd name="T49" fmla="*/ 1 h 36"/>
                <a:gd name="T50" fmla="*/ 85 w 111"/>
                <a:gd name="T51" fmla="*/ 0 h 36"/>
                <a:gd name="T52" fmla="*/ 0 w 111"/>
                <a:gd name="T53" fmla="*/ 0 h 36"/>
                <a:gd name="T54" fmla="*/ 36 w 111"/>
                <a:gd name="T55" fmla="*/ 36 h 36"/>
                <a:gd name="T56" fmla="*/ 61 w 111"/>
                <a:gd name="T57" fmla="*/ 11 h 36"/>
                <a:gd name="T58" fmla="*/ 85 w 111"/>
                <a:gd name="T5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36">
                  <a:moveTo>
                    <a:pt x="110" y="10"/>
                  </a:moveTo>
                  <a:cubicBezTo>
                    <a:pt x="110" y="10"/>
                    <a:pt x="110" y="11"/>
                    <a:pt x="111" y="11"/>
                  </a:cubicBezTo>
                  <a:cubicBezTo>
                    <a:pt x="111" y="11"/>
                    <a:pt x="111" y="11"/>
                    <a:pt x="111" y="11"/>
                  </a:cubicBezTo>
                  <a:cubicBezTo>
                    <a:pt x="110" y="11"/>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99" y="3"/>
                  </a:moveTo>
                  <a:cubicBezTo>
                    <a:pt x="99" y="3"/>
                    <a:pt x="99" y="3"/>
                    <a:pt x="99" y="3"/>
                  </a:cubicBezTo>
                  <a:cubicBezTo>
                    <a:pt x="99" y="3"/>
                    <a:pt x="99" y="3"/>
                    <a:pt x="99" y="3"/>
                  </a:cubicBezTo>
                  <a:moveTo>
                    <a:pt x="99" y="3"/>
                  </a:moveTo>
                  <a:cubicBezTo>
                    <a:pt x="99" y="3"/>
                    <a:pt x="99" y="3"/>
                    <a:pt x="99" y="3"/>
                  </a:cubicBezTo>
                  <a:cubicBezTo>
                    <a:pt x="99" y="3"/>
                    <a:pt x="99" y="3"/>
                    <a:pt x="99" y="3"/>
                  </a:cubicBezTo>
                  <a:moveTo>
                    <a:pt x="88" y="1"/>
                  </a:moveTo>
                  <a:cubicBezTo>
                    <a:pt x="91" y="1"/>
                    <a:pt x="95" y="2"/>
                    <a:pt x="98" y="3"/>
                  </a:cubicBezTo>
                  <a:cubicBezTo>
                    <a:pt x="95" y="2"/>
                    <a:pt x="92" y="1"/>
                    <a:pt x="88" y="1"/>
                  </a:cubicBezTo>
                  <a:moveTo>
                    <a:pt x="88" y="1"/>
                  </a:moveTo>
                  <a:cubicBezTo>
                    <a:pt x="88" y="1"/>
                    <a:pt x="88" y="1"/>
                    <a:pt x="88" y="1"/>
                  </a:cubicBezTo>
                  <a:cubicBezTo>
                    <a:pt x="88" y="1"/>
                    <a:pt x="88" y="1"/>
                    <a:pt x="88" y="1"/>
                  </a:cubicBezTo>
                  <a:moveTo>
                    <a:pt x="87" y="1"/>
                  </a:moveTo>
                  <a:cubicBezTo>
                    <a:pt x="87" y="1"/>
                    <a:pt x="87" y="1"/>
                    <a:pt x="87" y="1"/>
                  </a:cubicBezTo>
                  <a:cubicBezTo>
                    <a:pt x="87" y="1"/>
                    <a:pt x="87" y="1"/>
                    <a:pt x="87" y="1"/>
                  </a:cubicBezTo>
                  <a:moveTo>
                    <a:pt x="85" y="0"/>
                  </a:moveTo>
                  <a:cubicBezTo>
                    <a:pt x="0" y="0"/>
                    <a:pt x="0" y="0"/>
                    <a:pt x="0" y="0"/>
                  </a:cubicBezTo>
                  <a:cubicBezTo>
                    <a:pt x="36" y="36"/>
                    <a:pt x="36" y="36"/>
                    <a:pt x="36" y="36"/>
                  </a:cubicBezTo>
                  <a:cubicBezTo>
                    <a:pt x="61" y="11"/>
                    <a:pt x="61" y="11"/>
                    <a:pt x="61" y="11"/>
                  </a:cubicBezTo>
                  <a:cubicBezTo>
                    <a:pt x="67" y="4"/>
                    <a:pt x="76" y="1"/>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78" name="Freeform 72"/>
            <p:cNvSpPr>
              <a:spLocks/>
            </p:cNvSpPr>
            <p:nvPr/>
          </p:nvSpPr>
          <p:spPr bwMode="auto">
            <a:xfrm>
              <a:off x="5556250" y="4657726"/>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0 h 116"/>
                <a:gd name="T16" fmla="*/ 144 w 170"/>
                <a:gd name="T17" fmla="*/ 10 h 116"/>
                <a:gd name="T18" fmla="*/ 59 w 170"/>
                <a:gd name="T19" fmla="*/ 10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6"/>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0"/>
                    <a:pt x="145" y="10"/>
                  </a:cubicBezTo>
                  <a:cubicBezTo>
                    <a:pt x="145" y="10"/>
                    <a:pt x="144" y="10"/>
                    <a:pt x="144" y="10"/>
                  </a:cubicBezTo>
                  <a:cubicBezTo>
                    <a:pt x="59" y="10"/>
                    <a:pt x="59" y="10"/>
                    <a:pt x="59" y="10"/>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79" name="Freeform 73"/>
            <p:cNvSpPr>
              <a:spLocks noEditPoints="1"/>
            </p:cNvSpPr>
            <p:nvPr/>
          </p:nvSpPr>
          <p:spPr bwMode="auto">
            <a:xfrm>
              <a:off x="5659438" y="4614864"/>
              <a:ext cx="171450" cy="60325"/>
            </a:xfrm>
            <a:custGeom>
              <a:avLst/>
              <a:gdLst>
                <a:gd name="T0" fmla="*/ 97 w 98"/>
                <a:gd name="T1" fmla="*/ 33 h 35"/>
                <a:gd name="T2" fmla="*/ 89 w 98"/>
                <a:gd name="T3" fmla="*/ 35 h 35"/>
                <a:gd name="T4" fmla="*/ 97 w 98"/>
                <a:gd name="T5" fmla="*/ 33 h 35"/>
                <a:gd name="T6" fmla="*/ 98 w 98"/>
                <a:gd name="T7" fmla="*/ 33 h 35"/>
                <a:gd name="T8" fmla="*/ 98 w 98"/>
                <a:gd name="T9" fmla="*/ 33 h 35"/>
                <a:gd name="T10" fmla="*/ 98 w 98"/>
                <a:gd name="T11" fmla="*/ 33 h 35"/>
                <a:gd name="T12" fmla="*/ 98 w 98"/>
                <a:gd name="T13" fmla="*/ 33 h 35"/>
                <a:gd name="T14" fmla="*/ 98 w 98"/>
                <a:gd name="T15" fmla="*/ 33 h 35"/>
                <a:gd name="T16" fmla="*/ 98 w 98"/>
                <a:gd name="T17" fmla="*/ 33 h 35"/>
                <a:gd name="T18" fmla="*/ 36 w 98"/>
                <a:gd name="T19" fmla="*/ 0 h 35"/>
                <a:gd name="T20" fmla="*/ 0 w 98"/>
                <a:gd name="T21" fmla="*/ 35 h 35"/>
                <a:gd name="T22" fmla="*/ 85 w 98"/>
                <a:gd name="T23" fmla="*/ 35 h 35"/>
                <a:gd name="T24" fmla="*/ 61 w 98"/>
                <a:gd name="T25" fmla="*/ 25 h 35"/>
                <a:gd name="T26" fmla="*/ 36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5"/>
                    <a:pt x="0" y="35"/>
                    <a:pt x="0" y="35"/>
                  </a:cubicBezTo>
                  <a:cubicBezTo>
                    <a:pt x="85" y="35"/>
                    <a:pt x="85" y="35"/>
                    <a:pt x="85" y="35"/>
                  </a:cubicBezTo>
                  <a:cubicBezTo>
                    <a:pt x="76" y="35"/>
                    <a:pt x="67" y="32"/>
                    <a:pt x="61" y="25"/>
                  </a:cubicBezTo>
                  <a:cubicBezTo>
                    <a:pt x="36" y="0"/>
                    <a:pt x="36" y="0"/>
                    <a:pt x="36"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5"/>
            <p:cNvSpPr>
              <a:spLocks/>
            </p:cNvSpPr>
            <p:nvPr/>
          </p:nvSpPr>
          <p:spPr bwMode="auto">
            <a:xfrm>
              <a:off x="5721350" y="4551364"/>
              <a:ext cx="149225" cy="123825"/>
            </a:xfrm>
            <a:custGeom>
              <a:avLst/>
              <a:gdLst>
                <a:gd name="T0" fmla="*/ 50 w 85"/>
                <a:gd name="T1" fmla="*/ 0 h 71"/>
                <a:gd name="T2" fmla="*/ 49 w 85"/>
                <a:gd name="T3" fmla="*/ 0 h 71"/>
                <a:gd name="T4" fmla="*/ 25 w 85"/>
                <a:gd name="T5" fmla="*/ 11 h 71"/>
                <a:gd name="T6" fmla="*/ 0 w 85"/>
                <a:gd name="T7" fmla="*/ 36 h 71"/>
                <a:gd name="T8" fmla="*/ 25 w 85"/>
                <a:gd name="T9" fmla="*/ 61 h 71"/>
                <a:gd name="T10" fmla="*/ 49 w 85"/>
                <a:gd name="T11" fmla="*/ 71 h 71"/>
                <a:gd name="T12" fmla="*/ 50 w 85"/>
                <a:gd name="T13" fmla="*/ 71 h 71"/>
                <a:gd name="T14" fmla="*/ 53 w 85"/>
                <a:gd name="T15" fmla="*/ 71 h 71"/>
                <a:gd name="T16" fmla="*/ 61 w 85"/>
                <a:gd name="T17" fmla="*/ 69 h 71"/>
                <a:gd name="T18" fmla="*/ 62 w 85"/>
                <a:gd name="T19" fmla="*/ 69 h 71"/>
                <a:gd name="T20" fmla="*/ 62 w 85"/>
                <a:gd name="T21" fmla="*/ 69 h 71"/>
                <a:gd name="T22" fmla="*/ 62 w 85"/>
                <a:gd name="T23" fmla="*/ 69 h 71"/>
                <a:gd name="T24" fmla="*/ 62 w 85"/>
                <a:gd name="T25" fmla="*/ 69 h 71"/>
                <a:gd name="T26" fmla="*/ 82 w 85"/>
                <a:gd name="T27" fmla="*/ 49 h 71"/>
                <a:gd name="T28" fmla="*/ 82 w 85"/>
                <a:gd name="T29" fmla="*/ 49 h 71"/>
                <a:gd name="T30" fmla="*/ 82 w 85"/>
                <a:gd name="T31" fmla="*/ 49 h 71"/>
                <a:gd name="T32" fmla="*/ 82 w 85"/>
                <a:gd name="T33" fmla="*/ 49 h 71"/>
                <a:gd name="T34" fmla="*/ 83 w 85"/>
                <a:gd name="T35" fmla="*/ 49 h 71"/>
                <a:gd name="T36" fmla="*/ 85 w 85"/>
                <a:gd name="T37" fmla="*/ 38 h 71"/>
                <a:gd name="T38" fmla="*/ 85 w 85"/>
                <a:gd name="T39" fmla="*/ 38 h 71"/>
                <a:gd name="T40" fmla="*/ 85 w 85"/>
                <a:gd name="T41" fmla="*/ 38 h 71"/>
                <a:gd name="T42" fmla="*/ 85 w 85"/>
                <a:gd name="T43" fmla="*/ 38 h 71"/>
                <a:gd name="T44" fmla="*/ 85 w 85"/>
                <a:gd name="T45" fmla="*/ 38 h 71"/>
                <a:gd name="T46" fmla="*/ 85 w 85"/>
                <a:gd name="T47" fmla="*/ 36 h 71"/>
                <a:gd name="T48" fmla="*/ 85 w 85"/>
                <a:gd name="T49" fmla="*/ 34 h 71"/>
                <a:gd name="T50" fmla="*/ 85 w 85"/>
                <a:gd name="T51" fmla="*/ 34 h 71"/>
                <a:gd name="T52" fmla="*/ 85 w 85"/>
                <a:gd name="T53" fmla="*/ 34 h 71"/>
                <a:gd name="T54" fmla="*/ 85 w 85"/>
                <a:gd name="T55" fmla="*/ 33 h 71"/>
                <a:gd name="T56" fmla="*/ 85 w 85"/>
                <a:gd name="T57" fmla="*/ 33 h 71"/>
                <a:gd name="T58" fmla="*/ 83 w 85"/>
                <a:gd name="T59" fmla="*/ 24 h 71"/>
                <a:gd name="T60" fmla="*/ 83 w 85"/>
                <a:gd name="T61" fmla="*/ 23 h 71"/>
                <a:gd name="T62" fmla="*/ 83 w 85"/>
                <a:gd name="T63" fmla="*/ 23 h 71"/>
                <a:gd name="T64" fmla="*/ 83 w 85"/>
                <a:gd name="T65" fmla="*/ 23 h 71"/>
                <a:gd name="T66" fmla="*/ 83 w 85"/>
                <a:gd name="T67" fmla="*/ 23 h 71"/>
                <a:gd name="T68" fmla="*/ 75 w 85"/>
                <a:gd name="T69" fmla="*/ 12 h 71"/>
                <a:gd name="T70" fmla="*/ 75 w 85"/>
                <a:gd name="T71" fmla="*/ 12 h 71"/>
                <a:gd name="T72" fmla="*/ 75 w 85"/>
                <a:gd name="T73" fmla="*/ 11 h 71"/>
                <a:gd name="T74" fmla="*/ 75 w 85"/>
                <a:gd name="T75" fmla="*/ 11 h 71"/>
                <a:gd name="T76" fmla="*/ 75 w 85"/>
                <a:gd name="T77" fmla="*/ 11 h 71"/>
                <a:gd name="T78" fmla="*/ 75 w 85"/>
                <a:gd name="T79" fmla="*/ 11 h 71"/>
                <a:gd name="T80" fmla="*/ 75 w 85"/>
                <a:gd name="T81" fmla="*/ 11 h 71"/>
                <a:gd name="T82" fmla="*/ 74 w 85"/>
                <a:gd name="T83" fmla="*/ 10 h 71"/>
                <a:gd name="T84" fmla="*/ 74 w 85"/>
                <a:gd name="T85" fmla="*/ 10 h 71"/>
                <a:gd name="T86" fmla="*/ 74 w 85"/>
                <a:gd name="T87" fmla="*/ 10 h 71"/>
                <a:gd name="T88" fmla="*/ 74 w 85"/>
                <a:gd name="T89" fmla="*/ 10 h 71"/>
                <a:gd name="T90" fmla="*/ 74 w 85"/>
                <a:gd name="T91" fmla="*/ 10 h 71"/>
                <a:gd name="T92" fmla="*/ 63 w 85"/>
                <a:gd name="T93" fmla="*/ 3 h 71"/>
                <a:gd name="T94" fmla="*/ 63 w 85"/>
                <a:gd name="T95" fmla="*/ 3 h 71"/>
                <a:gd name="T96" fmla="*/ 63 w 85"/>
                <a:gd name="T97" fmla="*/ 3 h 71"/>
                <a:gd name="T98" fmla="*/ 63 w 85"/>
                <a:gd name="T99" fmla="*/ 3 h 71"/>
                <a:gd name="T100" fmla="*/ 62 w 85"/>
                <a:gd name="T101" fmla="*/ 3 h 71"/>
                <a:gd name="T102" fmla="*/ 52 w 85"/>
                <a:gd name="T103" fmla="*/ 1 h 71"/>
                <a:gd name="T104" fmla="*/ 52 w 85"/>
                <a:gd name="T105" fmla="*/ 1 h 71"/>
                <a:gd name="T106" fmla="*/ 52 w 85"/>
                <a:gd name="T107" fmla="*/ 1 h 71"/>
                <a:gd name="T108" fmla="*/ 51 w 85"/>
                <a:gd name="T109" fmla="*/ 1 h 71"/>
                <a:gd name="T110" fmla="*/ 51 w 85"/>
                <a:gd name="T111" fmla="*/ 1 h 71"/>
                <a:gd name="T112" fmla="*/ 50 w 85"/>
                <a:gd name="T11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 h="71">
                  <a:moveTo>
                    <a:pt x="50" y="0"/>
                  </a:moveTo>
                  <a:cubicBezTo>
                    <a:pt x="49" y="0"/>
                    <a:pt x="49" y="0"/>
                    <a:pt x="49" y="0"/>
                  </a:cubicBezTo>
                  <a:cubicBezTo>
                    <a:pt x="40" y="1"/>
                    <a:pt x="31" y="4"/>
                    <a:pt x="25" y="11"/>
                  </a:cubicBezTo>
                  <a:cubicBezTo>
                    <a:pt x="0" y="36"/>
                    <a:pt x="0" y="36"/>
                    <a:pt x="0" y="36"/>
                  </a:cubicBezTo>
                  <a:cubicBezTo>
                    <a:pt x="25" y="61"/>
                    <a:pt x="25" y="61"/>
                    <a:pt x="25" y="61"/>
                  </a:cubicBezTo>
                  <a:cubicBezTo>
                    <a:pt x="31" y="68"/>
                    <a:pt x="40" y="71"/>
                    <a:pt x="49" y="71"/>
                  </a:cubicBezTo>
                  <a:cubicBezTo>
                    <a:pt x="50" y="71"/>
                    <a:pt x="50" y="71"/>
                    <a:pt x="50" y="71"/>
                  </a:cubicBezTo>
                  <a:cubicBezTo>
                    <a:pt x="51" y="71"/>
                    <a:pt x="52" y="71"/>
                    <a:pt x="53" y="71"/>
                  </a:cubicBezTo>
                  <a:cubicBezTo>
                    <a:pt x="56" y="71"/>
                    <a:pt x="59" y="70"/>
                    <a:pt x="61" y="69"/>
                  </a:cubicBezTo>
                  <a:cubicBezTo>
                    <a:pt x="61" y="69"/>
                    <a:pt x="61" y="69"/>
                    <a:pt x="62" y="69"/>
                  </a:cubicBezTo>
                  <a:cubicBezTo>
                    <a:pt x="62" y="69"/>
                    <a:pt x="62" y="69"/>
                    <a:pt x="62" y="69"/>
                  </a:cubicBezTo>
                  <a:cubicBezTo>
                    <a:pt x="62" y="69"/>
                    <a:pt x="62" y="69"/>
                    <a:pt x="62" y="69"/>
                  </a:cubicBezTo>
                  <a:cubicBezTo>
                    <a:pt x="62" y="69"/>
                    <a:pt x="62" y="69"/>
                    <a:pt x="62" y="69"/>
                  </a:cubicBezTo>
                  <a:cubicBezTo>
                    <a:pt x="71" y="66"/>
                    <a:pt x="79" y="58"/>
                    <a:pt x="82" y="49"/>
                  </a:cubicBezTo>
                  <a:cubicBezTo>
                    <a:pt x="82" y="49"/>
                    <a:pt x="82" y="49"/>
                    <a:pt x="82" y="49"/>
                  </a:cubicBezTo>
                  <a:cubicBezTo>
                    <a:pt x="82" y="49"/>
                    <a:pt x="82" y="49"/>
                    <a:pt x="82" y="49"/>
                  </a:cubicBezTo>
                  <a:cubicBezTo>
                    <a:pt x="82" y="49"/>
                    <a:pt x="82" y="49"/>
                    <a:pt x="82" y="49"/>
                  </a:cubicBezTo>
                  <a:cubicBezTo>
                    <a:pt x="83" y="49"/>
                    <a:pt x="83" y="49"/>
                    <a:pt x="83" y="49"/>
                  </a:cubicBezTo>
                  <a:cubicBezTo>
                    <a:pt x="84" y="45"/>
                    <a:pt x="85" y="42"/>
                    <a:pt x="85" y="38"/>
                  </a:cubicBezTo>
                  <a:cubicBezTo>
                    <a:pt x="85" y="38"/>
                    <a:pt x="85" y="38"/>
                    <a:pt x="85" y="38"/>
                  </a:cubicBezTo>
                  <a:cubicBezTo>
                    <a:pt x="85" y="38"/>
                    <a:pt x="85" y="38"/>
                    <a:pt x="85" y="38"/>
                  </a:cubicBezTo>
                  <a:cubicBezTo>
                    <a:pt x="85" y="38"/>
                    <a:pt x="85" y="38"/>
                    <a:pt x="85" y="38"/>
                  </a:cubicBezTo>
                  <a:cubicBezTo>
                    <a:pt x="85" y="38"/>
                    <a:pt x="85" y="38"/>
                    <a:pt x="85" y="38"/>
                  </a:cubicBezTo>
                  <a:cubicBezTo>
                    <a:pt x="85" y="37"/>
                    <a:pt x="85" y="36"/>
                    <a:pt x="85" y="36"/>
                  </a:cubicBezTo>
                  <a:cubicBezTo>
                    <a:pt x="85" y="35"/>
                    <a:pt x="85" y="34"/>
                    <a:pt x="85" y="34"/>
                  </a:cubicBezTo>
                  <a:cubicBezTo>
                    <a:pt x="85" y="34"/>
                    <a:pt x="85" y="34"/>
                    <a:pt x="85" y="34"/>
                  </a:cubicBezTo>
                  <a:cubicBezTo>
                    <a:pt x="85" y="34"/>
                    <a:pt x="85" y="34"/>
                    <a:pt x="85" y="34"/>
                  </a:cubicBezTo>
                  <a:cubicBezTo>
                    <a:pt x="85" y="34"/>
                    <a:pt x="85" y="34"/>
                    <a:pt x="85" y="33"/>
                  </a:cubicBezTo>
                  <a:cubicBezTo>
                    <a:pt x="85" y="33"/>
                    <a:pt x="85" y="33"/>
                    <a:pt x="85" y="33"/>
                  </a:cubicBezTo>
                  <a:cubicBezTo>
                    <a:pt x="85" y="30"/>
                    <a:pt x="84" y="27"/>
                    <a:pt x="83" y="24"/>
                  </a:cubicBezTo>
                  <a:cubicBezTo>
                    <a:pt x="83" y="23"/>
                    <a:pt x="83" y="23"/>
                    <a:pt x="83" y="23"/>
                  </a:cubicBezTo>
                  <a:cubicBezTo>
                    <a:pt x="83" y="23"/>
                    <a:pt x="83" y="23"/>
                    <a:pt x="83" y="23"/>
                  </a:cubicBezTo>
                  <a:cubicBezTo>
                    <a:pt x="83" y="23"/>
                    <a:pt x="83" y="23"/>
                    <a:pt x="83" y="23"/>
                  </a:cubicBezTo>
                  <a:cubicBezTo>
                    <a:pt x="83" y="23"/>
                    <a:pt x="83" y="23"/>
                    <a:pt x="83" y="23"/>
                  </a:cubicBezTo>
                  <a:cubicBezTo>
                    <a:pt x="81" y="19"/>
                    <a:pt x="78" y="15"/>
                    <a:pt x="75" y="12"/>
                  </a:cubicBezTo>
                  <a:cubicBezTo>
                    <a:pt x="75" y="12"/>
                    <a:pt x="75" y="12"/>
                    <a:pt x="75" y="12"/>
                  </a:cubicBezTo>
                  <a:cubicBezTo>
                    <a:pt x="75" y="12"/>
                    <a:pt x="75" y="11"/>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4" y="11"/>
                    <a:pt x="74" y="10"/>
                    <a:pt x="74" y="10"/>
                  </a:cubicBezTo>
                  <a:cubicBezTo>
                    <a:pt x="74" y="10"/>
                    <a:pt x="74" y="10"/>
                    <a:pt x="74" y="10"/>
                  </a:cubicBezTo>
                  <a:cubicBezTo>
                    <a:pt x="74" y="10"/>
                    <a:pt x="74" y="10"/>
                    <a:pt x="74" y="10"/>
                  </a:cubicBezTo>
                  <a:cubicBezTo>
                    <a:pt x="74" y="10"/>
                    <a:pt x="74" y="10"/>
                    <a:pt x="74" y="10"/>
                  </a:cubicBezTo>
                  <a:cubicBezTo>
                    <a:pt x="74" y="10"/>
                    <a:pt x="74" y="10"/>
                    <a:pt x="74" y="10"/>
                  </a:cubicBezTo>
                  <a:cubicBezTo>
                    <a:pt x="71" y="7"/>
                    <a:pt x="67" y="5"/>
                    <a:pt x="63" y="3"/>
                  </a:cubicBezTo>
                  <a:cubicBezTo>
                    <a:pt x="63" y="3"/>
                    <a:pt x="63" y="3"/>
                    <a:pt x="63" y="3"/>
                  </a:cubicBezTo>
                  <a:cubicBezTo>
                    <a:pt x="63" y="3"/>
                    <a:pt x="63" y="3"/>
                    <a:pt x="63" y="3"/>
                  </a:cubicBezTo>
                  <a:cubicBezTo>
                    <a:pt x="63" y="3"/>
                    <a:pt x="63" y="3"/>
                    <a:pt x="63" y="3"/>
                  </a:cubicBezTo>
                  <a:cubicBezTo>
                    <a:pt x="62" y="3"/>
                    <a:pt x="62" y="3"/>
                    <a:pt x="62" y="3"/>
                  </a:cubicBezTo>
                  <a:cubicBezTo>
                    <a:pt x="59" y="2"/>
                    <a:pt x="55" y="1"/>
                    <a:pt x="52" y="1"/>
                  </a:cubicBezTo>
                  <a:cubicBezTo>
                    <a:pt x="52" y="1"/>
                    <a:pt x="52" y="1"/>
                    <a:pt x="52" y="1"/>
                  </a:cubicBezTo>
                  <a:cubicBezTo>
                    <a:pt x="52" y="1"/>
                    <a:pt x="52" y="1"/>
                    <a:pt x="52" y="1"/>
                  </a:cubicBezTo>
                  <a:cubicBezTo>
                    <a:pt x="52" y="1"/>
                    <a:pt x="51" y="1"/>
                    <a:pt x="51" y="1"/>
                  </a:cubicBezTo>
                  <a:cubicBezTo>
                    <a:pt x="51" y="1"/>
                    <a:pt x="51" y="1"/>
                    <a:pt x="51" y="1"/>
                  </a:cubicBezTo>
                  <a:cubicBezTo>
                    <a:pt x="51" y="0"/>
                    <a:pt x="50"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6080124" y="1072680"/>
            <a:ext cx="2475997" cy="493713"/>
            <a:chOff x="6105525" y="1473201"/>
            <a:chExt cx="2475997" cy="493713"/>
          </a:xfrm>
        </p:grpSpPr>
        <p:sp>
          <p:nvSpPr>
            <p:cNvPr id="82" name="Freeform 76"/>
            <p:cNvSpPr>
              <a:spLocks noEditPoints="1"/>
            </p:cNvSpPr>
            <p:nvPr/>
          </p:nvSpPr>
          <p:spPr bwMode="auto">
            <a:xfrm>
              <a:off x="6105525" y="1658939"/>
              <a:ext cx="2468563" cy="122238"/>
            </a:xfrm>
            <a:custGeom>
              <a:avLst/>
              <a:gdLst>
                <a:gd name="T0" fmla="*/ 1402 w 1412"/>
                <a:gd name="T1" fmla="*/ 60 h 70"/>
                <a:gd name="T2" fmla="*/ 1401 w 1412"/>
                <a:gd name="T3" fmla="*/ 60 h 70"/>
                <a:gd name="T4" fmla="*/ 1401 w 1412"/>
                <a:gd name="T5" fmla="*/ 60 h 70"/>
                <a:gd name="T6" fmla="*/ 1402 w 1412"/>
                <a:gd name="T7" fmla="*/ 60 h 70"/>
                <a:gd name="T8" fmla="*/ 1402 w 1412"/>
                <a:gd name="T9" fmla="*/ 60 h 70"/>
                <a:gd name="T10" fmla="*/ 1402 w 1412"/>
                <a:gd name="T11" fmla="*/ 60 h 70"/>
                <a:gd name="T12" fmla="*/ 1402 w 1412"/>
                <a:gd name="T13" fmla="*/ 60 h 70"/>
                <a:gd name="T14" fmla="*/ 1402 w 1412"/>
                <a:gd name="T15" fmla="*/ 59 h 70"/>
                <a:gd name="T16" fmla="*/ 1402 w 1412"/>
                <a:gd name="T17" fmla="*/ 59 h 70"/>
                <a:gd name="T18" fmla="*/ 1402 w 1412"/>
                <a:gd name="T19" fmla="*/ 59 h 70"/>
                <a:gd name="T20" fmla="*/ 1402 w 1412"/>
                <a:gd name="T21" fmla="*/ 59 h 70"/>
                <a:gd name="T22" fmla="*/ 1402 w 1412"/>
                <a:gd name="T23" fmla="*/ 59 h 70"/>
                <a:gd name="T24" fmla="*/ 1402 w 1412"/>
                <a:gd name="T25" fmla="*/ 59 h 70"/>
                <a:gd name="T26" fmla="*/ 1409 w 1412"/>
                <a:gd name="T27" fmla="*/ 49 h 70"/>
                <a:gd name="T28" fmla="*/ 1409 w 1412"/>
                <a:gd name="T29" fmla="*/ 49 h 70"/>
                <a:gd name="T30" fmla="*/ 1409 w 1412"/>
                <a:gd name="T31" fmla="*/ 49 h 70"/>
                <a:gd name="T32" fmla="*/ 1409 w 1412"/>
                <a:gd name="T33" fmla="*/ 49 h 70"/>
                <a:gd name="T34" fmla="*/ 1409 w 1412"/>
                <a:gd name="T35" fmla="*/ 49 h 70"/>
                <a:gd name="T36" fmla="*/ 1409 w 1412"/>
                <a:gd name="T37" fmla="*/ 49 h 70"/>
                <a:gd name="T38" fmla="*/ 1409 w 1412"/>
                <a:gd name="T39" fmla="*/ 20 h 70"/>
                <a:gd name="T40" fmla="*/ 1412 w 1412"/>
                <a:gd name="T41" fmla="*/ 35 h 70"/>
                <a:gd name="T42" fmla="*/ 1409 w 1412"/>
                <a:gd name="T43" fmla="*/ 49 h 70"/>
                <a:gd name="T44" fmla="*/ 1412 w 1412"/>
                <a:gd name="T45" fmla="*/ 35 h 70"/>
                <a:gd name="T46" fmla="*/ 1409 w 1412"/>
                <a:gd name="T47" fmla="*/ 20 h 70"/>
                <a:gd name="T48" fmla="*/ 1408 w 1412"/>
                <a:gd name="T49" fmla="*/ 20 h 70"/>
                <a:gd name="T50" fmla="*/ 1409 w 1412"/>
                <a:gd name="T51" fmla="*/ 20 h 70"/>
                <a:gd name="T52" fmla="*/ 1408 w 1412"/>
                <a:gd name="T53" fmla="*/ 20 h 70"/>
                <a:gd name="T54" fmla="*/ 1402 w 1412"/>
                <a:gd name="T55" fmla="*/ 11 h 70"/>
                <a:gd name="T56" fmla="*/ 1402 w 1412"/>
                <a:gd name="T57" fmla="*/ 11 h 70"/>
                <a:gd name="T58" fmla="*/ 1402 w 1412"/>
                <a:gd name="T59" fmla="*/ 11 h 70"/>
                <a:gd name="T60" fmla="*/ 1402 w 1412"/>
                <a:gd name="T61" fmla="*/ 11 h 70"/>
                <a:gd name="T62" fmla="*/ 1402 w 1412"/>
                <a:gd name="T63" fmla="*/ 11 h 70"/>
                <a:gd name="T64" fmla="*/ 1402 w 1412"/>
                <a:gd name="T65" fmla="*/ 11 h 70"/>
                <a:gd name="T66" fmla="*/ 1402 w 1412"/>
                <a:gd name="T67" fmla="*/ 10 h 70"/>
                <a:gd name="T68" fmla="*/ 1402 w 1412"/>
                <a:gd name="T69" fmla="*/ 11 h 70"/>
                <a:gd name="T70" fmla="*/ 1402 w 1412"/>
                <a:gd name="T71" fmla="*/ 10 h 70"/>
                <a:gd name="T72" fmla="*/ 1402 w 1412"/>
                <a:gd name="T73" fmla="*/ 10 h 70"/>
                <a:gd name="T74" fmla="*/ 1402 w 1412"/>
                <a:gd name="T75" fmla="*/ 10 h 70"/>
                <a:gd name="T76" fmla="*/ 1402 w 1412"/>
                <a:gd name="T77" fmla="*/ 10 h 70"/>
                <a:gd name="T78" fmla="*/ 1402 w 1412"/>
                <a:gd name="T79" fmla="*/ 10 h 70"/>
                <a:gd name="T80" fmla="*/ 1402 w 1412"/>
                <a:gd name="T81" fmla="*/ 10 h 70"/>
                <a:gd name="T82" fmla="*/ 1402 w 1412"/>
                <a:gd name="T83" fmla="*/ 10 h 70"/>
                <a:gd name="T84" fmla="*/ 1401 w 1412"/>
                <a:gd name="T85" fmla="*/ 10 h 70"/>
                <a:gd name="T86" fmla="*/ 1402 w 1412"/>
                <a:gd name="T87" fmla="*/ 10 h 70"/>
                <a:gd name="T88" fmla="*/ 1401 w 1412"/>
                <a:gd name="T89" fmla="*/ 10 h 70"/>
                <a:gd name="T90" fmla="*/ 1291 w 1412"/>
                <a:gd name="T91" fmla="*/ 0 h 70"/>
                <a:gd name="T92" fmla="*/ 35 w 1412"/>
                <a:gd name="T93" fmla="*/ 0 h 70"/>
                <a:gd name="T94" fmla="*/ 0 w 1412"/>
                <a:gd name="T95" fmla="*/ 35 h 70"/>
                <a:gd name="T96" fmla="*/ 35 w 1412"/>
                <a:gd name="T97" fmla="*/ 70 h 70"/>
                <a:gd name="T98" fmla="*/ 1291 w 1412"/>
                <a:gd name="T99" fmla="*/ 70 h 70"/>
                <a:gd name="T100" fmla="*/ 1326 w 1412"/>
                <a:gd name="T101" fmla="*/ 35 h 70"/>
                <a:gd name="T102" fmla="*/ 1291 w 1412"/>
                <a:gd name="T10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12" h="70">
                  <a:moveTo>
                    <a:pt x="1402" y="60"/>
                  </a:moveTo>
                  <a:cubicBezTo>
                    <a:pt x="1401" y="60"/>
                    <a:pt x="1401" y="60"/>
                    <a:pt x="1401" y="60"/>
                  </a:cubicBezTo>
                  <a:cubicBezTo>
                    <a:pt x="1401" y="60"/>
                    <a:pt x="1401" y="60"/>
                    <a:pt x="1401" y="60"/>
                  </a:cubicBezTo>
                  <a:cubicBezTo>
                    <a:pt x="1401" y="60"/>
                    <a:pt x="1401" y="60"/>
                    <a:pt x="1402" y="60"/>
                  </a:cubicBezTo>
                  <a:moveTo>
                    <a:pt x="1402" y="60"/>
                  </a:moveTo>
                  <a:cubicBezTo>
                    <a:pt x="1402" y="60"/>
                    <a:pt x="1402" y="60"/>
                    <a:pt x="1402" y="60"/>
                  </a:cubicBezTo>
                  <a:cubicBezTo>
                    <a:pt x="1402" y="60"/>
                    <a:pt x="1402" y="60"/>
                    <a:pt x="1402" y="60"/>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9" y="49"/>
                  </a:moveTo>
                  <a:cubicBezTo>
                    <a:pt x="1409" y="49"/>
                    <a:pt x="1409" y="49"/>
                    <a:pt x="1409" y="49"/>
                  </a:cubicBezTo>
                  <a:cubicBezTo>
                    <a:pt x="1409" y="49"/>
                    <a:pt x="1409" y="49"/>
                    <a:pt x="1409" y="49"/>
                  </a:cubicBezTo>
                  <a:moveTo>
                    <a:pt x="1409" y="49"/>
                  </a:moveTo>
                  <a:cubicBezTo>
                    <a:pt x="1409" y="49"/>
                    <a:pt x="1409" y="49"/>
                    <a:pt x="1409" y="49"/>
                  </a:cubicBezTo>
                  <a:cubicBezTo>
                    <a:pt x="1409" y="49"/>
                    <a:pt x="1409" y="49"/>
                    <a:pt x="1409" y="49"/>
                  </a:cubicBezTo>
                  <a:moveTo>
                    <a:pt x="1409" y="20"/>
                  </a:moveTo>
                  <a:cubicBezTo>
                    <a:pt x="1411" y="25"/>
                    <a:pt x="1412" y="30"/>
                    <a:pt x="1412" y="35"/>
                  </a:cubicBezTo>
                  <a:cubicBezTo>
                    <a:pt x="1412" y="40"/>
                    <a:pt x="1411" y="44"/>
                    <a:pt x="1409" y="49"/>
                  </a:cubicBezTo>
                  <a:cubicBezTo>
                    <a:pt x="1411" y="45"/>
                    <a:pt x="1412" y="40"/>
                    <a:pt x="1412" y="35"/>
                  </a:cubicBezTo>
                  <a:cubicBezTo>
                    <a:pt x="1412" y="30"/>
                    <a:pt x="1411" y="25"/>
                    <a:pt x="1409" y="20"/>
                  </a:cubicBezTo>
                  <a:moveTo>
                    <a:pt x="1408" y="20"/>
                  </a:moveTo>
                  <a:cubicBezTo>
                    <a:pt x="1408" y="20"/>
                    <a:pt x="1408" y="20"/>
                    <a:pt x="1409" y="20"/>
                  </a:cubicBezTo>
                  <a:cubicBezTo>
                    <a:pt x="1408" y="20"/>
                    <a:pt x="1408" y="20"/>
                    <a:pt x="1408" y="20"/>
                  </a:cubicBezTo>
                  <a:moveTo>
                    <a:pt x="1402" y="11"/>
                  </a:moveTo>
                  <a:cubicBezTo>
                    <a:pt x="1402" y="11"/>
                    <a:pt x="1402" y="11"/>
                    <a:pt x="1402" y="11"/>
                  </a:cubicBezTo>
                  <a:cubicBezTo>
                    <a:pt x="1402" y="11"/>
                    <a:pt x="1402" y="11"/>
                    <a:pt x="1402" y="11"/>
                  </a:cubicBezTo>
                  <a:moveTo>
                    <a:pt x="1402" y="11"/>
                  </a:moveTo>
                  <a:cubicBezTo>
                    <a:pt x="1402" y="11"/>
                    <a:pt x="1402" y="11"/>
                    <a:pt x="1402" y="11"/>
                  </a:cubicBezTo>
                  <a:cubicBezTo>
                    <a:pt x="1402" y="11"/>
                    <a:pt x="1402" y="11"/>
                    <a:pt x="1402" y="11"/>
                  </a:cubicBezTo>
                  <a:moveTo>
                    <a:pt x="1402" y="10"/>
                  </a:moveTo>
                  <a:cubicBezTo>
                    <a:pt x="1402" y="10"/>
                    <a:pt x="1402" y="11"/>
                    <a:pt x="1402" y="11"/>
                  </a:cubicBezTo>
                  <a:cubicBezTo>
                    <a:pt x="1402" y="11"/>
                    <a:pt x="1402" y="10"/>
                    <a:pt x="1402" y="10"/>
                  </a:cubicBezTo>
                  <a:moveTo>
                    <a:pt x="1402" y="10"/>
                  </a:moveTo>
                  <a:cubicBezTo>
                    <a:pt x="1402" y="10"/>
                    <a:pt x="1402" y="10"/>
                    <a:pt x="1402" y="10"/>
                  </a:cubicBezTo>
                  <a:cubicBezTo>
                    <a:pt x="1402" y="10"/>
                    <a:pt x="1402" y="10"/>
                    <a:pt x="1402" y="10"/>
                  </a:cubicBezTo>
                  <a:moveTo>
                    <a:pt x="1402" y="10"/>
                  </a:moveTo>
                  <a:cubicBezTo>
                    <a:pt x="1402" y="10"/>
                    <a:pt x="1402" y="10"/>
                    <a:pt x="1402" y="10"/>
                  </a:cubicBezTo>
                  <a:cubicBezTo>
                    <a:pt x="1402" y="10"/>
                    <a:pt x="1402" y="10"/>
                    <a:pt x="1402" y="10"/>
                  </a:cubicBezTo>
                  <a:moveTo>
                    <a:pt x="1401" y="10"/>
                  </a:moveTo>
                  <a:cubicBezTo>
                    <a:pt x="1401" y="10"/>
                    <a:pt x="1401" y="10"/>
                    <a:pt x="1402" y="10"/>
                  </a:cubicBezTo>
                  <a:cubicBezTo>
                    <a:pt x="1401" y="10"/>
                    <a:pt x="1401" y="10"/>
                    <a:pt x="1401" y="10"/>
                  </a:cubicBezTo>
                  <a:moveTo>
                    <a:pt x="1291" y="0"/>
                  </a:moveTo>
                  <a:cubicBezTo>
                    <a:pt x="35" y="0"/>
                    <a:pt x="35" y="0"/>
                    <a:pt x="35" y="0"/>
                  </a:cubicBezTo>
                  <a:cubicBezTo>
                    <a:pt x="15" y="0"/>
                    <a:pt x="0" y="15"/>
                    <a:pt x="0" y="35"/>
                  </a:cubicBezTo>
                  <a:cubicBezTo>
                    <a:pt x="0" y="54"/>
                    <a:pt x="15" y="70"/>
                    <a:pt x="35" y="70"/>
                  </a:cubicBezTo>
                  <a:cubicBezTo>
                    <a:pt x="1291" y="70"/>
                    <a:pt x="1291" y="70"/>
                    <a:pt x="1291" y="70"/>
                  </a:cubicBezTo>
                  <a:cubicBezTo>
                    <a:pt x="1326" y="35"/>
                    <a:pt x="1326" y="35"/>
                    <a:pt x="1326" y="35"/>
                  </a:cubicBezTo>
                  <a:cubicBezTo>
                    <a:pt x="1291" y="0"/>
                    <a:pt x="1291" y="0"/>
                    <a:pt x="129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83" name="Freeform 77"/>
            <p:cNvSpPr>
              <a:spLocks noEditPoints="1"/>
            </p:cNvSpPr>
            <p:nvPr/>
          </p:nvSpPr>
          <p:spPr bwMode="auto">
            <a:xfrm>
              <a:off x="8259763" y="1473201"/>
              <a:ext cx="309563" cy="290513"/>
            </a:xfrm>
            <a:custGeom>
              <a:avLst/>
              <a:gdLst>
                <a:gd name="T0" fmla="*/ 170 w 177"/>
                <a:gd name="T1" fmla="*/ 166 h 166"/>
                <a:gd name="T2" fmla="*/ 170 w 177"/>
                <a:gd name="T3" fmla="*/ 166 h 166"/>
                <a:gd name="T4" fmla="*/ 170 w 177"/>
                <a:gd name="T5" fmla="*/ 166 h 166"/>
                <a:gd name="T6" fmla="*/ 170 w 177"/>
                <a:gd name="T7" fmla="*/ 166 h 166"/>
                <a:gd name="T8" fmla="*/ 170 w 177"/>
                <a:gd name="T9" fmla="*/ 166 h 166"/>
                <a:gd name="T10" fmla="*/ 170 w 177"/>
                <a:gd name="T11" fmla="*/ 165 h 166"/>
                <a:gd name="T12" fmla="*/ 170 w 177"/>
                <a:gd name="T13" fmla="*/ 165 h 166"/>
                <a:gd name="T14" fmla="*/ 170 w 177"/>
                <a:gd name="T15" fmla="*/ 166 h 166"/>
                <a:gd name="T16" fmla="*/ 170 w 177"/>
                <a:gd name="T17" fmla="*/ 166 h 166"/>
                <a:gd name="T18" fmla="*/ 170 w 177"/>
                <a:gd name="T19" fmla="*/ 165 h 166"/>
                <a:gd name="T20" fmla="*/ 170 w 177"/>
                <a:gd name="T21" fmla="*/ 165 h 166"/>
                <a:gd name="T22" fmla="*/ 170 w 177"/>
                <a:gd name="T23" fmla="*/ 165 h 166"/>
                <a:gd name="T24" fmla="*/ 170 w 177"/>
                <a:gd name="T25" fmla="*/ 165 h 166"/>
                <a:gd name="T26" fmla="*/ 170 w 177"/>
                <a:gd name="T27" fmla="*/ 165 h 166"/>
                <a:gd name="T28" fmla="*/ 170 w 177"/>
                <a:gd name="T29" fmla="*/ 165 h 166"/>
                <a:gd name="T30" fmla="*/ 177 w 177"/>
                <a:gd name="T31" fmla="*/ 155 h 166"/>
                <a:gd name="T32" fmla="*/ 177 w 177"/>
                <a:gd name="T33" fmla="*/ 156 h 166"/>
                <a:gd name="T34" fmla="*/ 177 w 177"/>
                <a:gd name="T35" fmla="*/ 156 h 166"/>
                <a:gd name="T36" fmla="*/ 176 w 177"/>
                <a:gd name="T37" fmla="*/ 156 h 166"/>
                <a:gd name="T38" fmla="*/ 170 w 177"/>
                <a:gd name="T39" fmla="*/ 165 h 166"/>
                <a:gd name="T40" fmla="*/ 170 w 177"/>
                <a:gd name="T41" fmla="*/ 165 h 166"/>
                <a:gd name="T42" fmla="*/ 170 w 177"/>
                <a:gd name="T43" fmla="*/ 165 h 166"/>
                <a:gd name="T44" fmla="*/ 170 w 177"/>
                <a:gd name="T45" fmla="*/ 165 h 166"/>
                <a:gd name="T46" fmla="*/ 170 w 177"/>
                <a:gd name="T47" fmla="*/ 165 h 166"/>
                <a:gd name="T48" fmla="*/ 170 w 177"/>
                <a:gd name="T49" fmla="*/ 165 h 166"/>
                <a:gd name="T50" fmla="*/ 177 w 177"/>
                <a:gd name="T51" fmla="*/ 155 h 166"/>
                <a:gd name="T52" fmla="*/ 177 w 177"/>
                <a:gd name="T53" fmla="*/ 155 h 166"/>
                <a:gd name="T54" fmla="*/ 177 w 177"/>
                <a:gd name="T55" fmla="*/ 155 h 166"/>
                <a:gd name="T56" fmla="*/ 177 w 177"/>
                <a:gd name="T57" fmla="*/ 155 h 166"/>
                <a:gd name="T58" fmla="*/ 177 w 177"/>
                <a:gd name="T59" fmla="*/ 155 h 166"/>
                <a:gd name="T60" fmla="*/ 177 w 177"/>
                <a:gd name="T61" fmla="*/ 155 h 166"/>
                <a:gd name="T62" fmla="*/ 177 w 177"/>
                <a:gd name="T63" fmla="*/ 155 h 166"/>
                <a:gd name="T64" fmla="*/ 38 w 177"/>
                <a:gd name="T65" fmla="*/ 0 h 166"/>
                <a:gd name="T66" fmla="*/ 13 w 177"/>
                <a:gd name="T67" fmla="*/ 10 h 166"/>
                <a:gd name="T68" fmla="*/ 13 w 177"/>
                <a:gd name="T69" fmla="*/ 60 h 166"/>
                <a:gd name="T70" fmla="*/ 59 w 177"/>
                <a:gd name="T71" fmla="*/ 106 h 166"/>
                <a:gd name="T72" fmla="*/ 144 w 177"/>
                <a:gd name="T73" fmla="*/ 106 h 166"/>
                <a:gd name="T74" fmla="*/ 159 w 177"/>
                <a:gd name="T75" fmla="*/ 109 h 166"/>
                <a:gd name="T76" fmla="*/ 159 w 177"/>
                <a:gd name="T77" fmla="*/ 109 h 166"/>
                <a:gd name="T78" fmla="*/ 159 w 177"/>
                <a:gd name="T79" fmla="*/ 109 h 166"/>
                <a:gd name="T80" fmla="*/ 168 w 177"/>
                <a:gd name="T81" fmla="*/ 115 h 166"/>
                <a:gd name="T82" fmla="*/ 168 w 177"/>
                <a:gd name="T83" fmla="*/ 115 h 166"/>
                <a:gd name="T84" fmla="*/ 169 w 177"/>
                <a:gd name="T85" fmla="*/ 115 h 166"/>
                <a:gd name="T86" fmla="*/ 169 w 177"/>
                <a:gd name="T87" fmla="*/ 115 h 166"/>
                <a:gd name="T88" fmla="*/ 169 w 177"/>
                <a:gd name="T89" fmla="*/ 115 h 166"/>
                <a:gd name="T90" fmla="*/ 169 w 177"/>
                <a:gd name="T91" fmla="*/ 115 h 166"/>
                <a:gd name="T92" fmla="*/ 169 w 177"/>
                <a:gd name="T93" fmla="*/ 115 h 166"/>
                <a:gd name="T94" fmla="*/ 169 w 177"/>
                <a:gd name="T95" fmla="*/ 116 h 166"/>
                <a:gd name="T96" fmla="*/ 169 w 177"/>
                <a:gd name="T97" fmla="*/ 116 h 166"/>
                <a:gd name="T98" fmla="*/ 169 w 177"/>
                <a:gd name="T99" fmla="*/ 116 h 166"/>
                <a:gd name="T100" fmla="*/ 169 w 177"/>
                <a:gd name="T101" fmla="*/ 116 h 166"/>
                <a:gd name="T102" fmla="*/ 169 w 177"/>
                <a:gd name="T103" fmla="*/ 116 h 166"/>
                <a:gd name="T104" fmla="*/ 169 w 177"/>
                <a:gd name="T105" fmla="*/ 116 h 166"/>
                <a:gd name="T106" fmla="*/ 63 w 177"/>
                <a:gd name="T107" fmla="*/ 10 h 166"/>
                <a:gd name="T108" fmla="*/ 38 w 177"/>
                <a:gd name="T10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7" h="166">
                  <a:moveTo>
                    <a:pt x="170" y="166"/>
                  </a:moveTo>
                  <a:cubicBezTo>
                    <a:pt x="170" y="166"/>
                    <a:pt x="170" y="166"/>
                    <a:pt x="170" y="166"/>
                  </a:cubicBezTo>
                  <a:cubicBezTo>
                    <a:pt x="170" y="166"/>
                    <a:pt x="170" y="166"/>
                    <a:pt x="170" y="166"/>
                  </a:cubicBezTo>
                  <a:cubicBezTo>
                    <a:pt x="170" y="166"/>
                    <a:pt x="170" y="166"/>
                    <a:pt x="170" y="166"/>
                  </a:cubicBezTo>
                  <a:cubicBezTo>
                    <a:pt x="170" y="166"/>
                    <a:pt x="170" y="166"/>
                    <a:pt x="170" y="166"/>
                  </a:cubicBezTo>
                  <a:moveTo>
                    <a:pt x="170" y="165"/>
                  </a:moveTo>
                  <a:cubicBezTo>
                    <a:pt x="170" y="165"/>
                    <a:pt x="170" y="165"/>
                    <a:pt x="170" y="165"/>
                  </a:cubicBezTo>
                  <a:cubicBezTo>
                    <a:pt x="170" y="166"/>
                    <a:pt x="170" y="166"/>
                    <a:pt x="170" y="166"/>
                  </a:cubicBezTo>
                  <a:cubicBezTo>
                    <a:pt x="170" y="166"/>
                    <a:pt x="170" y="166"/>
                    <a:pt x="170" y="166"/>
                  </a:cubicBezTo>
                  <a:cubicBezTo>
                    <a:pt x="170" y="166"/>
                    <a:pt x="170" y="165"/>
                    <a:pt x="170" y="165"/>
                  </a:cubicBezTo>
                  <a:moveTo>
                    <a:pt x="170" y="165"/>
                  </a:moveTo>
                  <a:cubicBezTo>
                    <a:pt x="170" y="165"/>
                    <a:pt x="170" y="165"/>
                    <a:pt x="170" y="165"/>
                  </a:cubicBezTo>
                  <a:cubicBezTo>
                    <a:pt x="170" y="165"/>
                    <a:pt x="170" y="165"/>
                    <a:pt x="170" y="165"/>
                  </a:cubicBezTo>
                  <a:cubicBezTo>
                    <a:pt x="170" y="165"/>
                    <a:pt x="170" y="165"/>
                    <a:pt x="170" y="165"/>
                  </a:cubicBezTo>
                  <a:cubicBezTo>
                    <a:pt x="170" y="165"/>
                    <a:pt x="170" y="165"/>
                    <a:pt x="170" y="165"/>
                  </a:cubicBezTo>
                  <a:moveTo>
                    <a:pt x="177" y="155"/>
                  </a:moveTo>
                  <a:cubicBezTo>
                    <a:pt x="177" y="155"/>
                    <a:pt x="177" y="155"/>
                    <a:pt x="177" y="156"/>
                  </a:cubicBezTo>
                  <a:cubicBezTo>
                    <a:pt x="177" y="156"/>
                    <a:pt x="177" y="156"/>
                    <a:pt x="177" y="156"/>
                  </a:cubicBezTo>
                  <a:cubicBezTo>
                    <a:pt x="176" y="156"/>
                    <a:pt x="176" y="156"/>
                    <a:pt x="176" y="156"/>
                  </a:cubicBezTo>
                  <a:cubicBezTo>
                    <a:pt x="175" y="159"/>
                    <a:pt x="173" y="162"/>
                    <a:pt x="170" y="165"/>
                  </a:cubicBezTo>
                  <a:cubicBezTo>
                    <a:pt x="170" y="165"/>
                    <a:pt x="170" y="165"/>
                    <a:pt x="170" y="165"/>
                  </a:cubicBezTo>
                  <a:cubicBezTo>
                    <a:pt x="170" y="165"/>
                    <a:pt x="170" y="165"/>
                    <a:pt x="170" y="165"/>
                  </a:cubicBezTo>
                  <a:cubicBezTo>
                    <a:pt x="170" y="165"/>
                    <a:pt x="170" y="165"/>
                    <a:pt x="170" y="165"/>
                  </a:cubicBezTo>
                  <a:cubicBezTo>
                    <a:pt x="170" y="165"/>
                    <a:pt x="170" y="165"/>
                    <a:pt x="170" y="165"/>
                  </a:cubicBezTo>
                  <a:cubicBezTo>
                    <a:pt x="170" y="165"/>
                    <a:pt x="170" y="165"/>
                    <a:pt x="170" y="165"/>
                  </a:cubicBezTo>
                  <a:cubicBezTo>
                    <a:pt x="173" y="162"/>
                    <a:pt x="175" y="159"/>
                    <a:pt x="177" y="155"/>
                  </a:cubicBezTo>
                  <a:moveTo>
                    <a:pt x="177" y="155"/>
                  </a:moveTo>
                  <a:cubicBezTo>
                    <a:pt x="177" y="155"/>
                    <a:pt x="177" y="155"/>
                    <a:pt x="177" y="155"/>
                  </a:cubicBezTo>
                  <a:cubicBezTo>
                    <a:pt x="177" y="155"/>
                    <a:pt x="177" y="155"/>
                    <a:pt x="177" y="155"/>
                  </a:cubicBezTo>
                  <a:moveTo>
                    <a:pt x="177" y="155"/>
                  </a:moveTo>
                  <a:cubicBezTo>
                    <a:pt x="177" y="155"/>
                    <a:pt x="177" y="155"/>
                    <a:pt x="177" y="155"/>
                  </a:cubicBezTo>
                  <a:cubicBezTo>
                    <a:pt x="177" y="155"/>
                    <a:pt x="177" y="155"/>
                    <a:pt x="177" y="155"/>
                  </a:cubicBezTo>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84" name="Freeform 78"/>
            <p:cNvSpPr>
              <a:spLocks noEditPoints="1"/>
            </p:cNvSpPr>
            <p:nvPr/>
          </p:nvSpPr>
          <p:spPr bwMode="auto">
            <a:xfrm>
              <a:off x="8362950" y="1658939"/>
              <a:ext cx="211138" cy="104775"/>
            </a:xfrm>
            <a:custGeom>
              <a:avLst/>
              <a:gdLst>
                <a:gd name="T0" fmla="*/ 110 w 121"/>
                <a:gd name="T1" fmla="*/ 60 h 60"/>
                <a:gd name="T2" fmla="*/ 110 w 121"/>
                <a:gd name="T3" fmla="*/ 60 h 60"/>
                <a:gd name="T4" fmla="*/ 111 w 121"/>
                <a:gd name="T5" fmla="*/ 60 h 60"/>
                <a:gd name="T6" fmla="*/ 111 w 121"/>
                <a:gd name="T7" fmla="*/ 60 h 60"/>
                <a:gd name="T8" fmla="*/ 111 w 121"/>
                <a:gd name="T9" fmla="*/ 60 h 60"/>
                <a:gd name="T10" fmla="*/ 111 w 121"/>
                <a:gd name="T11" fmla="*/ 59 h 60"/>
                <a:gd name="T12" fmla="*/ 111 w 121"/>
                <a:gd name="T13" fmla="*/ 59 h 60"/>
                <a:gd name="T14" fmla="*/ 111 w 121"/>
                <a:gd name="T15" fmla="*/ 59 h 60"/>
                <a:gd name="T16" fmla="*/ 111 w 121"/>
                <a:gd name="T17" fmla="*/ 59 h 60"/>
                <a:gd name="T18" fmla="*/ 111 w 121"/>
                <a:gd name="T19" fmla="*/ 59 h 60"/>
                <a:gd name="T20" fmla="*/ 111 w 121"/>
                <a:gd name="T21" fmla="*/ 59 h 60"/>
                <a:gd name="T22" fmla="*/ 111 w 121"/>
                <a:gd name="T23" fmla="*/ 59 h 60"/>
                <a:gd name="T24" fmla="*/ 111 w 121"/>
                <a:gd name="T25" fmla="*/ 59 h 60"/>
                <a:gd name="T26" fmla="*/ 118 w 121"/>
                <a:gd name="T27" fmla="*/ 50 h 60"/>
                <a:gd name="T28" fmla="*/ 118 w 121"/>
                <a:gd name="T29" fmla="*/ 50 h 60"/>
                <a:gd name="T30" fmla="*/ 118 w 121"/>
                <a:gd name="T31" fmla="*/ 50 h 60"/>
                <a:gd name="T32" fmla="*/ 118 w 121"/>
                <a:gd name="T33" fmla="*/ 49 h 60"/>
                <a:gd name="T34" fmla="*/ 118 w 121"/>
                <a:gd name="T35" fmla="*/ 49 h 60"/>
                <a:gd name="T36" fmla="*/ 121 w 121"/>
                <a:gd name="T37" fmla="*/ 35 h 60"/>
                <a:gd name="T38" fmla="*/ 110 w 121"/>
                <a:gd name="T39" fmla="*/ 10 h 60"/>
                <a:gd name="T40" fmla="*/ 110 w 121"/>
                <a:gd name="T41" fmla="*/ 10 h 60"/>
                <a:gd name="T42" fmla="*/ 110 w 121"/>
                <a:gd name="T43" fmla="*/ 10 h 60"/>
                <a:gd name="T44" fmla="*/ 110 w 121"/>
                <a:gd name="T45" fmla="*/ 10 h 60"/>
                <a:gd name="T46" fmla="*/ 110 w 121"/>
                <a:gd name="T47" fmla="*/ 9 h 60"/>
                <a:gd name="T48" fmla="*/ 110 w 121"/>
                <a:gd name="T49" fmla="*/ 9 h 60"/>
                <a:gd name="T50" fmla="*/ 110 w 121"/>
                <a:gd name="T51" fmla="*/ 9 h 60"/>
                <a:gd name="T52" fmla="*/ 109 w 121"/>
                <a:gd name="T53" fmla="*/ 9 h 60"/>
                <a:gd name="T54" fmla="*/ 109 w 121"/>
                <a:gd name="T55" fmla="*/ 9 h 60"/>
                <a:gd name="T56" fmla="*/ 100 w 121"/>
                <a:gd name="T57" fmla="*/ 3 h 60"/>
                <a:gd name="T58" fmla="*/ 85 w 121"/>
                <a:gd name="T59" fmla="*/ 0 h 60"/>
                <a:gd name="T60" fmla="*/ 35 w 121"/>
                <a:gd name="T61" fmla="*/ 35 h 60"/>
                <a:gd name="T62" fmla="*/ 85 w 121"/>
                <a:gd name="T63" fmla="*/ 0 h 60"/>
                <a:gd name="T64" fmla="*/ 85 w 121"/>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60">
                  <a:moveTo>
                    <a:pt x="111" y="60"/>
                  </a:moveTo>
                  <a:cubicBezTo>
                    <a:pt x="110" y="60"/>
                    <a:pt x="110" y="60"/>
                    <a:pt x="110" y="60"/>
                  </a:cubicBezTo>
                  <a:cubicBezTo>
                    <a:pt x="110" y="60"/>
                    <a:pt x="110" y="60"/>
                    <a:pt x="110" y="60"/>
                  </a:cubicBezTo>
                  <a:cubicBezTo>
                    <a:pt x="110" y="60"/>
                    <a:pt x="110" y="60"/>
                    <a:pt x="110" y="60"/>
                  </a:cubicBezTo>
                  <a:cubicBezTo>
                    <a:pt x="110" y="60"/>
                    <a:pt x="110" y="60"/>
                    <a:pt x="111" y="60"/>
                  </a:cubicBezTo>
                  <a:cubicBezTo>
                    <a:pt x="111" y="60"/>
                    <a:pt x="111" y="60"/>
                    <a:pt x="111" y="60"/>
                  </a:cubicBezTo>
                  <a:moveTo>
                    <a:pt x="111" y="60"/>
                  </a:moveTo>
                  <a:cubicBezTo>
                    <a:pt x="111" y="60"/>
                    <a:pt x="111" y="60"/>
                    <a:pt x="111" y="60"/>
                  </a:cubicBezTo>
                  <a:cubicBezTo>
                    <a:pt x="111" y="60"/>
                    <a:pt x="111" y="60"/>
                    <a:pt x="111" y="60"/>
                  </a:cubicBezTo>
                  <a:cubicBezTo>
                    <a:pt x="111" y="60"/>
                    <a:pt x="111" y="60"/>
                    <a:pt x="111" y="60"/>
                  </a:cubicBezTo>
                  <a:cubicBezTo>
                    <a:pt x="111" y="60"/>
                    <a:pt x="111" y="60"/>
                    <a:pt x="111" y="60"/>
                  </a:cubicBezTo>
                  <a:moveTo>
                    <a:pt x="111" y="59"/>
                  </a:moveTo>
                  <a:cubicBezTo>
                    <a:pt x="111" y="59"/>
                    <a:pt x="111" y="59"/>
                    <a:pt x="111" y="59"/>
                  </a:cubicBezTo>
                  <a:cubicBezTo>
                    <a:pt x="111" y="59"/>
                    <a:pt x="111" y="59"/>
                    <a:pt x="111" y="59"/>
                  </a:cubicBezTo>
                  <a:cubicBezTo>
                    <a:pt x="111" y="59"/>
                    <a:pt x="111" y="59"/>
                    <a:pt x="111" y="59"/>
                  </a:cubicBezTo>
                  <a:cubicBezTo>
                    <a:pt x="111" y="59"/>
                    <a:pt x="111" y="59"/>
                    <a:pt x="111" y="59"/>
                  </a:cubicBezTo>
                  <a:moveTo>
                    <a:pt x="111" y="59"/>
                  </a:moveTo>
                  <a:cubicBezTo>
                    <a:pt x="111" y="59"/>
                    <a:pt x="111" y="59"/>
                    <a:pt x="111" y="59"/>
                  </a:cubicBezTo>
                  <a:cubicBezTo>
                    <a:pt x="111" y="59"/>
                    <a:pt x="111" y="59"/>
                    <a:pt x="111" y="59"/>
                  </a:cubicBezTo>
                  <a:cubicBezTo>
                    <a:pt x="111" y="59"/>
                    <a:pt x="111" y="59"/>
                    <a:pt x="111" y="59"/>
                  </a:cubicBezTo>
                  <a:cubicBezTo>
                    <a:pt x="111" y="59"/>
                    <a:pt x="111" y="59"/>
                    <a:pt x="111" y="59"/>
                  </a:cubicBezTo>
                  <a:moveTo>
                    <a:pt x="111" y="59"/>
                  </a:moveTo>
                  <a:cubicBezTo>
                    <a:pt x="111" y="59"/>
                    <a:pt x="111" y="59"/>
                    <a:pt x="111" y="59"/>
                  </a:cubicBezTo>
                  <a:cubicBezTo>
                    <a:pt x="111" y="59"/>
                    <a:pt x="111" y="59"/>
                    <a:pt x="111" y="59"/>
                  </a:cubicBezTo>
                  <a:moveTo>
                    <a:pt x="111" y="59"/>
                  </a:moveTo>
                  <a:cubicBezTo>
                    <a:pt x="111" y="59"/>
                    <a:pt x="111" y="59"/>
                    <a:pt x="111" y="59"/>
                  </a:cubicBezTo>
                  <a:cubicBezTo>
                    <a:pt x="111" y="59"/>
                    <a:pt x="111" y="59"/>
                    <a:pt x="111" y="59"/>
                  </a:cubicBezTo>
                  <a:moveTo>
                    <a:pt x="118" y="50"/>
                  </a:moveTo>
                  <a:cubicBezTo>
                    <a:pt x="117" y="50"/>
                    <a:pt x="117" y="50"/>
                    <a:pt x="117" y="50"/>
                  </a:cubicBezTo>
                  <a:cubicBezTo>
                    <a:pt x="117" y="50"/>
                    <a:pt x="117" y="50"/>
                    <a:pt x="118" y="50"/>
                  </a:cubicBezTo>
                  <a:moveTo>
                    <a:pt x="121" y="35"/>
                  </a:moveTo>
                  <a:cubicBezTo>
                    <a:pt x="121" y="40"/>
                    <a:pt x="120" y="45"/>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20" y="44"/>
                    <a:pt x="121" y="40"/>
                    <a:pt x="121" y="35"/>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85" name="Freeform 79"/>
            <p:cNvSpPr>
              <a:spLocks noEditPoints="1"/>
            </p:cNvSpPr>
            <p:nvPr/>
          </p:nvSpPr>
          <p:spPr bwMode="auto">
            <a:xfrm>
              <a:off x="8259763" y="1677989"/>
              <a:ext cx="309563" cy="288925"/>
            </a:xfrm>
            <a:custGeom>
              <a:avLst/>
              <a:gdLst>
                <a:gd name="T0" fmla="*/ 169 w 177"/>
                <a:gd name="T1" fmla="*/ 49 h 165"/>
                <a:gd name="T2" fmla="*/ 169 w 177"/>
                <a:gd name="T3" fmla="*/ 49 h 165"/>
                <a:gd name="T4" fmla="*/ 169 w 177"/>
                <a:gd name="T5" fmla="*/ 49 h 165"/>
                <a:gd name="T6" fmla="*/ 169 w 177"/>
                <a:gd name="T7" fmla="*/ 49 h 165"/>
                <a:gd name="T8" fmla="*/ 169 w 177"/>
                <a:gd name="T9" fmla="*/ 49 h 165"/>
                <a:gd name="T10" fmla="*/ 169 w 177"/>
                <a:gd name="T11" fmla="*/ 49 h 165"/>
                <a:gd name="T12" fmla="*/ 169 w 177"/>
                <a:gd name="T13" fmla="*/ 49 h 165"/>
                <a:gd name="T14" fmla="*/ 169 w 177"/>
                <a:gd name="T15" fmla="*/ 49 h 165"/>
                <a:gd name="T16" fmla="*/ 158 w 177"/>
                <a:gd name="T17" fmla="*/ 57 h 165"/>
                <a:gd name="T18" fmla="*/ 158 w 177"/>
                <a:gd name="T19" fmla="*/ 57 h 165"/>
                <a:gd name="T20" fmla="*/ 158 w 177"/>
                <a:gd name="T21" fmla="*/ 57 h 165"/>
                <a:gd name="T22" fmla="*/ 144 w 177"/>
                <a:gd name="T23" fmla="*/ 59 h 165"/>
                <a:gd name="T24" fmla="*/ 59 w 177"/>
                <a:gd name="T25" fmla="*/ 59 h 165"/>
                <a:gd name="T26" fmla="*/ 13 w 177"/>
                <a:gd name="T27" fmla="*/ 105 h 165"/>
                <a:gd name="T28" fmla="*/ 13 w 177"/>
                <a:gd name="T29" fmla="*/ 155 h 165"/>
                <a:gd name="T30" fmla="*/ 38 w 177"/>
                <a:gd name="T31" fmla="*/ 165 h 165"/>
                <a:gd name="T32" fmla="*/ 63 w 177"/>
                <a:gd name="T33" fmla="*/ 155 h 165"/>
                <a:gd name="T34" fmla="*/ 169 w 177"/>
                <a:gd name="T35" fmla="*/ 49 h 165"/>
                <a:gd name="T36" fmla="*/ 177 w 177"/>
                <a:gd name="T37" fmla="*/ 9 h 165"/>
                <a:gd name="T38" fmla="*/ 177 w 177"/>
                <a:gd name="T39" fmla="*/ 9 h 165"/>
                <a:gd name="T40" fmla="*/ 177 w 177"/>
                <a:gd name="T41" fmla="*/ 9 h 165"/>
                <a:gd name="T42" fmla="*/ 170 w 177"/>
                <a:gd name="T43" fmla="*/ 0 h 165"/>
                <a:gd name="T44" fmla="*/ 170 w 177"/>
                <a:gd name="T45" fmla="*/ 0 h 165"/>
                <a:gd name="T46" fmla="*/ 176 w 177"/>
                <a:gd name="T47" fmla="*/ 9 h 165"/>
                <a:gd name="T48" fmla="*/ 176 w 177"/>
                <a:gd name="T49" fmla="*/ 9 h 165"/>
                <a:gd name="T50" fmla="*/ 176 w 177"/>
                <a:gd name="T51" fmla="*/ 9 h 165"/>
                <a:gd name="T52" fmla="*/ 176 w 177"/>
                <a:gd name="T53" fmla="*/ 9 h 165"/>
                <a:gd name="T54" fmla="*/ 170 w 177"/>
                <a:gd name="T5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165">
                  <a:moveTo>
                    <a:pt x="169" y="49"/>
                  </a:moveTo>
                  <a:cubicBezTo>
                    <a:pt x="169" y="49"/>
                    <a:pt x="169" y="49"/>
                    <a:pt x="169" y="49"/>
                  </a:cubicBezTo>
                  <a:cubicBezTo>
                    <a:pt x="169" y="49"/>
                    <a:pt x="169" y="49"/>
                    <a:pt x="169" y="49"/>
                  </a:cubicBezTo>
                  <a:cubicBezTo>
                    <a:pt x="169" y="49"/>
                    <a:pt x="169" y="49"/>
                    <a:pt x="169" y="49"/>
                  </a:cubicBezTo>
                  <a:cubicBezTo>
                    <a:pt x="169" y="49"/>
                    <a:pt x="169" y="49"/>
                    <a:pt x="169" y="49"/>
                  </a:cubicBezTo>
                  <a:cubicBezTo>
                    <a:pt x="169" y="49"/>
                    <a:pt x="169" y="49"/>
                    <a:pt x="169" y="49"/>
                  </a:cubicBezTo>
                  <a:cubicBezTo>
                    <a:pt x="169" y="49"/>
                    <a:pt x="169" y="49"/>
                    <a:pt x="169" y="49"/>
                  </a:cubicBezTo>
                  <a:cubicBezTo>
                    <a:pt x="169" y="49"/>
                    <a:pt x="169" y="49"/>
                    <a:pt x="169" y="49"/>
                  </a:cubicBezTo>
                  <a:cubicBezTo>
                    <a:pt x="165" y="53"/>
                    <a:pt x="162" y="55"/>
                    <a:pt x="158" y="57"/>
                  </a:cubicBezTo>
                  <a:cubicBezTo>
                    <a:pt x="158" y="57"/>
                    <a:pt x="158" y="57"/>
                    <a:pt x="158" y="57"/>
                  </a:cubicBezTo>
                  <a:cubicBezTo>
                    <a:pt x="158" y="57"/>
                    <a:pt x="158" y="57"/>
                    <a:pt x="158" y="57"/>
                  </a:cubicBezTo>
                  <a:cubicBezTo>
                    <a:pt x="154" y="58"/>
                    <a:pt x="149" y="59"/>
                    <a:pt x="144" y="59"/>
                  </a:cubicBezTo>
                  <a:cubicBezTo>
                    <a:pt x="59" y="59"/>
                    <a:pt x="59" y="59"/>
                    <a:pt x="59" y="59"/>
                  </a:cubicBezTo>
                  <a:cubicBezTo>
                    <a:pt x="13" y="105"/>
                    <a:pt x="13" y="105"/>
                    <a:pt x="13" y="105"/>
                  </a:cubicBezTo>
                  <a:cubicBezTo>
                    <a:pt x="0" y="119"/>
                    <a:pt x="0" y="141"/>
                    <a:pt x="13" y="155"/>
                  </a:cubicBezTo>
                  <a:cubicBezTo>
                    <a:pt x="20" y="162"/>
                    <a:pt x="29" y="165"/>
                    <a:pt x="38" y="165"/>
                  </a:cubicBezTo>
                  <a:cubicBezTo>
                    <a:pt x="48" y="165"/>
                    <a:pt x="57" y="162"/>
                    <a:pt x="63" y="155"/>
                  </a:cubicBezTo>
                  <a:cubicBezTo>
                    <a:pt x="169" y="49"/>
                    <a:pt x="169" y="49"/>
                    <a:pt x="169" y="49"/>
                  </a:cubicBezTo>
                  <a:moveTo>
                    <a:pt x="177" y="9"/>
                  </a:moveTo>
                  <a:cubicBezTo>
                    <a:pt x="177" y="9"/>
                    <a:pt x="177" y="9"/>
                    <a:pt x="177" y="9"/>
                  </a:cubicBezTo>
                  <a:cubicBezTo>
                    <a:pt x="177" y="9"/>
                    <a:pt x="177" y="9"/>
                    <a:pt x="177" y="9"/>
                  </a:cubicBezTo>
                  <a:moveTo>
                    <a:pt x="170" y="0"/>
                  </a:moveTo>
                  <a:cubicBezTo>
                    <a:pt x="170" y="0"/>
                    <a:pt x="170" y="0"/>
                    <a:pt x="170" y="0"/>
                  </a:cubicBezTo>
                  <a:cubicBezTo>
                    <a:pt x="173" y="3"/>
                    <a:pt x="175" y="6"/>
                    <a:pt x="176" y="9"/>
                  </a:cubicBezTo>
                  <a:cubicBezTo>
                    <a:pt x="176" y="9"/>
                    <a:pt x="176" y="9"/>
                    <a:pt x="176" y="9"/>
                  </a:cubicBezTo>
                  <a:cubicBezTo>
                    <a:pt x="176" y="9"/>
                    <a:pt x="176" y="9"/>
                    <a:pt x="176" y="9"/>
                  </a:cubicBezTo>
                  <a:cubicBezTo>
                    <a:pt x="176" y="9"/>
                    <a:pt x="176" y="9"/>
                    <a:pt x="176" y="9"/>
                  </a:cubicBezTo>
                  <a:cubicBezTo>
                    <a:pt x="175" y="6"/>
                    <a:pt x="173" y="3"/>
                    <a:pt x="17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0"/>
            <p:cNvSpPr>
              <a:spLocks noEditPoints="1"/>
            </p:cNvSpPr>
            <p:nvPr/>
          </p:nvSpPr>
          <p:spPr bwMode="auto">
            <a:xfrm>
              <a:off x="8362950" y="1693864"/>
              <a:ext cx="211138" cy="87313"/>
            </a:xfrm>
            <a:custGeom>
              <a:avLst/>
              <a:gdLst>
                <a:gd name="T0" fmla="*/ 99 w 121"/>
                <a:gd name="T1" fmla="*/ 48 h 50"/>
                <a:gd name="T2" fmla="*/ 99 w 121"/>
                <a:gd name="T3" fmla="*/ 48 h 50"/>
                <a:gd name="T4" fmla="*/ 99 w 121"/>
                <a:gd name="T5" fmla="*/ 48 h 50"/>
                <a:gd name="T6" fmla="*/ 110 w 121"/>
                <a:gd name="T7" fmla="*/ 40 h 50"/>
                <a:gd name="T8" fmla="*/ 110 w 121"/>
                <a:gd name="T9" fmla="*/ 40 h 50"/>
                <a:gd name="T10" fmla="*/ 110 w 121"/>
                <a:gd name="T11" fmla="*/ 40 h 50"/>
                <a:gd name="T12" fmla="*/ 110 w 121"/>
                <a:gd name="T13" fmla="*/ 40 h 50"/>
                <a:gd name="T14" fmla="*/ 110 w 121"/>
                <a:gd name="T15" fmla="*/ 40 h 50"/>
                <a:gd name="T16" fmla="*/ 110 w 121"/>
                <a:gd name="T17" fmla="*/ 40 h 50"/>
                <a:gd name="T18" fmla="*/ 110 w 121"/>
                <a:gd name="T19" fmla="*/ 40 h 50"/>
                <a:gd name="T20" fmla="*/ 110 w 121"/>
                <a:gd name="T21" fmla="*/ 40 h 50"/>
                <a:gd name="T22" fmla="*/ 110 w 121"/>
                <a:gd name="T23" fmla="*/ 40 h 50"/>
                <a:gd name="T24" fmla="*/ 110 w 121"/>
                <a:gd name="T25" fmla="*/ 40 h 50"/>
                <a:gd name="T26" fmla="*/ 110 w 121"/>
                <a:gd name="T27" fmla="*/ 40 h 50"/>
                <a:gd name="T28" fmla="*/ 110 w 121"/>
                <a:gd name="T29" fmla="*/ 40 h 50"/>
                <a:gd name="T30" fmla="*/ 110 w 121"/>
                <a:gd name="T31" fmla="*/ 40 h 50"/>
                <a:gd name="T32" fmla="*/ 35 w 121"/>
                <a:gd name="T33" fmla="*/ 15 h 50"/>
                <a:gd name="T34" fmla="*/ 0 w 121"/>
                <a:gd name="T35" fmla="*/ 50 h 50"/>
                <a:gd name="T36" fmla="*/ 85 w 121"/>
                <a:gd name="T37" fmla="*/ 50 h 50"/>
                <a:gd name="T38" fmla="*/ 99 w 121"/>
                <a:gd name="T39" fmla="*/ 48 h 50"/>
                <a:gd name="T40" fmla="*/ 85 w 121"/>
                <a:gd name="T41" fmla="*/ 50 h 50"/>
                <a:gd name="T42" fmla="*/ 60 w 121"/>
                <a:gd name="T43" fmla="*/ 40 h 50"/>
                <a:gd name="T44" fmla="*/ 35 w 121"/>
                <a:gd name="T45" fmla="*/ 15 h 50"/>
                <a:gd name="T46" fmla="*/ 117 w 121"/>
                <a:gd name="T47" fmla="*/ 0 h 50"/>
                <a:gd name="T48" fmla="*/ 121 w 121"/>
                <a:gd name="T49" fmla="*/ 15 h 50"/>
                <a:gd name="T50" fmla="*/ 118 w 121"/>
                <a:gd name="T51" fmla="*/ 0 h 50"/>
                <a:gd name="T52" fmla="*/ 118 w 121"/>
                <a:gd name="T53" fmla="*/ 0 h 50"/>
                <a:gd name="T54" fmla="*/ 117 w 121"/>
                <a:gd name="T55" fmla="*/ 0 h 50"/>
                <a:gd name="T56" fmla="*/ 117 w 121"/>
                <a:gd name="T57" fmla="*/ 0 h 50"/>
                <a:gd name="T58" fmla="*/ 117 w 121"/>
                <a:gd name="T59" fmla="*/ 0 h 50"/>
                <a:gd name="T60" fmla="*/ 117 w 121"/>
                <a:gd name="T61" fmla="*/ 0 h 50"/>
                <a:gd name="T62" fmla="*/ 117 w 121"/>
                <a:gd name="T6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50">
                  <a:moveTo>
                    <a:pt x="99" y="48"/>
                  </a:moveTo>
                  <a:cubicBezTo>
                    <a:pt x="99" y="48"/>
                    <a:pt x="99" y="48"/>
                    <a:pt x="99" y="48"/>
                  </a:cubicBezTo>
                  <a:cubicBezTo>
                    <a:pt x="99" y="48"/>
                    <a:pt x="99" y="48"/>
                    <a:pt x="99" y="48"/>
                  </a:cubicBezTo>
                  <a:moveTo>
                    <a:pt x="110" y="40"/>
                  </a:moveTo>
                  <a:cubicBezTo>
                    <a:pt x="110" y="40"/>
                    <a:pt x="110" y="40"/>
                    <a:pt x="110" y="40"/>
                  </a:cubicBezTo>
                  <a:cubicBezTo>
                    <a:pt x="110" y="40"/>
                    <a:pt x="110" y="40"/>
                    <a:pt x="110" y="40"/>
                  </a:cubicBezTo>
                  <a:moveTo>
                    <a:pt x="110" y="40"/>
                  </a:moveTo>
                  <a:cubicBezTo>
                    <a:pt x="110" y="40"/>
                    <a:pt x="110" y="40"/>
                    <a:pt x="110" y="40"/>
                  </a:cubicBezTo>
                  <a:cubicBezTo>
                    <a:pt x="110" y="40"/>
                    <a:pt x="110" y="40"/>
                    <a:pt x="110" y="40"/>
                  </a:cubicBezTo>
                  <a:moveTo>
                    <a:pt x="110" y="40"/>
                  </a:moveTo>
                  <a:cubicBezTo>
                    <a:pt x="110" y="40"/>
                    <a:pt x="110" y="40"/>
                    <a:pt x="110" y="40"/>
                  </a:cubicBezTo>
                  <a:cubicBezTo>
                    <a:pt x="110" y="40"/>
                    <a:pt x="110" y="40"/>
                    <a:pt x="110" y="40"/>
                  </a:cubicBezTo>
                  <a:moveTo>
                    <a:pt x="110" y="40"/>
                  </a:moveTo>
                  <a:cubicBezTo>
                    <a:pt x="110" y="40"/>
                    <a:pt x="110" y="40"/>
                    <a:pt x="110" y="40"/>
                  </a:cubicBezTo>
                  <a:cubicBezTo>
                    <a:pt x="110" y="40"/>
                    <a:pt x="110" y="40"/>
                    <a:pt x="110" y="40"/>
                  </a:cubicBezTo>
                  <a:cubicBezTo>
                    <a:pt x="110" y="40"/>
                    <a:pt x="110" y="40"/>
                    <a:pt x="110" y="40"/>
                  </a:cubicBezTo>
                  <a:moveTo>
                    <a:pt x="35" y="15"/>
                  </a:moveTo>
                  <a:cubicBezTo>
                    <a:pt x="0" y="50"/>
                    <a:pt x="0" y="50"/>
                    <a:pt x="0" y="50"/>
                  </a:cubicBezTo>
                  <a:cubicBezTo>
                    <a:pt x="85" y="50"/>
                    <a:pt x="85" y="50"/>
                    <a:pt x="85" y="50"/>
                  </a:cubicBezTo>
                  <a:cubicBezTo>
                    <a:pt x="90" y="50"/>
                    <a:pt x="95" y="49"/>
                    <a:pt x="99" y="48"/>
                  </a:cubicBezTo>
                  <a:cubicBezTo>
                    <a:pt x="94" y="49"/>
                    <a:pt x="90" y="50"/>
                    <a:pt x="85" y="50"/>
                  </a:cubicBezTo>
                  <a:cubicBezTo>
                    <a:pt x="76" y="50"/>
                    <a:pt x="67" y="47"/>
                    <a:pt x="60" y="40"/>
                  </a:cubicBezTo>
                  <a:cubicBezTo>
                    <a:pt x="35" y="15"/>
                    <a:pt x="35" y="15"/>
                    <a:pt x="35" y="15"/>
                  </a:cubicBezTo>
                  <a:moveTo>
                    <a:pt x="117" y="0"/>
                  </a:moveTo>
                  <a:cubicBezTo>
                    <a:pt x="120" y="5"/>
                    <a:pt x="121" y="10"/>
                    <a:pt x="121" y="15"/>
                  </a:cubicBezTo>
                  <a:cubicBezTo>
                    <a:pt x="121" y="10"/>
                    <a:pt x="120" y="5"/>
                    <a:pt x="118" y="0"/>
                  </a:cubicBezTo>
                  <a:cubicBezTo>
                    <a:pt x="118" y="0"/>
                    <a:pt x="118" y="0"/>
                    <a:pt x="118" y="0"/>
                  </a:cubicBezTo>
                  <a:cubicBezTo>
                    <a:pt x="117" y="0"/>
                    <a:pt x="117" y="0"/>
                    <a:pt x="117" y="0"/>
                  </a:cubicBezTo>
                  <a:cubicBezTo>
                    <a:pt x="117" y="0"/>
                    <a:pt x="117" y="0"/>
                    <a:pt x="117" y="0"/>
                  </a:cubicBezTo>
                  <a:moveTo>
                    <a:pt x="117" y="0"/>
                  </a:moveTo>
                  <a:cubicBezTo>
                    <a:pt x="117" y="0"/>
                    <a:pt x="117" y="0"/>
                    <a:pt x="117" y="0"/>
                  </a:cubicBezTo>
                  <a:cubicBezTo>
                    <a:pt x="117" y="0"/>
                    <a:pt x="117" y="0"/>
                    <a:pt x="117"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87" name="Freeform 81"/>
            <p:cNvSpPr>
              <a:spLocks noEditPoints="1"/>
            </p:cNvSpPr>
            <p:nvPr/>
          </p:nvSpPr>
          <p:spPr bwMode="auto">
            <a:xfrm>
              <a:off x="8535988" y="1663701"/>
              <a:ext cx="33338" cy="114300"/>
            </a:xfrm>
            <a:custGeom>
              <a:avLst/>
              <a:gdLst>
                <a:gd name="T0" fmla="*/ 0 w 19"/>
                <a:gd name="T1" fmla="*/ 65 h 65"/>
                <a:gd name="T2" fmla="*/ 11 w 19"/>
                <a:gd name="T3" fmla="*/ 57 h 65"/>
                <a:gd name="T4" fmla="*/ 11 w 19"/>
                <a:gd name="T5" fmla="*/ 57 h 65"/>
                <a:gd name="T6" fmla="*/ 11 w 19"/>
                <a:gd name="T7" fmla="*/ 57 h 65"/>
                <a:gd name="T8" fmla="*/ 11 w 19"/>
                <a:gd name="T9" fmla="*/ 57 h 65"/>
                <a:gd name="T10" fmla="*/ 11 w 19"/>
                <a:gd name="T11" fmla="*/ 57 h 65"/>
                <a:gd name="T12" fmla="*/ 11 w 19"/>
                <a:gd name="T13" fmla="*/ 57 h 65"/>
                <a:gd name="T14" fmla="*/ 12 w 19"/>
                <a:gd name="T15" fmla="*/ 57 h 65"/>
                <a:gd name="T16" fmla="*/ 12 w 19"/>
                <a:gd name="T17" fmla="*/ 57 h 65"/>
                <a:gd name="T18" fmla="*/ 12 w 19"/>
                <a:gd name="T19" fmla="*/ 57 h 65"/>
                <a:gd name="T20" fmla="*/ 12 w 19"/>
                <a:gd name="T21" fmla="*/ 56 h 65"/>
                <a:gd name="T22" fmla="*/ 12 w 19"/>
                <a:gd name="T23" fmla="*/ 56 h 65"/>
                <a:gd name="T24" fmla="*/ 12 w 19"/>
                <a:gd name="T25" fmla="*/ 56 h 65"/>
                <a:gd name="T26" fmla="*/ 12 w 19"/>
                <a:gd name="T27" fmla="*/ 56 h 65"/>
                <a:gd name="T28" fmla="*/ 12 w 19"/>
                <a:gd name="T29" fmla="*/ 56 h 65"/>
                <a:gd name="T30" fmla="*/ 12 w 19"/>
                <a:gd name="T31" fmla="*/ 56 h 65"/>
                <a:gd name="T32" fmla="*/ 19 w 19"/>
                <a:gd name="T33" fmla="*/ 47 h 65"/>
                <a:gd name="T34" fmla="*/ 19 w 19"/>
                <a:gd name="T35" fmla="*/ 47 h 65"/>
                <a:gd name="T36" fmla="*/ 18 w 19"/>
                <a:gd name="T37" fmla="*/ 17 h 65"/>
                <a:gd name="T38" fmla="*/ 12 w 19"/>
                <a:gd name="T39" fmla="*/ 8 h 65"/>
                <a:gd name="T40" fmla="*/ 12 w 19"/>
                <a:gd name="T41" fmla="*/ 8 h 65"/>
                <a:gd name="T42" fmla="*/ 12 w 19"/>
                <a:gd name="T43" fmla="*/ 8 h 65"/>
                <a:gd name="T44" fmla="*/ 12 w 19"/>
                <a:gd name="T45" fmla="*/ 8 h 65"/>
                <a:gd name="T46" fmla="*/ 12 w 19"/>
                <a:gd name="T47" fmla="*/ 8 h 65"/>
                <a:gd name="T48" fmla="*/ 12 w 19"/>
                <a:gd name="T49" fmla="*/ 7 h 65"/>
                <a:gd name="T50" fmla="*/ 12 w 19"/>
                <a:gd name="T51" fmla="*/ 7 h 65"/>
                <a:gd name="T52" fmla="*/ 12 w 19"/>
                <a:gd name="T53" fmla="*/ 7 h 65"/>
                <a:gd name="T54" fmla="*/ 12 w 19"/>
                <a:gd name="T55" fmla="*/ 7 h 65"/>
                <a:gd name="T56" fmla="*/ 11 w 19"/>
                <a:gd name="T57" fmla="*/ 7 h 65"/>
                <a:gd name="T58" fmla="*/ 11 w 19"/>
                <a:gd name="T59" fmla="*/ 7 h 65"/>
                <a:gd name="T60" fmla="*/ 11 w 19"/>
                <a:gd name="T61" fmla="*/ 7 h 65"/>
                <a:gd name="T62" fmla="*/ 11 w 19"/>
                <a:gd name="T63" fmla="*/ 6 h 65"/>
                <a:gd name="T64" fmla="*/ 11 w 19"/>
                <a:gd name="T65" fmla="*/ 6 h 65"/>
                <a:gd name="T66" fmla="*/ 11 w 19"/>
                <a:gd name="T67" fmla="*/ 6 h 65"/>
                <a:gd name="T68" fmla="*/ 10 w 19"/>
                <a:gd name="T69" fmla="*/ 6 h 65"/>
                <a:gd name="T70" fmla="*/ 10 w 19"/>
                <a:gd name="T71" fmla="*/ 6 h 65"/>
                <a:gd name="T72" fmla="*/ 10 w 19"/>
                <a:gd name="T73" fmla="*/ 6 h 65"/>
                <a:gd name="T74" fmla="*/ 1 w 19"/>
                <a:gd name="T75" fmla="*/ 0 h 65"/>
                <a:gd name="T76" fmla="*/ 1 w 19"/>
                <a:gd name="T7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65">
                  <a:moveTo>
                    <a:pt x="0" y="65"/>
                  </a:moveTo>
                  <a:cubicBezTo>
                    <a:pt x="0" y="65"/>
                    <a:pt x="0" y="65"/>
                    <a:pt x="0" y="65"/>
                  </a:cubicBezTo>
                  <a:cubicBezTo>
                    <a:pt x="0" y="65"/>
                    <a:pt x="0" y="65"/>
                    <a:pt x="0" y="65"/>
                  </a:cubicBezTo>
                  <a:moveTo>
                    <a:pt x="11" y="57"/>
                  </a:moveTo>
                  <a:cubicBezTo>
                    <a:pt x="8" y="60"/>
                    <a:pt x="4" y="63"/>
                    <a:pt x="0" y="65"/>
                  </a:cubicBezTo>
                  <a:cubicBezTo>
                    <a:pt x="4" y="63"/>
                    <a:pt x="7" y="61"/>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2" y="57"/>
                  </a:moveTo>
                  <a:cubicBezTo>
                    <a:pt x="12" y="57"/>
                    <a:pt x="12" y="57"/>
                    <a:pt x="12" y="57"/>
                  </a:cubicBezTo>
                  <a:cubicBezTo>
                    <a:pt x="12" y="57"/>
                    <a:pt x="12" y="57"/>
                    <a:pt x="12" y="57"/>
                  </a:cubicBezTo>
                  <a:moveTo>
                    <a:pt x="12" y="56"/>
                  </a:moveTo>
                  <a:cubicBezTo>
                    <a:pt x="12" y="57"/>
                    <a:pt x="12" y="57"/>
                    <a:pt x="12" y="57"/>
                  </a:cubicBezTo>
                  <a:cubicBezTo>
                    <a:pt x="12" y="57"/>
                    <a:pt x="12" y="57"/>
                    <a:pt x="12" y="56"/>
                  </a:cubicBezTo>
                  <a:moveTo>
                    <a:pt x="12" y="56"/>
                  </a:moveTo>
                  <a:cubicBezTo>
                    <a:pt x="12" y="56"/>
                    <a:pt x="12" y="56"/>
                    <a:pt x="12" y="56"/>
                  </a:cubicBezTo>
                  <a:cubicBezTo>
                    <a:pt x="12" y="56"/>
                    <a:pt x="12" y="56"/>
                    <a:pt x="12" y="56"/>
                  </a:cubicBezTo>
                  <a:moveTo>
                    <a:pt x="12" y="56"/>
                  </a:moveTo>
                  <a:cubicBezTo>
                    <a:pt x="12" y="56"/>
                    <a:pt x="12" y="56"/>
                    <a:pt x="12" y="56"/>
                  </a:cubicBezTo>
                  <a:cubicBezTo>
                    <a:pt x="12" y="56"/>
                    <a:pt x="12" y="56"/>
                    <a:pt x="12" y="56"/>
                  </a:cubicBezTo>
                  <a:moveTo>
                    <a:pt x="12" y="56"/>
                  </a:moveTo>
                  <a:cubicBezTo>
                    <a:pt x="12" y="56"/>
                    <a:pt x="12" y="56"/>
                    <a:pt x="12" y="56"/>
                  </a:cubicBezTo>
                  <a:cubicBezTo>
                    <a:pt x="12" y="56"/>
                    <a:pt x="12" y="56"/>
                    <a:pt x="12" y="56"/>
                  </a:cubicBezTo>
                  <a:moveTo>
                    <a:pt x="18" y="47"/>
                  </a:moveTo>
                  <a:cubicBezTo>
                    <a:pt x="17" y="50"/>
                    <a:pt x="15" y="53"/>
                    <a:pt x="12" y="56"/>
                  </a:cubicBezTo>
                  <a:cubicBezTo>
                    <a:pt x="15" y="53"/>
                    <a:pt x="17" y="50"/>
                    <a:pt x="18" y="47"/>
                  </a:cubicBezTo>
                  <a:moveTo>
                    <a:pt x="19" y="47"/>
                  </a:moveTo>
                  <a:cubicBezTo>
                    <a:pt x="19" y="47"/>
                    <a:pt x="19" y="47"/>
                    <a:pt x="19" y="47"/>
                  </a:cubicBezTo>
                  <a:cubicBezTo>
                    <a:pt x="19" y="47"/>
                    <a:pt x="19" y="47"/>
                    <a:pt x="19" y="47"/>
                  </a:cubicBezTo>
                  <a:moveTo>
                    <a:pt x="18" y="17"/>
                  </a:moveTo>
                  <a:cubicBezTo>
                    <a:pt x="18" y="17"/>
                    <a:pt x="18" y="17"/>
                    <a:pt x="18" y="17"/>
                  </a:cubicBezTo>
                  <a:cubicBezTo>
                    <a:pt x="18" y="17"/>
                    <a:pt x="18" y="17"/>
                    <a:pt x="18" y="17"/>
                  </a:cubicBezTo>
                  <a:moveTo>
                    <a:pt x="12" y="8"/>
                  </a:moveTo>
                  <a:cubicBezTo>
                    <a:pt x="15" y="11"/>
                    <a:pt x="17" y="14"/>
                    <a:pt x="18" y="17"/>
                  </a:cubicBezTo>
                  <a:cubicBezTo>
                    <a:pt x="17" y="14"/>
                    <a:pt x="15" y="11"/>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2" y="7"/>
                  </a:moveTo>
                  <a:cubicBezTo>
                    <a:pt x="12" y="7"/>
                    <a:pt x="12" y="7"/>
                    <a:pt x="12" y="7"/>
                  </a:cubicBezTo>
                  <a:cubicBezTo>
                    <a:pt x="12" y="7"/>
                    <a:pt x="12" y="7"/>
                    <a:pt x="12" y="7"/>
                  </a:cubicBezTo>
                  <a:moveTo>
                    <a:pt x="12" y="7"/>
                  </a:moveTo>
                  <a:cubicBezTo>
                    <a:pt x="12" y="7"/>
                    <a:pt x="12" y="7"/>
                    <a:pt x="12" y="7"/>
                  </a:cubicBezTo>
                  <a:cubicBezTo>
                    <a:pt x="12" y="7"/>
                    <a:pt x="12" y="7"/>
                    <a:pt x="12" y="7"/>
                  </a:cubicBezTo>
                  <a:moveTo>
                    <a:pt x="12" y="7"/>
                  </a:moveTo>
                  <a:cubicBezTo>
                    <a:pt x="12" y="7"/>
                    <a:pt x="12" y="7"/>
                    <a:pt x="12" y="7"/>
                  </a:cubicBezTo>
                  <a:cubicBezTo>
                    <a:pt x="12" y="7"/>
                    <a:pt x="12" y="7"/>
                    <a:pt x="12"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6"/>
                  </a:moveTo>
                  <a:cubicBezTo>
                    <a:pt x="11" y="6"/>
                    <a:pt x="11" y="6"/>
                    <a:pt x="11" y="6"/>
                  </a:cubicBezTo>
                  <a:cubicBezTo>
                    <a:pt x="11" y="6"/>
                    <a:pt x="11" y="6"/>
                    <a:pt x="11" y="6"/>
                  </a:cubicBezTo>
                  <a:moveTo>
                    <a:pt x="11" y="6"/>
                  </a:moveTo>
                  <a:cubicBezTo>
                    <a:pt x="11" y="6"/>
                    <a:pt x="11" y="6"/>
                    <a:pt x="11" y="6"/>
                  </a:cubicBezTo>
                  <a:cubicBezTo>
                    <a:pt x="11" y="6"/>
                    <a:pt x="11" y="6"/>
                    <a:pt x="11" y="6"/>
                  </a:cubicBezTo>
                  <a:moveTo>
                    <a:pt x="10" y="6"/>
                  </a:moveTo>
                  <a:cubicBezTo>
                    <a:pt x="10" y="6"/>
                    <a:pt x="11" y="6"/>
                    <a:pt x="11" y="6"/>
                  </a:cubicBezTo>
                  <a:cubicBezTo>
                    <a:pt x="11" y="6"/>
                    <a:pt x="10" y="6"/>
                    <a:pt x="10" y="6"/>
                  </a:cubicBezTo>
                  <a:moveTo>
                    <a:pt x="1" y="0"/>
                  </a:moveTo>
                  <a:cubicBezTo>
                    <a:pt x="5" y="1"/>
                    <a:pt x="8" y="3"/>
                    <a:pt x="10" y="6"/>
                  </a:cubicBezTo>
                  <a:cubicBezTo>
                    <a:pt x="8" y="3"/>
                    <a:pt x="4" y="1"/>
                    <a:pt x="1" y="0"/>
                  </a:cubicBezTo>
                  <a:moveTo>
                    <a:pt x="1" y="0"/>
                  </a:moveTo>
                  <a:cubicBezTo>
                    <a:pt x="1" y="0"/>
                    <a:pt x="1" y="0"/>
                    <a:pt x="1" y="0"/>
                  </a:cubicBezTo>
                  <a:cubicBezTo>
                    <a:pt x="1" y="0"/>
                    <a:pt x="1" y="0"/>
                    <a:pt x="1"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2"/>
            <p:cNvSpPr>
              <a:spLocks/>
            </p:cNvSpPr>
            <p:nvPr/>
          </p:nvSpPr>
          <p:spPr bwMode="auto">
            <a:xfrm>
              <a:off x="8430709" y="1658939"/>
              <a:ext cx="150813" cy="122238"/>
            </a:xfrm>
            <a:custGeom>
              <a:avLst/>
              <a:gdLst>
                <a:gd name="T0" fmla="*/ 50 w 86"/>
                <a:gd name="T1" fmla="*/ 0 h 70"/>
                <a:gd name="T2" fmla="*/ 25 w 86"/>
                <a:gd name="T3" fmla="*/ 10 h 70"/>
                <a:gd name="T4" fmla="*/ 0 w 86"/>
                <a:gd name="T5" fmla="*/ 35 h 70"/>
                <a:gd name="T6" fmla="*/ 25 w 86"/>
                <a:gd name="T7" fmla="*/ 60 h 70"/>
                <a:gd name="T8" fmla="*/ 50 w 86"/>
                <a:gd name="T9" fmla="*/ 70 h 70"/>
                <a:gd name="T10" fmla="*/ 64 w 86"/>
                <a:gd name="T11" fmla="*/ 68 h 70"/>
                <a:gd name="T12" fmla="*/ 64 w 86"/>
                <a:gd name="T13" fmla="*/ 68 h 70"/>
                <a:gd name="T14" fmla="*/ 64 w 86"/>
                <a:gd name="T15" fmla="*/ 68 h 70"/>
                <a:gd name="T16" fmla="*/ 75 w 86"/>
                <a:gd name="T17" fmla="*/ 60 h 70"/>
                <a:gd name="T18" fmla="*/ 75 w 86"/>
                <a:gd name="T19" fmla="*/ 60 h 70"/>
                <a:gd name="T20" fmla="*/ 75 w 86"/>
                <a:gd name="T21" fmla="*/ 60 h 70"/>
                <a:gd name="T22" fmla="*/ 75 w 86"/>
                <a:gd name="T23" fmla="*/ 60 h 70"/>
                <a:gd name="T24" fmla="*/ 75 w 86"/>
                <a:gd name="T25" fmla="*/ 60 h 70"/>
                <a:gd name="T26" fmla="*/ 75 w 86"/>
                <a:gd name="T27" fmla="*/ 60 h 70"/>
                <a:gd name="T28" fmla="*/ 75 w 86"/>
                <a:gd name="T29" fmla="*/ 60 h 70"/>
                <a:gd name="T30" fmla="*/ 75 w 86"/>
                <a:gd name="T31" fmla="*/ 60 h 70"/>
                <a:gd name="T32" fmla="*/ 75 w 86"/>
                <a:gd name="T33" fmla="*/ 60 h 70"/>
                <a:gd name="T34" fmla="*/ 76 w 86"/>
                <a:gd name="T35" fmla="*/ 60 h 70"/>
                <a:gd name="T36" fmla="*/ 76 w 86"/>
                <a:gd name="T37" fmla="*/ 60 h 70"/>
                <a:gd name="T38" fmla="*/ 76 w 86"/>
                <a:gd name="T39" fmla="*/ 60 h 70"/>
                <a:gd name="T40" fmla="*/ 76 w 86"/>
                <a:gd name="T41" fmla="*/ 59 h 70"/>
                <a:gd name="T42" fmla="*/ 76 w 86"/>
                <a:gd name="T43" fmla="*/ 59 h 70"/>
                <a:gd name="T44" fmla="*/ 76 w 86"/>
                <a:gd name="T45" fmla="*/ 59 h 70"/>
                <a:gd name="T46" fmla="*/ 76 w 86"/>
                <a:gd name="T47" fmla="*/ 59 h 70"/>
                <a:gd name="T48" fmla="*/ 76 w 86"/>
                <a:gd name="T49" fmla="*/ 59 h 70"/>
                <a:gd name="T50" fmla="*/ 76 w 86"/>
                <a:gd name="T51" fmla="*/ 59 h 70"/>
                <a:gd name="T52" fmla="*/ 76 w 86"/>
                <a:gd name="T53" fmla="*/ 59 h 70"/>
                <a:gd name="T54" fmla="*/ 76 w 86"/>
                <a:gd name="T55" fmla="*/ 59 h 70"/>
                <a:gd name="T56" fmla="*/ 82 w 86"/>
                <a:gd name="T57" fmla="*/ 50 h 70"/>
                <a:gd name="T58" fmla="*/ 83 w 86"/>
                <a:gd name="T59" fmla="*/ 50 h 70"/>
                <a:gd name="T60" fmla="*/ 83 w 86"/>
                <a:gd name="T61" fmla="*/ 50 h 70"/>
                <a:gd name="T62" fmla="*/ 86 w 86"/>
                <a:gd name="T63" fmla="*/ 35 h 70"/>
                <a:gd name="T64" fmla="*/ 82 w 86"/>
                <a:gd name="T65" fmla="*/ 20 h 70"/>
                <a:gd name="T66" fmla="*/ 82 w 86"/>
                <a:gd name="T67" fmla="*/ 20 h 70"/>
                <a:gd name="T68" fmla="*/ 82 w 86"/>
                <a:gd name="T69" fmla="*/ 20 h 70"/>
                <a:gd name="T70" fmla="*/ 76 w 86"/>
                <a:gd name="T71" fmla="*/ 11 h 70"/>
                <a:gd name="T72" fmla="*/ 76 w 86"/>
                <a:gd name="T73" fmla="*/ 11 h 70"/>
                <a:gd name="T74" fmla="*/ 76 w 86"/>
                <a:gd name="T75" fmla="*/ 11 h 70"/>
                <a:gd name="T76" fmla="*/ 76 w 86"/>
                <a:gd name="T77" fmla="*/ 11 h 70"/>
                <a:gd name="T78" fmla="*/ 76 w 86"/>
                <a:gd name="T79" fmla="*/ 11 h 70"/>
                <a:gd name="T80" fmla="*/ 76 w 86"/>
                <a:gd name="T81" fmla="*/ 10 h 70"/>
                <a:gd name="T82" fmla="*/ 76 w 86"/>
                <a:gd name="T83" fmla="*/ 10 h 70"/>
                <a:gd name="T84" fmla="*/ 76 w 86"/>
                <a:gd name="T85" fmla="*/ 10 h 70"/>
                <a:gd name="T86" fmla="*/ 76 w 86"/>
                <a:gd name="T87" fmla="*/ 10 h 70"/>
                <a:gd name="T88" fmla="*/ 76 w 86"/>
                <a:gd name="T89" fmla="*/ 10 h 70"/>
                <a:gd name="T90" fmla="*/ 76 w 86"/>
                <a:gd name="T91" fmla="*/ 10 h 70"/>
                <a:gd name="T92" fmla="*/ 75 w 86"/>
                <a:gd name="T93" fmla="*/ 10 h 70"/>
                <a:gd name="T94" fmla="*/ 75 w 86"/>
                <a:gd name="T95" fmla="*/ 10 h 70"/>
                <a:gd name="T96" fmla="*/ 75 w 86"/>
                <a:gd name="T97" fmla="*/ 10 h 70"/>
                <a:gd name="T98" fmla="*/ 75 w 86"/>
                <a:gd name="T99" fmla="*/ 10 h 70"/>
                <a:gd name="T100" fmla="*/ 75 w 86"/>
                <a:gd name="T101" fmla="*/ 10 h 70"/>
                <a:gd name="T102" fmla="*/ 75 w 86"/>
                <a:gd name="T103" fmla="*/ 10 h 70"/>
                <a:gd name="T104" fmla="*/ 75 w 86"/>
                <a:gd name="T105" fmla="*/ 9 h 70"/>
                <a:gd name="T106" fmla="*/ 75 w 86"/>
                <a:gd name="T107" fmla="*/ 9 h 70"/>
                <a:gd name="T108" fmla="*/ 75 w 86"/>
                <a:gd name="T109" fmla="*/ 9 h 70"/>
                <a:gd name="T110" fmla="*/ 75 w 86"/>
                <a:gd name="T111" fmla="*/ 9 h 70"/>
                <a:gd name="T112" fmla="*/ 75 w 86"/>
                <a:gd name="T113" fmla="*/ 9 h 70"/>
                <a:gd name="T114" fmla="*/ 74 w 86"/>
                <a:gd name="T115" fmla="*/ 9 h 70"/>
                <a:gd name="T116" fmla="*/ 74 w 86"/>
                <a:gd name="T117" fmla="*/ 9 h 70"/>
                <a:gd name="T118" fmla="*/ 65 w 86"/>
                <a:gd name="T119" fmla="*/ 3 h 70"/>
                <a:gd name="T120" fmla="*/ 65 w 86"/>
                <a:gd name="T121" fmla="*/ 3 h 70"/>
                <a:gd name="T122" fmla="*/ 65 w 86"/>
                <a:gd name="T123" fmla="*/ 3 h 70"/>
                <a:gd name="T124" fmla="*/ 50 w 86"/>
                <a:gd name="T1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59" y="69"/>
                    <a:pt x="64" y="68"/>
                  </a:cubicBezTo>
                  <a:cubicBezTo>
                    <a:pt x="64" y="68"/>
                    <a:pt x="64" y="68"/>
                    <a:pt x="64" y="68"/>
                  </a:cubicBezTo>
                  <a:cubicBezTo>
                    <a:pt x="64" y="68"/>
                    <a:pt x="64" y="68"/>
                    <a:pt x="64" y="68"/>
                  </a:cubicBezTo>
                  <a:cubicBezTo>
                    <a:pt x="68" y="66"/>
                    <a:pt x="72" y="63"/>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2" y="20"/>
                  </a:cubicBezTo>
                  <a:cubicBezTo>
                    <a:pt x="82" y="20"/>
                    <a:pt x="82" y="20"/>
                    <a:pt x="82"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6"/>
                    <a:pt x="69" y="4"/>
                    <a:pt x="65" y="3"/>
                  </a:cubicBezTo>
                  <a:cubicBezTo>
                    <a:pt x="65" y="3"/>
                    <a:pt x="65" y="3"/>
                    <a:pt x="65" y="3"/>
                  </a:cubicBezTo>
                  <a:cubicBezTo>
                    <a:pt x="65" y="3"/>
                    <a:pt x="65" y="3"/>
                    <a:pt x="65" y="3"/>
                  </a:cubicBezTo>
                  <a:cubicBezTo>
                    <a:pt x="60" y="1"/>
                    <a:pt x="55"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5805487" y="4073849"/>
            <a:ext cx="2776828" cy="495300"/>
            <a:chOff x="5807075" y="4360864"/>
            <a:chExt cx="2776828" cy="495300"/>
          </a:xfrm>
        </p:grpSpPr>
        <p:sp>
          <p:nvSpPr>
            <p:cNvPr id="34" name="Freeform 28"/>
            <p:cNvSpPr>
              <a:spLocks/>
            </p:cNvSpPr>
            <p:nvPr/>
          </p:nvSpPr>
          <p:spPr bwMode="auto">
            <a:xfrm>
              <a:off x="6122988" y="4652964"/>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11 w 170"/>
                <a:gd name="T17" fmla="*/ 7 h 116"/>
                <a:gd name="T18" fmla="*/ 11 w 170"/>
                <a:gd name="T19" fmla="*/ 7 h 116"/>
                <a:gd name="T20" fmla="*/ 11 w 170"/>
                <a:gd name="T21" fmla="*/ 7 h 116"/>
                <a:gd name="T22" fmla="*/ 1 w 170"/>
                <a:gd name="T23" fmla="*/ 0 h 116"/>
                <a:gd name="T24" fmla="*/ 1 w 170"/>
                <a:gd name="T25" fmla="*/ 0 h 116"/>
                <a:gd name="T26" fmla="*/ 0 w 170"/>
                <a:gd name="T27" fmla="*/ 0 h 116"/>
                <a:gd name="T28" fmla="*/ 0 w 170"/>
                <a:gd name="T29" fmla="*/ 0 h 116"/>
                <a:gd name="T30" fmla="*/ 0 w 170"/>
                <a:gd name="T31" fmla="*/ 0 h 116"/>
                <a:gd name="T32" fmla="*/ 0 w 170"/>
                <a:gd name="T33" fmla="*/ 0 h 116"/>
                <a:gd name="T34" fmla="*/ 0 w 170"/>
                <a:gd name="T35" fmla="*/ 0 h 116"/>
                <a:gd name="T36" fmla="*/ 0 w 170"/>
                <a:gd name="T37" fmla="*/ 0 h 116"/>
                <a:gd name="T38" fmla="*/ 0 w 170"/>
                <a:gd name="T39" fmla="*/ 0 h 116"/>
                <a:gd name="T40" fmla="*/ 0 w 170"/>
                <a:gd name="T41" fmla="*/ 0 h 116"/>
                <a:gd name="T42" fmla="*/ 0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0" y="0"/>
                  </a:moveTo>
                  <a:cubicBezTo>
                    <a:pt x="0" y="0"/>
                    <a:pt x="0" y="0"/>
                    <a:pt x="0" y="0"/>
                  </a:cubicBezTo>
                  <a:cubicBezTo>
                    <a:pt x="106" y="106"/>
                    <a:pt x="106" y="106"/>
                    <a:pt x="106" y="106"/>
                  </a:cubicBezTo>
                  <a:cubicBezTo>
                    <a:pt x="113" y="112"/>
                    <a:pt x="122" y="116"/>
                    <a:pt x="131" y="116"/>
                  </a:cubicBezTo>
                  <a:cubicBezTo>
                    <a:pt x="140" y="116"/>
                    <a:pt x="149" y="112"/>
                    <a:pt x="156" y="106"/>
                  </a:cubicBezTo>
                  <a:cubicBezTo>
                    <a:pt x="170" y="92"/>
                    <a:pt x="170" y="69"/>
                    <a:pt x="156" y="56"/>
                  </a:cubicBezTo>
                  <a:cubicBezTo>
                    <a:pt x="110" y="10"/>
                    <a:pt x="110" y="10"/>
                    <a:pt x="110" y="10"/>
                  </a:cubicBezTo>
                  <a:cubicBezTo>
                    <a:pt x="25" y="10"/>
                    <a:pt x="25" y="10"/>
                    <a:pt x="25" y="10"/>
                  </a:cubicBezTo>
                  <a:cubicBezTo>
                    <a:pt x="20" y="10"/>
                    <a:pt x="15" y="9"/>
                    <a:pt x="11" y="7"/>
                  </a:cubicBezTo>
                  <a:cubicBezTo>
                    <a:pt x="11" y="7"/>
                    <a:pt x="11" y="7"/>
                    <a:pt x="11" y="7"/>
                  </a:cubicBezTo>
                  <a:cubicBezTo>
                    <a:pt x="11" y="7"/>
                    <a:pt x="11" y="7"/>
                    <a:pt x="11" y="7"/>
                  </a:cubicBezTo>
                  <a:cubicBezTo>
                    <a:pt x="7" y="5"/>
                    <a:pt x="4" y="3"/>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p:nvSpPr>
          <p:spPr bwMode="auto">
            <a:xfrm>
              <a:off x="6122988" y="4360864"/>
              <a:ext cx="296863" cy="204788"/>
            </a:xfrm>
            <a:custGeom>
              <a:avLst/>
              <a:gdLst>
                <a:gd name="T0" fmla="*/ 131 w 170"/>
                <a:gd name="T1" fmla="*/ 0 h 117"/>
                <a:gd name="T2" fmla="*/ 106 w 170"/>
                <a:gd name="T3" fmla="*/ 11 h 117"/>
                <a:gd name="T4" fmla="*/ 0 w 170"/>
                <a:gd name="T5" fmla="*/ 117 h 117"/>
                <a:gd name="T6" fmla="*/ 0 w 170"/>
                <a:gd name="T7" fmla="*/ 117 h 117"/>
                <a:gd name="T8" fmla="*/ 0 w 170"/>
                <a:gd name="T9" fmla="*/ 116 h 117"/>
                <a:gd name="T10" fmla="*/ 0 w 170"/>
                <a:gd name="T11" fmla="*/ 116 h 117"/>
                <a:gd name="T12" fmla="*/ 0 w 170"/>
                <a:gd name="T13" fmla="*/ 116 h 117"/>
                <a:gd name="T14" fmla="*/ 0 w 170"/>
                <a:gd name="T15" fmla="*/ 116 h 117"/>
                <a:gd name="T16" fmla="*/ 1 w 170"/>
                <a:gd name="T17" fmla="*/ 116 h 117"/>
                <a:gd name="T18" fmla="*/ 1 w 170"/>
                <a:gd name="T19" fmla="*/ 116 h 117"/>
                <a:gd name="T20" fmla="*/ 11 w 170"/>
                <a:gd name="T21" fmla="*/ 109 h 117"/>
                <a:gd name="T22" fmla="*/ 11 w 170"/>
                <a:gd name="T23" fmla="*/ 109 h 117"/>
                <a:gd name="T24" fmla="*/ 11 w 170"/>
                <a:gd name="T25" fmla="*/ 109 h 117"/>
                <a:gd name="T26" fmla="*/ 25 w 170"/>
                <a:gd name="T27" fmla="*/ 106 h 117"/>
                <a:gd name="T28" fmla="*/ 110 w 170"/>
                <a:gd name="T29" fmla="*/ 106 h 117"/>
                <a:gd name="T30" fmla="*/ 156 w 170"/>
                <a:gd name="T31" fmla="*/ 61 h 117"/>
                <a:gd name="T32" fmla="*/ 156 w 170"/>
                <a:gd name="T33" fmla="*/ 11 h 117"/>
                <a:gd name="T34" fmla="*/ 131 w 170"/>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7">
                  <a:moveTo>
                    <a:pt x="131" y="0"/>
                  </a:moveTo>
                  <a:cubicBezTo>
                    <a:pt x="122" y="0"/>
                    <a:pt x="113" y="4"/>
                    <a:pt x="106" y="11"/>
                  </a:cubicBezTo>
                  <a:cubicBezTo>
                    <a:pt x="0" y="117"/>
                    <a:pt x="0" y="117"/>
                    <a:pt x="0" y="117"/>
                  </a:cubicBezTo>
                  <a:cubicBezTo>
                    <a:pt x="0" y="117"/>
                    <a:pt x="0" y="117"/>
                    <a:pt x="0" y="117"/>
                  </a:cubicBezTo>
                  <a:cubicBezTo>
                    <a:pt x="0" y="116"/>
                    <a:pt x="0" y="116"/>
                    <a:pt x="0" y="116"/>
                  </a:cubicBezTo>
                  <a:cubicBezTo>
                    <a:pt x="0" y="116"/>
                    <a:pt x="0" y="116"/>
                    <a:pt x="0" y="116"/>
                  </a:cubicBezTo>
                  <a:cubicBezTo>
                    <a:pt x="0" y="116"/>
                    <a:pt x="0" y="116"/>
                    <a:pt x="0" y="116"/>
                  </a:cubicBezTo>
                  <a:cubicBezTo>
                    <a:pt x="0" y="116"/>
                    <a:pt x="0" y="116"/>
                    <a:pt x="0" y="116"/>
                  </a:cubicBezTo>
                  <a:cubicBezTo>
                    <a:pt x="1" y="116"/>
                    <a:pt x="1" y="116"/>
                    <a:pt x="1" y="116"/>
                  </a:cubicBezTo>
                  <a:cubicBezTo>
                    <a:pt x="1" y="116"/>
                    <a:pt x="1" y="116"/>
                    <a:pt x="1" y="116"/>
                  </a:cubicBezTo>
                  <a:cubicBezTo>
                    <a:pt x="4" y="113"/>
                    <a:pt x="7" y="111"/>
                    <a:pt x="11" y="109"/>
                  </a:cubicBezTo>
                  <a:cubicBezTo>
                    <a:pt x="11" y="109"/>
                    <a:pt x="11" y="109"/>
                    <a:pt x="11" y="109"/>
                  </a:cubicBezTo>
                  <a:cubicBezTo>
                    <a:pt x="11" y="109"/>
                    <a:pt x="11" y="109"/>
                    <a:pt x="11" y="109"/>
                  </a:cubicBezTo>
                  <a:cubicBezTo>
                    <a:pt x="15" y="107"/>
                    <a:pt x="20" y="106"/>
                    <a:pt x="25" y="106"/>
                  </a:cubicBezTo>
                  <a:cubicBezTo>
                    <a:pt x="110" y="106"/>
                    <a:pt x="110" y="106"/>
                    <a:pt x="110" y="106"/>
                  </a:cubicBezTo>
                  <a:cubicBezTo>
                    <a:pt x="156" y="61"/>
                    <a:pt x="156" y="61"/>
                    <a:pt x="156" y="61"/>
                  </a:cubicBezTo>
                  <a:cubicBezTo>
                    <a:pt x="170" y="47"/>
                    <a:pt x="170" y="25"/>
                    <a:pt x="156" y="11"/>
                  </a:cubicBezTo>
                  <a:cubicBezTo>
                    <a:pt x="149" y="4"/>
                    <a:pt x="140" y="0"/>
                    <a:pt x="13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0"/>
            <p:cNvSpPr>
              <a:spLocks noEditPoints="1"/>
            </p:cNvSpPr>
            <p:nvPr/>
          </p:nvSpPr>
          <p:spPr bwMode="auto">
            <a:xfrm>
              <a:off x="6105525" y="4551364"/>
              <a:ext cx="36513" cy="114300"/>
            </a:xfrm>
            <a:custGeom>
              <a:avLst/>
              <a:gdLst>
                <a:gd name="T0" fmla="*/ 21 w 21"/>
                <a:gd name="T1" fmla="*/ 65 h 65"/>
                <a:gd name="T2" fmla="*/ 11 w 21"/>
                <a:gd name="T3" fmla="*/ 58 h 65"/>
                <a:gd name="T4" fmla="*/ 11 w 21"/>
                <a:gd name="T5" fmla="*/ 58 h 65"/>
                <a:gd name="T6" fmla="*/ 11 w 21"/>
                <a:gd name="T7" fmla="*/ 58 h 65"/>
                <a:gd name="T8" fmla="*/ 10 w 21"/>
                <a:gd name="T9" fmla="*/ 58 h 65"/>
                <a:gd name="T10" fmla="*/ 10 w 21"/>
                <a:gd name="T11" fmla="*/ 58 h 65"/>
                <a:gd name="T12" fmla="*/ 10 w 21"/>
                <a:gd name="T13" fmla="*/ 58 h 65"/>
                <a:gd name="T14" fmla="*/ 10 w 21"/>
                <a:gd name="T15" fmla="*/ 57 h 65"/>
                <a:gd name="T16" fmla="*/ 10 w 21"/>
                <a:gd name="T17" fmla="*/ 57 h 65"/>
                <a:gd name="T18" fmla="*/ 10 w 21"/>
                <a:gd name="T19" fmla="*/ 57 h 65"/>
                <a:gd name="T20" fmla="*/ 9 w 21"/>
                <a:gd name="T21" fmla="*/ 57 h 65"/>
                <a:gd name="T22" fmla="*/ 9 w 21"/>
                <a:gd name="T23" fmla="*/ 57 h 65"/>
                <a:gd name="T24" fmla="*/ 9 w 21"/>
                <a:gd name="T25" fmla="*/ 57 h 65"/>
                <a:gd name="T26" fmla="*/ 2 w 21"/>
                <a:gd name="T27" fmla="*/ 46 h 65"/>
                <a:gd name="T28" fmla="*/ 2 w 21"/>
                <a:gd name="T29" fmla="*/ 46 h 65"/>
                <a:gd name="T30" fmla="*/ 2 w 21"/>
                <a:gd name="T31" fmla="*/ 46 h 65"/>
                <a:gd name="T32" fmla="*/ 0 w 21"/>
                <a:gd name="T33" fmla="*/ 35 h 65"/>
                <a:gd name="T34" fmla="*/ 0 w 21"/>
                <a:gd name="T35" fmla="*/ 35 h 65"/>
                <a:gd name="T36" fmla="*/ 0 w 21"/>
                <a:gd name="T37" fmla="*/ 35 h 65"/>
                <a:gd name="T38" fmla="*/ 0 w 21"/>
                <a:gd name="T39" fmla="*/ 31 h 65"/>
                <a:gd name="T40" fmla="*/ 0 w 21"/>
                <a:gd name="T41" fmla="*/ 35 h 65"/>
                <a:gd name="T42" fmla="*/ 0 w 21"/>
                <a:gd name="T43" fmla="*/ 31 h 65"/>
                <a:gd name="T44" fmla="*/ 0 w 21"/>
                <a:gd name="T45" fmla="*/ 31 h 65"/>
                <a:gd name="T46" fmla="*/ 0 w 21"/>
                <a:gd name="T47" fmla="*/ 30 h 65"/>
                <a:gd name="T48" fmla="*/ 0 w 21"/>
                <a:gd name="T49" fmla="*/ 30 h 65"/>
                <a:gd name="T50" fmla="*/ 2 w 21"/>
                <a:gd name="T51" fmla="*/ 20 h 65"/>
                <a:gd name="T52" fmla="*/ 2 w 21"/>
                <a:gd name="T53" fmla="*/ 19 h 65"/>
                <a:gd name="T54" fmla="*/ 2 w 21"/>
                <a:gd name="T55" fmla="*/ 19 h 65"/>
                <a:gd name="T56" fmla="*/ 2 w 21"/>
                <a:gd name="T57" fmla="*/ 19 h 65"/>
                <a:gd name="T58" fmla="*/ 10 w 21"/>
                <a:gd name="T59" fmla="*/ 8 h 65"/>
                <a:gd name="T60" fmla="*/ 10 w 21"/>
                <a:gd name="T61" fmla="*/ 8 h 65"/>
                <a:gd name="T62" fmla="*/ 10 w 21"/>
                <a:gd name="T63" fmla="*/ 8 h 65"/>
                <a:gd name="T64" fmla="*/ 10 w 21"/>
                <a:gd name="T65" fmla="*/ 8 h 65"/>
                <a:gd name="T66" fmla="*/ 10 w 21"/>
                <a:gd name="T67" fmla="*/ 8 h 65"/>
                <a:gd name="T68" fmla="*/ 10 w 21"/>
                <a:gd name="T69" fmla="*/ 8 h 65"/>
                <a:gd name="T70" fmla="*/ 10 w 21"/>
                <a:gd name="T71" fmla="*/ 7 h 65"/>
                <a:gd name="T72" fmla="*/ 10 w 21"/>
                <a:gd name="T73" fmla="*/ 7 h 65"/>
                <a:gd name="T74" fmla="*/ 10 w 21"/>
                <a:gd name="T75" fmla="*/ 7 h 65"/>
                <a:gd name="T76" fmla="*/ 21 w 21"/>
                <a:gd name="T77" fmla="*/ 0 h 65"/>
                <a:gd name="T78" fmla="*/ 21 w 21"/>
                <a:gd name="T79" fmla="*/ 0 h 65"/>
                <a:gd name="T80" fmla="*/ 21 w 21"/>
                <a:gd name="T8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65">
                  <a:moveTo>
                    <a:pt x="21" y="65"/>
                  </a:moveTo>
                  <a:cubicBezTo>
                    <a:pt x="21" y="65"/>
                    <a:pt x="21" y="65"/>
                    <a:pt x="21" y="65"/>
                  </a:cubicBezTo>
                  <a:cubicBezTo>
                    <a:pt x="21" y="65"/>
                    <a:pt x="21" y="65"/>
                    <a:pt x="21" y="65"/>
                  </a:cubicBezTo>
                  <a:moveTo>
                    <a:pt x="11" y="58"/>
                  </a:moveTo>
                  <a:cubicBezTo>
                    <a:pt x="14" y="61"/>
                    <a:pt x="17" y="63"/>
                    <a:pt x="21" y="65"/>
                  </a:cubicBezTo>
                  <a:cubicBezTo>
                    <a:pt x="17" y="63"/>
                    <a:pt x="14" y="61"/>
                    <a:pt x="11" y="58"/>
                  </a:cubicBezTo>
                  <a:moveTo>
                    <a:pt x="10" y="58"/>
                  </a:moveTo>
                  <a:cubicBezTo>
                    <a:pt x="11" y="58"/>
                    <a:pt x="11" y="58"/>
                    <a:pt x="11" y="58"/>
                  </a:cubicBezTo>
                  <a:cubicBezTo>
                    <a:pt x="11" y="58"/>
                    <a:pt x="11"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9" y="57"/>
                  </a:moveTo>
                  <a:cubicBezTo>
                    <a:pt x="9" y="57"/>
                    <a:pt x="10" y="57"/>
                    <a:pt x="10" y="57"/>
                  </a:cubicBezTo>
                  <a:cubicBezTo>
                    <a:pt x="10" y="57"/>
                    <a:pt x="9" y="57"/>
                    <a:pt x="9" y="57"/>
                  </a:cubicBezTo>
                  <a:moveTo>
                    <a:pt x="2" y="46"/>
                  </a:moveTo>
                  <a:cubicBezTo>
                    <a:pt x="4" y="50"/>
                    <a:pt x="6" y="54"/>
                    <a:pt x="9" y="57"/>
                  </a:cubicBezTo>
                  <a:cubicBezTo>
                    <a:pt x="6" y="54"/>
                    <a:pt x="4" y="50"/>
                    <a:pt x="2" y="46"/>
                  </a:cubicBezTo>
                  <a:moveTo>
                    <a:pt x="2" y="46"/>
                  </a:moveTo>
                  <a:cubicBezTo>
                    <a:pt x="2" y="46"/>
                    <a:pt x="2" y="46"/>
                    <a:pt x="2" y="46"/>
                  </a:cubicBezTo>
                  <a:cubicBezTo>
                    <a:pt x="2" y="46"/>
                    <a:pt x="2" y="46"/>
                    <a:pt x="2" y="46"/>
                  </a:cubicBezTo>
                  <a:moveTo>
                    <a:pt x="2" y="46"/>
                  </a:moveTo>
                  <a:cubicBezTo>
                    <a:pt x="2" y="46"/>
                    <a:pt x="2" y="46"/>
                    <a:pt x="2" y="46"/>
                  </a:cubicBezTo>
                  <a:cubicBezTo>
                    <a:pt x="2" y="46"/>
                    <a:pt x="2" y="46"/>
                    <a:pt x="2" y="46"/>
                  </a:cubicBezTo>
                  <a:moveTo>
                    <a:pt x="0" y="35"/>
                  </a:moveTo>
                  <a:cubicBezTo>
                    <a:pt x="0" y="35"/>
                    <a:pt x="0" y="35"/>
                    <a:pt x="0" y="35"/>
                  </a:cubicBezTo>
                  <a:cubicBezTo>
                    <a:pt x="0" y="35"/>
                    <a:pt x="0" y="35"/>
                    <a:pt x="0" y="35"/>
                  </a:cubicBezTo>
                  <a:moveTo>
                    <a:pt x="0" y="35"/>
                  </a:moveTo>
                  <a:cubicBezTo>
                    <a:pt x="0" y="35"/>
                    <a:pt x="0" y="35"/>
                    <a:pt x="0" y="35"/>
                  </a:cubicBezTo>
                  <a:cubicBezTo>
                    <a:pt x="0" y="35"/>
                    <a:pt x="0" y="35"/>
                    <a:pt x="0" y="35"/>
                  </a:cubicBezTo>
                  <a:moveTo>
                    <a:pt x="0" y="31"/>
                  </a:moveTo>
                  <a:cubicBezTo>
                    <a:pt x="0" y="31"/>
                    <a:pt x="0" y="32"/>
                    <a:pt x="0" y="33"/>
                  </a:cubicBezTo>
                  <a:cubicBezTo>
                    <a:pt x="0" y="33"/>
                    <a:pt x="0" y="34"/>
                    <a:pt x="0" y="35"/>
                  </a:cubicBezTo>
                  <a:cubicBezTo>
                    <a:pt x="0" y="34"/>
                    <a:pt x="0" y="33"/>
                    <a:pt x="0" y="33"/>
                  </a:cubicBezTo>
                  <a:cubicBezTo>
                    <a:pt x="0" y="32"/>
                    <a:pt x="0" y="31"/>
                    <a:pt x="0" y="31"/>
                  </a:cubicBezTo>
                  <a:moveTo>
                    <a:pt x="0" y="30"/>
                  </a:moveTo>
                  <a:cubicBezTo>
                    <a:pt x="0" y="30"/>
                    <a:pt x="0" y="31"/>
                    <a:pt x="0" y="31"/>
                  </a:cubicBezTo>
                  <a:cubicBezTo>
                    <a:pt x="0" y="31"/>
                    <a:pt x="0" y="30"/>
                    <a:pt x="0" y="30"/>
                  </a:cubicBezTo>
                  <a:moveTo>
                    <a:pt x="0" y="30"/>
                  </a:moveTo>
                  <a:cubicBezTo>
                    <a:pt x="0" y="30"/>
                    <a:pt x="0" y="30"/>
                    <a:pt x="0" y="30"/>
                  </a:cubicBezTo>
                  <a:cubicBezTo>
                    <a:pt x="0" y="30"/>
                    <a:pt x="0" y="30"/>
                    <a:pt x="0" y="30"/>
                  </a:cubicBezTo>
                  <a:moveTo>
                    <a:pt x="2" y="20"/>
                  </a:moveTo>
                  <a:cubicBezTo>
                    <a:pt x="2" y="20"/>
                    <a:pt x="2" y="20"/>
                    <a:pt x="2" y="20"/>
                  </a:cubicBezTo>
                  <a:cubicBezTo>
                    <a:pt x="2" y="20"/>
                    <a:pt x="2" y="20"/>
                    <a:pt x="2" y="20"/>
                  </a:cubicBezTo>
                  <a:moveTo>
                    <a:pt x="2" y="19"/>
                  </a:moveTo>
                  <a:cubicBezTo>
                    <a:pt x="2" y="20"/>
                    <a:pt x="2" y="20"/>
                    <a:pt x="2" y="20"/>
                  </a:cubicBezTo>
                  <a:cubicBezTo>
                    <a:pt x="2" y="20"/>
                    <a:pt x="2" y="20"/>
                    <a:pt x="2" y="19"/>
                  </a:cubicBezTo>
                  <a:moveTo>
                    <a:pt x="9" y="8"/>
                  </a:moveTo>
                  <a:cubicBezTo>
                    <a:pt x="6" y="12"/>
                    <a:pt x="4" y="15"/>
                    <a:pt x="2" y="19"/>
                  </a:cubicBezTo>
                  <a:cubicBezTo>
                    <a:pt x="4" y="15"/>
                    <a:pt x="6" y="11"/>
                    <a:pt x="9" y="8"/>
                  </a:cubicBezTo>
                  <a:moveTo>
                    <a:pt x="10" y="8"/>
                  </a:moveTo>
                  <a:cubicBezTo>
                    <a:pt x="10" y="8"/>
                    <a:pt x="9" y="8"/>
                    <a:pt x="9" y="8"/>
                  </a:cubicBezTo>
                  <a:cubicBezTo>
                    <a:pt x="9" y="8"/>
                    <a:pt x="10" y="8"/>
                    <a:pt x="10"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7"/>
                  </a:moveTo>
                  <a:cubicBezTo>
                    <a:pt x="10" y="7"/>
                    <a:pt x="10" y="7"/>
                    <a:pt x="10" y="8"/>
                  </a:cubicBezTo>
                  <a:cubicBezTo>
                    <a:pt x="10" y="7"/>
                    <a:pt x="10" y="7"/>
                    <a:pt x="10" y="7"/>
                  </a:cubicBezTo>
                  <a:moveTo>
                    <a:pt x="10" y="7"/>
                  </a:moveTo>
                  <a:cubicBezTo>
                    <a:pt x="10" y="7"/>
                    <a:pt x="10" y="7"/>
                    <a:pt x="10" y="7"/>
                  </a:cubicBezTo>
                  <a:cubicBezTo>
                    <a:pt x="10" y="7"/>
                    <a:pt x="10" y="7"/>
                    <a:pt x="10" y="7"/>
                  </a:cubicBezTo>
                  <a:moveTo>
                    <a:pt x="11" y="7"/>
                  </a:moveTo>
                  <a:cubicBezTo>
                    <a:pt x="11" y="7"/>
                    <a:pt x="11" y="7"/>
                    <a:pt x="10" y="7"/>
                  </a:cubicBezTo>
                  <a:cubicBezTo>
                    <a:pt x="11" y="7"/>
                    <a:pt x="11" y="7"/>
                    <a:pt x="11" y="7"/>
                  </a:cubicBezTo>
                  <a:moveTo>
                    <a:pt x="21" y="0"/>
                  </a:moveTo>
                  <a:cubicBezTo>
                    <a:pt x="17" y="2"/>
                    <a:pt x="14" y="4"/>
                    <a:pt x="11" y="7"/>
                  </a:cubicBezTo>
                  <a:cubicBezTo>
                    <a:pt x="14" y="4"/>
                    <a:pt x="17" y="2"/>
                    <a:pt x="21" y="0"/>
                  </a:cubicBezTo>
                  <a:moveTo>
                    <a:pt x="21" y="0"/>
                  </a:moveTo>
                  <a:cubicBezTo>
                    <a:pt x="21" y="0"/>
                    <a:pt x="21" y="0"/>
                    <a:pt x="21" y="0"/>
                  </a:cubicBezTo>
                  <a:cubicBezTo>
                    <a:pt x="21" y="0"/>
                    <a:pt x="21" y="0"/>
                    <a:pt x="21"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p:cNvSpPr>
              <a:spLocks noEditPoints="1"/>
            </p:cNvSpPr>
            <p:nvPr/>
          </p:nvSpPr>
          <p:spPr bwMode="auto">
            <a:xfrm>
              <a:off x="5853113" y="4570414"/>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2 h 38"/>
                <a:gd name="T38" fmla="*/ 10 w 10"/>
                <a:gd name="T39" fmla="*/ 23 h 38"/>
                <a:gd name="T40" fmla="*/ 10 w 10"/>
                <a:gd name="T41" fmla="*/ 22 h 38"/>
                <a:gd name="T42" fmla="*/ 8 w 10"/>
                <a:gd name="T43" fmla="*/ 13 h 38"/>
                <a:gd name="T44" fmla="*/ 10 w 10"/>
                <a:gd name="T45" fmla="*/ 22 h 38"/>
                <a:gd name="T46" fmla="*/ 8 w 10"/>
                <a:gd name="T47" fmla="*/ 13 h 38"/>
                <a:gd name="T48" fmla="*/ 8 w 10"/>
                <a:gd name="T49" fmla="*/ 12 h 38"/>
                <a:gd name="T50" fmla="*/ 8 w 10"/>
                <a:gd name="T51" fmla="*/ 12 h 38"/>
                <a:gd name="T52" fmla="*/ 8 w 10"/>
                <a:gd name="T53" fmla="*/ 12 h 38"/>
                <a:gd name="T54" fmla="*/ 8 w 10"/>
                <a:gd name="T55" fmla="*/ 12 h 38"/>
                <a:gd name="T56" fmla="*/ 8 w 10"/>
                <a:gd name="T57" fmla="*/ 12 h 38"/>
                <a:gd name="T58" fmla="*/ 8 w 10"/>
                <a:gd name="T59" fmla="*/ 12 h 38"/>
                <a:gd name="T60" fmla="*/ 0 w 10"/>
                <a:gd name="T61" fmla="*/ 1 h 38"/>
                <a:gd name="T62" fmla="*/ 0 w 10"/>
                <a:gd name="T63" fmla="*/ 1 h 38"/>
                <a:gd name="T64" fmla="*/ 0 w 10"/>
                <a:gd name="T65" fmla="*/ 1 h 38"/>
                <a:gd name="T66" fmla="*/ 0 w 10"/>
                <a:gd name="T67" fmla="*/ 0 h 38"/>
                <a:gd name="T68" fmla="*/ 0 w 10"/>
                <a:gd name="T69" fmla="*/ 0 h 38"/>
                <a:gd name="T70" fmla="*/ 0 w 10"/>
                <a:gd name="T71" fmla="*/ 0 h 38"/>
                <a:gd name="T72" fmla="*/ 0 w 10"/>
                <a:gd name="T73" fmla="*/ 0 h 38"/>
                <a:gd name="T74" fmla="*/ 0 w 10"/>
                <a:gd name="T75" fmla="*/ 0 h 38"/>
                <a:gd name="T76" fmla="*/ 0 w 10"/>
                <a:gd name="T77" fmla="*/ 0 h 38"/>
                <a:gd name="T78" fmla="*/ 0 w 10"/>
                <a:gd name="T79" fmla="*/ 0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4"/>
                    <a:pt x="8" y="38"/>
                  </a:cubicBezTo>
                  <a:cubicBezTo>
                    <a:pt x="9" y="34"/>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2"/>
                  </a:moveTo>
                  <a:cubicBezTo>
                    <a:pt x="10" y="23"/>
                    <a:pt x="10" y="23"/>
                    <a:pt x="10" y="23"/>
                  </a:cubicBezTo>
                  <a:cubicBezTo>
                    <a:pt x="10" y="23"/>
                    <a:pt x="10" y="23"/>
                    <a:pt x="10" y="22"/>
                  </a:cubicBezTo>
                  <a:moveTo>
                    <a:pt x="8" y="13"/>
                  </a:moveTo>
                  <a:cubicBezTo>
                    <a:pt x="9" y="16"/>
                    <a:pt x="10" y="19"/>
                    <a:pt x="10" y="22"/>
                  </a:cubicBezTo>
                  <a:cubicBezTo>
                    <a:pt x="10" y="19"/>
                    <a:pt x="9" y="16"/>
                    <a:pt x="8" y="13"/>
                  </a:cubicBezTo>
                  <a:moveTo>
                    <a:pt x="8" y="12"/>
                  </a:moveTo>
                  <a:cubicBezTo>
                    <a:pt x="8" y="12"/>
                    <a:pt x="8" y="12"/>
                    <a:pt x="8" y="12"/>
                  </a:cubicBezTo>
                  <a:cubicBezTo>
                    <a:pt x="8" y="12"/>
                    <a:pt x="8" y="12"/>
                    <a:pt x="8" y="12"/>
                  </a:cubicBezTo>
                  <a:moveTo>
                    <a:pt x="8" y="12"/>
                  </a:moveTo>
                  <a:cubicBezTo>
                    <a:pt x="8" y="12"/>
                    <a:pt x="8" y="12"/>
                    <a:pt x="8" y="12"/>
                  </a:cubicBezTo>
                  <a:cubicBezTo>
                    <a:pt x="8" y="12"/>
                    <a:pt x="8" y="12"/>
                    <a:pt x="8" y="1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4"/>
            <p:cNvSpPr>
              <a:spLocks noEditPoints="1"/>
            </p:cNvSpPr>
            <p:nvPr/>
          </p:nvSpPr>
          <p:spPr bwMode="auto">
            <a:xfrm>
              <a:off x="5807075" y="4551364"/>
              <a:ext cx="63500" cy="123825"/>
            </a:xfrm>
            <a:custGeom>
              <a:avLst/>
              <a:gdLst>
                <a:gd name="T0" fmla="*/ 1 w 36"/>
                <a:gd name="T1" fmla="*/ 71 h 71"/>
                <a:gd name="T2" fmla="*/ 1 w 36"/>
                <a:gd name="T3" fmla="*/ 71 h 71"/>
                <a:gd name="T4" fmla="*/ 13 w 36"/>
                <a:gd name="T5" fmla="*/ 69 h 71"/>
                <a:gd name="T6" fmla="*/ 13 w 36"/>
                <a:gd name="T7" fmla="*/ 69 h 71"/>
                <a:gd name="T8" fmla="*/ 13 w 36"/>
                <a:gd name="T9" fmla="*/ 69 h 71"/>
                <a:gd name="T10" fmla="*/ 33 w 36"/>
                <a:gd name="T11" fmla="*/ 49 h 71"/>
                <a:gd name="T12" fmla="*/ 26 w 36"/>
                <a:gd name="T13" fmla="*/ 61 h 71"/>
                <a:gd name="T14" fmla="*/ 33 w 36"/>
                <a:gd name="T15" fmla="*/ 49 h 71"/>
                <a:gd name="T16" fmla="*/ 33 w 36"/>
                <a:gd name="T17" fmla="*/ 49 h 71"/>
                <a:gd name="T18" fmla="*/ 34 w 36"/>
                <a:gd name="T19" fmla="*/ 49 h 71"/>
                <a:gd name="T20" fmla="*/ 34 w 36"/>
                <a:gd name="T21" fmla="*/ 49 h 71"/>
                <a:gd name="T22" fmla="*/ 36 w 36"/>
                <a:gd name="T23" fmla="*/ 38 h 71"/>
                <a:gd name="T24" fmla="*/ 36 w 36"/>
                <a:gd name="T25" fmla="*/ 38 h 71"/>
                <a:gd name="T26" fmla="*/ 36 w 36"/>
                <a:gd name="T27" fmla="*/ 38 h 71"/>
                <a:gd name="T28" fmla="*/ 36 w 36"/>
                <a:gd name="T29" fmla="*/ 36 h 71"/>
                <a:gd name="T30" fmla="*/ 36 w 36"/>
                <a:gd name="T31" fmla="*/ 36 h 71"/>
                <a:gd name="T32" fmla="*/ 36 w 36"/>
                <a:gd name="T33" fmla="*/ 34 h 71"/>
                <a:gd name="T34" fmla="*/ 36 w 36"/>
                <a:gd name="T35" fmla="*/ 34 h 71"/>
                <a:gd name="T36" fmla="*/ 36 w 36"/>
                <a:gd name="T37" fmla="*/ 33 h 71"/>
                <a:gd name="T38" fmla="*/ 34 w 36"/>
                <a:gd name="T39" fmla="*/ 23 h 71"/>
                <a:gd name="T40" fmla="*/ 34 w 36"/>
                <a:gd name="T41" fmla="*/ 23 h 71"/>
                <a:gd name="T42" fmla="*/ 34 w 36"/>
                <a:gd name="T43" fmla="*/ 23 h 71"/>
                <a:gd name="T44" fmla="*/ 26 w 36"/>
                <a:gd name="T45" fmla="*/ 12 h 71"/>
                <a:gd name="T46" fmla="*/ 26 w 36"/>
                <a:gd name="T47" fmla="*/ 12 h 71"/>
                <a:gd name="T48" fmla="*/ 26 w 36"/>
                <a:gd name="T49" fmla="*/ 12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10 h 71"/>
                <a:gd name="T62" fmla="*/ 14 w 36"/>
                <a:gd name="T63" fmla="*/ 3 h 71"/>
                <a:gd name="T64" fmla="*/ 14 w 36"/>
                <a:gd name="T65" fmla="*/ 3 h 71"/>
                <a:gd name="T66" fmla="*/ 14 w 36"/>
                <a:gd name="T67" fmla="*/ 3 h 71"/>
                <a:gd name="T68" fmla="*/ 3 w 36"/>
                <a:gd name="T69" fmla="*/ 1 h 71"/>
                <a:gd name="T70" fmla="*/ 3 w 36"/>
                <a:gd name="T71" fmla="*/ 1 h 71"/>
                <a:gd name="T72" fmla="*/ 3 w 36"/>
                <a:gd name="T73" fmla="*/ 1 h 71"/>
                <a:gd name="T74" fmla="*/ 1 w 36"/>
                <a:gd name="T75" fmla="*/ 0 h 71"/>
                <a:gd name="T76" fmla="*/ 1 w 36"/>
                <a:gd name="T77" fmla="*/ 0 h 71"/>
                <a:gd name="T78" fmla="*/ 1 w 36"/>
                <a:gd name="T7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71">
                  <a:moveTo>
                    <a:pt x="4" y="71"/>
                  </a:moveTo>
                  <a:cubicBezTo>
                    <a:pt x="3" y="71"/>
                    <a:pt x="2" y="71"/>
                    <a:pt x="1" y="71"/>
                  </a:cubicBezTo>
                  <a:cubicBezTo>
                    <a:pt x="0" y="71"/>
                    <a:pt x="0" y="71"/>
                    <a:pt x="0" y="71"/>
                  </a:cubicBezTo>
                  <a:cubicBezTo>
                    <a:pt x="0" y="71"/>
                    <a:pt x="1" y="71"/>
                    <a:pt x="1" y="71"/>
                  </a:cubicBezTo>
                  <a:cubicBezTo>
                    <a:pt x="2" y="71"/>
                    <a:pt x="3" y="71"/>
                    <a:pt x="4" y="71"/>
                  </a:cubicBezTo>
                  <a:moveTo>
                    <a:pt x="13" y="69"/>
                  </a:moveTo>
                  <a:cubicBezTo>
                    <a:pt x="12" y="69"/>
                    <a:pt x="12" y="69"/>
                    <a:pt x="12" y="69"/>
                  </a:cubicBezTo>
                  <a:cubicBezTo>
                    <a:pt x="12" y="69"/>
                    <a:pt x="12" y="69"/>
                    <a:pt x="13" y="69"/>
                  </a:cubicBezTo>
                  <a:moveTo>
                    <a:pt x="13" y="69"/>
                  </a:moveTo>
                  <a:cubicBezTo>
                    <a:pt x="13" y="69"/>
                    <a:pt x="13" y="69"/>
                    <a:pt x="13" y="69"/>
                  </a:cubicBezTo>
                  <a:cubicBezTo>
                    <a:pt x="13" y="69"/>
                    <a:pt x="13" y="69"/>
                    <a:pt x="13" y="69"/>
                  </a:cubicBezTo>
                  <a:moveTo>
                    <a:pt x="33" y="49"/>
                  </a:moveTo>
                  <a:cubicBezTo>
                    <a:pt x="30" y="58"/>
                    <a:pt x="22" y="66"/>
                    <a:pt x="13" y="69"/>
                  </a:cubicBezTo>
                  <a:cubicBezTo>
                    <a:pt x="17" y="67"/>
                    <a:pt x="22" y="65"/>
                    <a:pt x="26" y="61"/>
                  </a:cubicBezTo>
                  <a:cubicBezTo>
                    <a:pt x="26" y="61"/>
                    <a:pt x="26" y="61"/>
                    <a:pt x="26" y="61"/>
                  </a:cubicBezTo>
                  <a:cubicBezTo>
                    <a:pt x="29" y="57"/>
                    <a:pt x="32" y="53"/>
                    <a:pt x="33" y="49"/>
                  </a:cubicBezTo>
                  <a:moveTo>
                    <a:pt x="33" y="49"/>
                  </a:moveTo>
                  <a:cubicBezTo>
                    <a:pt x="33" y="49"/>
                    <a:pt x="33" y="49"/>
                    <a:pt x="33" y="49"/>
                  </a:cubicBezTo>
                  <a:cubicBezTo>
                    <a:pt x="33" y="49"/>
                    <a:pt x="33" y="49"/>
                    <a:pt x="33" y="49"/>
                  </a:cubicBezTo>
                  <a:moveTo>
                    <a:pt x="34" y="49"/>
                  </a:moveTo>
                  <a:cubicBezTo>
                    <a:pt x="34" y="49"/>
                    <a:pt x="34" y="49"/>
                    <a:pt x="33" y="49"/>
                  </a:cubicBezTo>
                  <a:cubicBezTo>
                    <a:pt x="34" y="49"/>
                    <a:pt x="34" y="49"/>
                    <a:pt x="34" y="49"/>
                  </a:cubicBezTo>
                  <a:moveTo>
                    <a:pt x="36" y="38"/>
                  </a:moveTo>
                  <a:cubicBezTo>
                    <a:pt x="36" y="38"/>
                    <a:pt x="36" y="38"/>
                    <a:pt x="36" y="38"/>
                  </a:cubicBezTo>
                  <a:cubicBezTo>
                    <a:pt x="36" y="38"/>
                    <a:pt x="36" y="38"/>
                    <a:pt x="36" y="38"/>
                  </a:cubicBezTo>
                  <a:moveTo>
                    <a:pt x="36" y="38"/>
                  </a:moveTo>
                  <a:cubicBezTo>
                    <a:pt x="36" y="38"/>
                    <a:pt x="36" y="38"/>
                    <a:pt x="36" y="38"/>
                  </a:cubicBezTo>
                  <a:cubicBezTo>
                    <a:pt x="36" y="38"/>
                    <a:pt x="36" y="38"/>
                    <a:pt x="36" y="38"/>
                  </a:cubicBezTo>
                  <a:moveTo>
                    <a:pt x="36" y="34"/>
                  </a:moveTo>
                  <a:cubicBezTo>
                    <a:pt x="36" y="34"/>
                    <a:pt x="36" y="35"/>
                    <a:pt x="36" y="36"/>
                  </a:cubicBezTo>
                  <a:cubicBezTo>
                    <a:pt x="36" y="36"/>
                    <a:pt x="36" y="37"/>
                    <a:pt x="36" y="38"/>
                  </a:cubicBezTo>
                  <a:cubicBezTo>
                    <a:pt x="36" y="37"/>
                    <a:pt x="36" y="36"/>
                    <a:pt x="36" y="36"/>
                  </a:cubicBezTo>
                  <a:cubicBezTo>
                    <a:pt x="36" y="35"/>
                    <a:pt x="36" y="34"/>
                    <a:pt x="36" y="34"/>
                  </a:cubicBezTo>
                  <a:moveTo>
                    <a:pt x="36" y="34"/>
                  </a:moveTo>
                  <a:cubicBezTo>
                    <a:pt x="36" y="34"/>
                    <a:pt x="36" y="34"/>
                    <a:pt x="36" y="34"/>
                  </a:cubicBezTo>
                  <a:cubicBezTo>
                    <a:pt x="36" y="34"/>
                    <a:pt x="36" y="34"/>
                    <a:pt x="36" y="34"/>
                  </a:cubicBezTo>
                  <a:moveTo>
                    <a:pt x="36" y="33"/>
                  </a:moveTo>
                  <a:cubicBezTo>
                    <a:pt x="36" y="33"/>
                    <a:pt x="36" y="33"/>
                    <a:pt x="36" y="33"/>
                  </a:cubicBezTo>
                  <a:cubicBezTo>
                    <a:pt x="36" y="33"/>
                    <a:pt x="36" y="33"/>
                    <a:pt x="36" y="33"/>
                  </a:cubicBezTo>
                  <a:moveTo>
                    <a:pt x="34" y="23"/>
                  </a:moveTo>
                  <a:cubicBezTo>
                    <a:pt x="34" y="23"/>
                    <a:pt x="34" y="23"/>
                    <a:pt x="34" y="24"/>
                  </a:cubicBezTo>
                  <a:cubicBezTo>
                    <a:pt x="34" y="23"/>
                    <a:pt x="34" y="23"/>
                    <a:pt x="34" y="23"/>
                  </a:cubicBezTo>
                  <a:moveTo>
                    <a:pt x="34" y="23"/>
                  </a:moveTo>
                  <a:cubicBezTo>
                    <a:pt x="34" y="23"/>
                    <a:pt x="34" y="23"/>
                    <a:pt x="34" y="23"/>
                  </a:cubicBezTo>
                  <a:cubicBezTo>
                    <a:pt x="34" y="23"/>
                    <a:pt x="34" y="23"/>
                    <a:pt x="34" y="23"/>
                  </a:cubicBezTo>
                  <a:moveTo>
                    <a:pt x="26" y="12"/>
                  </a:moveTo>
                  <a:cubicBezTo>
                    <a:pt x="29" y="15"/>
                    <a:pt x="32" y="19"/>
                    <a:pt x="34" y="23"/>
                  </a:cubicBezTo>
                  <a:cubicBezTo>
                    <a:pt x="32" y="19"/>
                    <a:pt x="30" y="15"/>
                    <a:pt x="26" y="12"/>
                  </a:cubicBezTo>
                  <a:moveTo>
                    <a:pt x="26" y="11"/>
                  </a:moveTo>
                  <a:cubicBezTo>
                    <a:pt x="26" y="11"/>
                    <a:pt x="26" y="12"/>
                    <a:pt x="26" y="12"/>
                  </a:cubicBezTo>
                  <a:cubicBezTo>
                    <a:pt x="26" y="12"/>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14" y="3"/>
                  </a:moveTo>
                  <a:cubicBezTo>
                    <a:pt x="18" y="5"/>
                    <a:pt x="22" y="7"/>
                    <a:pt x="25" y="10"/>
                  </a:cubicBezTo>
                  <a:cubicBezTo>
                    <a:pt x="21" y="7"/>
                    <a:pt x="18" y="5"/>
                    <a:pt x="14" y="3"/>
                  </a:cubicBezTo>
                  <a:moveTo>
                    <a:pt x="14" y="3"/>
                  </a:moveTo>
                  <a:cubicBezTo>
                    <a:pt x="14" y="3"/>
                    <a:pt x="14" y="3"/>
                    <a:pt x="14" y="3"/>
                  </a:cubicBezTo>
                  <a:cubicBezTo>
                    <a:pt x="14" y="3"/>
                    <a:pt x="14" y="3"/>
                    <a:pt x="14" y="3"/>
                  </a:cubicBezTo>
                  <a:moveTo>
                    <a:pt x="13" y="3"/>
                  </a:moveTo>
                  <a:cubicBezTo>
                    <a:pt x="13" y="3"/>
                    <a:pt x="13" y="3"/>
                    <a:pt x="14" y="3"/>
                  </a:cubicBezTo>
                  <a:cubicBezTo>
                    <a:pt x="13" y="3"/>
                    <a:pt x="13" y="3"/>
                    <a:pt x="13" y="3"/>
                  </a:cubicBezTo>
                  <a:moveTo>
                    <a:pt x="3" y="1"/>
                  </a:moveTo>
                  <a:cubicBezTo>
                    <a:pt x="3" y="1"/>
                    <a:pt x="3" y="1"/>
                    <a:pt x="3" y="1"/>
                  </a:cubicBezTo>
                  <a:cubicBezTo>
                    <a:pt x="3" y="1"/>
                    <a:pt x="3" y="1"/>
                    <a:pt x="3" y="1"/>
                  </a:cubicBezTo>
                  <a:moveTo>
                    <a:pt x="2" y="1"/>
                  </a:moveTo>
                  <a:cubicBezTo>
                    <a:pt x="2" y="1"/>
                    <a:pt x="3" y="1"/>
                    <a:pt x="3" y="1"/>
                  </a:cubicBezTo>
                  <a:cubicBezTo>
                    <a:pt x="3" y="1"/>
                    <a:pt x="2" y="1"/>
                    <a:pt x="2" y="1"/>
                  </a:cubicBezTo>
                  <a:moveTo>
                    <a:pt x="1" y="0"/>
                  </a:moveTo>
                  <a:cubicBezTo>
                    <a:pt x="1" y="0"/>
                    <a:pt x="0" y="0"/>
                    <a:pt x="0" y="0"/>
                  </a:cubicBezTo>
                  <a:cubicBezTo>
                    <a:pt x="1" y="0"/>
                    <a:pt x="1" y="0"/>
                    <a:pt x="1" y="0"/>
                  </a:cubicBezTo>
                  <a:cubicBezTo>
                    <a:pt x="1" y="0"/>
                    <a:pt x="2" y="0"/>
                    <a:pt x="2" y="1"/>
                  </a:cubicBezTo>
                  <a:cubicBezTo>
                    <a:pt x="2" y="0"/>
                    <a:pt x="1" y="0"/>
                    <a:pt x="1"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3"/>
            <p:cNvSpPr>
              <a:spLocks noEditPoints="1"/>
            </p:cNvSpPr>
            <p:nvPr/>
          </p:nvSpPr>
          <p:spPr bwMode="auto">
            <a:xfrm>
              <a:off x="6105525" y="4546601"/>
              <a:ext cx="2317750" cy="123825"/>
            </a:xfrm>
            <a:custGeom>
              <a:avLst/>
              <a:gdLst>
                <a:gd name="T0" fmla="*/ 10 w 1326"/>
                <a:gd name="T1" fmla="*/ 60 h 71"/>
                <a:gd name="T2" fmla="*/ 10 w 1326"/>
                <a:gd name="T3" fmla="*/ 61 h 71"/>
                <a:gd name="T4" fmla="*/ 10 w 1326"/>
                <a:gd name="T5" fmla="*/ 60 h 71"/>
                <a:gd name="T6" fmla="*/ 10 w 1326"/>
                <a:gd name="T7" fmla="*/ 60 h 71"/>
                <a:gd name="T8" fmla="*/ 10 w 1326"/>
                <a:gd name="T9" fmla="*/ 60 h 71"/>
                <a:gd name="T10" fmla="*/ 10 w 1326"/>
                <a:gd name="T11" fmla="*/ 60 h 71"/>
                <a:gd name="T12" fmla="*/ 10 w 1326"/>
                <a:gd name="T13" fmla="*/ 60 h 71"/>
                <a:gd name="T14" fmla="*/ 10 w 1326"/>
                <a:gd name="T15" fmla="*/ 60 h 71"/>
                <a:gd name="T16" fmla="*/ 10 w 1326"/>
                <a:gd name="T17" fmla="*/ 60 h 71"/>
                <a:gd name="T18" fmla="*/ 9 w 1326"/>
                <a:gd name="T19" fmla="*/ 60 h 71"/>
                <a:gd name="T20" fmla="*/ 9 w 1326"/>
                <a:gd name="T21" fmla="*/ 60 h 71"/>
                <a:gd name="T22" fmla="*/ 9 w 1326"/>
                <a:gd name="T23" fmla="*/ 60 h 71"/>
                <a:gd name="T24" fmla="*/ 2 w 1326"/>
                <a:gd name="T25" fmla="*/ 49 h 71"/>
                <a:gd name="T26" fmla="*/ 2 w 1326"/>
                <a:gd name="T27" fmla="*/ 49 h 71"/>
                <a:gd name="T28" fmla="*/ 2 w 1326"/>
                <a:gd name="T29" fmla="*/ 49 h 71"/>
                <a:gd name="T30" fmla="*/ 2 w 1326"/>
                <a:gd name="T31" fmla="*/ 49 h 71"/>
                <a:gd name="T32" fmla="*/ 2 w 1326"/>
                <a:gd name="T33" fmla="*/ 49 h 71"/>
                <a:gd name="T34" fmla="*/ 2 w 1326"/>
                <a:gd name="T35" fmla="*/ 49 h 71"/>
                <a:gd name="T36" fmla="*/ 0 w 1326"/>
                <a:gd name="T37" fmla="*/ 38 h 71"/>
                <a:gd name="T38" fmla="*/ 2 w 1326"/>
                <a:gd name="T39" fmla="*/ 49 h 71"/>
                <a:gd name="T40" fmla="*/ 0 w 1326"/>
                <a:gd name="T41" fmla="*/ 38 h 71"/>
                <a:gd name="T42" fmla="*/ 0 w 1326"/>
                <a:gd name="T43" fmla="*/ 38 h 71"/>
                <a:gd name="T44" fmla="*/ 0 w 1326"/>
                <a:gd name="T45" fmla="*/ 38 h 71"/>
                <a:gd name="T46" fmla="*/ 0 w 1326"/>
                <a:gd name="T47" fmla="*/ 38 h 71"/>
                <a:gd name="T48" fmla="*/ 0 w 1326"/>
                <a:gd name="T49" fmla="*/ 38 h 71"/>
                <a:gd name="T50" fmla="*/ 0 w 1326"/>
                <a:gd name="T51" fmla="*/ 38 h 71"/>
                <a:gd name="T52" fmla="*/ 0 w 1326"/>
                <a:gd name="T53" fmla="*/ 38 h 71"/>
                <a:gd name="T54" fmla="*/ 0 w 1326"/>
                <a:gd name="T55" fmla="*/ 34 h 71"/>
                <a:gd name="T56" fmla="*/ 0 w 1326"/>
                <a:gd name="T57" fmla="*/ 34 h 71"/>
                <a:gd name="T58" fmla="*/ 0 w 1326"/>
                <a:gd name="T59" fmla="*/ 34 h 71"/>
                <a:gd name="T60" fmla="*/ 0 w 1326"/>
                <a:gd name="T61" fmla="*/ 33 h 71"/>
                <a:gd name="T62" fmla="*/ 0 w 1326"/>
                <a:gd name="T63" fmla="*/ 33 h 71"/>
                <a:gd name="T64" fmla="*/ 0 w 1326"/>
                <a:gd name="T65" fmla="*/ 33 h 71"/>
                <a:gd name="T66" fmla="*/ 2 w 1326"/>
                <a:gd name="T67" fmla="*/ 23 h 71"/>
                <a:gd name="T68" fmla="*/ 0 w 1326"/>
                <a:gd name="T69" fmla="*/ 33 h 71"/>
                <a:gd name="T70" fmla="*/ 2 w 1326"/>
                <a:gd name="T71" fmla="*/ 23 h 71"/>
                <a:gd name="T72" fmla="*/ 2 w 1326"/>
                <a:gd name="T73" fmla="*/ 23 h 71"/>
                <a:gd name="T74" fmla="*/ 2 w 1326"/>
                <a:gd name="T75" fmla="*/ 23 h 71"/>
                <a:gd name="T76" fmla="*/ 2 w 1326"/>
                <a:gd name="T77" fmla="*/ 23 h 71"/>
                <a:gd name="T78" fmla="*/ 2 w 1326"/>
                <a:gd name="T79" fmla="*/ 22 h 71"/>
                <a:gd name="T80" fmla="*/ 2 w 1326"/>
                <a:gd name="T81" fmla="*/ 22 h 71"/>
                <a:gd name="T82" fmla="*/ 2 w 1326"/>
                <a:gd name="T83" fmla="*/ 22 h 71"/>
                <a:gd name="T84" fmla="*/ 9 w 1326"/>
                <a:gd name="T85" fmla="*/ 11 h 71"/>
                <a:gd name="T86" fmla="*/ 9 w 1326"/>
                <a:gd name="T87" fmla="*/ 11 h 71"/>
                <a:gd name="T88" fmla="*/ 9 w 1326"/>
                <a:gd name="T89" fmla="*/ 11 h 71"/>
                <a:gd name="T90" fmla="*/ 10 w 1326"/>
                <a:gd name="T91" fmla="*/ 11 h 71"/>
                <a:gd name="T92" fmla="*/ 10 w 1326"/>
                <a:gd name="T93" fmla="*/ 11 h 71"/>
                <a:gd name="T94" fmla="*/ 10 w 1326"/>
                <a:gd name="T95" fmla="*/ 11 h 71"/>
                <a:gd name="T96" fmla="*/ 10 w 1326"/>
                <a:gd name="T97" fmla="*/ 11 h 71"/>
                <a:gd name="T98" fmla="*/ 10 w 1326"/>
                <a:gd name="T99" fmla="*/ 11 h 71"/>
                <a:gd name="T100" fmla="*/ 10 w 1326"/>
                <a:gd name="T101" fmla="*/ 11 h 71"/>
                <a:gd name="T102" fmla="*/ 10 w 1326"/>
                <a:gd name="T103" fmla="*/ 11 h 71"/>
                <a:gd name="T104" fmla="*/ 10 w 1326"/>
                <a:gd name="T105" fmla="*/ 11 h 71"/>
                <a:gd name="T106" fmla="*/ 10 w 1326"/>
                <a:gd name="T107" fmla="*/ 11 h 71"/>
                <a:gd name="T108" fmla="*/ 10 w 1326"/>
                <a:gd name="T109" fmla="*/ 11 h 71"/>
                <a:gd name="T110" fmla="*/ 1291 w 1326"/>
                <a:gd name="T111" fmla="*/ 0 h 71"/>
                <a:gd name="T112" fmla="*/ 120 w 1326"/>
                <a:gd name="T113" fmla="*/ 0 h 71"/>
                <a:gd name="T114" fmla="*/ 85 w 1326"/>
                <a:gd name="T115" fmla="*/ 36 h 71"/>
                <a:gd name="T116" fmla="*/ 120 w 1326"/>
                <a:gd name="T117" fmla="*/ 71 h 71"/>
                <a:gd name="T118" fmla="*/ 1291 w 1326"/>
                <a:gd name="T119" fmla="*/ 71 h 71"/>
                <a:gd name="T120" fmla="*/ 1326 w 1326"/>
                <a:gd name="T121" fmla="*/ 36 h 71"/>
                <a:gd name="T122" fmla="*/ 1291 w 1326"/>
                <a:gd name="T1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6" h="71">
                  <a:moveTo>
                    <a:pt x="10" y="60"/>
                  </a:moveTo>
                  <a:cubicBezTo>
                    <a:pt x="10" y="61"/>
                    <a:pt x="10" y="61"/>
                    <a:pt x="10" y="61"/>
                  </a:cubicBezTo>
                  <a:cubicBezTo>
                    <a:pt x="10" y="61"/>
                    <a:pt x="10" y="61"/>
                    <a:pt x="10" y="60"/>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9" y="60"/>
                  </a:moveTo>
                  <a:cubicBezTo>
                    <a:pt x="9" y="60"/>
                    <a:pt x="9" y="60"/>
                    <a:pt x="9" y="60"/>
                  </a:cubicBezTo>
                  <a:cubicBezTo>
                    <a:pt x="9" y="60"/>
                    <a:pt x="9" y="60"/>
                    <a:pt x="9" y="60"/>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0" y="38"/>
                  </a:moveTo>
                  <a:cubicBezTo>
                    <a:pt x="0" y="42"/>
                    <a:pt x="1" y="45"/>
                    <a:pt x="2" y="49"/>
                  </a:cubicBezTo>
                  <a:cubicBezTo>
                    <a:pt x="1" y="45"/>
                    <a:pt x="0" y="42"/>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2" y="23"/>
                  </a:moveTo>
                  <a:cubicBezTo>
                    <a:pt x="1" y="26"/>
                    <a:pt x="0" y="30"/>
                    <a:pt x="0" y="33"/>
                  </a:cubicBezTo>
                  <a:cubicBezTo>
                    <a:pt x="0" y="30"/>
                    <a:pt x="1" y="26"/>
                    <a:pt x="2" y="23"/>
                  </a:cubicBezTo>
                  <a:moveTo>
                    <a:pt x="2" y="23"/>
                  </a:moveTo>
                  <a:cubicBezTo>
                    <a:pt x="2" y="23"/>
                    <a:pt x="2" y="23"/>
                    <a:pt x="2" y="23"/>
                  </a:cubicBezTo>
                  <a:cubicBezTo>
                    <a:pt x="2" y="23"/>
                    <a:pt x="2" y="23"/>
                    <a:pt x="2" y="23"/>
                  </a:cubicBezTo>
                  <a:moveTo>
                    <a:pt x="2" y="22"/>
                  </a:moveTo>
                  <a:cubicBezTo>
                    <a:pt x="2" y="22"/>
                    <a:pt x="2" y="22"/>
                    <a:pt x="2" y="22"/>
                  </a:cubicBezTo>
                  <a:cubicBezTo>
                    <a:pt x="2" y="22"/>
                    <a:pt x="2" y="22"/>
                    <a:pt x="2" y="22"/>
                  </a:cubicBezTo>
                  <a:moveTo>
                    <a:pt x="9" y="11"/>
                  </a:moveTo>
                  <a:cubicBezTo>
                    <a:pt x="9" y="11"/>
                    <a:pt x="9" y="11"/>
                    <a:pt x="9" y="11"/>
                  </a:cubicBezTo>
                  <a:cubicBezTo>
                    <a:pt x="9" y="11"/>
                    <a:pt x="9" y="11"/>
                    <a:pt x="9"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cubicBezTo>
                    <a:pt x="10" y="11"/>
                    <a:pt x="10" y="11"/>
                    <a:pt x="10" y="11"/>
                  </a:cubicBezTo>
                  <a:moveTo>
                    <a:pt x="1291" y="0"/>
                  </a:moveTo>
                  <a:cubicBezTo>
                    <a:pt x="120" y="0"/>
                    <a:pt x="120" y="0"/>
                    <a:pt x="120" y="0"/>
                  </a:cubicBezTo>
                  <a:cubicBezTo>
                    <a:pt x="85" y="36"/>
                    <a:pt x="85" y="36"/>
                    <a:pt x="85" y="36"/>
                  </a:cubicBezTo>
                  <a:cubicBezTo>
                    <a:pt x="120" y="71"/>
                    <a:pt x="120" y="71"/>
                    <a:pt x="120" y="71"/>
                  </a:cubicBezTo>
                  <a:cubicBezTo>
                    <a:pt x="1291" y="71"/>
                    <a:pt x="1291" y="71"/>
                    <a:pt x="1291" y="71"/>
                  </a:cubicBezTo>
                  <a:cubicBezTo>
                    <a:pt x="1326" y="36"/>
                    <a:pt x="1326" y="36"/>
                    <a:pt x="1326" y="36"/>
                  </a:cubicBezTo>
                  <a:cubicBezTo>
                    <a:pt x="1291" y="0"/>
                    <a:pt x="1291" y="0"/>
                    <a:pt x="129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90" name="Freeform 84"/>
            <p:cNvSpPr>
              <a:spLocks noEditPoints="1"/>
            </p:cNvSpPr>
            <p:nvPr/>
          </p:nvSpPr>
          <p:spPr bwMode="auto">
            <a:xfrm>
              <a:off x="6122988" y="4608514"/>
              <a:ext cx="192088" cy="61913"/>
            </a:xfrm>
            <a:custGeom>
              <a:avLst/>
              <a:gdLst>
                <a:gd name="T0" fmla="*/ 11 w 110"/>
                <a:gd name="T1" fmla="*/ 32 h 35"/>
                <a:gd name="T2" fmla="*/ 11 w 110"/>
                <a:gd name="T3" fmla="*/ 32 h 35"/>
                <a:gd name="T4" fmla="*/ 11 w 110"/>
                <a:gd name="T5" fmla="*/ 32 h 35"/>
                <a:gd name="T6" fmla="*/ 1 w 110"/>
                <a:gd name="T7" fmla="*/ 25 h 35"/>
                <a:gd name="T8" fmla="*/ 1 w 110"/>
                <a:gd name="T9" fmla="*/ 25 h 35"/>
                <a:gd name="T10" fmla="*/ 1 w 110"/>
                <a:gd name="T11" fmla="*/ 25 h 35"/>
                <a:gd name="T12" fmla="*/ 0 w 110"/>
                <a:gd name="T13" fmla="*/ 25 h 35"/>
                <a:gd name="T14" fmla="*/ 0 w 110"/>
                <a:gd name="T15" fmla="*/ 25 h 35"/>
                <a:gd name="T16" fmla="*/ 0 w 110"/>
                <a:gd name="T17" fmla="*/ 25 h 35"/>
                <a:gd name="T18" fmla="*/ 0 w 110"/>
                <a:gd name="T19" fmla="*/ 25 h 35"/>
                <a:gd name="T20" fmla="*/ 0 w 110"/>
                <a:gd name="T21" fmla="*/ 25 h 35"/>
                <a:gd name="T22" fmla="*/ 0 w 110"/>
                <a:gd name="T23" fmla="*/ 25 h 35"/>
                <a:gd name="T24" fmla="*/ 0 w 110"/>
                <a:gd name="T25" fmla="*/ 25 h 35"/>
                <a:gd name="T26" fmla="*/ 0 w 110"/>
                <a:gd name="T27" fmla="*/ 25 h 35"/>
                <a:gd name="T28" fmla="*/ 0 w 110"/>
                <a:gd name="T29" fmla="*/ 25 h 35"/>
                <a:gd name="T30" fmla="*/ 75 w 110"/>
                <a:gd name="T31" fmla="*/ 0 h 35"/>
                <a:gd name="T32" fmla="*/ 50 w 110"/>
                <a:gd name="T33" fmla="*/ 25 h 35"/>
                <a:gd name="T34" fmla="*/ 25 w 110"/>
                <a:gd name="T35" fmla="*/ 35 h 35"/>
                <a:gd name="T36" fmla="*/ 11 w 110"/>
                <a:gd name="T37" fmla="*/ 32 h 35"/>
                <a:gd name="T38" fmla="*/ 25 w 110"/>
                <a:gd name="T39" fmla="*/ 35 h 35"/>
                <a:gd name="T40" fmla="*/ 110 w 110"/>
                <a:gd name="T41" fmla="*/ 35 h 35"/>
                <a:gd name="T42" fmla="*/ 75 w 11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35">
                  <a:moveTo>
                    <a:pt x="11" y="32"/>
                  </a:moveTo>
                  <a:cubicBezTo>
                    <a:pt x="11" y="32"/>
                    <a:pt x="11" y="32"/>
                    <a:pt x="11" y="32"/>
                  </a:cubicBezTo>
                  <a:cubicBezTo>
                    <a:pt x="11" y="32"/>
                    <a:pt x="11" y="32"/>
                    <a:pt x="11" y="32"/>
                  </a:cubicBezTo>
                  <a:moveTo>
                    <a:pt x="1" y="25"/>
                  </a:moveTo>
                  <a:cubicBezTo>
                    <a:pt x="1" y="25"/>
                    <a:pt x="1" y="25"/>
                    <a:pt x="1" y="25"/>
                  </a:cubicBezTo>
                  <a:cubicBezTo>
                    <a:pt x="1" y="25"/>
                    <a:pt x="1" y="25"/>
                    <a:pt x="1"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75" y="0"/>
                  </a:moveTo>
                  <a:cubicBezTo>
                    <a:pt x="50" y="25"/>
                    <a:pt x="50" y="25"/>
                    <a:pt x="50" y="25"/>
                  </a:cubicBezTo>
                  <a:cubicBezTo>
                    <a:pt x="43" y="32"/>
                    <a:pt x="34" y="35"/>
                    <a:pt x="25" y="35"/>
                  </a:cubicBezTo>
                  <a:cubicBezTo>
                    <a:pt x="20" y="35"/>
                    <a:pt x="15" y="34"/>
                    <a:pt x="11" y="32"/>
                  </a:cubicBezTo>
                  <a:cubicBezTo>
                    <a:pt x="15" y="34"/>
                    <a:pt x="20" y="35"/>
                    <a:pt x="25" y="35"/>
                  </a:cubicBezTo>
                  <a:cubicBezTo>
                    <a:pt x="110" y="35"/>
                    <a:pt x="110" y="35"/>
                    <a:pt x="110" y="35"/>
                  </a:cubicBezTo>
                  <a:cubicBezTo>
                    <a:pt x="75" y="0"/>
                    <a:pt x="75" y="0"/>
                    <a:pt x="7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91" name="Freeform 85"/>
            <p:cNvSpPr>
              <a:spLocks noEditPoints="1"/>
            </p:cNvSpPr>
            <p:nvPr/>
          </p:nvSpPr>
          <p:spPr bwMode="auto">
            <a:xfrm>
              <a:off x="6122988" y="4546601"/>
              <a:ext cx="192088" cy="61913"/>
            </a:xfrm>
            <a:custGeom>
              <a:avLst/>
              <a:gdLst>
                <a:gd name="T0" fmla="*/ 0 w 110"/>
                <a:gd name="T1" fmla="*/ 11 h 36"/>
                <a:gd name="T2" fmla="*/ 0 w 110"/>
                <a:gd name="T3" fmla="*/ 11 h 36"/>
                <a:gd name="T4" fmla="*/ 0 w 110"/>
                <a:gd name="T5" fmla="*/ 11 h 36"/>
                <a:gd name="T6" fmla="*/ 0 w 110"/>
                <a:gd name="T7" fmla="*/ 11 h 36"/>
                <a:gd name="T8" fmla="*/ 0 w 110"/>
                <a:gd name="T9" fmla="*/ 11 h 36"/>
                <a:gd name="T10" fmla="*/ 0 w 110"/>
                <a:gd name="T11" fmla="*/ 11 h 36"/>
                <a:gd name="T12" fmla="*/ 0 w 110"/>
                <a:gd name="T13" fmla="*/ 11 h 36"/>
                <a:gd name="T14" fmla="*/ 0 w 110"/>
                <a:gd name="T15" fmla="*/ 10 h 36"/>
                <a:gd name="T16" fmla="*/ 0 w 110"/>
                <a:gd name="T17" fmla="*/ 10 h 36"/>
                <a:gd name="T18" fmla="*/ 0 w 110"/>
                <a:gd name="T19" fmla="*/ 10 h 36"/>
                <a:gd name="T20" fmla="*/ 0 w 110"/>
                <a:gd name="T21" fmla="*/ 10 h 36"/>
                <a:gd name="T22" fmla="*/ 0 w 110"/>
                <a:gd name="T23" fmla="*/ 10 h 36"/>
                <a:gd name="T24" fmla="*/ 0 w 110"/>
                <a:gd name="T25" fmla="*/ 10 h 36"/>
                <a:gd name="T26" fmla="*/ 1 w 110"/>
                <a:gd name="T27" fmla="*/ 10 h 36"/>
                <a:gd name="T28" fmla="*/ 1 w 110"/>
                <a:gd name="T29" fmla="*/ 10 h 36"/>
                <a:gd name="T30" fmla="*/ 1 w 110"/>
                <a:gd name="T31" fmla="*/ 10 h 36"/>
                <a:gd name="T32" fmla="*/ 11 w 110"/>
                <a:gd name="T33" fmla="*/ 3 h 36"/>
                <a:gd name="T34" fmla="*/ 11 w 110"/>
                <a:gd name="T35" fmla="*/ 3 h 36"/>
                <a:gd name="T36" fmla="*/ 11 w 110"/>
                <a:gd name="T37" fmla="*/ 3 h 36"/>
                <a:gd name="T38" fmla="*/ 110 w 110"/>
                <a:gd name="T39" fmla="*/ 0 h 36"/>
                <a:gd name="T40" fmla="*/ 25 w 110"/>
                <a:gd name="T41" fmla="*/ 0 h 36"/>
                <a:gd name="T42" fmla="*/ 11 w 110"/>
                <a:gd name="T43" fmla="*/ 3 h 36"/>
                <a:gd name="T44" fmla="*/ 25 w 110"/>
                <a:gd name="T45" fmla="*/ 0 h 36"/>
                <a:gd name="T46" fmla="*/ 50 w 110"/>
                <a:gd name="T47" fmla="*/ 11 h 36"/>
                <a:gd name="T48" fmla="*/ 75 w 110"/>
                <a:gd name="T49" fmla="*/ 36 h 36"/>
                <a:gd name="T50" fmla="*/ 110 w 110"/>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6">
                  <a:moveTo>
                    <a:pt x="0" y="11"/>
                  </a:move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1" y="10"/>
                  </a:moveTo>
                  <a:cubicBezTo>
                    <a:pt x="1" y="10"/>
                    <a:pt x="1" y="10"/>
                    <a:pt x="1" y="10"/>
                  </a:cubicBezTo>
                  <a:cubicBezTo>
                    <a:pt x="1" y="10"/>
                    <a:pt x="1" y="10"/>
                    <a:pt x="1" y="10"/>
                  </a:cubicBezTo>
                  <a:moveTo>
                    <a:pt x="11" y="3"/>
                  </a:moveTo>
                  <a:cubicBezTo>
                    <a:pt x="11" y="3"/>
                    <a:pt x="11" y="3"/>
                    <a:pt x="11" y="3"/>
                  </a:cubicBezTo>
                  <a:cubicBezTo>
                    <a:pt x="11" y="3"/>
                    <a:pt x="11" y="3"/>
                    <a:pt x="11" y="3"/>
                  </a:cubicBezTo>
                  <a:moveTo>
                    <a:pt x="110" y="0"/>
                  </a:moveTo>
                  <a:cubicBezTo>
                    <a:pt x="25" y="0"/>
                    <a:pt x="25" y="0"/>
                    <a:pt x="25" y="0"/>
                  </a:cubicBezTo>
                  <a:cubicBezTo>
                    <a:pt x="20" y="0"/>
                    <a:pt x="15" y="1"/>
                    <a:pt x="11" y="3"/>
                  </a:cubicBezTo>
                  <a:cubicBezTo>
                    <a:pt x="15" y="1"/>
                    <a:pt x="20" y="0"/>
                    <a:pt x="25" y="0"/>
                  </a:cubicBezTo>
                  <a:cubicBezTo>
                    <a:pt x="34" y="0"/>
                    <a:pt x="43" y="4"/>
                    <a:pt x="50" y="11"/>
                  </a:cubicBezTo>
                  <a:cubicBezTo>
                    <a:pt x="75" y="36"/>
                    <a:pt x="75" y="36"/>
                    <a:pt x="75" y="36"/>
                  </a:cubicBezTo>
                  <a:cubicBezTo>
                    <a:pt x="110" y="0"/>
                    <a:pt x="110" y="0"/>
                    <a:pt x="11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92" name="Freeform 86"/>
            <p:cNvSpPr>
              <a:spLocks/>
            </p:cNvSpPr>
            <p:nvPr/>
          </p:nvSpPr>
          <p:spPr bwMode="auto">
            <a:xfrm>
              <a:off x="6103144" y="4546601"/>
              <a:ext cx="147638" cy="123825"/>
            </a:xfrm>
            <a:custGeom>
              <a:avLst/>
              <a:gdLst>
                <a:gd name="T0" fmla="*/ 21 w 85"/>
                <a:gd name="T1" fmla="*/ 3 h 71"/>
                <a:gd name="T2" fmla="*/ 21 w 85"/>
                <a:gd name="T3" fmla="*/ 3 h 71"/>
                <a:gd name="T4" fmla="*/ 11 w 85"/>
                <a:gd name="T5" fmla="*/ 10 h 71"/>
                <a:gd name="T6" fmla="*/ 10 w 85"/>
                <a:gd name="T7" fmla="*/ 10 h 71"/>
                <a:gd name="T8" fmla="*/ 10 w 85"/>
                <a:gd name="T9" fmla="*/ 10 h 71"/>
                <a:gd name="T10" fmla="*/ 10 w 85"/>
                <a:gd name="T11" fmla="*/ 11 h 71"/>
                <a:gd name="T12" fmla="*/ 10 w 85"/>
                <a:gd name="T13" fmla="*/ 11 h 71"/>
                <a:gd name="T14" fmla="*/ 10 w 85"/>
                <a:gd name="T15" fmla="*/ 11 h 71"/>
                <a:gd name="T16" fmla="*/ 9 w 85"/>
                <a:gd name="T17" fmla="*/ 11 h 71"/>
                <a:gd name="T18" fmla="*/ 2 w 85"/>
                <a:gd name="T19" fmla="*/ 22 h 71"/>
                <a:gd name="T20" fmla="*/ 2 w 85"/>
                <a:gd name="T21" fmla="*/ 23 h 71"/>
                <a:gd name="T22" fmla="*/ 2 w 85"/>
                <a:gd name="T23" fmla="*/ 23 h 71"/>
                <a:gd name="T24" fmla="*/ 0 w 85"/>
                <a:gd name="T25" fmla="*/ 33 h 71"/>
                <a:gd name="T26" fmla="*/ 0 w 85"/>
                <a:gd name="T27" fmla="*/ 34 h 71"/>
                <a:gd name="T28" fmla="*/ 0 w 85"/>
                <a:gd name="T29" fmla="*/ 36 h 71"/>
                <a:gd name="T30" fmla="*/ 0 w 85"/>
                <a:gd name="T31" fmla="*/ 38 h 71"/>
                <a:gd name="T32" fmla="*/ 0 w 85"/>
                <a:gd name="T33" fmla="*/ 38 h 71"/>
                <a:gd name="T34" fmla="*/ 2 w 85"/>
                <a:gd name="T35" fmla="*/ 49 h 71"/>
                <a:gd name="T36" fmla="*/ 2 w 85"/>
                <a:gd name="T37" fmla="*/ 49 h 71"/>
                <a:gd name="T38" fmla="*/ 2 w 85"/>
                <a:gd name="T39" fmla="*/ 49 h 71"/>
                <a:gd name="T40" fmla="*/ 9 w 85"/>
                <a:gd name="T41" fmla="*/ 60 h 71"/>
                <a:gd name="T42" fmla="*/ 10 w 85"/>
                <a:gd name="T43" fmla="*/ 60 h 71"/>
                <a:gd name="T44" fmla="*/ 10 w 85"/>
                <a:gd name="T45" fmla="*/ 60 h 71"/>
                <a:gd name="T46" fmla="*/ 10 w 85"/>
                <a:gd name="T47" fmla="*/ 61 h 71"/>
                <a:gd name="T48" fmla="*/ 10 w 85"/>
                <a:gd name="T49" fmla="*/ 61 h 71"/>
                <a:gd name="T50" fmla="*/ 10 w 85"/>
                <a:gd name="T51" fmla="*/ 61 h 71"/>
                <a:gd name="T52" fmla="*/ 10 w 85"/>
                <a:gd name="T53" fmla="*/ 61 h 71"/>
                <a:gd name="T54" fmla="*/ 11 w 85"/>
                <a:gd name="T55" fmla="*/ 61 h 71"/>
                <a:gd name="T56" fmla="*/ 21 w 85"/>
                <a:gd name="T57" fmla="*/ 68 h 71"/>
                <a:gd name="T58" fmla="*/ 35 w 85"/>
                <a:gd name="T59" fmla="*/ 71 h 71"/>
                <a:gd name="T60" fmla="*/ 85 w 85"/>
                <a:gd name="T61" fmla="*/ 36 h 71"/>
                <a:gd name="T62" fmla="*/ 35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35" y="0"/>
                  </a:moveTo>
                  <a:cubicBezTo>
                    <a:pt x="30" y="0"/>
                    <a:pt x="25" y="1"/>
                    <a:pt x="21" y="3"/>
                  </a:cubicBezTo>
                  <a:cubicBezTo>
                    <a:pt x="21" y="3"/>
                    <a:pt x="21" y="3"/>
                    <a:pt x="21" y="3"/>
                  </a:cubicBezTo>
                  <a:cubicBezTo>
                    <a:pt x="21" y="3"/>
                    <a:pt x="21" y="3"/>
                    <a:pt x="21" y="3"/>
                  </a:cubicBezTo>
                  <a:cubicBezTo>
                    <a:pt x="17" y="5"/>
                    <a:pt x="14" y="7"/>
                    <a:pt x="11" y="10"/>
                  </a:cubicBezTo>
                  <a:cubicBezTo>
                    <a:pt x="11" y="10"/>
                    <a:pt x="11" y="10"/>
                    <a:pt x="11" y="10"/>
                  </a:cubicBezTo>
                  <a:cubicBezTo>
                    <a:pt x="11" y="10"/>
                    <a:pt x="11" y="10"/>
                    <a:pt x="10" y="10"/>
                  </a:cubicBezTo>
                  <a:cubicBezTo>
                    <a:pt x="10" y="10"/>
                    <a:pt x="10" y="10"/>
                    <a:pt x="10" y="10"/>
                  </a:cubicBezTo>
                  <a:cubicBezTo>
                    <a:pt x="10" y="10"/>
                    <a:pt x="10" y="10"/>
                    <a:pt x="10" y="10"/>
                  </a:cubicBezTo>
                  <a:cubicBezTo>
                    <a:pt x="10" y="10"/>
                    <a:pt x="10" y="10"/>
                    <a:pt x="10" y="10"/>
                  </a:cubicBezTo>
                  <a:cubicBezTo>
                    <a:pt x="10" y="10"/>
                    <a:pt x="10" y="10"/>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9" y="11"/>
                    <a:pt x="9" y="11"/>
                  </a:cubicBezTo>
                  <a:cubicBezTo>
                    <a:pt x="9" y="11"/>
                    <a:pt x="9" y="11"/>
                    <a:pt x="9" y="11"/>
                  </a:cubicBezTo>
                  <a:cubicBezTo>
                    <a:pt x="6" y="14"/>
                    <a:pt x="4" y="18"/>
                    <a:pt x="2" y="22"/>
                  </a:cubicBezTo>
                  <a:cubicBezTo>
                    <a:pt x="2" y="22"/>
                    <a:pt x="2" y="22"/>
                    <a:pt x="2" y="22"/>
                  </a:cubicBezTo>
                  <a:cubicBezTo>
                    <a:pt x="2" y="23"/>
                    <a:pt x="2" y="23"/>
                    <a:pt x="2" y="23"/>
                  </a:cubicBezTo>
                  <a:cubicBezTo>
                    <a:pt x="2" y="23"/>
                    <a:pt x="2" y="23"/>
                    <a:pt x="2" y="23"/>
                  </a:cubicBezTo>
                  <a:cubicBezTo>
                    <a:pt x="2" y="23"/>
                    <a:pt x="2" y="23"/>
                    <a:pt x="2" y="23"/>
                  </a:cubicBezTo>
                  <a:cubicBezTo>
                    <a:pt x="1" y="26"/>
                    <a:pt x="0" y="30"/>
                    <a:pt x="0" y="33"/>
                  </a:cubicBezTo>
                  <a:cubicBezTo>
                    <a:pt x="0" y="33"/>
                    <a:pt x="0" y="33"/>
                    <a:pt x="0" y="33"/>
                  </a:cubicBezTo>
                  <a:cubicBezTo>
                    <a:pt x="0" y="33"/>
                    <a:pt x="0" y="33"/>
                    <a:pt x="0" y="33"/>
                  </a:cubicBezTo>
                  <a:cubicBezTo>
                    <a:pt x="0" y="33"/>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0" y="42"/>
                    <a:pt x="1" y="45"/>
                    <a:pt x="2" y="49"/>
                  </a:cubicBezTo>
                  <a:cubicBezTo>
                    <a:pt x="2" y="49"/>
                    <a:pt x="2" y="49"/>
                    <a:pt x="2" y="49"/>
                  </a:cubicBezTo>
                  <a:cubicBezTo>
                    <a:pt x="2" y="49"/>
                    <a:pt x="2" y="49"/>
                    <a:pt x="2" y="49"/>
                  </a:cubicBezTo>
                  <a:cubicBezTo>
                    <a:pt x="2" y="49"/>
                    <a:pt x="2" y="49"/>
                    <a:pt x="2" y="49"/>
                  </a:cubicBezTo>
                  <a:cubicBezTo>
                    <a:pt x="2" y="49"/>
                    <a:pt x="2" y="49"/>
                    <a:pt x="2" y="49"/>
                  </a:cubicBezTo>
                  <a:cubicBezTo>
                    <a:pt x="4" y="53"/>
                    <a:pt x="6"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7" y="66"/>
                    <a:pt x="21" y="68"/>
                  </a:cubicBezTo>
                  <a:cubicBezTo>
                    <a:pt x="21" y="68"/>
                    <a:pt x="21" y="68"/>
                    <a:pt x="21" y="68"/>
                  </a:cubicBezTo>
                  <a:cubicBezTo>
                    <a:pt x="21" y="68"/>
                    <a:pt x="21" y="68"/>
                    <a:pt x="21" y="68"/>
                  </a:cubicBezTo>
                  <a:cubicBezTo>
                    <a:pt x="25" y="70"/>
                    <a:pt x="30"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93" name="Freeform 87"/>
            <p:cNvSpPr>
              <a:spLocks noEditPoints="1"/>
            </p:cNvSpPr>
            <p:nvPr/>
          </p:nvSpPr>
          <p:spPr bwMode="auto">
            <a:xfrm>
              <a:off x="8555038" y="4565651"/>
              <a:ext cx="19050" cy="87313"/>
            </a:xfrm>
            <a:custGeom>
              <a:avLst/>
              <a:gdLst>
                <a:gd name="T0" fmla="*/ 1 w 11"/>
                <a:gd name="T1" fmla="*/ 49 h 50"/>
                <a:gd name="T2" fmla="*/ 0 w 11"/>
                <a:gd name="T3" fmla="*/ 50 h 50"/>
                <a:gd name="T4" fmla="*/ 0 w 11"/>
                <a:gd name="T5" fmla="*/ 50 h 50"/>
                <a:gd name="T6" fmla="*/ 1 w 11"/>
                <a:gd name="T7" fmla="*/ 49 h 50"/>
                <a:gd name="T8" fmla="*/ 1 w 11"/>
                <a:gd name="T9" fmla="*/ 49 h 50"/>
                <a:gd name="T10" fmla="*/ 1 w 11"/>
                <a:gd name="T11" fmla="*/ 49 h 50"/>
                <a:gd name="T12" fmla="*/ 1 w 11"/>
                <a:gd name="T13" fmla="*/ 49 h 50"/>
                <a:gd name="T14" fmla="*/ 1 w 11"/>
                <a:gd name="T15" fmla="*/ 49 h 50"/>
                <a:gd name="T16" fmla="*/ 1 w 11"/>
                <a:gd name="T17" fmla="*/ 49 h 50"/>
                <a:gd name="T18" fmla="*/ 1 w 11"/>
                <a:gd name="T19" fmla="*/ 49 h 50"/>
                <a:gd name="T20" fmla="*/ 1 w 11"/>
                <a:gd name="T21" fmla="*/ 49 h 50"/>
                <a:gd name="T22" fmla="*/ 1 w 11"/>
                <a:gd name="T23" fmla="*/ 49 h 50"/>
                <a:gd name="T24" fmla="*/ 1 w 11"/>
                <a:gd name="T25" fmla="*/ 49 h 50"/>
                <a:gd name="T26" fmla="*/ 1 w 11"/>
                <a:gd name="T27" fmla="*/ 49 h 50"/>
                <a:gd name="T28" fmla="*/ 1 w 11"/>
                <a:gd name="T29" fmla="*/ 49 h 50"/>
                <a:gd name="T30" fmla="*/ 1 w 11"/>
                <a:gd name="T31" fmla="*/ 49 h 50"/>
                <a:gd name="T32" fmla="*/ 1 w 11"/>
                <a:gd name="T33" fmla="*/ 49 h 50"/>
                <a:gd name="T34" fmla="*/ 1 w 11"/>
                <a:gd name="T35" fmla="*/ 49 h 50"/>
                <a:gd name="T36" fmla="*/ 1 w 11"/>
                <a:gd name="T37" fmla="*/ 49 h 50"/>
                <a:gd name="T38" fmla="*/ 8 w 11"/>
                <a:gd name="T39" fmla="*/ 39 h 50"/>
                <a:gd name="T40" fmla="*/ 7 w 11"/>
                <a:gd name="T41" fmla="*/ 39 h 50"/>
                <a:gd name="T42" fmla="*/ 8 w 11"/>
                <a:gd name="T43" fmla="*/ 39 h 50"/>
                <a:gd name="T44" fmla="*/ 8 w 11"/>
                <a:gd name="T45" fmla="*/ 10 h 50"/>
                <a:gd name="T46" fmla="*/ 11 w 11"/>
                <a:gd name="T47" fmla="*/ 25 h 50"/>
                <a:gd name="T48" fmla="*/ 8 w 11"/>
                <a:gd name="T49" fmla="*/ 39 h 50"/>
                <a:gd name="T50" fmla="*/ 11 w 11"/>
                <a:gd name="T51" fmla="*/ 25 h 50"/>
                <a:gd name="T52" fmla="*/ 8 w 11"/>
                <a:gd name="T53" fmla="*/ 10 h 50"/>
                <a:gd name="T54" fmla="*/ 7 w 11"/>
                <a:gd name="T55" fmla="*/ 10 h 50"/>
                <a:gd name="T56" fmla="*/ 8 w 11"/>
                <a:gd name="T57" fmla="*/ 10 h 50"/>
                <a:gd name="T58" fmla="*/ 7 w 11"/>
                <a:gd name="T59" fmla="*/ 10 h 50"/>
                <a:gd name="T60" fmla="*/ 1 w 11"/>
                <a:gd name="T61" fmla="*/ 1 h 50"/>
                <a:gd name="T62" fmla="*/ 1 w 11"/>
                <a:gd name="T63" fmla="*/ 1 h 50"/>
                <a:gd name="T64" fmla="*/ 1 w 11"/>
                <a:gd name="T65" fmla="*/ 1 h 50"/>
                <a:gd name="T66" fmla="*/ 1 w 11"/>
                <a:gd name="T67" fmla="*/ 0 h 50"/>
                <a:gd name="T68" fmla="*/ 1 w 11"/>
                <a:gd name="T69" fmla="*/ 0 h 50"/>
                <a:gd name="T70" fmla="*/ 1 w 11"/>
                <a:gd name="T71" fmla="*/ 0 h 50"/>
                <a:gd name="T72" fmla="*/ 1 w 11"/>
                <a:gd name="T73" fmla="*/ 0 h 50"/>
                <a:gd name="T74" fmla="*/ 1 w 11"/>
                <a:gd name="T75" fmla="*/ 0 h 50"/>
                <a:gd name="T76" fmla="*/ 1 w 11"/>
                <a:gd name="T77" fmla="*/ 0 h 50"/>
                <a:gd name="T78" fmla="*/ 1 w 11"/>
                <a:gd name="T79" fmla="*/ 0 h 50"/>
                <a:gd name="T80" fmla="*/ 1 w 11"/>
                <a:gd name="T81" fmla="*/ 0 h 50"/>
                <a:gd name="T82" fmla="*/ 1 w 11"/>
                <a:gd name="T83" fmla="*/ 0 h 50"/>
                <a:gd name="T84" fmla="*/ 1 w 11"/>
                <a:gd name="T85" fmla="*/ 0 h 50"/>
                <a:gd name="T86" fmla="*/ 1 w 11"/>
                <a:gd name="T87" fmla="*/ 0 h 50"/>
                <a:gd name="T88" fmla="*/ 1 w 11"/>
                <a:gd name="T89" fmla="*/ 0 h 50"/>
                <a:gd name="T90" fmla="*/ 0 w 11"/>
                <a:gd name="T91" fmla="*/ 0 h 50"/>
                <a:gd name="T92" fmla="*/ 1 w 11"/>
                <a:gd name="T93" fmla="*/ 0 h 50"/>
                <a:gd name="T94" fmla="*/ 0 w 11"/>
                <a:gd name="T9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 h="50">
                  <a:moveTo>
                    <a:pt x="1" y="49"/>
                  </a:moveTo>
                  <a:cubicBezTo>
                    <a:pt x="0" y="50"/>
                    <a:pt x="0" y="50"/>
                    <a:pt x="0" y="50"/>
                  </a:cubicBezTo>
                  <a:cubicBezTo>
                    <a:pt x="0" y="50"/>
                    <a:pt x="0" y="50"/>
                    <a:pt x="0" y="50"/>
                  </a:cubicBezTo>
                  <a:cubicBezTo>
                    <a:pt x="0" y="50"/>
                    <a:pt x="0" y="50"/>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8" y="39"/>
                  </a:moveTo>
                  <a:cubicBezTo>
                    <a:pt x="7" y="39"/>
                    <a:pt x="7" y="39"/>
                    <a:pt x="7" y="39"/>
                  </a:cubicBezTo>
                  <a:cubicBezTo>
                    <a:pt x="7" y="39"/>
                    <a:pt x="7" y="39"/>
                    <a:pt x="8" y="39"/>
                  </a:cubicBezTo>
                  <a:moveTo>
                    <a:pt x="8" y="10"/>
                  </a:moveTo>
                  <a:cubicBezTo>
                    <a:pt x="10" y="15"/>
                    <a:pt x="11" y="20"/>
                    <a:pt x="11" y="25"/>
                  </a:cubicBezTo>
                  <a:cubicBezTo>
                    <a:pt x="11" y="30"/>
                    <a:pt x="10" y="35"/>
                    <a:pt x="8" y="39"/>
                  </a:cubicBezTo>
                  <a:cubicBezTo>
                    <a:pt x="10" y="35"/>
                    <a:pt x="11" y="30"/>
                    <a:pt x="11" y="25"/>
                  </a:cubicBezTo>
                  <a:cubicBezTo>
                    <a:pt x="11" y="19"/>
                    <a:pt x="10" y="14"/>
                    <a:pt x="8" y="10"/>
                  </a:cubicBezTo>
                  <a:moveTo>
                    <a:pt x="7" y="10"/>
                  </a:moveTo>
                  <a:cubicBezTo>
                    <a:pt x="7" y="10"/>
                    <a:pt x="7" y="10"/>
                    <a:pt x="8" y="10"/>
                  </a:cubicBezTo>
                  <a:cubicBezTo>
                    <a:pt x="7" y="10"/>
                    <a:pt x="7" y="10"/>
                    <a:pt x="7" y="10"/>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8"/>
            <p:cNvSpPr>
              <a:spLocks/>
            </p:cNvSpPr>
            <p:nvPr/>
          </p:nvSpPr>
          <p:spPr bwMode="auto">
            <a:xfrm>
              <a:off x="8259763" y="4360864"/>
              <a:ext cx="295275" cy="204788"/>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59 w 169"/>
                <a:gd name="T11" fmla="*/ 109 h 117"/>
                <a:gd name="T12" fmla="*/ 159 w 169"/>
                <a:gd name="T13" fmla="*/ 110 h 117"/>
                <a:gd name="T14" fmla="*/ 159 w 169"/>
                <a:gd name="T15" fmla="*/ 110 h 117"/>
                <a:gd name="T16" fmla="*/ 168 w 169"/>
                <a:gd name="T17" fmla="*/ 116 h 117"/>
                <a:gd name="T18" fmla="*/ 168 w 169"/>
                <a:gd name="T19" fmla="*/ 116 h 117"/>
                <a:gd name="T20" fmla="*/ 169 w 169"/>
                <a:gd name="T21" fmla="*/ 116 h 117"/>
                <a:gd name="T22" fmla="*/ 169 w 169"/>
                <a:gd name="T23" fmla="*/ 116 h 117"/>
                <a:gd name="T24" fmla="*/ 169 w 169"/>
                <a:gd name="T25" fmla="*/ 116 h 117"/>
                <a:gd name="T26" fmla="*/ 169 w 169"/>
                <a:gd name="T27" fmla="*/ 116 h 117"/>
                <a:gd name="T28" fmla="*/ 169 w 169"/>
                <a:gd name="T29" fmla="*/ 116 h 117"/>
                <a:gd name="T30" fmla="*/ 169 w 169"/>
                <a:gd name="T31" fmla="*/ 116 h 117"/>
                <a:gd name="T32" fmla="*/ 169 w 169"/>
                <a:gd name="T33" fmla="*/ 116 h 117"/>
                <a:gd name="T34" fmla="*/ 169 w 169"/>
                <a:gd name="T35" fmla="*/ 116 h 117"/>
                <a:gd name="T36" fmla="*/ 169 w 169"/>
                <a:gd name="T37" fmla="*/ 117 h 117"/>
                <a:gd name="T38" fmla="*/ 169 w 169"/>
                <a:gd name="T39" fmla="*/ 117 h 117"/>
                <a:gd name="T40" fmla="*/ 169 w 169"/>
                <a:gd name="T41" fmla="*/ 117 h 117"/>
                <a:gd name="T42" fmla="*/ 63 w 169"/>
                <a:gd name="T43" fmla="*/ 11 h 117"/>
                <a:gd name="T44" fmla="*/ 38 w 169"/>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50" y="106"/>
                    <a:pt x="155" y="107"/>
                    <a:pt x="159" y="109"/>
                  </a:cubicBezTo>
                  <a:cubicBezTo>
                    <a:pt x="159" y="109"/>
                    <a:pt x="159" y="110"/>
                    <a:pt x="159" y="110"/>
                  </a:cubicBezTo>
                  <a:cubicBezTo>
                    <a:pt x="159" y="110"/>
                    <a:pt x="159" y="110"/>
                    <a:pt x="159" y="110"/>
                  </a:cubicBezTo>
                  <a:cubicBezTo>
                    <a:pt x="162" y="111"/>
                    <a:pt x="166" y="113"/>
                    <a:pt x="168" y="116"/>
                  </a:cubicBezTo>
                  <a:cubicBezTo>
                    <a:pt x="168" y="116"/>
                    <a:pt x="168" y="116"/>
                    <a:pt x="168" y="116"/>
                  </a:cubicBezTo>
                  <a:cubicBezTo>
                    <a:pt x="168"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7"/>
                  </a:cubicBezTo>
                  <a:cubicBezTo>
                    <a:pt x="169" y="117"/>
                    <a:pt x="169" y="117"/>
                    <a:pt x="169" y="117"/>
                  </a:cubicBezTo>
                  <a:cubicBezTo>
                    <a:pt x="169" y="117"/>
                    <a:pt x="169" y="117"/>
                    <a:pt x="169" y="117"/>
                  </a:cubicBezTo>
                  <a:cubicBezTo>
                    <a:pt x="63" y="11"/>
                    <a:pt x="63" y="11"/>
                    <a:pt x="63" y="11"/>
                  </a:cubicBezTo>
                  <a:cubicBezTo>
                    <a:pt x="57" y="4"/>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95" name="Freeform 89"/>
            <p:cNvSpPr>
              <a:spLocks noEditPoints="1"/>
            </p:cNvSpPr>
            <p:nvPr/>
          </p:nvSpPr>
          <p:spPr bwMode="auto">
            <a:xfrm>
              <a:off x="8362950" y="4546601"/>
              <a:ext cx="192088" cy="61913"/>
            </a:xfrm>
            <a:custGeom>
              <a:avLst/>
              <a:gdLst>
                <a:gd name="T0" fmla="*/ 110 w 110"/>
                <a:gd name="T1" fmla="*/ 11 h 36"/>
                <a:gd name="T2" fmla="*/ 110 w 110"/>
                <a:gd name="T3" fmla="*/ 11 h 36"/>
                <a:gd name="T4" fmla="*/ 110 w 110"/>
                <a:gd name="T5" fmla="*/ 11 h 36"/>
                <a:gd name="T6" fmla="*/ 110 w 110"/>
                <a:gd name="T7" fmla="*/ 10 h 36"/>
                <a:gd name="T8" fmla="*/ 110 w 110"/>
                <a:gd name="T9" fmla="*/ 10 h 36"/>
                <a:gd name="T10" fmla="*/ 110 w 110"/>
                <a:gd name="T11" fmla="*/ 10 h 36"/>
                <a:gd name="T12" fmla="*/ 110 w 110"/>
                <a:gd name="T13" fmla="*/ 10 h 36"/>
                <a:gd name="T14" fmla="*/ 110 w 110"/>
                <a:gd name="T15" fmla="*/ 10 h 36"/>
                <a:gd name="T16" fmla="*/ 110 w 110"/>
                <a:gd name="T17" fmla="*/ 10 h 36"/>
                <a:gd name="T18" fmla="*/ 110 w 110"/>
                <a:gd name="T19" fmla="*/ 10 h 36"/>
                <a:gd name="T20" fmla="*/ 110 w 110"/>
                <a:gd name="T21" fmla="*/ 10 h 36"/>
                <a:gd name="T22" fmla="*/ 110 w 110"/>
                <a:gd name="T23" fmla="*/ 10 h 36"/>
                <a:gd name="T24" fmla="*/ 110 w 110"/>
                <a:gd name="T25" fmla="*/ 10 h 36"/>
                <a:gd name="T26" fmla="*/ 110 w 110"/>
                <a:gd name="T27" fmla="*/ 10 h 36"/>
                <a:gd name="T28" fmla="*/ 110 w 110"/>
                <a:gd name="T29" fmla="*/ 10 h 36"/>
                <a:gd name="T30" fmla="*/ 109 w 110"/>
                <a:gd name="T31" fmla="*/ 10 h 36"/>
                <a:gd name="T32" fmla="*/ 109 w 110"/>
                <a:gd name="T33" fmla="*/ 10 h 36"/>
                <a:gd name="T34" fmla="*/ 109 w 110"/>
                <a:gd name="T35" fmla="*/ 10 h 36"/>
                <a:gd name="T36" fmla="*/ 100 w 110"/>
                <a:gd name="T37" fmla="*/ 4 h 36"/>
                <a:gd name="T38" fmla="*/ 100 w 110"/>
                <a:gd name="T39" fmla="*/ 4 h 36"/>
                <a:gd name="T40" fmla="*/ 100 w 110"/>
                <a:gd name="T41" fmla="*/ 4 h 36"/>
                <a:gd name="T42" fmla="*/ 85 w 110"/>
                <a:gd name="T43" fmla="*/ 0 h 36"/>
                <a:gd name="T44" fmla="*/ 0 w 110"/>
                <a:gd name="T45" fmla="*/ 0 h 36"/>
                <a:gd name="T46" fmla="*/ 35 w 110"/>
                <a:gd name="T47" fmla="*/ 36 h 36"/>
                <a:gd name="T48" fmla="*/ 60 w 110"/>
                <a:gd name="T49" fmla="*/ 11 h 36"/>
                <a:gd name="T50" fmla="*/ 85 w 110"/>
                <a:gd name="T51" fmla="*/ 0 h 36"/>
                <a:gd name="T52" fmla="*/ 100 w 110"/>
                <a:gd name="T53" fmla="*/ 3 h 36"/>
                <a:gd name="T54" fmla="*/ 85 w 110"/>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6">
                  <a:moveTo>
                    <a:pt x="110" y="11"/>
                  </a:moveTo>
                  <a:cubicBezTo>
                    <a:pt x="110" y="11"/>
                    <a:pt x="110" y="11"/>
                    <a:pt x="110" y="11"/>
                  </a:cubicBezTo>
                  <a:cubicBezTo>
                    <a:pt x="110" y="11"/>
                    <a:pt x="110" y="11"/>
                    <a:pt x="110" y="11"/>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4"/>
                  </a:moveTo>
                  <a:cubicBezTo>
                    <a:pt x="100" y="4"/>
                    <a:pt x="100" y="4"/>
                    <a:pt x="100" y="4"/>
                  </a:cubicBezTo>
                  <a:cubicBezTo>
                    <a:pt x="100" y="4"/>
                    <a:pt x="100" y="4"/>
                    <a:pt x="100" y="4"/>
                  </a:cubicBezTo>
                  <a:moveTo>
                    <a:pt x="85" y="0"/>
                  </a:moveTo>
                  <a:cubicBezTo>
                    <a:pt x="0" y="0"/>
                    <a:pt x="0" y="0"/>
                    <a:pt x="0" y="0"/>
                  </a:cubicBezTo>
                  <a:cubicBezTo>
                    <a:pt x="35" y="36"/>
                    <a:pt x="35" y="36"/>
                    <a:pt x="35" y="36"/>
                  </a:cubicBezTo>
                  <a:cubicBezTo>
                    <a:pt x="60" y="11"/>
                    <a:pt x="60" y="11"/>
                    <a:pt x="60" y="11"/>
                  </a:cubicBezTo>
                  <a:cubicBezTo>
                    <a:pt x="67" y="4"/>
                    <a:pt x="76" y="0"/>
                    <a:pt x="85" y="0"/>
                  </a:cubicBezTo>
                  <a:cubicBezTo>
                    <a:pt x="90" y="0"/>
                    <a:pt x="95" y="1"/>
                    <a:pt x="100" y="3"/>
                  </a:cubicBezTo>
                  <a:cubicBezTo>
                    <a:pt x="96" y="1"/>
                    <a:pt x="91"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96" name="Freeform 90"/>
            <p:cNvSpPr>
              <a:spLocks/>
            </p:cNvSpPr>
            <p:nvPr/>
          </p:nvSpPr>
          <p:spPr bwMode="auto">
            <a:xfrm>
              <a:off x="8259763" y="4652964"/>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0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8" y="0"/>
                    <a:pt x="168" y="0"/>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97" name="Freeform 91"/>
            <p:cNvSpPr>
              <a:spLocks noEditPoints="1"/>
            </p:cNvSpPr>
            <p:nvPr/>
          </p:nvSpPr>
          <p:spPr bwMode="auto">
            <a:xfrm>
              <a:off x="8362950" y="4608514"/>
              <a:ext cx="192088" cy="61913"/>
            </a:xfrm>
            <a:custGeom>
              <a:avLst/>
              <a:gdLst>
                <a:gd name="T0" fmla="*/ 100 w 110"/>
                <a:gd name="T1" fmla="*/ 32 h 35"/>
                <a:gd name="T2" fmla="*/ 100 w 110"/>
                <a:gd name="T3" fmla="*/ 32 h 35"/>
                <a:gd name="T4" fmla="*/ 100 w 110"/>
                <a:gd name="T5" fmla="*/ 32 h 35"/>
                <a:gd name="T6" fmla="*/ 109 w 110"/>
                <a:gd name="T7" fmla="*/ 25 h 35"/>
                <a:gd name="T8" fmla="*/ 109 w 110"/>
                <a:gd name="T9" fmla="*/ 26 h 35"/>
                <a:gd name="T10" fmla="*/ 109 w 110"/>
                <a:gd name="T11" fmla="*/ 25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5"/>
                  </a:moveTo>
                  <a:cubicBezTo>
                    <a:pt x="109" y="26"/>
                    <a:pt x="109" y="26"/>
                    <a:pt x="109" y="26"/>
                  </a:cubicBezTo>
                  <a:cubicBezTo>
                    <a:pt x="109" y="26"/>
                    <a:pt x="109" y="26"/>
                    <a:pt x="109"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98" name="Freeform 92"/>
            <p:cNvSpPr>
              <a:spLocks noEditPoints="1"/>
            </p:cNvSpPr>
            <p:nvPr/>
          </p:nvSpPr>
          <p:spPr bwMode="auto">
            <a:xfrm>
              <a:off x="8537575" y="4551364"/>
              <a:ext cx="31750" cy="114300"/>
            </a:xfrm>
            <a:custGeom>
              <a:avLst/>
              <a:gdLst>
                <a:gd name="T0" fmla="*/ 0 w 18"/>
                <a:gd name="T1" fmla="*/ 65 h 65"/>
                <a:gd name="T2" fmla="*/ 9 w 18"/>
                <a:gd name="T3" fmla="*/ 59 h 65"/>
                <a:gd name="T4" fmla="*/ 9 w 18"/>
                <a:gd name="T5" fmla="*/ 59 h 65"/>
                <a:gd name="T6" fmla="*/ 9 w 18"/>
                <a:gd name="T7" fmla="*/ 58 h 65"/>
                <a:gd name="T8" fmla="*/ 10 w 18"/>
                <a:gd name="T9" fmla="*/ 58 h 65"/>
                <a:gd name="T10" fmla="*/ 10 w 18"/>
                <a:gd name="T11" fmla="*/ 58 h 65"/>
                <a:gd name="T12" fmla="*/ 10 w 18"/>
                <a:gd name="T13" fmla="*/ 58 h 65"/>
                <a:gd name="T14" fmla="*/ 10 w 18"/>
                <a:gd name="T15" fmla="*/ 58 h 65"/>
                <a:gd name="T16" fmla="*/ 10 w 18"/>
                <a:gd name="T17" fmla="*/ 58 h 65"/>
                <a:gd name="T18" fmla="*/ 10 w 18"/>
                <a:gd name="T19" fmla="*/ 58 h 65"/>
                <a:gd name="T20" fmla="*/ 11 w 18"/>
                <a:gd name="T21" fmla="*/ 57 h 65"/>
                <a:gd name="T22" fmla="*/ 11 w 18"/>
                <a:gd name="T23" fmla="*/ 57 h 65"/>
                <a:gd name="T24" fmla="*/ 11 w 18"/>
                <a:gd name="T25" fmla="*/ 57 h 65"/>
                <a:gd name="T26" fmla="*/ 11 w 18"/>
                <a:gd name="T27" fmla="*/ 57 h 65"/>
                <a:gd name="T28" fmla="*/ 11 w 18"/>
                <a:gd name="T29" fmla="*/ 57 h 65"/>
                <a:gd name="T30" fmla="*/ 11 w 18"/>
                <a:gd name="T31" fmla="*/ 57 h 65"/>
                <a:gd name="T32" fmla="*/ 11 w 18"/>
                <a:gd name="T33" fmla="*/ 57 h 65"/>
                <a:gd name="T34" fmla="*/ 11 w 18"/>
                <a:gd name="T35" fmla="*/ 57 h 65"/>
                <a:gd name="T36" fmla="*/ 11 w 18"/>
                <a:gd name="T37" fmla="*/ 57 h 65"/>
                <a:gd name="T38" fmla="*/ 18 w 18"/>
                <a:gd name="T39" fmla="*/ 47 h 65"/>
                <a:gd name="T40" fmla="*/ 18 w 18"/>
                <a:gd name="T41" fmla="*/ 47 h 65"/>
                <a:gd name="T42" fmla="*/ 18 w 18"/>
                <a:gd name="T43" fmla="*/ 18 h 65"/>
                <a:gd name="T44" fmla="*/ 11 w 18"/>
                <a:gd name="T45" fmla="*/ 9 h 65"/>
                <a:gd name="T46" fmla="*/ 11 w 18"/>
                <a:gd name="T47" fmla="*/ 9 h 65"/>
                <a:gd name="T48" fmla="*/ 11 w 18"/>
                <a:gd name="T49" fmla="*/ 9 h 65"/>
                <a:gd name="T50" fmla="*/ 11 w 18"/>
                <a:gd name="T51" fmla="*/ 8 h 65"/>
                <a:gd name="T52" fmla="*/ 11 w 18"/>
                <a:gd name="T53" fmla="*/ 8 h 65"/>
                <a:gd name="T54" fmla="*/ 11 w 18"/>
                <a:gd name="T55" fmla="*/ 8 h 65"/>
                <a:gd name="T56" fmla="*/ 11 w 18"/>
                <a:gd name="T57" fmla="*/ 8 h 65"/>
                <a:gd name="T58" fmla="*/ 11 w 18"/>
                <a:gd name="T59" fmla="*/ 8 h 65"/>
                <a:gd name="T60" fmla="*/ 11 w 18"/>
                <a:gd name="T61" fmla="*/ 8 h 65"/>
                <a:gd name="T62" fmla="*/ 10 w 18"/>
                <a:gd name="T63" fmla="*/ 7 h 65"/>
                <a:gd name="T64" fmla="*/ 10 w 18"/>
                <a:gd name="T65" fmla="*/ 7 h 65"/>
                <a:gd name="T66" fmla="*/ 10 w 18"/>
                <a:gd name="T67" fmla="*/ 7 h 65"/>
                <a:gd name="T68" fmla="*/ 10 w 18"/>
                <a:gd name="T69" fmla="*/ 7 h 65"/>
                <a:gd name="T70" fmla="*/ 10 w 18"/>
                <a:gd name="T71" fmla="*/ 7 h 65"/>
                <a:gd name="T72" fmla="*/ 10 w 18"/>
                <a:gd name="T73" fmla="*/ 7 h 65"/>
                <a:gd name="T74" fmla="*/ 9 w 18"/>
                <a:gd name="T75" fmla="*/ 7 h 65"/>
                <a:gd name="T76" fmla="*/ 9 w 18"/>
                <a:gd name="T77" fmla="*/ 7 h 65"/>
                <a:gd name="T78" fmla="*/ 9 w 18"/>
                <a:gd name="T79" fmla="*/ 7 h 65"/>
                <a:gd name="T80" fmla="*/ 0 w 18"/>
                <a:gd name="T81" fmla="*/ 0 h 65"/>
                <a:gd name="T82" fmla="*/ 0 w 18"/>
                <a:gd name="T8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5">
                  <a:moveTo>
                    <a:pt x="0" y="65"/>
                  </a:moveTo>
                  <a:cubicBezTo>
                    <a:pt x="0" y="65"/>
                    <a:pt x="0" y="65"/>
                    <a:pt x="0" y="65"/>
                  </a:cubicBezTo>
                  <a:cubicBezTo>
                    <a:pt x="0" y="65"/>
                    <a:pt x="0" y="65"/>
                    <a:pt x="0" y="65"/>
                  </a:cubicBezTo>
                  <a:moveTo>
                    <a:pt x="9" y="59"/>
                  </a:moveTo>
                  <a:cubicBezTo>
                    <a:pt x="7" y="61"/>
                    <a:pt x="4" y="63"/>
                    <a:pt x="0" y="65"/>
                  </a:cubicBezTo>
                  <a:cubicBezTo>
                    <a:pt x="3" y="63"/>
                    <a:pt x="7" y="61"/>
                    <a:pt x="9" y="59"/>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7" y="47"/>
                  </a:moveTo>
                  <a:cubicBezTo>
                    <a:pt x="16" y="51"/>
                    <a:pt x="14" y="54"/>
                    <a:pt x="11" y="57"/>
                  </a:cubicBezTo>
                  <a:cubicBezTo>
                    <a:pt x="14" y="54"/>
                    <a:pt x="16" y="51"/>
                    <a:pt x="17" y="47"/>
                  </a:cubicBezTo>
                  <a:moveTo>
                    <a:pt x="18" y="47"/>
                  </a:moveTo>
                  <a:cubicBezTo>
                    <a:pt x="18" y="47"/>
                    <a:pt x="18" y="47"/>
                    <a:pt x="18" y="47"/>
                  </a:cubicBezTo>
                  <a:cubicBezTo>
                    <a:pt x="18" y="47"/>
                    <a:pt x="18" y="47"/>
                    <a:pt x="18" y="47"/>
                  </a:cubicBezTo>
                  <a:moveTo>
                    <a:pt x="18" y="18"/>
                  </a:moveTo>
                  <a:cubicBezTo>
                    <a:pt x="18" y="18"/>
                    <a:pt x="18" y="18"/>
                    <a:pt x="18" y="18"/>
                  </a:cubicBezTo>
                  <a:cubicBezTo>
                    <a:pt x="18" y="18"/>
                    <a:pt x="18" y="18"/>
                    <a:pt x="18" y="18"/>
                  </a:cubicBezTo>
                  <a:moveTo>
                    <a:pt x="11" y="9"/>
                  </a:moveTo>
                  <a:cubicBezTo>
                    <a:pt x="14" y="11"/>
                    <a:pt x="16" y="14"/>
                    <a:pt x="17" y="18"/>
                  </a:cubicBezTo>
                  <a:cubicBezTo>
                    <a:pt x="16" y="15"/>
                    <a:pt x="14" y="11"/>
                    <a:pt x="11" y="9"/>
                  </a:cubicBezTo>
                  <a:moveTo>
                    <a:pt x="11" y="8"/>
                  </a:moveTo>
                  <a:cubicBezTo>
                    <a:pt x="11" y="8"/>
                    <a:pt x="11" y="9"/>
                    <a:pt x="11" y="9"/>
                  </a:cubicBezTo>
                  <a:cubicBezTo>
                    <a:pt x="11" y="9"/>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0" y="7"/>
                  </a:moveTo>
                  <a:cubicBezTo>
                    <a:pt x="10" y="7"/>
                    <a:pt x="10" y="7"/>
                    <a:pt x="10" y="8"/>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9" y="7"/>
                  </a:moveTo>
                  <a:cubicBezTo>
                    <a:pt x="9" y="7"/>
                    <a:pt x="10" y="7"/>
                    <a:pt x="10" y="7"/>
                  </a:cubicBezTo>
                  <a:cubicBezTo>
                    <a:pt x="10" y="7"/>
                    <a:pt x="9" y="7"/>
                    <a:pt x="9" y="7"/>
                  </a:cubicBezTo>
                  <a:moveTo>
                    <a:pt x="0" y="1"/>
                  </a:moveTo>
                  <a:cubicBezTo>
                    <a:pt x="4" y="2"/>
                    <a:pt x="7" y="4"/>
                    <a:pt x="9" y="7"/>
                  </a:cubicBezTo>
                  <a:cubicBezTo>
                    <a:pt x="7" y="4"/>
                    <a:pt x="3" y="2"/>
                    <a:pt x="0" y="1"/>
                  </a:cubicBezTo>
                  <a:moveTo>
                    <a:pt x="0" y="0"/>
                  </a:moveTo>
                  <a:cubicBezTo>
                    <a:pt x="0" y="0"/>
                    <a:pt x="0" y="1"/>
                    <a:pt x="0" y="1"/>
                  </a:cubicBezTo>
                  <a:cubicBezTo>
                    <a:pt x="0" y="1"/>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3"/>
            <p:cNvSpPr>
              <a:spLocks/>
            </p:cNvSpPr>
            <p:nvPr/>
          </p:nvSpPr>
          <p:spPr bwMode="auto">
            <a:xfrm>
              <a:off x="8433090" y="4546601"/>
              <a:ext cx="150813" cy="123825"/>
            </a:xfrm>
            <a:custGeom>
              <a:avLst/>
              <a:gdLst>
                <a:gd name="T0" fmla="*/ 25 w 86"/>
                <a:gd name="T1" fmla="*/ 11 h 71"/>
                <a:gd name="T2" fmla="*/ 25 w 86"/>
                <a:gd name="T3" fmla="*/ 61 h 71"/>
                <a:gd name="T4" fmla="*/ 65 w 86"/>
                <a:gd name="T5" fmla="*/ 68 h 71"/>
                <a:gd name="T6" fmla="*/ 65 w 86"/>
                <a:gd name="T7" fmla="*/ 68 h 71"/>
                <a:gd name="T8" fmla="*/ 74 w 86"/>
                <a:gd name="T9" fmla="*/ 61 h 71"/>
                <a:gd name="T10" fmla="*/ 75 w 86"/>
                <a:gd name="T11" fmla="*/ 61 h 71"/>
                <a:gd name="T12" fmla="*/ 75 w 86"/>
                <a:gd name="T13" fmla="*/ 61 h 71"/>
                <a:gd name="T14" fmla="*/ 75 w 86"/>
                <a:gd name="T15" fmla="*/ 61 h 71"/>
                <a:gd name="T16" fmla="*/ 75 w 86"/>
                <a:gd name="T17" fmla="*/ 61 h 71"/>
                <a:gd name="T18" fmla="*/ 75 w 86"/>
                <a:gd name="T19" fmla="*/ 61 h 71"/>
                <a:gd name="T20" fmla="*/ 76 w 86"/>
                <a:gd name="T21" fmla="*/ 60 h 71"/>
                <a:gd name="T22" fmla="*/ 76 w 86"/>
                <a:gd name="T23" fmla="*/ 60 h 71"/>
                <a:gd name="T24" fmla="*/ 76 w 86"/>
                <a:gd name="T25" fmla="*/ 60 h 71"/>
                <a:gd name="T26" fmla="*/ 76 w 86"/>
                <a:gd name="T27" fmla="*/ 60 h 71"/>
                <a:gd name="T28" fmla="*/ 76 w 86"/>
                <a:gd name="T29" fmla="*/ 60 h 71"/>
                <a:gd name="T30" fmla="*/ 76 w 86"/>
                <a:gd name="T31" fmla="*/ 60 h 71"/>
                <a:gd name="T32" fmla="*/ 83 w 86"/>
                <a:gd name="T33" fmla="*/ 50 h 71"/>
                <a:gd name="T34" fmla="*/ 86 w 86"/>
                <a:gd name="T35" fmla="*/ 36 h 71"/>
                <a:gd name="T36" fmla="*/ 83 w 86"/>
                <a:gd name="T37" fmla="*/ 21 h 71"/>
                <a:gd name="T38" fmla="*/ 76 w 86"/>
                <a:gd name="T39" fmla="*/ 12 h 71"/>
                <a:gd name="T40" fmla="*/ 76 w 86"/>
                <a:gd name="T41" fmla="*/ 11 h 71"/>
                <a:gd name="T42" fmla="*/ 76 w 86"/>
                <a:gd name="T43" fmla="*/ 11 h 71"/>
                <a:gd name="T44" fmla="*/ 76 w 86"/>
                <a:gd name="T45" fmla="*/ 11 h 71"/>
                <a:gd name="T46" fmla="*/ 76 w 86"/>
                <a:gd name="T47" fmla="*/ 11 h 71"/>
                <a:gd name="T48" fmla="*/ 76 w 86"/>
                <a:gd name="T49" fmla="*/ 11 h 71"/>
                <a:gd name="T50" fmla="*/ 75 w 86"/>
                <a:gd name="T51" fmla="*/ 11 h 71"/>
                <a:gd name="T52" fmla="*/ 75 w 86"/>
                <a:gd name="T53" fmla="*/ 10 h 71"/>
                <a:gd name="T54" fmla="*/ 75 w 86"/>
                <a:gd name="T55" fmla="*/ 10 h 71"/>
                <a:gd name="T56" fmla="*/ 75 w 86"/>
                <a:gd name="T57" fmla="*/ 10 h 71"/>
                <a:gd name="T58" fmla="*/ 75 w 86"/>
                <a:gd name="T59" fmla="*/ 10 h 71"/>
                <a:gd name="T60" fmla="*/ 74 w 86"/>
                <a:gd name="T61" fmla="*/ 10 h 71"/>
                <a:gd name="T62" fmla="*/ 65 w 86"/>
                <a:gd name="T63" fmla="*/ 4 h 71"/>
                <a:gd name="T64" fmla="*/ 65 w 86"/>
                <a:gd name="T65"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0"/>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2" y="21"/>
                    <a:pt x="82" y="21"/>
                    <a:pt x="82" y="21"/>
                  </a:cubicBezTo>
                  <a:cubicBezTo>
                    <a:pt x="81" y="17"/>
                    <a:pt x="79" y="14"/>
                    <a:pt x="76" y="12"/>
                  </a:cubicBezTo>
                  <a:cubicBezTo>
                    <a:pt x="76" y="12"/>
                    <a:pt x="76" y="12"/>
                    <a:pt x="76" y="12"/>
                  </a:cubicBezTo>
                  <a:cubicBezTo>
                    <a:pt x="76" y="12"/>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1"/>
                    <a:pt x="75" y="11"/>
                  </a:cubicBezTo>
                  <a:cubicBezTo>
                    <a:pt x="75" y="11"/>
                    <a:pt x="75" y="11"/>
                    <a:pt x="75" y="11"/>
                  </a:cubicBezTo>
                  <a:cubicBezTo>
                    <a:pt x="75" y="11"/>
                    <a:pt x="75" y="11"/>
                    <a:pt x="75" y="11"/>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4"/>
                  </a:cubicBezTo>
                  <a:cubicBezTo>
                    <a:pt x="65" y="4"/>
                    <a:pt x="65" y="4"/>
                    <a:pt x="65" y="4"/>
                  </a:cubicBezTo>
                  <a:cubicBezTo>
                    <a:pt x="65" y="4"/>
                    <a:pt x="65" y="3"/>
                    <a:pt x="65" y="3"/>
                  </a:cubicBezTo>
                  <a:cubicBezTo>
                    <a:pt x="60" y="1"/>
                    <a:pt x="55"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4" name="Group 133"/>
          <p:cNvGrpSpPr>
            <a:grpSpLocks noChangeAspect="1"/>
          </p:cNvGrpSpPr>
          <p:nvPr/>
        </p:nvGrpSpPr>
        <p:grpSpPr>
          <a:xfrm>
            <a:off x="495300" y="1198432"/>
            <a:ext cx="1250950" cy="1397000"/>
            <a:chOff x="2082800" y="1027114"/>
            <a:chExt cx="1250950" cy="1397000"/>
          </a:xfrm>
        </p:grpSpPr>
        <p:sp>
          <p:nvSpPr>
            <p:cNvPr id="100" name="Freeform 94"/>
            <p:cNvSpPr>
              <a:spLocks/>
            </p:cNvSpPr>
            <p:nvPr/>
          </p:nvSpPr>
          <p:spPr bwMode="auto">
            <a:xfrm>
              <a:off x="2659063" y="1273176"/>
              <a:ext cx="263525" cy="239713"/>
            </a:xfrm>
            <a:custGeom>
              <a:avLst/>
              <a:gdLst>
                <a:gd name="T0" fmla="*/ 0 w 150"/>
                <a:gd name="T1" fmla="*/ 0 h 137"/>
                <a:gd name="T2" fmla="*/ 81 w 150"/>
                <a:gd name="T3" fmla="*/ 121 h 137"/>
                <a:gd name="T4" fmla="*/ 110 w 150"/>
                <a:gd name="T5" fmla="*/ 137 h 137"/>
                <a:gd name="T6" fmla="*/ 130 w 150"/>
                <a:gd name="T7" fmla="*/ 131 h 137"/>
                <a:gd name="T8" fmla="*/ 139 w 150"/>
                <a:gd name="T9" fmla="*/ 82 h 137"/>
                <a:gd name="T10" fmla="*/ 99 w 150"/>
                <a:gd name="T11" fmla="*/ 22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1"/>
                    <a:pt x="81" y="121"/>
                    <a:pt x="81" y="121"/>
                  </a:cubicBezTo>
                  <a:cubicBezTo>
                    <a:pt x="87" y="131"/>
                    <a:pt x="99" y="137"/>
                    <a:pt x="110" y="137"/>
                  </a:cubicBezTo>
                  <a:cubicBezTo>
                    <a:pt x="117" y="137"/>
                    <a:pt x="124" y="135"/>
                    <a:pt x="130" y="131"/>
                  </a:cubicBezTo>
                  <a:cubicBezTo>
                    <a:pt x="146" y="120"/>
                    <a:pt x="150" y="98"/>
                    <a:pt x="139" y="82"/>
                  </a:cubicBezTo>
                  <a:cubicBezTo>
                    <a:pt x="99" y="22"/>
                    <a:pt x="99" y="22"/>
                    <a:pt x="99" y="22"/>
                  </a:cubicBezTo>
                  <a:cubicBezTo>
                    <a:pt x="76" y="16"/>
                    <a:pt x="52" y="13"/>
                    <a:pt x="27" y="13"/>
                  </a:cubicBezTo>
                  <a:cubicBezTo>
                    <a:pt x="16" y="13"/>
                    <a:pt x="6" y="8"/>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1" name="Freeform 95"/>
            <p:cNvSpPr>
              <a:spLocks/>
            </p:cNvSpPr>
            <p:nvPr/>
          </p:nvSpPr>
          <p:spPr bwMode="auto">
            <a:xfrm>
              <a:off x="2646363" y="1027114"/>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3 h 118"/>
                <a:gd name="T14" fmla="*/ 131 w 200"/>
                <a:gd name="T15" fmla="*/ 96 h 118"/>
                <a:gd name="T16" fmla="*/ 179 w 200"/>
                <a:gd name="T17" fmla="*/ 64 h 118"/>
                <a:gd name="T18" fmla="*/ 189 w 200"/>
                <a:gd name="T19" fmla="*/ 15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5"/>
                    <a:pt x="0" y="107"/>
                    <a:pt x="0" y="118"/>
                  </a:cubicBezTo>
                  <a:cubicBezTo>
                    <a:pt x="0" y="107"/>
                    <a:pt x="5" y="95"/>
                    <a:pt x="15" y="89"/>
                  </a:cubicBezTo>
                  <a:cubicBezTo>
                    <a:pt x="21" y="85"/>
                    <a:pt x="28" y="83"/>
                    <a:pt x="35" y="83"/>
                  </a:cubicBezTo>
                  <a:cubicBezTo>
                    <a:pt x="37" y="83"/>
                    <a:pt x="40" y="83"/>
                    <a:pt x="42" y="83"/>
                  </a:cubicBezTo>
                  <a:cubicBezTo>
                    <a:pt x="73" y="84"/>
                    <a:pt x="103" y="88"/>
                    <a:pt x="131" y="96"/>
                  </a:cubicBezTo>
                  <a:cubicBezTo>
                    <a:pt x="179" y="64"/>
                    <a:pt x="179" y="64"/>
                    <a:pt x="179" y="64"/>
                  </a:cubicBezTo>
                  <a:cubicBezTo>
                    <a:pt x="196" y="54"/>
                    <a:pt x="200" y="32"/>
                    <a:pt x="189" y="15"/>
                  </a:cubicBezTo>
                  <a:cubicBezTo>
                    <a:pt x="182" y="5"/>
                    <a:pt x="171" y="0"/>
                    <a:pt x="16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2" name="Freeform 96"/>
            <p:cNvSpPr>
              <a:spLocks/>
            </p:cNvSpPr>
            <p:nvPr/>
          </p:nvSpPr>
          <p:spPr bwMode="auto">
            <a:xfrm>
              <a:off x="2646363" y="1171576"/>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0 h 47"/>
                <a:gd name="T12" fmla="*/ 35 w 42"/>
                <a:gd name="T13" fmla="*/ 0 h 47"/>
                <a:gd name="T14" fmla="*/ 42 w 42"/>
                <a:gd name="T15" fmla="*/ 0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2"/>
                    <a:pt x="0" y="24"/>
                    <a:pt x="0" y="35"/>
                  </a:cubicBezTo>
                  <a:cubicBezTo>
                    <a:pt x="0" y="39"/>
                    <a:pt x="0" y="43"/>
                    <a:pt x="2" y="47"/>
                  </a:cubicBezTo>
                  <a:cubicBezTo>
                    <a:pt x="1" y="43"/>
                    <a:pt x="0" y="40"/>
                    <a:pt x="0" y="36"/>
                  </a:cubicBezTo>
                  <a:cubicBezTo>
                    <a:pt x="0" y="16"/>
                    <a:pt x="16" y="0"/>
                    <a:pt x="35" y="0"/>
                  </a:cubicBezTo>
                  <a:cubicBezTo>
                    <a:pt x="35" y="0"/>
                    <a:pt x="35" y="0"/>
                    <a:pt x="35" y="0"/>
                  </a:cubicBezTo>
                  <a:cubicBezTo>
                    <a:pt x="38" y="0"/>
                    <a:pt x="40" y="0"/>
                    <a:pt x="42" y="0"/>
                  </a:cubicBezTo>
                  <a:cubicBezTo>
                    <a:pt x="40" y="0"/>
                    <a:pt x="37" y="0"/>
                    <a:pt x="35"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noEditPoints="1"/>
            </p:cNvSpPr>
            <p:nvPr/>
          </p:nvSpPr>
          <p:spPr bwMode="auto">
            <a:xfrm>
              <a:off x="2082800" y="1195389"/>
              <a:ext cx="1250950" cy="1228725"/>
            </a:xfrm>
            <a:custGeom>
              <a:avLst/>
              <a:gdLst>
                <a:gd name="T0" fmla="*/ 324 w 715"/>
                <a:gd name="T1" fmla="*/ 34 h 702"/>
                <a:gd name="T2" fmla="*/ 330 w 715"/>
                <a:gd name="T3" fmla="*/ 45 h 702"/>
                <a:gd name="T4" fmla="*/ 328 w 715"/>
                <a:gd name="T5" fmla="*/ 41 h 702"/>
                <a:gd name="T6" fmla="*/ 324 w 715"/>
                <a:gd name="T7" fmla="*/ 34 h 702"/>
                <a:gd name="T8" fmla="*/ 453 w 715"/>
                <a:gd name="T9" fmla="*/ 0 h 702"/>
                <a:gd name="T10" fmla="*/ 406 w 715"/>
                <a:gd name="T11" fmla="*/ 32 h 702"/>
                <a:gd name="T12" fmla="*/ 429 w 715"/>
                <a:gd name="T13" fmla="*/ 67 h 702"/>
                <a:gd name="T14" fmla="*/ 469 w 715"/>
                <a:gd name="T15" fmla="*/ 80 h 702"/>
                <a:gd name="T16" fmla="*/ 595 w 715"/>
                <a:gd name="T17" fmla="*/ 184 h 702"/>
                <a:gd name="T18" fmla="*/ 644 w 715"/>
                <a:gd name="T19" fmla="*/ 345 h 702"/>
                <a:gd name="T20" fmla="*/ 621 w 715"/>
                <a:gd name="T21" fmla="*/ 456 h 702"/>
                <a:gd name="T22" fmla="*/ 518 w 715"/>
                <a:gd name="T23" fmla="*/ 582 h 702"/>
                <a:gd name="T24" fmla="*/ 357 w 715"/>
                <a:gd name="T25" fmla="*/ 631 h 702"/>
                <a:gd name="T26" fmla="*/ 246 w 715"/>
                <a:gd name="T27" fmla="*/ 609 h 702"/>
                <a:gd name="T28" fmla="*/ 120 w 715"/>
                <a:gd name="T29" fmla="*/ 505 h 702"/>
                <a:gd name="T30" fmla="*/ 71 w 715"/>
                <a:gd name="T31" fmla="*/ 345 h 702"/>
                <a:gd name="T32" fmla="*/ 35 w 715"/>
                <a:gd name="T33" fmla="*/ 309 h 702"/>
                <a:gd name="T34" fmla="*/ 0 w 715"/>
                <a:gd name="T35" fmla="*/ 345 h 702"/>
                <a:gd name="T36" fmla="*/ 28 w 715"/>
                <a:gd name="T37" fmla="*/ 484 h 702"/>
                <a:gd name="T38" fmla="*/ 157 w 715"/>
                <a:gd name="T39" fmla="*/ 641 h 702"/>
                <a:gd name="T40" fmla="*/ 357 w 715"/>
                <a:gd name="T41" fmla="*/ 702 h 702"/>
                <a:gd name="T42" fmla="*/ 357 w 715"/>
                <a:gd name="T43" fmla="*/ 702 h 702"/>
                <a:gd name="T44" fmla="*/ 496 w 715"/>
                <a:gd name="T45" fmla="*/ 674 h 702"/>
                <a:gd name="T46" fmla="*/ 654 w 715"/>
                <a:gd name="T47" fmla="*/ 544 h 702"/>
                <a:gd name="T48" fmla="*/ 715 w 715"/>
                <a:gd name="T49" fmla="*/ 345 h 702"/>
                <a:gd name="T50" fmla="*/ 686 w 715"/>
                <a:gd name="T51" fmla="*/ 206 h 702"/>
                <a:gd name="T52" fmla="*/ 557 w 715"/>
                <a:gd name="T53" fmla="*/ 48 h 702"/>
                <a:gd name="T54" fmla="*/ 453 w 715"/>
                <a:gd name="T5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2">
                  <a:moveTo>
                    <a:pt x="324" y="34"/>
                  </a:moveTo>
                  <a:cubicBezTo>
                    <a:pt x="325" y="38"/>
                    <a:pt x="327" y="42"/>
                    <a:pt x="330" y="45"/>
                  </a:cubicBezTo>
                  <a:cubicBezTo>
                    <a:pt x="328" y="41"/>
                    <a:pt x="328" y="41"/>
                    <a:pt x="328" y="41"/>
                  </a:cubicBezTo>
                  <a:cubicBezTo>
                    <a:pt x="326" y="39"/>
                    <a:pt x="325" y="37"/>
                    <a:pt x="324" y="34"/>
                  </a:cubicBezTo>
                  <a:moveTo>
                    <a:pt x="453" y="0"/>
                  </a:moveTo>
                  <a:cubicBezTo>
                    <a:pt x="406" y="32"/>
                    <a:pt x="406" y="32"/>
                    <a:pt x="406" y="32"/>
                  </a:cubicBezTo>
                  <a:cubicBezTo>
                    <a:pt x="429" y="67"/>
                    <a:pt x="429" y="67"/>
                    <a:pt x="429" y="67"/>
                  </a:cubicBezTo>
                  <a:cubicBezTo>
                    <a:pt x="443" y="71"/>
                    <a:pt x="456" y="75"/>
                    <a:pt x="469" y="80"/>
                  </a:cubicBezTo>
                  <a:cubicBezTo>
                    <a:pt x="520" y="102"/>
                    <a:pt x="564" y="139"/>
                    <a:pt x="595" y="184"/>
                  </a:cubicBezTo>
                  <a:cubicBezTo>
                    <a:pt x="626" y="230"/>
                    <a:pt x="644" y="285"/>
                    <a:pt x="644" y="345"/>
                  </a:cubicBezTo>
                  <a:cubicBezTo>
                    <a:pt x="644" y="384"/>
                    <a:pt x="636" y="422"/>
                    <a:pt x="621" y="456"/>
                  </a:cubicBezTo>
                  <a:cubicBezTo>
                    <a:pt x="600" y="508"/>
                    <a:pt x="563" y="551"/>
                    <a:pt x="518" y="582"/>
                  </a:cubicBezTo>
                  <a:cubicBezTo>
                    <a:pt x="472" y="613"/>
                    <a:pt x="417" y="631"/>
                    <a:pt x="357" y="631"/>
                  </a:cubicBezTo>
                  <a:cubicBezTo>
                    <a:pt x="318" y="631"/>
                    <a:pt x="280" y="623"/>
                    <a:pt x="246" y="609"/>
                  </a:cubicBezTo>
                  <a:cubicBezTo>
                    <a:pt x="194" y="587"/>
                    <a:pt x="150" y="551"/>
                    <a:pt x="120" y="505"/>
                  </a:cubicBezTo>
                  <a:cubicBezTo>
                    <a:pt x="89" y="459"/>
                    <a:pt x="71" y="404"/>
                    <a:pt x="71" y="345"/>
                  </a:cubicBezTo>
                  <a:cubicBezTo>
                    <a:pt x="71" y="325"/>
                    <a:pt x="55" y="309"/>
                    <a:pt x="35" y="309"/>
                  </a:cubicBezTo>
                  <a:cubicBezTo>
                    <a:pt x="16" y="309"/>
                    <a:pt x="0" y="325"/>
                    <a:pt x="0" y="345"/>
                  </a:cubicBezTo>
                  <a:cubicBezTo>
                    <a:pt x="0" y="394"/>
                    <a:pt x="10" y="441"/>
                    <a:pt x="28" y="484"/>
                  </a:cubicBezTo>
                  <a:cubicBezTo>
                    <a:pt x="55" y="548"/>
                    <a:pt x="100" y="602"/>
                    <a:pt x="157" y="641"/>
                  </a:cubicBezTo>
                  <a:cubicBezTo>
                    <a:pt x="214" y="679"/>
                    <a:pt x="283" y="702"/>
                    <a:pt x="357" y="702"/>
                  </a:cubicBezTo>
                  <a:cubicBezTo>
                    <a:pt x="357" y="702"/>
                    <a:pt x="357" y="702"/>
                    <a:pt x="357" y="702"/>
                  </a:cubicBezTo>
                  <a:cubicBezTo>
                    <a:pt x="406" y="702"/>
                    <a:pt x="454" y="692"/>
                    <a:pt x="496" y="674"/>
                  </a:cubicBezTo>
                  <a:cubicBezTo>
                    <a:pt x="561" y="647"/>
                    <a:pt x="615" y="601"/>
                    <a:pt x="654" y="544"/>
                  </a:cubicBezTo>
                  <a:cubicBezTo>
                    <a:pt x="692" y="487"/>
                    <a:pt x="715" y="419"/>
                    <a:pt x="715" y="345"/>
                  </a:cubicBezTo>
                  <a:cubicBezTo>
                    <a:pt x="715" y="295"/>
                    <a:pt x="705" y="248"/>
                    <a:pt x="686" y="206"/>
                  </a:cubicBezTo>
                  <a:cubicBezTo>
                    <a:pt x="659" y="141"/>
                    <a:pt x="614" y="87"/>
                    <a:pt x="557" y="48"/>
                  </a:cubicBezTo>
                  <a:cubicBezTo>
                    <a:pt x="526" y="27"/>
                    <a:pt x="491" y="11"/>
                    <a:pt x="45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4" name="Freeform 98"/>
            <p:cNvSpPr>
              <a:spLocks/>
            </p:cNvSpPr>
            <p:nvPr/>
          </p:nvSpPr>
          <p:spPr bwMode="auto">
            <a:xfrm>
              <a:off x="2649538" y="1250951"/>
              <a:ext cx="184150" cy="61913"/>
            </a:xfrm>
            <a:custGeom>
              <a:avLst/>
              <a:gdLst>
                <a:gd name="T0" fmla="*/ 82 w 105"/>
                <a:gd name="T1" fmla="*/ 0 h 35"/>
                <a:gd name="T2" fmla="*/ 53 w 105"/>
                <a:gd name="T3" fmla="*/ 19 h 35"/>
                <a:gd name="T4" fmla="*/ 33 w 105"/>
                <a:gd name="T5" fmla="*/ 25 h 35"/>
                <a:gd name="T6" fmla="*/ 4 w 105"/>
                <a:gd name="T7" fmla="*/ 9 h 35"/>
                <a:gd name="T8" fmla="*/ 0 w 105"/>
                <a:gd name="T9" fmla="*/ 2 h 35"/>
                <a:gd name="T10" fmla="*/ 0 w 105"/>
                <a:gd name="T11" fmla="*/ 2 h 35"/>
                <a:gd name="T12" fmla="*/ 4 w 105"/>
                <a:gd name="T13" fmla="*/ 9 h 35"/>
                <a:gd name="T14" fmla="*/ 6 w 105"/>
                <a:gd name="T15" fmla="*/ 13 h 35"/>
                <a:gd name="T16" fmla="*/ 33 w 105"/>
                <a:gd name="T17" fmla="*/ 26 h 35"/>
                <a:gd name="T18" fmla="*/ 105 w 105"/>
                <a:gd name="T19" fmla="*/ 35 h 35"/>
                <a:gd name="T20" fmla="*/ 82 w 105"/>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5">
                  <a:moveTo>
                    <a:pt x="82" y="0"/>
                  </a:moveTo>
                  <a:cubicBezTo>
                    <a:pt x="53" y="19"/>
                    <a:pt x="53" y="19"/>
                    <a:pt x="53" y="19"/>
                  </a:cubicBezTo>
                  <a:cubicBezTo>
                    <a:pt x="47" y="23"/>
                    <a:pt x="40" y="25"/>
                    <a:pt x="33" y="25"/>
                  </a:cubicBezTo>
                  <a:cubicBezTo>
                    <a:pt x="22" y="25"/>
                    <a:pt x="10" y="20"/>
                    <a:pt x="4" y="9"/>
                  </a:cubicBezTo>
                  <a:cubicBezTo>
                    <a:pt x="2" y="7"/>
                    <a:pt x="1" y="5"/>
                    <a:pt x="0" y="2"/>
                  </a:cubicBezTo>
                  <a:cubicBezTo>
                    <a:pt x="0" y="2"/>
                    <a:pt x="0" y="2"/>
                    <a:pt x="0" y="2"/>
                  </a:cubicBezTo>
                  <a:cubicBezTo>
                    <a:pt x="1" y="5"/>
                    <a:pt x="2" y="7"/>
                    <a:pt x="4" y="9"/>
                  </a:cubicBezTo>
                  <a:cubicBezTo>
                    <a:pt x="6" y="13"/>
                    <a:pt x="6" y="13"/>
                    <a:pt x="6" y="13"/>
                  </a:cubicBezTo>
                  <a:cubicBezTo>
                    <a:pt x="12" y="21"/>
                    <a:pt x="22" y="26"/>
                    <a:pt x="33" y="26"/>
                  </a:cubicBezTo>
                  <a:cubicBezTo>
                    <a:pt x="58" y="26"/>
                    <a:pt x="82" y="29"/>
                    <a:pt x="105" y="35"/>
                  </a:cubicBezTo>
                  <a:cubicBezTo>
                    <a:pt x="82" y="0"/>
                    <a:pt x="82" y="0"/>
                    <a:pt x="82"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05" name="Freeform 99"/>
            <p:cNvSpPr>
              <a:spLocks/>
            </p:cNvSpPr>
            <p:nvPr/>
          </p:nvSpPr>
          <p:spPr bwMode="auto">
            <a:xfrm>
              <a:off x="2719388" y="1171576"/>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p:cNvSpPr>
            <p:nvPr/>
          </p:nvSpPr>
          <p:spPr bwMode="auto">
            <a:xfrm>
              <a:off x="2638929" y="1171576"/>
              <a:ext cx="146050" cy="123825"/>
            </a:xfrm>
            <a:custGeom>
              <a:avLst/>
              <a:gdLst>
                <a:gd name="T0" fmla="*/ 35 w 84"/>
                <a:gd name="T1" fmla="*/ 0 h 70"/>
                <a:gd name="T2" fmla="*/ 35 w 84"/>
                <a:gd name="T3" fmla="*/ 0 h 70"/>
                <a:gd name="T4" fmla="*/ 0 w 84"/>
                <a:gd name="T5" fmla="*/ 36 h 70"/>
                <a:gd name="T6" fmla="*/ 2 w 84"/>
                <a:gd name="T7" fmla="*/ 47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6"/>
                  </a:cubicBezTo>
                  <a:cubicBezTo>
                    <a:pt x="0" y="40"/>
                    <a:pt x="1" y="43"/>
                    <a:pt x="2" y="47"/>
                  </a:cubicBezTo>
                  <a:cubicBezTo>
                    <a:pt x="3" y="50"/>
                    <a:pt x="4" y="52"/>
                    <a:pt x="6" y="54"/>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8"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2284916" y="1198432"/>
            <a:ext cx="693234" cy="1397000"/>
            <a:chOff x="3872416" y="1027114"/>
            <a:chExt cx="693234" cy="1397000"/>
          </a:xfrm>
        </p:grpSpPr>
        <p:sp>
          <p:nvSpPr>
            <p:cNvPr id="107" name="Freeform 101"/>
            <p:cNvSpPr>
              <a:spLocks/>
            </p:cNvSpPr>
            <p:nvPr/>
          </p:nvSpPr>
          <p:spPr bwMode="auto">
            <a:xfrm>
              <a:off x="3897313" y="1279526"/>
              <a:ext cx="258763" cy="233363"/>
            </a:xfrm>
            <a:custGeom>
              <a:avLst/>
              <a:gdLst>
                <a:gd name="T0" fmla="*/ 0 w 148"/>
                <a:gd name="T1" fmla="*/ 0 h 134"/>
                <a:gd name="T2" fmla="*/ 79 w 148"/>
                <a:gd name="T3" fmla="*/ 118 h 134"/>
                <a:gd name="T4" fmla="*/ 108 w 148"/>
                <a:gd name="T5" fmla="*/ 134 h 134"/>
                <a:gd name="T6" fmla="*/ 128 w 148"/>
                <a:gd name="T7" fmla="*/ 128 h 134"/>
                <a:gd name="T8" fmla="*/ 138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6" y="128"/>
                    <a:pt x="97" y="134"/>
                    <a:pt x="108" y="134"/>
                  </a:cubicBezTo>
                  <a:cubicBezTo>
                    <a:pt x="115" y="134"/>
                    <a:pt x="122" y="132"/>
                    <a:pt x="128" y="128"/>
                  </a:cubicBezTo>
                  <a:cubicBezTo>
                    <a:pt x="144" y="117"/>
                    <a:pt x="148" y="95"/>
                    <a:pt x="138" y="79"/>
                  </a:cubicBezTo>
                  <a:cubicBezTo>
                    <a:pt x="98" y="19"/>
                    <a:pt x="98" y="19"/>
                    <a:pt x="98" y="19"/>
                  </a:cubicBezTo>
                  <a:cubicBezTo>
                    <a:pt x="75" y="13"/>
                    <a:pt x="50" y="10"/>
                    <a:pt x="25" y="10"/>
                  </a:cubicBezTo>
                  <a:cubicBezTo>
                    <a:pt x="15" y="10"/>
                    <a:pt x="6" y="6"/>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8" name="Freeform 102"/>
            <p:cNvSpPr>
              <a:spLocks/>
            </p:cNvSpPr>
            <p:nvPr/>
          </p:nvSpPr>
          <p:spPr bwMode="auto">
            <a:xfrm>
              <a:off x="3887788" y="1027114"/>
              <a:ext cx="342900" cy="177800"/>
            </a:xfrm>
            <a:custGeom>
              <a:avLst/>
              <a:gdLst>
                <a:gd name="T0" fmla="*/ 156 w 196"/>
                <a:gd name="T1" fmla="*/ 0 h 102"/>
                <a:gd name="T2" fmla="*/ 136 w 196"/>
                <a:gd name="T3" fmla="*/ 6 h 102"/>
                <a:gd name="T4" fmla="*/ 12 w 196"/>
                <a:gd name="T5" fmla="*/ 89 h 102"/>
                <a:gd name="T6" fmla="*/ 0 w 196"/>
                <a:gd name="T7" fmla="*/ 102 h 102"/>
                <a:gd name="T8" fmla="*/ 0 w 196"/>
                <a:gd name="T9" fmla="*/ 102 h 102"/>
                <a:gd name="T10" fmla="*/ 12 w 196"/>
                <a:gd name="T11" fmla="*/ 89 h 102"/>
                <a:gd name="T12" fmla="*/ 31 w 196"/>
                <a:gd name="T13" fmla="*/ 83 h 102"/>
                <a:gd name="T14" fmla="*/ 39 w 196"/>
                <a:gd name="T15" fmla="*/ 83 h 102"/>
                <a:gd name="T16" fmla="*/ 127 w 196"/>
                <a:gd name="T17" fmla="*/ 96 h 102"/>
                <a:gd name="T18" fmla="*/ 175 w 196"/>
                <a:gd name="T19" fmla="*/ 64 h 102"/>
                <a:gd name="T20" fmla="*/ 185 w 196"/>
                <a:gd name="T21" fmla="*/ 15 h 102"/>
                <a:gd name="T22" fmla="*/ 156 w 19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2">
                  <a:moveTo>
                    <a:pt x="156" y="0"/>
                  </a:moveTo>
                  <a:cubicBezTo>
                    <a:pt x="149" y="0"/>
                    <a:pt x="142" y="2"/>
                    <a:pt x="136" y="6"/>
                  </a:cubicBezTo>
                  <a:cubicBezTo>
                    <a:pt x="12" y="89"/>
                    <a:pt x="12" y="89"/>
                    <a:pt x="12" y="89"/>
                  </a:cubicBezTo>
                  <a:cubicBezTo>
                    <a:pt x="6" y="92"/>
                    <a:pt x="2" y="97"/>
                    <a:pt x="0" y="102"/>
                  </a:cubicBezTo>
                  <a:cubicBezTo>
                    <a:pt x="0" y="102"/>
                    <a:pt x="0" y="102"/>
                    <a:pt x="0" y="102"/>
                  </a:cubicBezTo>
                  <a:cubicBezTo>
                    <a:pt x="2" y="97"/>
                    <a:pt x="6" y="92"/>
                    <a:pt x="12" y="89"/>
                  </a:cubicBezTo>
                  <a:cubicBezTo>
                    <a:pt x="18" y="85"/>
                    <a:pt x="24" y="83"/>
                    <a:pt x="31" y="83"/>
                  </a:cubicBezTo>
                  <a:cubicBezTo>
                    <a:pt x="34" y="83"/>
                    <a:pt x="36" y="83"/>
                    <a:pt x="39" y="83"/>
                  </a:cubicBezTo>
                  <a:cubicBezTo>
                    <a:pt x="69" y="84"/>
                    <a:pt x="99" y="89"/>
                    <a:pt x="127" y="96"/>
                  </a:cubicBezTo>
                  <a:cubicBezTo>
                    <a:pt x="175" y="64"/>
                    <a:pt x="175" y="64"/>
                    <a:pt x="175" y="64"/>
                  </a:cubicBezTo>
                  <a:cubicBezTo>
                    <a:pt x="192" y="54"/>
                    <a:pt x="196" y="32"/>
                    <a:pt x="185" y="15"/>
                  </a:cubicBezTo>
                  <a:cubicBezTo>
                    <a:pt x="179" y="5"/>
                    <a:pt x="167" y="0"/>
                    <a:pt x="156"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9" name="Freeform 103"/>
            <p:cNvSpPr>
              <a:spLocks/>
            </p:cNvSpPr>
            <p:nvPr/>
          </p:nvSpPr>
          <p:spPr bwMode="auto">
            <a:xfrm>
              <a:off x="3887788" y="1171576"/>
              <a:ext cx="68263" cy="33338"/>
            </a:xfrm>
            <a:custGeom>
              <a:avLst/>
              <a:gdLst>
                <a:gd name="T0" fmla="*/ 31 w 39"/>
                <a:gd name="T1" fmla="*/ 0 h 19"/>
                <a:gd name="T2" fmla="*/ 12 w 39"/>
                <a:gd name="T3" fmla="*/ 6 h 19"/>
                <a:gd name="T4" fmla="*/ 0 w 39"/>
                <a:gd name="T5" fmla="*/ 19 h 19"/>
                <a:gd name="T6" fmla="*/ 31 w 39"/>
                <a:gd name="T7" fmla="*/ 0 h 19"/>
                <a:gd name="T8" fmla="*/ 31 w 39"/>
                <a:gd name="T9" fmla="*/ 0 h 19"/>
                <a:gd name="T10" fmla="*/ 39 w 39"/>
                <a:gd name="T11" fmla="*/ 0 h 19"/>
                <a:gd name="T12" fmla="*/ 31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1" y="0"/>
                  </a:moveTo>
                  <a:cubicBezTo>
                    <a:pt x="24" y="0"/>
                    <a:pt x="18" y="2"/>
                    <a:pt x="12" y="6"/>
                  </a:cubicBezTo>
                  <a:cubicBezTo>
                    <a:pt x="6" y="9"/>
                    <a:pt x="2" y="14"/>
                    <a:pt x="0" y="19"/>
                  </a:cubicBezTo>
                  <a:cubicBezTo>
                    <a:pt x="5" y="8"/>
                    <a:pt x="17" y="0"/>
                    <a:pt x="31" y="0"/>
                  </a:cubicBezTo>
                  <a:cubicBezTo>
                    <a:pt x="31" y="0"/>
                    <a:pt x="31" y="0"/>
                    <a:pt x="31" y="0"/>
                  </a:cubicBezTo>
                  <a:cubicBezTo>
                    <a:pt x="33" y="0"/>
                    <a:pt x="36" y="0"/>
                    <a:pt x="39" y="0"/>
                  </a:cubicBezTo>
                  <a:cubicBezTo>
                    <a:pt x="36" y="0"/>
                    <a:pt x="34" y="0"/>
                    <a:pt x="31"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noEditPoints="1"/>
            </p:cNvSpPr>
            <p:nvPr/>
          </p:nvSpPr>
          <p:spPr bwMode="auto">
            <a:xfrm>
              <a:off x="3879850" y="1195389"/>
              <a:ext cx="685800" cy="1228725"/>
            </a:xfrm>
            <a:custGeom>
              <a:avLst/>
              <a:gdLst>
                <a:gd name="T0" fmla="*/ 4 w 392"/>
                <a:gd name="T1" fmla="*/ 6 h 702"/>
                <a:gd name="T2" fmla="*/ 0 w 392"/>
                <a:gd name="T3" fmla="*/ 23 h 702"/>
                <a:gd name="T4" fmla="*/ 10 w 392"/>
                <a:gd name="T5" fmla="*/ 48 h 702"/>
                <a:gd name="T6" fmla="*/ 6 w 392"/>
                <a:gd name="T7" fmla="*/ 41 h 702"/>
                <a:gd name="T8" fmla="*/ 0 w 392"/>
                <a:gd name="T9" fmla="*/ 22 h 702"/>
                <a:gd name="T10" fmla="*/ 4 w 392"/>
                <a:gd name="T11" fmla="*/ 6 h 702"/>
                <a:gd name="T12" fmla="*/ 131 w 392"/>
                <a:gd name="T13" fmla="*/ 0 h 702"/>
                <a:gd name="T14" fmla="*/ 84 w 392"/>
                <a:gd name="T15" fmla="*/ 32 h 702"/>
                <a:gd name="T16" fmla="*/ 108 w 392"/>
                <a:gd name="T17" fmla="*/ 67 h 702"/>
                <a:gd name="T18" fmla="*/ 146 w 392"/>
                <a:gd name="T19" fmla="*/ 80 h 702"/>
                <a:gd name="T20" fmla="*/ 273 w 392"/>
                <a:gd name="T21" fmla="*/ 184 h 702"/>
                <a:gd name="T22" fmla="*/ 322 w 392"/>
                <a:gd name="T23" fmla="*/ 345 h 702"/>
                <a:gd name="T24" fmla="*/ 299 w 392"/>
                <a:gd name="T25" fmla="*/ 456 h 702"/>
                <a:gd name="T26" fmla="*/ 195 w 392"/>
                <a:gd name="T27" fmla="*/ 582 h 702"/>
                <a:gd name="T28" fmla="*/ 35 w 392"/>
                <a:gd name="T29" fmla="*/ 631 h 702"/>
                <a:gd name="T30" fmla="*/ 0 w 392"/>
                <a:gd name="T31" fmla="*/ 667 h 702"/>
                <a:gd name="T32" fmla="*/ 35 w 392"/>
                <a:gd name="T33" fmla="*/ 702 h 702"/>
                <a:gd name="T34" fmla="*/ 174 w 392"/>
                <a:gd name="T35" fmla="*/ 674 h 702"/>
                <a:gd name="T36" fmla="*/ 331 w 392"/>
                <a:gd name="T37" fmla="*/ 544 h 702"/>
                <a:gd name="T38" fmla="*/ 392 w 392"/>
                <a:gd name="T39" fmla="*/ 345 h 702"/>
                <a:gd name="T40" fmla="*/ 364 w 392"/>
                <a:gd name="T41" fmla="*/ 206 h 702"/>
                <a:gd name="T42" fmla="*/ 235 w 392"/>
                <a:gd name="T43" fmla="*/ 48 h 702"/>
                <a:gd name="T44" fmla="*/ 131 w 392"/>
                <a:gd name="T4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2">
                  <a:moveTo>
                    <a:pt x="4" y="6"/>
                  </a:moveTo>
                  <a:cubicBezTo>
                    <a:pt x="1" y="11"/>
                    <a:pt x="0" y="17"/>
                    <a:pt x="0" y="23"/>
                  </a:cubicBezTo>
                  <a:cubicBezTo>
                    <a:pt x="0" y="32"/>
                    <a:pt x="3" y="41"/>
                    <a:pt x="10" y="48"/>
                  </a:cubicBezTo>
                  <a:cubicBezTo>
                    <a:pt x="6" y="41"/>
                    <a:pt x="6" y="41"/>
                    <a:pt x="6" y="41"/>
                  </a:cubicBezTo>
                  <a:cubicBezTo>
                    <a:pt x="2" y="35"/>
                    <a:pt x="0" y="29"/>
                    <a:pt x="0" y="22"/>
                  </a:cubicBezTo>
                  <a:cubicBezTo>
                    <a:pt x="0" y="16"/>
                    <a:pt x="1" y="11"/>
                    <a:pt x="4" y="6"/>
                  </a:cubicBezTo>
                  <a:moveTo>
                    <a:pt x="131" y="0"/>
                  </a:moveTo>
                  <a:cubicBezTo>
                    <a:pt x="84" y="32"/>
                    <a:pt x="84" y="32"/>
                    <a:pt x="84" y="32"/>
                  </a:cubicBezTo>
                  <a:cubicBezTo>
                    <a:pt x="108" y="67"/>
                    <a:pt x="108" y="67"/>
                    <a:pt x="108" y="67"/>
                  </a:cubicBezTo>
                  <a:cubicBezTo>
                    <a:pt x="121" y="71"/>
                    <a:pt x="134" y="75"/>
                    <a:pt x="146" y="80"/>
                  </a:cubicBezTo>
                  <a:cubicBezTo>
                    <a:pt x="198" y="102"/>
                    <a:pt x="242" y="139"/>
                    <a:pt x="273" y="184"/>
                  </a:cubicBezTo>
                  <a:cubicBezTo>
                    <a:pt x="304" y="230"/>
                    <a:pt x="322" y="285"/>
                    <a:pt x="322" y="345"/>
                  </a:cubicBezTo>
                  <a:cubicBezTo>
                    <a:pt x="322" y="384"/>
                    <a:pt x="314" y="422"/>
                    <a:pt x="299" y="456"/>
                  </a:cubicBezTo>
                  <a:cubicBezTo>
                    <a:pt x="277" y="508"/>
                    <a:pt x="241" y="551"/>
                    <a:pt x="195" y="582"/>
                  </a:cubicBezTo>
                  <a:cubicBezTo>
                    <a:pt x="149" y="613"/>
                    <a:pt x="94" y="631"/>
                    <a:pt x="35" y="631"/>
                  </a:cubicBezTo>
                  <a:cubicBezTo>
                    <a:pt x="15" y="631"/>
                    <a:pt x="0" y="647"/>
                    <a:pt x="0" y="667"/>
                  </a:cubicBezTo>
                  <a:cubicBezTo>
                    <a:pt x="0" y="686"/>
                    <a:pt x="15" y="702"/>
                    <a:pt x="35" y="702"/>
                  </a:cubicBezTo>
                  <a:cubicBezTo>
                    <a:pt x="84" y="702"/>
                    <a:pt x="131" y="692"/>
                    <a:pt x="174" y="674"/>
                  </a:cubicBezTo>
                  <a:cubicBezTo>
                    <a:pt x="238" y="647"/>
                    <a:pt x="293" y="601"/>
                    <a:pt x="331" y="544"/>
                  </a:cubicBezTo>
                  <a:cubicBezTo>
                    <a:pt x="370" y="487"/>
                    <a:pt x="392" y="419"/>
                    <a:pt x="392" y="345"/>
                  </a:cubicBezTo>
                  <a:cubicBezTo>
                    <a:pt x="392" y="295"/>
                    <a:pt x="382" y="248"/>
                    <a:pt x="364" y="206"/>
                  </a:cubicBezTo>
                  <a:cubicBezTo>
                    <a:pt x="337" y="141"/>
                    <a:pt x="292" y="87"/>
                    <a:pt x="235" y="48"/>
                  </a:cubicBezTo>
                  <a:cubicBezTo>
                    <a:pt x="203" y="27"/>
                    <a:pt x="169" y="11"/>
                    <a:pt x="13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p:nvSpPr>
          <p:spPr bwMode="auto">
            <a:xfrm>
              <a:off x="3879850" y="1233489"/>
              <a:ext cx="188913" cy="79375"/>
            </a:xfrm>
            <a:custGeom>
              <a:avLst/>
              <a:gdLst>
                <a:gd name="T0" fmla="*/ 0 w 108"/>
                <a:gd name="T1" fmla="*/ 0 h 45"/>
                <a:gd name="T2" fmla="*/ 6 w 108"/>
                <a:gd name="T3" fmla="*/ 19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3"/>
                    <a:pt x="6" y="19"/>
                  </a:cubicBezTo>
                  <a:cubicBezTo>
                    <a:pt x="10" y="26"/>
                    <a:pt x="10" y="26"/>
                    <a:pt x="10" y="26"/>
                  </a:cubicBezTo>
                  <a:cubicBezTo>
                    <a:pt x="16" y="32"/>
                    <a:pt x="25" y="36"/>
                    <a:pt x="35" y="36"/>
                  </a:cubicBezTo>
                  <a:cubicBezTo>
                    <a:pt x="60" y="36"/>
                    <a:pt x="85" y="39"/>
                    <a:pt x="108" y="45"/>
                  </a:cubicBezTo>
                  <a:cubicBezTo>
                    <a:pt x="84" y="10"/>
                    <a:pt x="84" y="10"/>
                    <a:pt x="84" y="10"/>
                  </a:cubicBezTo>
                  <a:cubicBezTo>
                    <a:pt x="55" y="29"/>
                    <a:pt x="55" y="29"/>
                    <a:pt x="55" y="29"/>
                  </a:cubicBezTo>
                  <a:cubicBezTo>
                    <a:pt x="49" y="33"/>
                    <a:pt x="42" y="35"/>
                    <a:pt x="35" y="35"/>
                  </a:cubicBezTo>
                  <a:cubicBezTo>
                    <a:pt x="24" y="35"/>
                    <a:pt x="13" y="30"/>
                    <a:pt x="6" y="19"/>
                  </a:cubicBezTo>
                  <a:cubicBezTo>
                    <a:pt x="2" y="13"/>
                    <a:pt x="0" y="7"/>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12" name="Freeform 106"/>
            <p:cNvSpPr>
              <a:spLocks/>
            </p:cNvSpPr>
            <p:nvPr/>
          </p:nvSpPr>
          <p:spPr bwMode="auto">
            <a:xfrm>
              <a:off x="3956050" y="1171576"/>
              <a:ext cx="153988" cy="79375"/>
            </a:xfrm>
            <a:custGeom>
              <a:avLst/>
              <a:gdLst>
                <a:gd name="T0" fmla="*/ 0 w 88"/>
                <a:gd name="T1" fmla="*/ 0 h 45"/>
                <a:gd name="T2" fmla="*/ 22 w 88"/>
                <a:gd name="T3" fmla="*/ 15 h 45"/>
                <a:gd name="T4" fmla="*/ 41 w 88"/>
                <a:gd name="T5" fmla="*/ 45 h 45"/>
                <a:gd name="T6" fmla="*/ 88 w 88"/>
                <a:gd name="T7" fmla="*/ 13 h 45"/>
                <a:gd name="T8" fmla="*/ 0 w 88"/>
                <a:gd name="T9" fmla="*/ 0 h 45"/>
              </a:gdLst>
              <a:ahLst/>
              <a:cxnLst>
                <a:cxn ang="0">
                  <a:pos x="T0" y="T1"/>
                </a:cxn>
                <a:cxn ang="0">
                  <a:pos x="T2" y="T3"/>
                </a:cxn>
                <a:cxn ang="0">
                  <a:pos x="T4" y="T5"/>
                </a:cxn>
                <a:cxn ang="0">
                  <a:pos x="T6" y="T7"/>
                </a:cxn>
                <a:cxn ang="0">
                  <a:pos x="T8" y="T9"/>
                </a:cxn>
              </a:cxnLst>
              <a:rect l="0" t="0" r="r" b="b"/>
              <a:pathLst>
                <a:path w="88" h="45">
                  <a:moveTo>
                    <a:pt x="0" y="0"/>
                  </a:moveTo>
                  <a:cubicBezTo>
                    <a:pt x="8" y="2"/>
                    <a:pt x="16" y="7"/>
                    <a:pt x="22" y="15"/>
                  </a:cubicBezTo>
                  <a:cubicBezTo>
                    <a:pt x="41" y="45"/>
                    <a:pt x="41" y="45"/>
                    <a:pt x="41" y="45"/>
                  </a:cubicBezTo>
                  <a:cubicBezTo>
                    <a:pt x="88" y="13"/>
                    <a:pt x="88" y="13"/>
                    <a:pt x="88" y="13"/>
                  </a:cubicBezTo>
                  <a:cubicBezTo>
                    <a:pt x="60" y="6"/>
                    <a:pt x="30" y="1"/>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13" name="Freeform 107"/>
            <p:cNvSpPr>
              <a:spLocks/>
            </p:cNvSpPr>
            <p:nvPr/>
          </p:nvSpPr>
          <p:spPr bwMode="auto">
            <a:xfrm>
              <a:off x="3872416" y="1171576"/>
              <a:ext cx="147638" cy="123825"/>
            </a:xfrm>
            <a:custGeom>
              <a:avLst/>
              <a:gdLst>
                <a:gd name="T0" fmla="*/ 35 w 84"/>
                <a:gd name="T1" fmla="*/ 0 h 70"/>
                <a:gd name="T2" fmla="*/ 35 w 84"/>
                <a:gd name="T3" fmla="*/ 0 h 70"/>
                <a:gd name="T4" fmla="*/ 4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4" y="19"/>
                  </a:cubicBezTo>
                  <a:cubicBezTo>
                    <a:pt x="1" y="24"/>
                    <a:pt x="0" y="29"/>
                    <a:pt x="0" y="35"/>
                  </a:cubicBezTo>
                  <a:cubicBezTo>
                    <a:pt x="0" y="42"/>
                    <a:pt x="2" y="48"/>
                    <a:pt x="6" y="54"/>
                  </a:cubicBezTo>
                  <a:cubicBezTo>
                    <a:pt x="13" y="65"/>
                    <a:pt x="24" y="70"/>
                    <a:pt x="35" y="70"/>
                  </a:cubicBezTo>
                  <a:cubicBezTo>
                    <a:pt x="42" y="70"/>
                    <a:pt x="49" y="68"/>
                    <a:pt x="55" y="64"/>
                  </a:cubicBezTo>
                  <a:cubicBezTo>
                    <a:pt x="84" y="45"/>
                    <a:pt x="84" y="45"/>
                    <a:pt x="84" y="45"/>
                  </a:cubicBezTo>
                  <a:cubicBezTo>
                    <a:pt x="65" y="15"/>
                    <a:pt x="65" y="15"/>
                    <a:pt x="65" y="15"/>
                  </a:cubicBezTo>
                  <a:cubicBezTo>
                    <a:pt x="59" y="7"/>
                    <a:pt x="51" y="2"/>
                    <a:pt x="43" y="0"/>
                  </a:cubicBezTo>
                  <a:cubicBezTo>
                    <a:pt x="40" y="0"/>
                    <a:pt x="37"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5" name="Group 144"/>
          <p:cNvGrpSpPr>
            <a:grpSpLocks noChangeAspect="1"/>
          </p:cNvGrpSpPr>
          <p:nvPr/>
        </p:nvGrpSpPr>
        <p:grpSpPr>
          <a:xfrm>
            <a:off x="1810254" y="2804982"/>
            <a:ext cx="693234" cy="1544638"/>
            <a:chOff x="3397754" y="2633664"/>
            <a:chExt cx="693234" cy="1544638"/>
          </a:xfrm>
        </p:grpSpPr>
        <p:sp>
          <p:nvSpPr>
            <p:cNvPr id="114" name="Freeform 108"/>
            <p:cNvSpPr>
              <a:spLocks/>
            </p:cNvSpPr>
            <p:nvPr/>
          </p:nvSpPr>
          <p:spPr bwMode="auto">
            <a:xfrm>
              <a:off x="3422650" y="2886076"/>
              <a:ext cx="258763" cy="234950"/>
            </a:xfrm>
            <a:custGeom>
              <a:avLst/>
              <a:gdLst>
                <a:gd name="T0" fmla="*/ 0 w 148"/>
                <a:gd name="T1" fmla="*/ 0 h 135"/>
                <a:gd name="T2" fmla="*/ 79 w 148"/>
                <a:gd name="T3" fmla="*/ 119 h 135"/>
                <a:gd name="T4" fmla="*/ 108 w 148"/>
                <a:gd name="T5" fmla="*/ 135 h 135"/>
                <a:gd name="T6" fmla="*/ 128 w 148"/>
                <a:gd name="T7" fmla="*/ 129 h 135"/>
                <a:gd name="T8" fmla="*/ 137 w 148"/>
                <a:gd name="T9" fmla="*/ 80 h 135"/>
                <a:gd name="T10" fmla="*/ 98 w 148"/>
                <a:gd name="T11" fmla="*/ 20 h 135"/>
                <a:gd name="T12" fmla="*/ 25 w 148"/>
                <a:gd name="T13" fmla="*/ 11 h 135"/>
                <a:gd name="T14" fmla="*/ 0 w 14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5">
                  <a:moveTo>
                    <a:pt x="0" y="0"/>
                  </a:moveTo>
                  <a:cubicBezTo>
                    <a:pt x="79" y="119"/>
                    <a:pt x="79" y="119"/>
                    <a:pt x="79" y="119"/>
                  </a:cubicBezTo>
                  <a:cubicBezTo>
                    <a:pt x="85" y="129"/>
                    <a:pt x="97" y="135"/>
                    <a:pt x="108" y="135"/>
                  </a:cubicBezTo>
                  <a:cubicBezTo>
                    <a:pt x="115" y="135"/>
                    <a:pt x="122" y="133"/>
                    <a:pt x="128" y="129"/>
                  </a:cubicBezTo>
                  <a:cubicBezTo>
                    <a:pt x="144" y="118"/>
                    <a:pt x="148" y="96"/>
                    <a:pt x="137" y="80"/>
                  </a:cubicBezTo>
                  <a:cubicBezTo>
                    <a:pt x="98" y="20"/>
                    <a:pt x="98" y="20"/>
                    <a:pt x="98" y="20"/>
                  </a:cubicBezTo>
                  <a:cubicBezTo>
                    <a:pt x="74" y="14"/>
                    <a:pt x="50" y="11"/>
                    <a:pt x="25" y="11"/>
                  </a:cubicBezTo>
                  <a:cubicBezTo>
                    <a:pt x="15" y="11"/>
                    <a:pt x="6" y="7"/>
                    <a:pt x="0"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09"/>
            <p:cNvSpPr>
              <a:spLocks/>
            </p:cNvSpPr>
            <p:nvPr/>
          </p:nvSpPr>
          <p:spPr bwMode="auto">
            <a:xfrm>
              <a:off x="3409950" y="2633664"/>
              <a:ext cx="344488" cy="179388"/>
            </a:xfrm>
            <a:custGeom>
              <a:avLst/>
              <a:gdLst>
                <a:gd name="T0" fmla="*/ 157 w 197"/>
                <a:gd name="T1" fmla="*/ 0 h 103"/>
                <a:gd name="T2" fmla="*/ 137 w 197"/>
                <a:gd name="T3" fmla="*/ 6 h 103"/>
                <a:gd name="T4" fmla="*/ 12 w 197"/>
                <a:gd name="T5" fmla="*/ 89 h 103"/>
                <a:gd name="T6" fmla="*/ 0 w 197"/>
                <a:gd name="T7" fmla="*/ 103 h 103"/>
                <a:gd name="T8" fmla="*/ 0 w 197"/>
                <a:gd name="T9" fmla="*/ 103 h 103"/>
                <a:gd name="T10" fmla="*/ 12 w 197"/>
                <a:gd name="T11" fmla="*/ 89 h 103"/>
                <a:gd name="T12" fmla="*/ 32 w 197"/>
                <a:gd name="T13" fmla="*/ 83 h 103"/>
                <a:gd name="T14" fmla="*/ 39 w 197"/>
                <a:gd name="T15" fmla="*/ 84 h 103"/>
                <a:gd name="T16" fmla="*/ 128 w 197"/>
                <a:gd name="T17" fmla="*/ 97 h 103"/>
                <a:gd name="T18" fmla="*/ 176 w 197"/>
                <a:gd name="T19" fmla="*/ 65 h 103"/>
                <a:gd name="T20" fmla="*/ 186 w 197"/>
                <a:gd name="T21" fmla="*/ 16 h 103"/>
                <a:gd name="T22" fmla="*/ 157 w 197"/>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3">
                  <a:moveTo>
                    <a:pt x="157" y="0"/>
                  </a:moveTo>
                  <a:cubicBezTo>
                    <a:pt x="150" y="0"/>
                    <a:pt x="143" y="2"/>
                    <a:pt x="137" y="6"/>
                  </a:cubicBezTo>
                  <a:cubicBezTo>
                    <a:pt x="12" y="89"/>
                    <a:pt x="12" y="89"/>
                    <a:pt x="12" y="89"/>
                  </a:cubicBezTo>
                  <a:cubicBezTo>
                    <a:pt x="7" y="93"/>
                    <a:pt x="3" y="98"/>
                    <a:pt x="0" y="103"/>
                  </a:cubicBezTo>
                  <a:cubicBezTo>
                    <a:pt x="0" y="103"/>
                    <a:pt x="0" y="103"/>
                    <a:pt x="0" y="103"/>
                  </a:cubicBezTo>
                  <a:cubicBezTo>
                    <a:pt x="3" y="98"/>
                    <a:pt x="7" y="93"/>
                    <a:pt x="12" y="89"/>
                  </a:cubicBezTo>
                  <a:cubicBezTo>
                    <a:pt x="18" y="85"/>
                    <a:pt x="25" y="83"/>
                    <a:pt x="32" y="83"/>
                  </a:cubicBezTo>
                  <a:cubicBezTo>
                    <a:pt x="34" y="83"/>
                    <a:pt x="37" y="84"/>
                    <a:pt x="39" y="84"/>
                  </a:cubicBezTo>
                  <a:cubicBezTo>
                    <a:pt x="70" y="85"/>
                    <a:pt x="100" y="89"/>
                    <a:pt x="128" y="97"/>
                  </a:cubicBezTo>
                  <a:cubicBezTo>
                    <a:pt x="176" y="65"/>
                    <a:pt x="176" y="65"/>
                    <a:pt x="176" y="65"/>
                  </a:cubicBezTo>
                  <a:cubicBezTo>
                    <a:pt x="193" y="54"/>
                    <a:pt x="197" y="32"/>
                    <a:pt x="186" y="16"/>
                  </a:cubicBezTo>
                  <a:cubicBezTo>
                    <a:pt x="179" y="6"/>
                    <a:pt x="168" y="0"/>
                    <a:pt x="157"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0"/>
            <p:cNvSpPr>
              <a:spLocks/>
            </p:cNvSpPr>
            <p:nvPr/>
          </p:nvSpPr>
          <p:spPr bwMode="auto">
            <a:xfrm>
              <a:off x="3409950" y="2778126"/>
              <a:ext cx="68263" cy="34925"/>
            </a:xfrm>
            <a:custGeom>
              <a:avLst/>
              <a:gdLst>
                <a:gd name="T0" fmla="*/ 32 w 39"/>
                <a:gd name="T1" fmla="*/ 0 h 20"/>
                <a:gd name="T2" fmla="*/ 12 w 39"/>
                <a:gd name="T3" fmla="*/ 6 h 20"/>
                <a:gd name="T4" fmla="*/ 0 w 39"/>
                <a:gd name="T5" fmla="*/ 20 h 20"/>
                <a:gd name="T6" fmla="*/ 32 w 39"/>
                <a:gd name="T7" fmla="*/ 1 h 20"/>
                <a:gd name="T8" fmla="*/ 32 w 39"/>
                <a:gd name="T9" fmla="*/ 1 h 20"/>
                <a:gd name="T10" fmla="*/ 39 w 39"/>
                <a:gd name="T11" fmla="*/ 1 h 20"/>
                <a:gd name="T12" fmla="*/ 32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2" y="0"/>
                  </a:moveTo>
                  <a:cubicBezTo>
                    <a:pt x="25" y="0"/>
                    <a:pt x="18" y="2"/>
                    <a:pt x="12" y="6"/>
                  </a:cubicBezTo>
                  <a:cubicBezTo>
                    <a:pt x="7" y="10"/>
                    <a:pt x="3" y="15"/>
                    <a:pt x="0" y="20"/>
                  </a:cubicBezTo>
                  <a:cubicBezTo>
                    <a:pt x="6" y="9"/>
                    <a:pt x="18" y="1"/>
                    <a:pt x="32" y="1"/>
                  </a:cubicBezTo>
                  <a:cubicBezTo>
                    <a:pt x="32" y="1"/>
                    <a:pt x="32" y="1"/>
                    <a:pt x="32" y="1"/>
                  </a:cubicBezTo>
                  <a:cubicBezTo>
                    <a:pt x="34" y="1"/>
                    <a:pt x="37" y="1"/>
                    <a:pt x="39" y="1"/>
                  </a:cubicBezTo>
                  <a:cubicBezTo>
                    <a:pt x="37" y="1"/>
                    <a:pt x="34" y="0"/>
                    <a:pt x="32"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1"/>
            <p:cNvSpPr>
              <a:spLocks/>
            </p:cNvSpPr>
            <p:nvPr/>
          </p:nvSpPr>
          <p:spPr bwMode="auto">
            <a:xfrm>
              <a:off x="3425825" y="3692526"/>
              <a:ext cx="255588" cy="230188"/>
            </a:xfrm>
            <a:custGeom>
              <a:avLst/>
              <a:gdLst>
                <a:gd name="T0" fmla="*/ 106 w 146"/>
                <a:gd name="T1" fmla="*/ 0 h 132"/>
                <a:gd name="T2" fmla="*/ 77 w 146"/>
                <a:gd name="T3" fmla="*/ 16 h 132"/>
                <a:gd name="T4" fmla="*/ 0 w 146"/>
                <a:gd name="T5" fmla="*/ 132 h 132"/>
                <a:gd name="T6" fmla="*/ 23 w 146"/>
                <a:gd name="T7" fmla="*/ 123 h 132"/>
                <a:gd name="T8" fmla="*/ 97 w 146"/>
                <a:gd name="T9" fmla="*/ 113 h 132"/>
                <a:gd name="T10" fmla="*/ 135 w 146"/>
                <a:gd name="T11" fmla="*/ 55 h 132"/>
                <a:gd name="T12" fmla="*/ 126 w 146"/>
                <a:gd name="T13" fmla="*/ 6 h 132"/>
                <a:gd name="T14" fmla="*/ 106 w 14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2">
                  <a:moveTo>
                    <a:pt x="106" y="0"/>
                  </a:moveTo>
                  <a:cubicBezTo>
                    <a:pt x="95" y="0"/>
                    <a:pt x="83" y="6"/>
                    <a:pt x="77" y="16"/>
                  </a:cubicBezTo>
                  <a:cubicBezTo>
                    <a:pt x="0" y="132"/>
                    <a:pt x="0" y="132"/>
                    <a:pt x="0" y="132"/>
                  </a:cubicBezTo>
                  <a:cubicBezTo>
                    <a:pt x="6" y="126"/>
                    <a:pt x="14" y="123"/>
                    <a:pt x="23" y="123"/>
                  </a:cubicBezTo>
                  <a:cubicBezTo>
                    <a:pt x="48" y="123"/>
                    <a:pt x="73" y="120"/>
                    <a:pt x="97" y="113"/>
                  </a:cubicBezTo>
                  <a:cubicBezTo>
                    <a:pt x="135" y="55"/>
                    <a:pt x="135" y="55"/>
                    <a:pt x="135" y="55"/>
                  </a:cubicBezTo>
                  <a:cubicBezTo>
                    <a:pt x="146" y="39"/>
                    <a:pt x="142" y="17"/>
                    <a:pt x="126" y="6"/>
                  </a:cubicBezTo>
                  <a:cubicBezTo>
                    <a:pt x="120" y="2"/>
                    <a:pt x="113" y="0"/>
                    <a:pt x="106"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p:nvSpPr>
          <p:spPr bwMode="auto">
            <a:xfrm>
              <a:off x="3430588" y="4008439"/>
              <a:ext cx="323850" cy="169863"/>
            </a:xfrm>
            <a:custGeom>
              <a:avLst/>
              <a:gdLst>
                <a:gd name="T0" fmla="*/ 115 w 185"/>
                <a:gd name="T1" fmla="*/ 0 h 97"/>
                <a:gd name="T2" fmla="*/ 32 w 185"/>
                <a:gd name="T3" fmla="*/ 12 h 97"/>
                <a:gd name="T4" fmla="*/ 20 w 185"/>
                <a:gd name="T5" fmla="*/ 15 h 97"/>
                <a:gd name="T6" fmla="*/ 0 w 185"/>
                <a:gd name="T7" fmla="*/ 9 h 97"/>
                <a:gd name="T8" fmla="*/ 125 w 185"/>
                <a:gd name="T9" fmla="*/ 92 h 97"/>
                <a:gd name="T10" fmla="*/ 145 w 185"/>
                <a:gd name="T11" fmla="*/ 97 h 97"/>
                <a:gd name="T12" fmla="*/ 174 w 185"/>
                <a:gd name="T13" fmla="*/ 82 h 97"/>
                <a:gd name="T14" fmla="*/ 164 w 185"/>
                <a:gd name="T15" fmla="*/ 33 h 97"/>
                <a:gd name="T16" fmla="*/ 115 w 185"/>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7">
                  <a:moveTo>
                    <a:pt x="115" y="0"/>
                  </a:moveTo>
                  <a:cubicBezTo>
                    <a:pt x="88" y="7"/>
                    <a:pt x="60" y="12"/>
                    <a:pt x="32" y="12"/>
                  </a:cubicBezTo>
                  <a:cubicBezTo>
                    <a:pt x="28" y="14"/>
                    <a:pt x="24" y="15"/>
                    <a:pt x="20" y="15"/>
                  </a:cubicBezTo>
                  <a:cubicBezTo>
                    <a:pt x="13" y="15"/>
                    <a:pt x="6" y="13"/>
                    <a:pt x="0" y="9"/>
                  </a:cubicBezTo>
                  <a:cubicBezTo>
                    <a:pt x="125" y="92"/>
                    <a:pt x="125" y="92"/>
                    <a:pt x="125" y="92"/>
                  </a:cubicBezTo>
                  <a:cubicBezTo>
                    <a:pt x="131" y="96"/>
                    <a:pt x="138" y="97"/>
                    <a:pt x="145" y="97"/>
                  </a:cubicBezTo>
                  <a:cubicBezTo>
                    <a:pt x="156" y="97"/>
                    <a:pt x="167" y="92"/>
                    <a:pt x="174" y="82"/>
                  </a:cubicBezTo>
                  <a:cubicBezTo>
                    <a:pt x="185" y="65"/>
                    <a:pt x="181" y="44"/>
                    <a:pt x="164" y="33"/>
                  </a:cubicBezTo>
                  <a:cubicBezTo>
                    <a:pt x="115" y="0"/>
                    <a:pt x="115" y="0"/>
                    <a:pt x="115"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p:nvSpPr>
          <p:spPr bwMode="auto">
            <a:xfrm>
              <a:off x="3405188" y="3983039"/>
              <a:ext cx="82550" cy="52388"/>
            </a:xfrm>
            <a:custGeom>
              <a:avLst/>
              <a:gdLst>
                <a:gd name="T0" fmla="*/ 0 w 47"/>
                <a:gd name="T1" fmla="*/ 0 h 30"/>
                <a:gd name="T2" fmla="*/ 15 w 47"/>
                <a:gd name="T3" fmla="*/ 24 h 30"/>
                <a:gd name="T4" fmla="*/ 15 w 47"/>
                <a:gd name="T5" fmla="*/ 24 h 30"/>
                <a:gd name="T6" fmla="*/ 35 w 47"/>
                <a:gd name="T7" fmla="*/ 30 h 30"/>
                <a:gd name="T8" fmla="*/ 47 w 47"/>
                <a:gd name="T9" fmla="*/ 27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9"/>
                    <a:pt x="7" y="18"/>
                    <a:pt x="15" y="24"/>
                  </a:cubicBezTo>
                  <a:cubicBezTo>
                    <a:pt x="15" y="24"/>
                    <a:pt x="15" y="24"/>
                    <a:pt x="15" y="24"/>
                  </a:cubicBezTo>
                  <a:cubicBezTo>
                    <a:pt x="21" y="28"/>
                    <a:pt x="28" y="30"/>
                    <a:pt x="35" y="30"/>
                  </a:cubicBezTo>
                  <a:cubicBezTo>
                    <a:pt x="39" y="30"/>
                    <a:pt x="43" y="29"/>
                    <a:pt x="47" y="27"/>
                  </a:cubicBezTo>
                  <a:cubicBezTo>
                    <a:pt x="43" y="28"/>
                    <a:pt x="39" y="28"/>
                    <a:pt x="35" y="28"/>
                  </a:cubicBezTo>
                  <a:cubicBezTo>
                    <a:pt x="18" y="28"/>
                    <a:pt x="4" y="16"/>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noEditPoints="1"/>
            </p:cNvSpPr>
            <p:nvPr/>
          </p:nvSpPr>
          <p:spPr bwMode="auto">
            <a:xfrm>
              <a:off x="3403600" y="2803526"/>
              <a:ext cx="687388" cy="1204913"/>
            </a:xfrm>
            <a:custGeom>
              <a:avLst/>
              <a:gdLst>
                <a:gd name="T0" fmla="*/ 13 w 393"/>
                <a:gd name="T1" fmla="*/ 640 h 689"/>
                <a:gd name="T2" fmla="*/ 0 w 393"/>
                <a:gd name="T3" fmla="*/ 666 h 689"/>
                <a:gd name="T4" fmla="*/ 1 w 393"/>
                <a:gd name="T5" fmla="*/ 674 h 689"/>
                <a:gd name="T6" fmla="*/ 1 w 393"/>
                <a:gd name="T7" fmla="*/ 668 h 689"/>
                <a:gd name="T8" fmla="*/ 7 w 393"/>
                <a:gd name="T9" fmla="*/ 649 h 689"/>
                <a:gd name="T10" fmla="*/ 7 w 393"/>
                <a:gd name="T11" fmla="*/ 649 h 689"/>
                <a:gd name="T12" fmla="*/ 13 w 393"/>
                <a:gd name="T13" fmla="*/ 640 h 689"/>
                <a:gd name="T14" fmla="*/ 4 w 393"/>
                <a:gd name="T15" fmla="*/ 6 h 689"/>
                <a:gd name="T16" fmla="*/ 0 w 393"/>
                <a:gd name="T17" fmla="*/ 22 h 689"/>
                <a:gd name="T18" fmla="*/ 11 w 393"/>
                <a:gd name="T19" fmla="*/ 47 h 689"/>
                <a:gd name="T20" fmla="*/ 7 w 393"/>
                <a:gd name="T21" fmla="*/ 41 h 689"/>
                <a:gd name="T22" fmla="*/ 1 w 393"/>
                <a:gd name="T23" fmla="*/ 22 h 689"/>
                <a:gd name="T24" fmla="*/ 4 w 393"/>
                <a:gd name="T25" fmla="*/ 6 h 689"/>
                <a:gd name="T26" fmla="*/ 132 w 393"/>
                <a:gd name="T27" fmla="*/ 0 h 689"/>
                <a:gd name="T28" fmla="*/ 85 w 393"/>
                <a:gd name="T29" fmla="*/ 32 h 689"/>
                <a:gd name="T30" fmla="*/ 109 w 393"/>
                <a:gd name="T31" fmla="*/ 67 h 689"/>
                <a:gd name="T32" fmla="*/ 147 w 393"/>
                <a:gd name="T33" fmla="*/ 80 h 689"/>
                <a:gd name="T34" fmla="*/ 273 w 393"/>
                <a:gd name="T35" fmla="*/ 184 h 689"/>
                <a:gd name="T36" fmla="*/ 322 w 393"/>
                <a:gd name="T37" fmla="*/ 344 h 689"/>
                <a:gd name="T38" fmla="*/ 300 w 393"/>
                <a:gd name="T39" fmla="*/ 456 h 689"/>
                <a:gd name="T40" fmla="*/ 196 w 393"/>
                <a:gd name="T41" fmla="*/ 582 h 689"/>
                <a:gd name="T42" fmla="*/ 110 w 393"/>
                <a:gd name="T43" fmla="*/ 621 h 689"/>
                <a:gd name="T44" fmla="*/ 85 w 393"/>
                <a:gd name="T45" fmla="*/ 658 h 689"/>
                <a:gd name="T46" fmla="*/ 131 w 393"/>
                <a:gd name="T47" fmla="*/ 689 h 689"/>
                <a:gd name="T48" fmla="*/ 175 w 393"/>
                <a:gd name="T49" fmla="*/ 674 h 689"/>
                <a:gd name="T50" fmla="*/ 332 w 393"/>
                <a:gd name="T51" fmla="*/ 544 h 689"/>
                <a:gd name="T52" fmla="*/ 393 w 393"/>
                <a:gd name="T53" fmla="*/ 344 h 689"/>
                <a:gd name="T54" fmla="*/ 365 w 393"/>
                <a:gd name="T55" fmla="*/ 205 h 689"/>
                <a:gd name="T56" fmla="*/ 235 w 393"/>
                <a:gd name="T57" fmla="*/ 48 h 689"/>
                <a:gd name="T58" fmla="*/ 132 w 393"/>
                <a:gd name="T59"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9">
                  <a:moveTo>
                    <a:pt x="13" y="640"/>
                  </a:moveTo>
                  <a:cubicBezTo>
                    <a:pt x="5" y="646"/>
                    <a:pt x="0" y="656"/>
                    <a:pt x="0" y="666"/>
                  </a:cubicBezTo>
                  <a:cubicBezTo>
                    <a:pt x="0" y="669"/>
                    <a:pt x="1" y="672"/>
                    <a:pt x="1" y="674"/>
                  </a:cubicBezTo>
                  <a:cubicBezTo>
                    <a:pt x="1" y="672"/>
                    <a:pt x="1" y="670"/>
                    <a:pt x="1" y="668"/>
                  </a:cubicBezTo>
                  <a:cubicBezTo>
                    <a:pt x="1" y="661"/>
                    <a:pt x="3" y="655"/>
                    <a:pt x="7" y="649"/>
                  </a:cubicBezTo>
                  <a:cubicBezTo>
                    <a:pt x="7" y="649"/>
                    <a:pt x="7" y="649"/>
                    <a:pt x="7" y="649"/>
                  </a:cubicBezTo>
                  <a:cubicBezTo>
                    <a:pt x="13" y="640"/>
                    <a:pt x="13" y="640"/>
                    <a:pt x="13" y="640"/>
                  </a:cubicBezTo>
                  <a:moveTo>
                    <a:pt x="4" y="6"/>
                  </a:moveTo>
                  <a:cubicBezTo>
                    <a:pt x="2" y="11"/>
                    <a:pt x="0" y="16"/>
                    <a:pt x="0" y="22"/>
                  </a:cubicBezTo>
                  <a:cubicBezTo>
                    <a:pt x="0" y="32"/>
                    <a:pt x="4" y="41"/>
                    <a:pt x="11" y="47"/>
                  </a:cubicBezTo>
                  <a:cubicBezTo>
                    <a:pt x="7" y="41"/>
                    <a:pt x="7" y="41"/>
                    <a:pt x="7" y="41"/>
                  </a:cubicBezTo>
                  <a:cubicBezTo>
                    <a:pt x="3" y="35"/>
                    <a:pt x="1" y="28"/>
                    <a:pt x="1" y="22"/>
                  </a:cubicBezTo>
                  <a:cubicBezTo>
                    <a:pt x="1" y="16"/>
                    <a:pt x="2" y="11"/>
                    <a:pt x="4" y="6"/>
                  </a:cubicBezTo>
                  <a:moveTo>
                    <a:pt x="132" y="0"/>
                  </a:moveTo>
                  <a:cubicBezTo>
                    <a:pt x="85" y="32"/>
                    <a:pt x="85" y="32"/>
                    <a:pt x="85" y="32"/>
                  </a:cubicBezTo>
                  <a:cubicBezTo>
                    <a:pt x="109" y="67"/>
                    <a:pt x="109" y="67"/>
                    <a:pt x="109" y="67"/>
                  </a:cubicBezTo>
                  <a:cubicBezTo>
                    <a:pt x="122" y="71"/>
                    <a:pt x="135" y="75"/>
                    <a:pt x="147" y="80"/>
                  </a:cubicBezTo>
                  <a:cubicBezTo>
                    <a:pt x="199" y="102"/>
                    <a:pt x="242" y="138"/>
                    <a:pt x="273" y="184"/>
                  </a:cubicBezTo>
                  <a:cubicBezTo>
                    <a:pt x="304" y="230"/>
                    <a:pt x="322" y="285"/>
                    <a:pt x="322" y="344"/>
                  </a:cubicBezTo>
                  <a:cubicBezTo>
                    <a:pt x="322" y="384"/>
                    <a:pt x="314" y="422"/>
                    <a:pt x="300" y="456"/>
                  </a:cubicBezTo>
                  <a:cubicBezTo>
                    <a:pt x="278" y="507"/>
                    <a:pt x="242" y="551"/>
                    <a:pt x="196" y="582"/>
                  </a:cubicBezTo>
                  <a:cubicBezTo>
                    <a:pt x="170" y="600"/>
                    <a:pt x="141" y="613"/>
                    <a:pt x="110" y="621"/>
                  </a:cubicBezTo>
                  <a:cubicBezTo>
                    <a:pt x="85" y="658"/>
                    <a:pt x="85" y="658"/>
                    <a:pt x="85" y="658"/>
                  </a:cubicBezTo>
                  <a:cubicBezTo>
                    <a:pt x="131" y="689"/>
                    <a:pt x="131" y="689"/>
                    <a:pt x="131" y="689"/>
                  </a:cubicBezTo>
                  <a:cubicBezTo>
                    <a:pt x="146" y="685"/>
                    <a:pt x="161" y="680"/>
                    <a:pt x="175" y="674"/>
                  </a:cubicBezTo>
                  <a:cubicBezTo>
                    <a:pt x="239" y="646"/>
                    <a:pt x="293" y="601"/>
                    <a:pt x="332" y="544"/>
                  </a:cubicBezTo>
                  <a:cubicBezTo>
                    <a:pt x="370" y="487"/>
                    <a:pt x="393" y="418"/>
                    <a:pt x="393" y="344"/>
                  </a:cubicBezTo>
                  <a:cubicBezTo>
                    <a:pt x="393" y="295"/>
                    <a:pt x="383" y="248"/>
                    <a:pt x="365" y="205"/>
                  </a:cubicBezTo>
                  <a:cubicBezTo>
                    <a:pt x="338" y="141"/>
                    <a:pt x="292" y="87"/>
                    <a:pt x="235" y="48"/>
                  </a:cubicBezTo>
                  <a:cubicBezTo>
                    <a:pt x="204" y="27"/>
                    <a:pt x="169" y="11"/>
                    <a:pt x="132"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p:nvSpPr>
          <p:spPr bwMode="auto">
            <a:xfrm>
              <a:off x="3405188" y="2841626"/>
              <a:ext cx="188913" cy="79375"/>
            </a:xfrm>
            <a:custGeom>
              <a:avLst/>
              <a:gdLst>
                <a:gd name="T0" fmla="*/ 0 w 108"/>
                <a:gd name="T1" fmla="*/ 0 h 45"/>
                <a:gd name="T2" fmla="*/ 6 w 108"/>
                <a:gd name="T3" fmla="*/ 19 h 45"/>
                <a:gd name="T4" fmla="*/ 10 w 108"/>
                <a:gd name="T5" fmla="*/ 25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6"/>
                    <a:pt x="2" y="13"/>
                    <a:pt x="6" y="19"/>
                  </a:cubicBezTo>
                  <a:cubicBezTo>
                    <a:pt x="10" y="25"/>
                    <a:pt x="10" y="25"/>
                    <a:pt x="10" y="25"/>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29"/>
                    <a:pt x="6" y="19"/>
                  </a:cubicBezTo>
                  <a:cubicBezTo>
                    <a:pt x="2" y="13"/>
                    <a:pt x="0" y="6"/>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116"/>
            <p:cNvSpPr>
              <a:spLocks/>
            </p:cNvSpPr>
            <p:nvPr/>
          </p:nvSpPr>
          <p:spPr bwMode="auto">
            <a:xfrm>
              <a:off x="3478213" y="2779714"/>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23" name="Freeform 117"/>
            <p:cNvSpPr>
              <a:spLocks/>
            </p:cNvSpPr>
            <p:nvPr/>
          </p:nvSpPr>
          <p:spPr bwMode="auto">
            <a:xfrm>
              <a:off x="3397754" y="2779714"/>
              <a:ext cx="146050" cy="123825"/>
            </a:xfrm>
            <a:custGeom>
              <a:avLst/>
              <a:gdLst>
                <a:gd name="T0" fmla="*/ 35 w 84"/>
                <a:gd name="T1" fmla="*/ 0 h 70"/>
                <a:gd name="T2" fmla="*/ 35 w 84"/>
                <a:gd name="T3" fmla="*/ 0 h 70"/>
                <a:gd name="T4" fmla="*/ 3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29"/>
                    <a:pt x="0" y="35"/>
                  </a:cubicBezTo>
                  <a:cubicBezTo>
                    <a:pt x="0" y="41"/>
                    <a:pt x="2" y="48"/>
                    <a:pt x="6" y="54"/>
                  </a:cubicBezTo>
                  <a:cubicBezTo>
                    <a:pt x="12" y="64"/>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7"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p:nvSpPr>
          <p:spPr bwMode="auto">
            <a:xfrm>
              <a:off x="3414713" y="3889376"/>
              <a:ext cx="180975" cy="65088"/>
            </a:xfrm>
            <a:custGeom>
              <a:avLst/>
              <a:gdLst>
                <a:gd name="T0" fmla="*/ 103 w 103"/>
                <a:gd name="T1" fmla="*/ 0 h 37"/>
                <a:gd name="T2" fmla="*/ 29 w 103"/>
                <a:gd name="T3" fmla="*/ 10 h 37"/>
                <a:gd name="T4" fmla="*/ 6 w 103"/>
                <a:gd name="T5" fmla="*/ 19 h 37"/>
                <a:gd name="T6" fmla="*/ 0 w 103"/>
                <a:gd name="T7" fmla="*/ 28 h 37"/>
                <a:gd name="T8" fmla="*/ 29 w 103"/>
                <a:gd name="T9" fmla="*/ 12 h 37"/>
                <a:gd name="T10" fmla="*/ 49 w 103"/>
                <a:gd name="T11" fmla="*/ 18 h 37"/>
                <a:gd name="T12" fmla="*/ 78 w 103"/>
                <a:gd name="T13" fmla="*/ 37 h 37"/>
                <a:gd name="T14" fmla="*/ 103 w 10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7">
                  <a:moveTo>
                    <a:pt x="103" y="0"/>
                  </a:moveTo>
                  <a:cubicBezTo>
                    <a:pt x="79" y="7"/>
                    <a:pt x="54" y="10"/>
                    <a:pt x="29" y="10"/>
                  </a:cubicBezTo>
                  <a:cubicBezTo>
                    <a:pt x="20" y="10"/>
                    <a:pt x="12" y="13"/>
                    <a:pt x="6" y="19"/>
                  </a:cubicBezTo>
                  <a:cubicBezTo>
                    <a:pt x="0" y="28"/>
                    <a:pt x="0" y="28"/>
                    <a:pt x="0" y="28"/>
                  </a:cubicBezTo>
                  <a:cubicBezTo>
                    <a:pt x="6" y="17"/>
                    <a:pt x="18" y="12"/>
                    <a:pt x="29" y="12"/>
                  </a:cubicBezTo>
                  <a:cubicBezTo>
                    <a:pt x="36" y="12"/>
                    <a:pt x="43" y="14"/>
                    <a:pt x="49" y="18"/>
                  </a:cubicBezTo>
                  <a:cubicBezTo>
                    <a:pt x="78" y="37"/>
                    <a:pt x="78" y="37"/>
                    <a:pt x="78" y="37"/>
                  </a:cubicBezTo>
                  <a:cubicBezTo>
                    <a:pt x="103" y="0"/>
                    <a:pt x="103" y="0"/>
                    <a:pt x="103"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p:nvSpPr>
          <p:spPr bwMode="auto">
            <a:xfrm>
              <a:off x="3487738" y="3954464"/>
              <a:ext cx="144463" cy="74613"/>
            </a:xfrm>
            <a:custGeom>
              <a:avLst/>
              <a:gdLst>
                <a:gd name="T0" fmla="*/ 37 w 83"/>
                <a:gd name="T1" fmla="*/ 0 h 43"/>
                <a:gd name="T2" fmla="*/ 17 w 83"/>
                <a:gd name="T3" fmla="*/ 30 h 43"/>
                <a:gd name="T4" fmla="*/ 0 w 83"/>
                <a:gd name="T5" fmla="*/ 43 h 43"/>
                <a:gd name="T6" fmla="*/ 83 w 83"/>
                <a:gd name="T7" fmla="*/ 31 h 43"/>
                <a:gd name="T8" fmla="*/ 37 w 83"/>
                <a:gd name="T9" fmla="*/ 0 h 43"/>
              </a:gdLst>
              <a:ahLst/>
              <a:cxnLst>
                <a:cxn ang="0">
                  <a:pos x="T0" y="T1"/>
                </a:cxn>
                <a:cxn ang="0">
                  <a:pos x="T2" y="T3"/>
                </a:cxn>
                <a:cxn ang="0">
                  <a:pos x="T4" y="T5"/>
                </a:cxn>
                <a:cxn ang="0">
                  <a:pos x="T6" y="T7"/>
                </a:cxn>
                <a:cxn ang="0">
                  <a:pos x="T8" y="T9"/>
                </a:cxn>
              </a:cxnLst>
              <a:rect l="0" t="0" r="r" b="b"/>
              <a:pathLst>
                <a:path w="83" h="43">
                  <a:moveTo>
                    <a:pt x="37" y="0"/>
                  </a:moveTo>
                  <a:cubicBezTo>
                    <a:pt x="17" y="30"/>
                    <a:pt x="17" y="30"/>
                    <a:pt x="17" y="30"/>
                  </a:cubicBezTo>
                  <a:cubicBezTo>
                    <a:pt x="13" y="36"/>
                    <a:pt x="7" y="41"/>
                    <a:pt x="0" y="43"/>
                  </a:cubicBezTo>
                  <a:cubicBezTo>
                    <a:pt x="28" y="43"/>
                    <a:pt x="56" y="38"/>
                    <a:pt x="83" y="31"/>
                  </a:cubicBezTo>
                  <a:cubicBezTo>
                    <a:pt x="37" y="0"/>
                    <a:pt x="37" y="0"/>
                    <a:pt x="37"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p:nvSpPr>
          <p:spPr bwMode="auto">
            <a:xfrm>
              <a:off x="3397754" y="3910014"/>
              <a:ext cx="146050" cy="122238"/>
            </a:xfrm>
            <a:custGeom>
              <a:avLst/>
              <a:gdLst>
                <a:gd name="T0" fmla="*/ 35 w 84"/>
                <a:gd name="T1" fmla="*/ 0 h 69"/>
                <a:gd name="T2" fmla="*/ 6 w 84"/>
                <a:gd name="T3" fmla="*/ 16 h 69"/>
                <a:gd name="T4" fmla="*/ 6 w 84"/>
                <a:gd name="T5" fmla="*/ 16 h 69"/>
                <a:gd name="T6" fmla="*/ 0 w 84"/>
                <a:gd name="T7" fmla="*/ 35 h 69"/>
                <a:gd name="T8" fmla="*/ 0 w 84"/>
                <a:gd name="T9" fmla="*/ 41 h 69"/>
                <a:gd name="T10" fmla="*/ 35 w 84"/>
                <a:gd name="T11" fmla="*/ 69 h 69"/>
                <a:gd name="T12" fmla="*/ 47 w 84"/>
                <a:gd name="T13" fmla="*/ 68 h 69"/>
                <a:gd name="T14" fmla="*/ 64 w 84"/>
                <a:gd name="T15" fmla="*/ 55 h 69"/>
                <a:gd name="T16" fmla="*/ 84 w 84"/>
                <a:gd name="T17" fmla="*/ 25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5"/>
                    <a:pt x="6" y="16"/>
                  </a:cubicBezTo>
                  <a:cubicBezTo>
                    <a:pt x="6" y="16"/>
                    <a:pt x="6" y="16"/>
                    <a:pt x="6" y="16"/>
                  </a:cubicBezTo>
                  <a:cubicBezTo>
                    <a:pt x="2" y="22"/>
                    <a:pt x="0" y="28"/>
                    <a:pt x="0" y="35"/>
                  </a:cubicBezTo>
                  <a:cubicBezTo>
                    <a:pt x="0" y="37"/>
                    <a:pt x="0" y="39"/>
                    <a:pt x="0" y="41"/>
                  </a:cubicBezTo>
                  <a:cubicBezTo>
                    <a:pt x="4" y="57"/>
                    <a:pt x="18" y="69"/>
                    <a:pt x="35" y="69"/>
                  </a:cubicBezTo>
                  <a:cubicBezTo>
                    <a:pt x="39" y="69"/>
                    <a:pt x="43" y="69"/>
                    <a:pt x="47" y="68"/>
                  </a:cubicBezTo>
                  <a:cubicBezTo>
                    <a:pt x="54" y="66"/>
                    <a:pt x="60" y="61"/>
                    <a:pt x="64" y="55"/>
                  </a:cubicBezTo>
                  <a:cubicBezTo>
                    <a:pt x="84" y="25"/>
                    <a:pt x="84" y="25"/>
                    <a:pt x="84" y="25"/>
                  </a:cubicBezTo>
                  <a:cubicBezTo>
                    <a:pt x="55" y="6"/>
                    <a:pt x="55" y="6"/>
                    <a:pt x="55" y="6"/>
                  </a:cubicBezTo>
                  <a:cubicBezTo>
                    <a:pt x="49" y="2"/>
                    <a:pt x="42"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6" name="Group 135"/>
          <p:cNvGrpSpPr>
            <a:grpSpLocks noChangeAspect="1"/>
          </p:cNvGrpSpPr>
          <p:nvPr/>
        </p:nvGrpSpPr>
        <p:grpSpPr>
          <a:xfrm>
            <a:off x="3341688" y="1198432"/>
            <a:ext cx="694822" cy="841375"/>
            <a:chOff x="4929188" y="1027114"/>
            <a:chExt cx="694822" cy="841375"/>
          </a:xfrm>
        </p:grpSpPr>
        <p:sp>
          <p:nvSpPr>
            <p:cNvPr id="127" name="Freeform 121"/>
            <p:cNvSpPr>
              <a:spLocks noEditPoints="1"/>
            </p:cNvSpPr>
            <p:nvPr/>
          </p:nvSpPr>
          <p:spPr bwMode="auto">
            <a:xfrm>
              <a:off x="4929188" y="1187451"/>
              <a:ext cx="687388" cy="681038"/>
            </a:xfrm>
            <a:custGeom>
              <a:avLst/>
              <a:gdLst>
                <a:gd name="T0" fmla="*/ 266 w 393"/>
                <a:gd name="T1" fmla="*/ 8 h 389"/>
                <a:gd name="T2" fmla="*/ 219 w 393"/>
                <a:gd name="T3" fmla="*/ 24 h 389"/>
                <a:gd name="T4" fmla="*/ 61 w 393"/>
                <a:gd name="T5" fmla="*/ 154 h 389"/>
                <a:gd name="T6" fmla="*/ 0 w 393"/>
                <a:gd name="T7" fmla="*/ 354 h 389"/>
                <a:gd name="T8" fmla="*/ 36 w 393"/>
                <a:gd name="T9" fmla="*/ 389 h 389"/>
                <a:gd name="T10" fmla="*/ 71 w 393"/>
                <a:gd name="T11" fmla="*/ 354 h 389"/>
                <a:gd name="T12" fmla="*/ 94 w 393"/>
                <a:gd name="T13" fmla="*/ 242 h 389"/>
                <a:gd name="T14" fmla="*/ 198 w 393"/>
                <a:gd name="T15" fmla="*/ 116 h 389"/>
                <a:gd name="T16" fmla="*/ 279 w 393"/>
                <a:gd name="T17" fmla="*/ 78 h 389"/>
                <a:gd name="T18" fmla="*/ 308 w 393"/>
                <a:gd name="T19" fmla="*/ 39 h 389"/>
                <a:gd name="T20" fmla="*/ 266 w 393"/>
                <a:gd name="T21" fmla="*/ 8 h 389"/>
                <a:gd name="T22" fmla="*/ 375 w 393"/>
                <a:gd name="T23" fmla="*/ 0 h 389"/>
                <a:gd name="T24" fmla="*/ 378 w 393"/>
                <a:gd name="T25" fmla="*/ 3 h 389"/>
                <a:gd name="T26" fmla="*/ 378 w 393"/>
                <a:gd name="T27" fmla="*/ 3 h 389"/>
                <a:gd name="T28" fmla="*/ 392 w 393"/>
                <a:gd name="T29" fmla="*/ 32 h 389"/>
                <a:gd name="T30" fmla="*/ 386 w 393"/>
                <a:gd name="T31" fmla="*/ 52 h 389"/>
                <a:gd name="T32" fmla="*/ 386 w 393"/>
                <a:gd name="T33" fmla="*/ 52 h 389"/>
                <a:gd name="T34" fmla="*/ 382 w 393"/>
                <a:gd name="T35" fmla="*/ 57 h 389"/>
                <a:gd name="T36" fmla="*/ 393 w 393"/>
                <a:gd name="T37" fmla="*/ 32 h 389"/>
                <a:gd name="T38" fmla="*/ 375 w 393"/>
                <a:gd name="T3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9">
                  <a:moveTo>
                    <a:pt x="266" y="8"/>
                  </a:moveTo>
                  <a:cubicBezTo>
                    <a:pt x="250" y="13"/>
                    <a:pt x="234" y="18"/>
                    <a:pt x="219" y="24"/>
                  </a:cubicBezTo>
                  <a:cubicBezTo>
                    <a:pt x="154" y="52"/>
                    <a:pt x="100" y="97"/>
                    <a:pt x="61" y="154"/>
                  </a:cubicBezTo>
                  <a:cubicBezTo>
                    <a:pt x="23" y="211"/>
                    <a:pt x="0" y="280"/>
                    <a:pt x="0" y="354"/>
                  </a:cubicBezTo>
                  <a:cubicBezTo>
                    <a:pt x="0" y="373"/>
                    <a:pt x="16" y="389"/>
                    <a:pt x="36" y="389"/>
                  </a:cubicBezTo>
                  <a:cubicBezTo>
                    <a:pt x="55" y="389"/>
                    <a:pt x="71" y="373"/>
                    <a:pt x="71" y="354"/>
                  </a:cubicBezTo>
                  <a:cubicBezTo>
                    <a:pt x="71" y="314"/>
                    <a:pt x="79" y="276"/>
                    <a:pt x="94" y="242"/>
                  </a:cubicBezTo>
                  <a:cubicBezTo>
                    <a:pt x="115" y="191"/>
                    <a:pt x="152" y="147"/>
                    <a:pt x="198" y="116"/>
                  </a:cubicBezTo>
                  <a:cubicBezTo>
                    <a:pt x="222" y="99"/>
                    <a:pt x="250" y="86"/>
                    <a:pt x="279" y="78"/>
                  </a:cubicBezTo>
                  <a:cubicBezTo>
                    <a:pt x="308" y="39"/>
                    <a:pt x="308" y="39"/>
                    <a:pt x="308" y="39"/>
                  </a:cubicBezTo>
                  <a:cubicBezTo>
                    <a:pt x="266" y="8"/>
                    <a:pt x="266" y="8"/>
                    <a:pt x="266" y="8"/>
                  </a:cubicBezTo>
                  <a:moveTo>
                    <a:pt x="375" y="0"/>
                  </a:moveTo>
                  <a:cubicBezTo>
                    <a:pt x="378" y="3"/>
                    <a:pt x="378" y="3"/>
                    <a:pt x="378" y="3"/>
                  </a:cubicBezTo>
                  <a:cubicBezTo>
                    <a:pt x="378" y="3"/>
                    <a:pt x="378" y="3"/>
                    <a:pt x="378" y="3"/>
                  </a:cubicBezTo>
                  <a:cubicBezTo>
                    <a:pt x="388" y="10"/>
                    <a:pt x="393" y="21"/>
                    <a:pt x="392" y="32"/>
                  </a:cubicBezTo>
                  <a:cubicBezTo>
                    <a:pt x="392" y="39"/>
                    <a:pt x="390" y="46"/>
                    <a:pt x="386" y="52"/>
                  </a:cubicBezTo>
                  <a:cubicBezTo>
                    <a:pt x="386" y="52"/>
                    <a:pt x="386" y="52"/>
                    <a:pt x="386" y="52"/>
                  </a:cubicBezTo>
                  <a:cubicBezTo>
                    <a:pt x="382" y="57"/>
                    <a:pt x="382" y="57"/>
                    <a:pt x="382" y="57"/>
                  </a:cubicBezTo>
                  <a:cubicBezTo>
                    <a:pt x="389" y="51"/>
                    <a:pt x="393" y="42"/>
                    <a:pt x="393" y="32"/>
                  </a:cubicBezTo>
                  <a:cubicBezTo>
                    <a:pt x="393" y="18"/>
                    <a:pt x="386" y="6"/>
                    <a:pt x="375"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p:nvSpPr>
          <p:spPr bwMode="auto">
            <a:xfrm>
              <a:off x="5272088" y="1027114"/>
              <a:ext cx="312738" cy="174625"/>
            </a:xfrm>
            <a:custGeom>
              <a:avLst/>
              <a:gdLst>
                <a:gd name="T0" fmla="*/ 40 w 179"/>
                <a:gd name="T1" fmla="*/ 0 h 100"/>
                <a:gd name="T2" fmla="*/ 12 w 179"/>
                <a:gd name="T3" fmla="*/ 14 h 100"/>
                <a:gd name="T4" fmla="*/ 19 w 179"/>
                <a:gd name="T5" fmla="*/ 63 h 100"/>
                <a:gd name="T6" fmla="*/ 70 w 179"/>
                <a:gd name="T7" fmla="*/ 100 h 100"/>
                <a:gd name="T8" fmla="*/ 159 w 179"/>
                <a:gd name="T9" fmla="*/ 88 h 100"/>
                <a:gd name="T10" fmla="*/ 161 w 179"/>
                <a:gd name="T11" fmla="*/ 88 h 100"/>
                <a:gd name="T12" fmla="*/ 164 w 179"/>
                <a:gd name="T13" fmla="*/ 88 h 100"/>
                <a:gd name="T14" fmla="*/ 179 w 179"/>
                <a:gd name="T15" fmla="*/ 92 h 100"/>
                <a:gd name="T16" fmla="*/ 61 w 179"/>
                <a:gd name="T17" fmla="*/ 6 h 100"/>
                <a:gd name="T18" fmla="*/ 40 w 179"/>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0">
                  <a:moveTo>
                    <a:pt x="40" y="0"/>
                  </a:moveTo>
                  <a:cubicBezTo>
                    <a:pt x="30" y="0"/>
                    <a:pt x="19" y="5"/>
                    <a:pt x="12" y="14"/>
                  </a:cubicBezTo>
                  <a:cubicBezTo>
                    <a:pt x="0" y="30"/>
                    <a:pt x="4" y="52"/>
                    <a:pt x="19" y="63"/>
                  </a:cubicBezTo>
                  <a:cubicBezTo>
                    <a:pt x="70" y="100"/>
                    <a:pt x="70" y="100"/>
                    <a:pt x="70" y="100"/>
                  </a:cubicBezTo>
                  <a:cubicBezTo>
                    <a:pt x="98" y="93"/>
                    <a:pt x="128" y="88"/>
                    <a:pt x="159" y="88"/>
                  </a:cubicBezTo>
                  <a:cubicBezTo>
                    <a:pt x="160" y="88"/>
                    <a:pt x="161" y="88"/>
                    <a:pt x="161" y="88"/>
                  </a:cubicBezTo>
                  <a:cubicBezTo>
                    <a:pt x="162" y="88"/>
                    <a:pt x="163" y="88"/>
                    <a:pt x="164" y="88"/>
                  </a:cubicBezTo>
                  <a:cubicBezTo>
                    <a:pt x="169" y="89"/>
                    <a:pt x="174" y="90"/>
                    <a:pt x="179" y="92"/>
                  </a:cubicBezTo>
                  <a:cubicBezTo>
                    <a:pt x="61" y="6"/>
                    <a:pt x="61" y="6"/>
                    <a:pt x="61" y="6"/>
                  </a:cubicBezTo>
                  <a:cubicBezTo>
                    <a:pt x="55" y="2"/>
                    <a:pt x="48" y="0"/>
                    <a:pt x="4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noEditPoints="1"/>
            </p:cNvSpPr>
            <p:nvPr/>
          </p:nvSpPr>
          <p:spPr bwMode="auto">
            <a:xfrm>
              <a:off x="5394325" y="1181101"/>
              <a:ext cx="196850" cy="74613"/>
            </a:xfrm>
            <a:custGeom>
              <a:avLst/>
              <a:gdLst>
                <a:gd name="T0" fmla="*/ 94 w 112"/>
                <a:gd name="T1" fmla="*/ 0 h 43"/>
                <a:gd name="T2" fmla="*/ 112 w 112"/>
                <a:gd name="T3" fmla="*/ 7 h 43"/>
                <a:gd name="T4" fmla="*/ 109 w 112"/>
                <a:gd name="T5" fmla="*/ 4 h 43"/>
                <a:gd name="T6" fmla="*/ 94 w 112"/>
                <a:gd name="T7" fmla="*/ 0 h 43"/>
                <a:gd name="T8" fmla="*/ 89 w 112"/>
                <a:gd name="T9" fmla="*/ 0 h 43"/>
                <a:gd name="T10" fmla="*/ 0 w 112"/>
                <a:gd name="T11" fmla="*/ 12 h 43"/>
                <a:gd name="T12" fmla="*/ 42 w 112"/>
                <a:gd name="T13" fmla="*/ 43 h 43"/>
                <a:gd name="T14" fmla="*/ 63 w 112"/>
                <a:gd name="T15" fmla="*/ 15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1"/>
                    <a:pt x="106" y="3"/>
                    <a:pt x="112" y="7"/>
                  </a:cubicBezTo>
                  <a:cubicBezTo>
                    <a:pt x="109" y="4"/>
                    <a:pt x="109" y="4"/>
                    <a:pt x="109" y="4"/>
                  </a:cubicBezTo>
                  <a:cubicBezTo>
                    <a:pt x="104" y="2"/>
                    <a:pt x="99" y="1"/>
                    <a:pt x="94" y="0"/>
                  </a:cubicBezTo>
                  <a:moveTo>
                    <a:pt x="89" y="0"/>
                  </a:moveTo>
                  <a:cubicBezTo>
                    <a:pt x="58" y="0"/>
                    <a:pt x="28" y="5"/>
                    <a:pt x="0" y="12"/>
                  </a:cubicBezTo>
                  <a:cubicBezTo>
                    <a:pt x="42" y="43"/>
                    <a:pt x="42" y="43"/>
                    <a:pt x="42" y="43"/>
                  </a:cubicBezTo>
                  <a:cubicBezTo>
                    <a:pt x="63" y="15"/>
                    <a:pt x="63" y="15"/>
                    <a:pt x="63" y="15"/>
                  </a:cubicBezTo>
                  <a:cubicBezTo>
                    <a:pt x="69" y="6"/>
                    <a:pt x="79" y="1"/>
                    <a:pt x="89"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p:nvSpPr>
          <p:spPr bwMode="auto">
            <a:xfrm>
              <a:off x="5330825" y="1287464"/>
              <a:ext cx="266700" cy="230188"/>
            </a:xfrm>
            <a:custGeom>
              <a:avLst/>
              <a:gdLst>
                <a:gd name="T0" fmla="*/ 153 w 153"/>
                <a:gd name="T1" fmla="*/ 0 h 131"/>
                <a:gd name="T2" fmla="*/ 129 w 153"/>
                <a:gd name="T3" fmla="*/ 10 h 131"/>
                <a:gd name="T4" fmla="*/ 50 w 153"/>
                <a:gd name="T5" fmla="*/ 21 h 131"/>
                <a:gd name="T6" fmla="*/ 11 w 153"/>
                <a:gd name="T7" fmla="*/ 74 h 131"/>
                <a:gd name="T8" fmla="*/ 19 w 153"/>
                <a:gd name="T9" fmla="*/ 124 h 131"/>
                <a:gd name="T10" fmla="*/ 40 w 153"/>
                <a:gd name="T11" fmla="*/ 131 h 131"/>
                <a:gd name="T12" fmla="*/ 68 w 153"/>
                <a:gd name="T13" fmla="*/ 116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6"/>
                    <a:pt x="138" y="10"/>
                    <a:pt x="129" y="10"/>
                  </a:cubicBezTo>
                  <a:cubicBezTo>
                    <a:pt x="102" y="10"/>
                    <a:pt x="75" y="14"/>
                    <a:pt x="50" y="21"/>
                  </a:cubicBezTo>
                  <a:cubicBezTo>
                    <a:pt x="11" y="74"/>
                    <a:pt x="11" y="74"/>
                    <a:pt x="11" y="74"/>
                  </a:cubicBezTo>
                  <a:cubicBezTo>
                    <a:pt x="0" y="90"/>
                    <a:pt x="3" y="112"/>
                    <a:pt x="19" y="124"/>
                  </a:cubicBezTo>
                  <a:cubicBezTo>
                    <a:pt x="25" y="128"/>
                    <a:pt x="32" y="131"/>
                    <a:pt x="40" y="131"/>
                  </a:cubicBezTo>
                  <a:cubicBezTo>
                    <a:pt x="50" y="131"/>
                    <a:pt x="61" y="126"/>
                    <a:pt x="68" y="116"/>
                  </a:cubicBezTo>
                  <a:cubicBezTo>
                    <a:pt x="153" y="0"/>
                    <a:pt x="153" y="0"/>
                    <a:pt x="15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5"/>
            <p:cNvSpPr>
              <a:spLocks/>
            </p:cNvSpPr>
            <p:nvPr/>
          </p:nvSpPr>
          <p:spPr bwMode="auto">
            <a:xfrm>
              <a:off x="5418138" y="1255714"/>
              <a:ext cx="187325" cy="68263"/>
            </a:xfrm>
            <a:custGeom>
              <a:avLst/>
              <a:gdLst>
                <a:gd name="T0" fmla="*/ 29 w 107"/>
                <a:gd name="T1" fmla="*/ 0 h 39"/>
                <a:gd name="T2" fmla="*/ 0 w 107"/>
                <a:gd name="T3" fmla="*/ 39 h 39"/>
                <a:gd name="T4" fmla="*/ 79 w 107"/>
                <a:gd name="T5" fmla="*/ 28 h 39"/>
                <a:gd name="T6" fmla="*/ 103 w 107"/>
                <a:gd name="T7" fmla="*/ 18 h 39"/>
                <a:gd name="T8" fmla="*/ 107 w 107"/>
                <a:gd name="T9" fmla="*/ 13 h 39"/>
                <a:gd name="T10" fmla="*/ 78 w 107"/>
                <a:gd name="T11" fmla="*/ 28 h 39"/>
                <a:gd name="T12" fmla="*/ 57 w 107"/>
                <a:gd name="T13" fmla="*/ 21 h 39"/>
                <a:gd name="T14" fmla="*/ 29 w 10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9">
                  <a:moveTo>
                    <a:pt x="29" y="0"/>
                  </a:moveTo>
                  <a:cubicBezTo>
                    <a:pt x="0" y="39"/>
                    <a:pt x="0" y="39"/>
                    <a:pt x="0" y="39"/>
                  </a:cubicBezTo>
                  <a:cubicBezTo>
                    <a:pt x="25" y="32"/>
                    <a:pt x="52" y="28"/>
                    <a:pt x="79" y="28"/>
                  </a:cubicBezTo>
                  <a:cubicBezTo>
                    <a:pt x="88" y="28"/>
                    <a:pt x="97" y="24"/>
                    <a:pt x="103" y="18"/>
                  </a:cubicBezTo>
                  <a:cubicBezTo>
                    <a:pt x="107" y="13"/>
                    <a:pt x="107" y="13"/>
                    <a:pt x="107" y="13"/>
                  </a:cubicBezTo>
                  <a:cubicBezTo>
                    <a:pt x="100" y="23"/>
                    <a:pt x="89" y="28"/>
                    <a:pt x="78" y="28"/>
                  </a:cubicBezTo>
                  <a:cubicBezTo>
                    <a:pt x="71" y="28"/>
                    <a:pt x="64" y="26"/>
                    <a:pt x="57" y="21"/>
                  </a:cubicBezTo>
                  <a:cubicBezTo>
                    <a:pt x="29" y="0"/>
                    <a:pt x="29" y="0"/>
                    <a:pt x="29"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p:nvSpPr>
          <p:spPr bwMode="auto">
            <a:xfrm>
              <a:off x="5549900" y="1181101"/>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7"/>
            <p:cNvSpPr>
              <a:spLocks/>
            </p:cNvSpPr>
            <p:nvPr/>
          </p:nvSpPr>
          <p:spPr bwMode="auto">
            <a:xfrm>
              <a:off x="5476372" y="1181101"/>
              <a:ext cx="147638" cy="123825"/>
            </a:xfrm>
            <a:custGeom>
              <a:avLst/>
              <a:gdLst>
                <a:gd name="T0" fmla="*/ 50 w 85"/>
                <a:gd name="T1" fmla="*/ 0 h 71"/>
                <a:gd name="T2" fmla="*/ 47 w 85"/>
                <a:gd name="T3" fmla="*/ 0 h 71"/>
                <a:gd name="T4" fmla="*/ 21 w 85"/>
                <a:gd name="T5" fmla="*/ 15 h 71"/>
                <a:gd name="T6" fmla="*/ 0 w 85"/>
                <a:gd name="T7" fmla="*/ 43 h 71"/>
                <a:gd name="T8" fmla="*/ 28 w 85"/>
                <a:gd name="T9" fmla="*/ 64 h 71"/>
                <a:gd name="T10" fmla="*/ 49 w 85"/>
                <a:gd name="T11" fmla="*/ 71 h 71"/>
                <a:gd name="T12" fmla="*/ 78 w 85"/>
                <a:gd name="T13" fmla="*/ 56 h 71"/>
                <a:gd name="T14" fmla="*/ 78 w 85"/>
                <a:gd name="T15" fmla="*/ 56 h 71"/>
                <a:gd name="T16" fmla="*/ 84 w 85"/>
                <a:gd name="T17" fmla="*/ 36 h 71"/>
                <a:gd name="T18" fmla="*/ 70 w 85"/>
                <a:gd name="T19" fmla="*/ 7 h 71"/>
                <a:gd name="T20" fmla="*/ 70 w 85"/>
                <a:gd name="T21" fmla="*/ 7 h 71"/>
                <a:gd name="T22" fmla="*/ 52 w 85"/>
                <a:gd name="T23" fmla="*/ 0 h 71"/>
                <a:gd name="T24" fmla="*/ 50 w 85"/>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1">
                  <a:moveTo>
                    <a:pt x="50" y="0"/>
                  </a:moveTo>
                  <a:cubicBezTo>
                    <a:pt x="49" y="0"/>
                    <a:pt x="48" y="0"/>
                    <a:pt x="47" y="0"/>
                  </a:cubicBezTo>
                  <a:cubicBezTo>
                    <a:pt x="37" y="1"/>
                    <a:pt x="27" y="6"/>
                    <a:pt x="21" y="15"/>
                  </a:cubicBezTo>
                  <a:cubicBezTo>
                    <a:pt x="0" y="43"/>
                    <a:pt x="0" y="43"/>
                    <a:pt x="0" y="43"/>
                  </a:cubicBezTo>
                  <a:cubicBezTo>
                    <a:pt x="28" y="64"/>
                    <a:pt x="28" y="64"/>
                    <a:pt x="28" y="64"/>
                  </a:cubicBezTo>
                  <a:cubicBezTo>
                    <a:pt x="35" y="69"/>
                    <a:pt x="42" y="71"/>
                    <a:pt x="49" y="71"/>
                  </a:cubicBezTo>
                  <a:cubicBezTo>
                    <a:pt x="60" y="71"/>
                    <a:pt x="71" y="66"/>
                    <a:pt x="78" y="56"/>
                  </a:cubicBezTo>
                  <a:cubicBezTo>
                    <a:pt x="78" y="56"/>
                    <a:pt x="78" y="56"/>
                    <a:pt x="78" y="56"/>
                  </a:cubicBezTo>
                  <a:cubicBezTo>
                    <a:pt x="82" y="50"/>
                    <a:pt x="84" y="43"/>
                    <a:pt x="84" y="36"/>
                  </a:cubicBezTo>
                  <a:cubicBezTo>
                    <a:pt x="85" y="25"/>
                    <a:pt x="80" y="14"/>
                    <a:pt x="70" y="7"/>
                  </a:cubicBezTo>
                  <a:cubicBezTo>
                    <a:pt x="70" y="7"/>
                    <a:pt x="70" y="7"/>
                    <a:pt x="70" y="7"/>
                  </a:cubicBezTo>
                  <a:cubicBezTo>
                    <a:pt x="64" y="3"/>
                    <a:pt x="58" y="1"/>
                    <a:pt x="52" y="0"/>
                  </a:cubicBezTo>
                  <a:cubicBezTo>
                    <a:pt x="51" y="0"/>
                    <a:pt x="50"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3350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Indigo arrows</a:t>
            </a:r>
          </a:p>
        </p:txBody>
      </p:sp>
      <p:grpSp>
        <p:nvGrpSpPr>
          <p:cNvPr id="142" name="Group 141"/>
          <p:cNvGrpSpPr>
            <a:grpSpLocks noChangeAspect="1"/>
          </p:cNvGrpSpPr>
          <p:nvPr/>
        </p:nvGrpSpPr>
        <p:grpSpPr>
          <a:xfrm>
            <a:off x="4402640" y="2103701"/>
            <a:ext cx="4144459" cy="495300"/>
            <a:chOff x="4437063" y="2501900"/>
            <a:chExt cx="4144459" cy="495300"/>
          </a:xfrm>
        </p:grpSpPr>
        <p:sp>
          <p:nvSpPr>
            <p:cNvPr id="11" name="Freeform 5"/>
            <p:cNvSpPr>
              <a:spLocks noEditPoints="1"/>
            </p:cNvSpPr>
            <p:nvPr/>
          </p:nvSpPr>
          <p:spPr bwMode="auto">
            <a:xfrm>
              <a:off x="4437063" y="2687638"/>
              <a:ext cx="4137025" cy="123825"/>
            </a:xfrm>
            <a:custGeom>
              <a:avLst/>
              <a:gdLst>
                <a:gd name="T0" fmla="*/ 2356 w 2366"/>
                <a:gd name="T1" fmla="*/ 60 h 71"/>
                <a:gd name="T2" fmla="*/ 2355 w 2366"/>
                <a:gd name="T3" fmla="*/ 60 h 71"/>
                <a:gd name="T4" fmla="*/ 2355 w 2366"/>
                <a:gd name="T5" fmla="*/ 60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63 w 2366"/>
                <a:gd name="T27" fmla="*/ 50 h 71"/>
                <a:gd name="T28" fmla="*/ 2363 w 2366"/>
                <a:gd name="T29" fmla="*/ 50 h 71"/>
                <a:gd name="T30" fmla="*/ 2363 w 2366"/>
                <a:gd name="T31" fmla="*/ 50 h 71"/>
                <a:gd name="T32" fmla="*/ 2363 w 2366"/>
                <a:gd name="T33" fmla="*/ 49 h 71"/>
                <a:gd name="T34" fmla="*/ 2363 w 2366"/>
                <a:gd name="T35" fmla="*/ 50 h 71"/>
                <a:gd name="T36" fmla="*/ 2363 w 2366"/>
                <a:gd name="T37" fmla="*/ 49 h 71"/>
                <a:gd name="T38" fmla="*/ 2363 w 2366"/>
                <a:gd name="T39" fmla="*/ 21 h 71"/>
                <a:gd name="T40" fmla="*/ 2366 w 2366"/>
                <a:gd name="T41" fmla="*/ 35 h 71"/>
                <a:gd name="T42" fmla="*/ 2363 w 2366"/>
                <a:gd name="T43" fmla="*/ 49 h 71"/>
                <a:gd name="T44" fmla="*/ 2366 w 2366"/>
                <a:gd name="T45" fmla="*/ 35 h 71"/>
                <a:gd name="T46" fmla="*/ 2363 w 2366"/>
                <a:gd name="T47" fmla="*/ 21 h 71"/>
                <a:gd name="T48" fmla="*/ 2362 w 2366"/>
                <a:gd name="T49" fmla="*/ 21 h 71"/>
                <a:gd name="T50" fmla="*/ 2362 w 2366"/>
                <a:gd name="T51" fmla="*/ 21 h 71"/>
                <a:gd name="T52" fmla="*/ 2362 w 2366"/>
                <a:gd name="T53" fmla="*/ 21 h 71"/>
                <a:gd name="T54" fmla="*/ 2245 w 2366"/>
                <a:gd name="T55" fmla="*/ 0 h 71"/>
                <a:gd name="T56" fmla="*/ 36 w 2366"/>
                <a:gd name="T57" fmla="*/ 0 h 71"/>
                <a:gd name="T58" fmla="*/ 0 w 2366"/>
                <a:gd name="T59" fmla="*/ 35 h 71"/>
                <a:gd name="T60" fmla="*/ 36 w 2366"/>
                <a:gd name="T61" fmla="*/ 71 h 71"/>
                <a:gd name="T62" fmla="*/ 2245 w 2366"/>
                <a:gd name="T63" fmla="*/ 71 h 71"/>
                <a:gd name="T64" fmla="*/ 2280 w 2366"/>
                <a:gd name="T65" fmla="*/ 35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2356" y="60"/>
                  </a:moveTo>
                  <a:cubicBezTo>
                    <a:pt x="2355" y="60"/>
                    <a:pt x="2355" y="60"/>
                    <a:pt x="2355" y="60"/>
                  </a:cubicBezTo>
                  <a:cubicBezTo>
                    <a:pt x="2355" y="60"/>
                    <a:pt x="2355" y="60"/>
                    <a:pt x="2355" y="60"/>
                  </a:cubicBezTo>
                  <a:cubicBezTo>
                    <a:pt x="2355" y="60"/>
                    <a:pt x="2355"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49"/>
                  </a:moveTo>
                  <a:cubicBezTo>
                    <a:pt x="2363" y="49"/>
                    <a:pt x="2363" y="49"/>
                    <a:pt x="2363" y="50"/>
                  </a:cubicBezTo>
                  <a:cubicBezTo>
                    <a:pt x="2363" y="49"/>
                    <a:pt x="2363" y="49"/>
                    <a:pt x="2363" y="49"/>
                  </a:cubicBezTo>
                  <a:moveTo>
                    <a:pt x="2363" y="21"/>
                  </a:moveTo>
                  <a:cubicBezTo>
                    <a:pt x="2365" y="25"/>
                    <a:pt x="2366" y="30"/>
                    <a:pt x="2366" y="35"/>
                  </a:cubicBezTo>
                  <a:cubicBezTo>
                    <a:pt x="2366" y="40"/>
                    <a:pt x="2365" y="45"/>
                    <a:pt x="2363" y="49"/>
                  </a:cubicBezTo>
                  <a:cubicBezTo>
                    <a:pt x="2365" y="45"/>
                    <a:pt x="2366" y="40"/>
                    <a:pt x="2366" y="35"/>
                  </a:cubicBezTo>
                  <a:cubicBezTo>
                    <a:pt x="2366" y="30"/>
                    <a:pt x="2365" y="25"/>
                    <a:pt x="2363" y="21"/>
                  </a:cubicBezTo>
                  <a:moveTo>
                    <a:pt x="2362" y="21"/>
                  </a:moveTo>
                  <a:cubicBezTo>
                    <a:pt x="2362" y="21"/>
                    <a:pt x="2362" y="21"/>
                    <a:pt x="2362" y="21"/>
                  </a:cubicBezTo>
                  <a:cubicBezTo>
                    <a:pt x="2362" y="21"/>
                    <a:pt x="2362" y="21"/>
                    <a:pt x="2362" y="21"/>
                  </a:cubicBezTo>
                  <a:moveTo>
                    <a:pt x="2245" y="0"/>
                  </a:moveTo>
                  <a:cubicBezTo>
                    <a:pt x="36" y="0"/>
                    <a:pt x="36" y="0"/>
                    <a:pt x="36" y="0"/>
                  </a:cubicBezTo>
                  <a:cubicBezTo>
                    <a:pt x="16" y="0"/>
                    <a:pt x="0" y="16"/>
                    <a:pt x="0" y="35"/>
                  </a:cubicBezTo>
                  <a:cubicBezTo>
                    <a:pt x="0" y="55"/>
                    <a:pt x="16" y="71"/>
                    <a:pt x="36" y="71"/>
                  </a:cubicBezTo>
                  <a:cubicBezTo>
                    <a:pt x="2245" y="71"/>
                    <a:pt x="2245" y="71"/>
                    <a:pt x="2245" y="71"/>
                  </a:cubicBezTo>
                  <a:cubicBezTo>
                    <a:pt x="2280" y="35"/>
                    <a:pt x="2280" y="35"/>
                    <a:pt x="2280" y="35"/>
                  </a:cubicBezTo>
                  <a:cubicBezTo>
                    <a:pt x="2245" y="0"/>
                    <a:pt x="2245" y="0"/>
                    <a:pt x="2245"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8259763" y="2501900"/>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8 w 169"/>
                <a:gd name="T13" fmla="*/ 106 h 116"/>
                <a:gd name="T14" fmla="*/ 156 w 169"/>
                <a:gd name="T15" fmla="*/ 108 h 116"/>
                <a:gd name="T16" fmla="*/ 156 w 169"/>
                <a:gd name="T17" fmla="*/ 108 h 116"/>
                <a:gd name="T18" fmla="*/ 156 w 169"/>
                <a:gd name="T19" fmla="*/ 108 h 116"/>
                <a:gd name="T20" fmla="*/ 157 w 169"/>
                <a:gd name="T21" fmla="*/ 108 h 116"/>
                <a:gd name="T22" fmla="*/ 157 w 169"/>
                <a:gd name="T23" fmla="*/ 108 h 116"/>
                <a:gd name="T24" fmla="*/ 169 w 169"/>
                <a:gd name="T25" fmla="*/ 116 h 116"/>
                <a:gd name="T26" fmla="*/ 63 w 169"/>
                <a:gd name="T27" fmla="*/ 10 h 116"/>
                <a:gd name="T28" fmla="*/ 38 w 169"/>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6"/>
                    <a:pt x="154" y="107"/>
                    <a:pt x="156" y="108"/>
                  </a:cubicBezTo>
                  <a:cubicBezTo>
                    <a:pt x="156" y="108"/>
                    <a:pt x="156" y="108"/>
                    <a:pt x="156" y="108"/>
                  </a:cubicBezTo>
                  <a:cubicBezTo>
                    <a:pt x="156" y="108"/>
                    <a:pt x="156" y="108"/>
                    <a:pt x="156" y="108"/>
                  </a:cubicBezTo>
                  <a:cubicBezTo>
                    <a:pt x="156" y="108"/>
                    <a:pt x="156" y="108"/>
                    <a:pt x="157" y="108"/>
                  </a:cubicBezTo>
                  <a:cubicBezTo>
                    <a:pt x="157" y="108"/>
                    <a:pt x="157" y="108"/>
                    <a:pt x="157" y="108"/>
                  </a:cubicBezTo>
                  <a:cubicBezTo>
                    <a:pt x="161" y="110"/>
                    <a:pt x="166" y="113"/>
                    <a:pt x="169" y="116"/>
                  </a:cubicBezTo>
                  <a:cubicBezTo>
                    <a:pt x="63" y="10"/>
                    <a:pt x="63" y="10"/>
                    <a:pt x="63" y="10"/>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p:nvSpPr>
          <p:spPr bwMode="auto">
            <a:xfrm>
              <a:off x="8362950" y="2687638"/>
              <a:ext cx="171450" cy="61912"/>
            </a:xfrm>
            <a:custGeom>
              <a:avLst/>
              <a:gdLst>
                <a:gd name="T0" fmla="*/ 98 w 98"/>
                <a:gd name="T1" fmla="*/ 2 h 35"/>
                <a:gd name="T2" fmla="*/ 98 w 98"/>
                <a:gd name="T3" fmla="*/ 2 h 35"/>
                <a:gd name="T4" fmla="*/ 98 w 98"/>
                <a:gd name="T5" fmla="*/ 2 h 35"/>
                <a:gd name="T6" fmla="*/ 97 w 98"/>
                <a:gd name="T7" fmla="*/ 2 h 35"/>
                <a:gd name="T8" fmla="*/ 97 w 98"/>
                <a:gd name="T9" fmla="*/ 2 h 35"/>
                <a:gd name="T10" fmla="*/ 97 w 98"/>
                <a:gd name="T11" fmla="*/ 2 h 35"/>
                <a:gd name="T12" fmla="*/ 89 w 98"/>
                <a:gd name="T13" fmla="*/ 0 h 35"/>
                <a:gd name="T14" fmla="*/ 97 w 98"/>
                <a:gd name="T15" fmla="*/ 2 h 35"/>
                <a:gd name="T16" fmla="*/ 89 w 98"/>
                <a:gd name="T17" fmla="*/ 0 h 35"/>
                <a:gd name="T18" fmla="*/ 85 w 98"/>
                <a:gd name="T19" fmla="*/ 0 h 35"/>
                <a:gd name="T20" fmla="*/ 0 w 98"/>
                <a:gd name="T21" fmla="*/ 0 h 35"/>
                <a:gd name="T22" fmla="*/ 35 w 98"/>
                <a:gd name="T23" fmla="*/ 35 h 35"/>
                <a:gd name="T24" fmla="*/ 60 w 98"/>
                <a:gd name="T25" fmla="*/ 10 h 35"/>
                <a:gd name="T26" fmla="*/ 85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98" y="2"/>
                  </a:moveTo>
                  <a:cubicBezTo>
                    <a:pt x="98" y="2"/>
                    <a:pt x="98" y="2"/>
                    <a:pt x="98" y="2"/>
                  </a:cubicBezTo>
                  <a:cubicBezTo>
                    <a:pt x="98" y="2"/>
                    <a:pt x="98" y="2"/>
                    <a:pt x="98" y="2"/>
                  </a:cubicBezTo>
                  <a:moveTo>
                    <a:pt x="97" y="2"/>
                  </a:moveTo>
                  <a:cubicBezTo>
                    <a:pt x="97" y="2"/>
                    <a:pt x="97" y="2"/>
                    <a:pt x="97" y="2"/>
                  </a:cubicBezTo>
                  <a:cubicBezTo>
                    <a:pt x="97" y="2"/>
                    <a:pt x="97" y="2"/>
                    <a:pt x="97" y="2"/>
                  </a:cubicBezTo>
                  <a:moveTo>
                    <a:pt x="89" y="0"/>
                  </a:moveTo>
                  <a:cubicBezTo>
                    <a:pt x="92" y="0"/>
                    <a:pt x="94" y="1"/>
                    <a:pt x="97" y="2"/>
                  </a:cubicBezTo>
                  <a:cubicBezTo>
                    <a:pt x="95" y="1"/>
                    <a:pt x="92" y="0"/>
                    <a:pt x="89"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8259763" y="2792413"/>
              <a:ext cx="295275" cy="204787"/>
            </a:xfrm>
            <a:custGeom>
              <a:avLst/>
              <a:gdLst>
                <a:gd name="T0" fmla="*/ 169 w 169"/>
                <a:gd name="T1" fmla="*/ 0 h 117"/>
                <a:gd name="T2" fmla="*/ 169 w 169"/>
                <a:gd name="T3" fmla="*/ 0 h 117"/>
                <a:gd name="T4" fmla="*/ 169 w 169"/>
                <a:gd name="T5" fmla="*/ 0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0"/>
                    <a:pt x="169" y="0"/>
                    <a:pt x="169" y="0"/>
                  </a:cubicBezTo>
                  <a:cubicBezTo>
                    <a:pt x="169" y="0"/>
                    <a:pt x="169" y="0"/>
                    <a:pt x="169" y="0"/>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EditPoints="1"/>
            </p:cNvSpPr>
            <p:nvPr/>
          </p:nvSpPr>
          <p:spPr bwMode="auto">
            <a:xfrm>
              <a:off x="8362950" y="2749550"/>
              <a:ext cx="192088" cy="61912"/>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5 h 36"/>
                <a:gd name="T44" fmla="*/ 110 w 110"/>
                <a:gd name="T45" fmla="*/ 26 h 36"/>
                <a:gd name="T46" fmla="*/ 110 w 110"/>
                <a:gd name="T47" fmla="*/ 25 h 36"/>
                <a:gd name="T48" fmla="*/ 110 w 110"/>
                <a:gd name="T49" fmla="*/ 25 h 36"/>
                <a:gd name="T50" fmla="*/ 110 w 110"/>
                <a:gd name="T51" fmla="*/ 25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5"/>
                    <a:pt x="88" y="36"/>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6"/>
                    <a:pt x="110" y="26"/>
                    <a:pt x="110" y="26"/>
                  </a:cubicBezTo>
                  <a:cubicBezTo>
                    <a:pt x="110" y="26"/>
                    <a:pt x="110" y="26"/>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p:nvSpPr>
          <p:spPr bwMode="auto">
            <a:xfrm>
              <a:off x="8510588" y="2687638"/>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0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3 w 33"/>
                <a:gd name="T45" fmla="*/ 49 h 71"/>
                <a:gd name="T46" fmla="*/ 32 w 33"/>
                <a:gd name="T47" fmla="*/ 21 h 71"/>
                <a:gd name="T48" fmla="*/ 32 w 33"/>
                <a:gd name="T49" fmla="*/ 21 h 71"/>
                <a:gd name="T50" fmla="*/ 32 w 33"/>
                <a:gd name="T51" fmla="*/ 21 h 71"/>
                <a:gd name="T52" fmla="*/ 25 w 33"/>
                <a:gd name="T53" fmla="*/ 10 h 71"/>
                <a:gd name="T54" fmla="*/ 12 w 33"/>
                <a:gd name="T55" fmla="*/ 2 h 71"/>
                <a:gd name="T56" fmla="*/ 12 w 33"/>
                <a:gd name="T57" fmla="*/ 2 h 71"/>
                <a:gd name="T58" fmla="*/ 12 w 33"/>
                <a:gd name="T59" fmla="*/ 2 h 71"/>
                <a:gd name="T60" fmla="*/ 0 w 33"/>
                <a:gd name="T61" fmla="*/ 0 h 71"/>
                <a:gd name="T62" fmla="*/ 0 w 33"/>
                <a:gd name="T63" fmla="*/ 0 h 71"/>
                <a:gd name="T64" fmla="*/ 0 w 33"/>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50"/>
                  </a:moveTo>
                  <a:cubicBezTo>
                    <a:pt x="33" y="50"/>
                    <a:pt x="33" y="50"/>
                    <a:pt x="33" y="50"/>
                  </a:cubicBezTo>
                  <a:cubicBezTo>
                    <a:pt x="33" y="50"/>
                    <a:pt x="33" y="50"/>
                    <a:pt x="33" y="50"/>
                  </a:cubicBezTo>
                  <a:moveTo>
                    <a:pt x="33" y="49"/>
                  </a:moveTo>
                  <a:cubicBezTo>
                    <a:pt x="33" y="49"/>
                    <a:pt x="33" y="49"/>
                    <a:pt x="33" y="49"/>
                  </a:cubicBezTo>
                  <a:cubicBezTo>
                    <a:pt x="33" y="49"/>
                    <a:pt x="33" y="49"/>
                    <a:pt x="33" y="49"/>
                  </a:cubicBezTo>
                  <a:moveTo>
                    <a:pt x="32" y="21"/>
                  </a:moveTo>
                  <a:cubicBezTo>
                    <a:pt x="33" y="21"/>
                    <a:pt x="33" y="21"/>
                    <a:pt x="33" y="21"/>
                  </a:cubicBezTo>
                  <a:cubicBezTo>
                    <a:pt x="33" y="21"/>
                    <a:pt x="33" y="21"/>
                    <a:pt x="32" y="21"/>
                  </a:cubicBezTo>
                  <a:moveTo>
                    <a:pt x="13" y="2"/>
                  </a:moveTo>
                  <a:cubicBezTo>
                    <a:pt x="21" y="5"/>
                    <a:pt x="29" y="12"/>
                    <a:pt x="32" y="21"/>
                  </a:cubicBezTo>
                  <a:cubicBezTo>
                    <a:pt x="31" y="17"/>
                    <a:pt x="28" y="13"/>
                    <a:pt x="25" y="10"/>
                  </a:cubicBezTo>
                  <a:cubicBezTo>
                    <a:pt x="25" y="10"/>
                    <a:pt x="25" y="10"/>
                    <a:pt x="25" y="10"/>
                  </a:cubicBezTo>
                  <a:cubicBezTo>
                    <a:pt x="22" y="7"/>
                    <a:pt x="17" y="4"/>
                    <a:pt x="13" y="2"/>
                  </a:cubicBezTo>
                  <a:moveTo>
                    <a:pt x="12" y="2"/>
                  </a:moveTo>
                  <a:cubicBezTo>
                    <a:pt x="12" y="2"/>
                    <a:pt x="12" y="2"/>
                    <a:pt x="13" y="2"/>
                  </a:cubicBezTo>
                  <a:cubicBezTo>
                    <a:pt x="12" y="2"/>
                    <a:pt x="12" y="2"/>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p:nvSpPr>
          <p:spPr bwMode="auto">
            <a:xfrm>
              <a:off x="8430709" y="2687638"/>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0 h 71"/>
                <a:gd name="T46" fmla="*/ 75 w 86"/>
                <a:gd name="T47" fmla="*/ 60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3 w 86"/>
                <a:gd name="T73" fmla="*/ 49 h 71"/>
                <a:gd name="T74" fmla="*/ 83 w 86"/>
                <a:gd name="T75" fmla="*/ 49 h 71"/>
                <a:gd name="T76" fmla="*/ 86 w 86"/>
                <a:gd name="T77" fmla="*/ 35 h 71"/>
                <a:gd name="T78" fmla="*/ 83 w 86"/>
                <a:gd name="T79" fmla="*/ 21 h 71"/>
                <a:gd name="T80" fmla="*/ 82 w 86"/>
                <a:gd name="T81" fmla="*/ 21 h 71"/>
                <a:gd name="T82" fmla="*/ 82 w 86"/>
                <a:gd name="T83" fmla="*/ 21 h 71"/>
                <a:gd name="T84" fmla="*/ 63 w 86"/>
                <a:gd name="T85" fmla="*/ 2 h 71"/>
                <a:gd name="T86" fmla="*/ 63 w 86"/>
                <a:gd name="T87" fmla="*/ 2 h 71"/>
                <a:gd name="T88" fmla="*/ 62 w 86"/>
                <a:gd name="T89" fmla="*/ 2 h 71"/>
                <a:gd name="T90" fmla="*/ 62 w 86"/>
                <a:gd name="T91" fmla="*/ 2 h 71"/>
                <a:gd name="T92" fmla="*/ 62 w 86"/>
                <a:gd name="T93" fmla="*/ 2 h 71"/>
                <a:gd name="T94" fmla="*/ 54 w 86"/>
                <a:gd name="T95" fmla="*/ 0 h 71"/>
                <a:gd name="T96" fmla="*/ 50 w 86"/>
                <a:gd name="T9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71">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50"/>
                    <a:pt x="83" y="50"/>
                  </a:cubicBezTo>
                  <a:cubicBezTo>
                    <a:pt x="83" y="50"/>
                    <a:pt x="83" y="50"/>
                    <a:pt x="83" y="50"/>
                  </a:cubicBezTo>
                  <a:cubicBezTo>
                    <a:pt x="83" y="49"/>
                    <a:pt x="83" y="49"/>
                    <a:pt x="83" y="49"/>
                  </a:cubicBezTo>
                  <a:cubicBezTo>
                    <a:pt x="83" y="49"/>
                    <a:pt x="83" y="49"/>
                    <a:pt x="83" y="49"/>
                  </a:cubicBezTo>
                  <a:cubicBezTo>
                    <a:pt x="85" y="45"/>
                    <a:pt x="86" y="40"/>
                    <a:pt x="86" y="35"/>
                  </a:cubicBezTo>
                  <a:cubicBezTo>
                    <a:pt x="86" y="30"/>
                    <a:pt x="85" y="25"/>
                    <a:pt x="83" y="21"/>
                  </a:cubicBezTo>
                  <a:cubicBezTo>
                    <a:pt x="83" y="21"/>
                    <a:pt x="83" y="21"/>
                    <a:pt x="82" y="21"/>
                  </a:cubicBezTo>
                  <a:cubicBezTo>
                    <a:pt x="82" y="21"/>
                    <a:pt x="82" y="21"/>
                    <a:pt x="82" y="21"/>
                  </a:cubicBezTo>
                  <a:cubicBezTo>
                    <a:pt x="79" y="12"/>
                    <a:pt x="71" y="5"/>
                    <a:pt x="63" y="2"/>
                  </a:cubicBezTo>
                  <a:cubicBezTo>
                    <a:pt x="63" y="2"/>
                    <a:pt x="63" y="2"/>
                    <a:pt x="63" y="2"/>
                  </a:cubicBezTo>
                  <a:cubicBezTo>
                    <a:pt x="62" y="2"/>
                    <a:pt x="62" y="2"/>
                    <a:pt x="62" y="2"/>
                  </a:cubicBezTo>
                  <a:cubicBezTo>
                    <a:pt x="62" y="2"/>
                    <a:pt x="62" y="2"/>
                    <a:pt x="62" y="2"/>
                  </a:cubicBezTo>
                  <a:cubicBezTo>
                    <a:pt x="62" y="2"/>
                    <a:pt x="62" y="2"/>
                    <a:pt x="62" y="2"/>
                  </a:cubicBezTo>
                  <a:cubicBezTo>
                    <a:pt x="59" y="1"/>
                    <a:pt x="57" y="0"/>
                    <a:pt x="54" y="0"/>
                  </a:cubicBezTo>
                  <a:cubicBezTo>
                    <a:pt x="53" y="0"/>
                    <a:pt x="52"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4407403" y="2907645"/>
            <a:ext cx="4151893" cy="495300"/>
            <a:chOff x="4429629" y="3176587"/>
            <a:chExt cx="4151893" cy="495300"/>
          </a:xfrm>
        </p:grpSpPr>
        <p:sp>
          <p:nvSpPr>
            <p:cNvPr id="18" name="Freeform 12"/>
            <p:cNvSpPr>
              <a:spLocks noEditPoints="1"/>
            </p:cNvSpPr>
            <p:nvPr/>
          </p:nvSpPr>
          <p:spPr bwMode="auto">
            <a:xfrm>
              <a:off x="4437063" y="3362325"/>
              <a:ext cx="4137025" cy="123825"/>
            </a:xfrm>
            <a:custGeom>
              <a:avLst/>
              <a:gdLst>
                <a:gd name="T0" fmla="*/ 11 w 2366"/>
                <a:gd name="T1" fmla="*/ 61 h 71"/>
                <a:gd name="T2" fmla="*/ 11 w 2366"/>
                <a:gd name="T3" fmla="*/ 60 h 71"/>
                <a:gd name="T4" fmla="*/ 2355 w 2366"/>
                <a:gd name="T5" fmla="*/ 61 h 71"/>
                <a:gd name="T6" fmla="*/ 2356 w 2366"/>
                <a:gd name="T7" fmla="*/ 60 h 71"/>
                <a:gd name="T8" fmla="*/ 10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63 w 2366"/>
                <a:gd name="T21" fmla="*/ 50 h 71"/>
                <a:gd name="T22" fmla="*/ 2363 w 2366"/>
                <a:gd name="T23" fmla="*/ 50 h 71"/>
                <a:gd name="T24" fmla="*/ 2363 w 2366"/>
                <a:gd name="T25" fmla="*/ 50 h 71"/>
                <a:gd name="T26" fmla="*/ 3 w 2366"/>
                <a:gd name="T27" fmla="*/ 48 h 71"/>
                <a:gd name="T28" fmla="*/ 3 w 2366"/>
                <a:gd name="T29" fmla="*/ 48 h 71"/>
                <a:gd name="T30" fmla="*/ 3 w 2366"/>
                <a:gd name="T31" fmla="*/ 48 h 71"/>
                <a:gd name="T32" fmla="*/ 3 w 2366"/>
                <a:gd name="T33" fmla="*/ 48 h 71"/>
                <a:gd name="T34" fmla="*/ 0 w 2366"/>
                <a:gd name="T35" fmla="*/ 38 h 71"/>
                <a:gd name="T36" fmla="*/ 0 w 2366"/>
                <a:gd name="T37" fmla="*/ 38 h 71"/>
                <a:gd name="T38" fmla="*/ 0 w 2366"/>
                <a:gd name="T39" fmla="*/ 34 h 71"/>
                <a:gd name="T40" fmla="*/ 0 w 2366"/>
                <a:gd name="T41" fmla="*/ 33 h 71"/>
                <a:gd name="T42" fmla="*/ 0 w 2366"/>
                <a:gd name="T43" fmla="*/ 33 h 71"/>
                <a:gd name="T44" fmla="*/ 0 w 2366"/>
                <a:gd name="T45" fmla="*/ 33 h 71"/>
                <a:gd name="T46" fmla="*/ 3 w 2366"/>
                <a:gd name="T47" fmla="*/ 23 h 71"/>
                <a:gd name="T48" fmla="*/ 3 w 2366"/>
                <a:gd name="T49" fmla="*/ 23 h 71"/>
                <a:gd name="T50" fmla="*/ 3 w 2366"/>
                <a:gd name="T51" fmla="*/ 22 h 71"/>
                <a:gd name="T52" fmla="*/ 2363 w 2366"/>
                <a:gd name="T53" fmla="*/ 21 h 71"/>
                <a:gd name="T54" fmla="*/ 2363 w 2366"/>
                <a:gd name="T55" fmla="*/ 50 h 71"/>
                <a:gd name="T56" fmla="*/ 2363 w 2366"/>
                <a:gd name="T57" fmla="*/ 21 h 71"/>
                <a:gd name="T58" fmla="*/ 2362 w 2366"/>
                <a:gd name="T59" fmla="*/ 21 h 71"/>
                <a:gd name="T60" fmla="*/ 2245 w 2366"/>
                <a:gd name="T61" fmla="*/ 0 h 71"/>
                <a:gd name="T62" fmla="*/ 86 w 2366"/>
                <a:gd name="T63" fmla="*/ 36 h 71"/>
                <a:gd name="T64" fmla="*/ 2245 w 2366"/>
                <a:gd name="T65" fmla="*/ 71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11" y="60"/>
                  </a:moveTo>
                  <a:cubicBezTo>
                    <a:pt x="11" y="60"/>
                    <a:pt x="11" y="60"/>
                    <a:pt x="11" y="61"/>
                  </a:cubicBezTo>
                  <a:cubicBezTo>
                    <a:pt x="11" y="61"/>
                    <a:pt x="11" y="61"/>
                    <a:pt x="11" y="61"/>
                  </a:cubicBezTo>
                  <a:cubicBezTo>
                    <a:pt x="11" y="60"/>
                    <a:pt x="11" y="60"/>
                    <a:pt x="11" y="60"/>
                  </a:cubicBezTo>
                  <a:moveTo>
                    <a:pt x="2356" y="60"/>
                  </a:moveTo>
                  <a:cubicBezTo>
                    <a:pt x="2355" y="60"/>
                    <a:pt x="2355" y="60"/>
                    <a:pt x="2355" y="61"/>
                  </a:cubicBezTo>
                  <a:cubicBezTo>
                    <a:pt x="2355" y="61"/>
                    <a:pt x="2355" y="61"/>
                    <a:pt x="2355" y="61"/>
                  </a:cubicBezTo>
                  <a:cubicBezTo>
                    <a:pt x="2355" y="60"/>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50"/>
                  </a:moveTo>
                  <a:cubicBezTo>
                    <a:pt x="2363" y="50"/>
                    <a:pt x="2363" y="50"/>
                    <a:pt x="2363" y="50"/>
                  </a:cubicBezTo>
                  <a:cubicBezTo>
                    <a:pt x="2363" y="50"/>
                    <a:pt x="2363" y="50"/>
                    <a:pt x="2363" y="50"/>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1" y="41"/>
                    <a:pt x="1" y="45"/>
                    <a:pt x="3" y="48"/>
                  </a:cubicBezTo>
                  <a:cubicBezTo>
                    <a:pt x="1" y="45"/>
                    <a:pt x="1" y="41"/>
                    <a:pt x="0" y="38"/>
                  </a:cubicBezTo>
                  <a:moveTo>
                    <a:pt x="0" y="38"/>
                  </a:moveTo>
                  <a:cubicBezTo>
                    <a:pt x="0" y="38"/>
                    <a:pt x="0" y="38"/>
                    <a:pt x="0" y="38"/>
                  </a:cubicBezTo>
                  <a:cubicBezTo>
                    <a:pt x="0" y="38"/>
                    <a:pt x="0" y="38"/>
                    <a:pt x="0" y="38"/>
                  </a:cubicBezTo>
                  <a:moveTo>
                    <a:pt x="0" y="33"/>
                  </a:moveTo>
                  <a:cubicBezTo>
                    <a:pt x="0" y="33"/>
                    <a:pt x="0" y="34"/>
                    <a:pt x="0" y="34"/>
                  </a:cubicBezTo>
                  <a:cubicBezTo>
                    <a:pt x="0" y="34"/>
                    <a:pt x="0" y="33"/>
                    <a:pt x="0" y="33"/>
                  </a:cubicBezTo>
                  <a:moveTo>
                    <a:pt x="0" y="33"/>
                  </a:moveTo>
                  <a:cubicBezTo>
                    <a:pt x="0" y="33"/>
                    <a:pt x="0" y="33"/>
                    <a:pt x="0" y="33"/>
                  </a:cubicBezTo>
                  <a:cubicBezTo>
                    <a:pt x="0" y="33"/>
                    <a:pt x="0" y="33"/>
                    <a:pt x="0" y="33"/>
                  </a:cubicBezTo>
                  <a:moveTo>
                    <a:pt x="3" y="23"/>
                  </a:moveTo>
                  <a:cubicBezTo>
                    <a:pt x="2" y="26"/>
                    <a:pt x="1" y="30"/>
                    <a:pt x="0" y="33"/>
                  </a:cubicBezTo>
                  <a:cubicBezTo>
                    <a:pt x="1" y="30"/>
                    <a:pt x="1" y="26"/>
                    <a:pt x="3" y="23"/>
                  </a:cubicBezTo>
                  <a:moveTo>
                    <a:pt x="3" y="23"/>
                  </a:moveTo>
                  <a:cubicBezTo>
                    <a:pt x="3" y="23"/>
                    <a:pt x="3" y="23"/>
                    <a:pt x="3" y="23"/>
                  </a:cubicBezTo>
                  <a:cubicBezTo>
                    <a:pt x="3" y="23"/>
                    <a:pt x="3" y="23"/>
                    <a:pt x="3" y="23"/>
                  </a:cubicBezTo>
                  <a:moveTo>
                    <a:pt x="3" y="22"/>
                  </a:moveTo>
                  <a:cubicBezTo>
                    <a:pt x="3" y="22"/>
                    <a:pt x="3" y="22"/>
                    <a:pt x="3" y="22"/>
                  </a:cubicBezTo>
                  <a:cubicBezTo>
                    <a:pt x="3" y="22"/>
                    <a:pt x="3" y="22"/>
                    <a:pt x="3" y="22"/>
                  </a:cubicBezTo>
                  <a:moveTo>
                    <a:pt x="2363" y="21"/>
                  </a:moveTo>
                  <a:cubicBezTo>
                    <a:pt x="2365" y="26"/>
                    <a:pt x="2366" y="31"/>
                    <a:pt x="2366" y="36"/>
                  </a:cubicBezTo>
                  <a:cubicBezTo>
                    <a:pt x="2366" y="40"/>
                    <a:pt x="2365" y="45"/>
                    <a:pt x="2363" y="50"/>
                  </a:cubicBezTo>
                  <a:cubicBezTo>
                    <a:pt x="2365" y="45"/>
                    <a:pt x="2366" y="41"/>
                    <a:pt x="2366" y="36"/>
                  </a:cubicBezTo>
                  <a:cubicBezTo>
                    <a:pt x="2366" y="30"/>
                    <a:pt x="2365" y="25"/>
                    <a:pt x="2363" y="21"/>
                  </a:cubicBezTo>
                  <a:moveTo>
                    <a:pt x="2362" y="21"/>
                  </a:moveTo>
                  <a:cubicBezTo>
                    <a:pt x="2362" y="21"/>
                    <a:pt x="2362" y="21"/>
                    <a:pt x="2362" y="21"/>
                  </a:cubicBezTo>
                  <a:cubicBezTo>
                    <a:pt x="2362" y="21"/>
                    <a:pt x="2362" y="21"/>
                    <a:pt x="2362" y="21"/>
                  </a:cubicBezTo>
                  <a:moveTo>
                    <a:pt x="2245" y="0"/>
                  </a:moveTo>
                  <a:cubicBezTo>
                    <a:pt x="121" y="0"/>
                    <a:pt x="121" y="0"/>
                    <a:pt x="121" y="0"/>
                  </a:cubicBezTo>
                  <a:cubicBezTo>
                    <a:pt x="86" y="36"/>
                    <a:pt x="86" y="36"/>
                    <a:pt x="86" y="36"/>
                  </a:cubicBezTo>
                  <a:cubicBezTo>
                    <a:pt x="121" y="71"/>
                    <a:pt x="121" y="71"/>
                    <a:pt x="121" y="71"/>
                  </a:cubicBezTo>
                  <a:cubicBezTo>
                    <a:pt x="2245" y="71"/>
                    <a:pt x="2245" y="71"/>
                    <a:pt x="2245" y="71"/>
                  </a:cubicBezTo>
                  <a:cubicBezTo>
                    <a:pt x="2280" y="36"/>
                    <a:pt x="2280" y="36"/>
                    <a:pt x="2280" y="36"/>
                  </a:cubicBezTo>
                  <a:cubicBezTo>
                    <a:pt x="2245" y="0"/>
                    <a:pt x="2245" y="0"/>
                    <a:pt x="2245"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p:nvSpPr>
          <p:spPr bwMode="auto">
            <a:xfrm>
              <a:off x="8259763" y="3176587"/>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6 h 117"/>
                <a:gd name="T14" fmla="*/ 156 w 169"/>
                <a:gd name="T15" fmla="*/ 108 h 117"/>
                <a:gd name="T16" fmla="*/ 156 w 169"/>
                <a:gd name="T17" fmla="*/ 108 h 117"/>
                <a:gd name="T18" fmla="*/ 156 w 169"/>
                <a:gd name="T19" fmla="*/ 108 h 117"/>
                <a:gd name="T20" fmla="*/ 157 w 169"/>
                <a:gd name="T21" fmla="*/ 108 h 117"/>
                <a:gd name="T22" fmla="*/ 157 w 169"/>
                <a:gd name="T23" fmla="*/ 108 h 117"/>
                <a:gd name="T24" fmla="*/ 169 w 169"/>
                <a:gd name="T25" fmla="*/ 117 h 117"/>
                <a:gd name="T26" fmla="*/ 63 w 169"/>
                <a:gd name="T27" fmla="*/ 11 h 117"/>
                <a:gd name="T28" fmla="*/ 38 w 169"/>
                <a:gd name="T2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7">
                  <a:moveTo>
                    <a:pt x="38" y="0"/>
                  </a:moveTo>
                  <a:cubicBezTo>
                    <a:pt x="29" y="0"/>
                    <a:pt x="20" y="4"/>
                    <a:pt x="13" y="11"/>
                  </a:cubicBezTo>
                  <a:cubicBezTo>
                    <a:pt x="0" y="24"/>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56" y="108"/>
                    <a:pt x="156" y="108"/>
                    <a:pt x="157" y="108"/>
                  </a:cubicBezTo>
                  <a:cubicBezTo>
                    <a:pt x="157" y="108"/>
                    <a:pt x="157" y="108"/>
                    <a:pt x="157" y="108"/>
                  </a:cubicBezTo>
                  <a:cubicBezTo>
                    <a:pt x="161" y="110"/>
                    <a:pt x="166" y="113"/>
                    <a:pt x="169" y="117"/>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noEditPoints="1"/>
            </p:cNvSpPr>
            <p:nvPr/>
          </p:nvSpPr>
          <p:spPr bwMode="auto">
            <a:xfrm>
              <a:off x="8362950" y="3362325"/>
              <a:ext cx="171450" cy="61912"/>
            </a:xfrm>
            <a:custGeom>
              <a:avLst/>
              <a:gdLst>
                <a:gd name="T0" fmla="*/ 98 w 98"/>
                <a:gd name="T1" fmla="*/ 2 h 36"/>
                <a:gd name="T2" fmla="*/ 98 w 98"/>
                <a:gd name="T3" fmla="*/ 2 h 36"/>
                <a:gd name="T4" fmla="*/ 98 w 98"/>
                <a:gd name="T5" fmla="*/ 2 h 36"/>
                <a:gd name="T6" fmla="*/ 97 w 98"/>
                <a:gd name="T7" fmla="*/ 2 h 36"/>
                <a:gd name="T8" fmla="*/ 97 w 98"/>
                <a:gd name="T9" fmla="*/ 2 h 36"/>
                <a:gd name="T10" fmla="*/ 97 w 98"/>
                <a:gd name="T11" fmla="*/ 2 h 36"/>
                <a:gd name="T12" fmla="*/ 89 w 98"/>
                <a:gd name="T13" fmla="*/ 0 h 36"/>
                <a:gd name="T14" fmla="*/ 97 w 98"/>
                <a:gd name="T15" fmla="*/ 2 h 36"/>
                <a:gd name="T16" fmla="*/ 89 w 98"/>
                <a:gd name="T17" fmla="*/ 0 h 36"/>
                <a:gd name="T18" fmla="*/ 85 w 98"/>
                <a:gd name="T19" fmla="*/ 0 h 36"/>
                <a:gd name="T20" fmla="*/ 0 w 98"/>
                <a:gd name="T21" fmla="*/ 0 h 36"/>
                <a:gd name="T22" fmla="*/ 35 w 98"/>
                <a:gd name="T23" fmla="*/ 36 h 36"/>
                <a:gd name="T24" fmla="*/ 60 w 98"/>
                <a:gd name="T25" fmla="*/ 11 h 36"/>
                <a:gd name="T26" fmla="*/ 85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8" y="2"/>
                  </a:moveTo>
                  <a:cubicBezTo>
                    <a:pt x="98" y="2"/>
                    <a:pt x="98" y="2"/>
                    <a:pt x="98" y="2"/>
                  </a:cubicBezTo>
                  <a:cubicBezTo>
                    <a:pt x="98" y="2"/>
                    <a:pt x="98" y="2"/>
                    <a:pt x="98" y="2"/>
                  </a:cubicBezTo>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p:nvSpPr>
          <p:spPr bwMode="auto">
            <a:xfrm>
              <a:off x="8259763" y="3468687"/>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7 h 116"/>
                <a:gd name="T22" fmla="*/ 157 w 169"/>
                <a:gd name="T23" fmla="*/ 7 h 116"/>
                <a:gd name="T24" fmla="*/ 157 w 169"/>
                <a:gd name="T25" fmla="*/ 7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5 h 116"/>
                <a:gd name="T44" fmla="*/ 13 w 169"/>
                <a:gd name="T45" fmla="*/ 105 h 116"/>
                <a:gd name="T46" fmla="*/ 38 w 169"/>
                <a:gd name="T47" fmla="*/ 116 h 116"/>
                <a:gd name="T48" fmla="*/ 63 w 169"/>
                <a:gd name="T49" fmla="*/ 105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7"/>
                  </a:cubicBezTo>
                  <a:cubicBezTo>
                    <a:pt x="157" y="7"/>
                    <a:pt x="157" y="7"/>
                    <a:pt x="157" y="7"/>
                  </a:cubicBezTo>
                  <a:cubicBezTo>
                    <a:pt x="157" y="7"/>
                    <a:pt x="157" y="7"/>
                    <a:pt x="157" y="7"/>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5"/>
                    <a:pt x="13" y="55"/>
                    <a:pt x="13" y="55"/>
                  </a:cubicBezTo>
                  <a:cubicBezTo>
                    <a:pt x="0" y="69"/>
                    <a:pt x="0" y="92"/>
                    <a:pt x="13" y="105"/>
                  </a:cubicBezTo>
                  <a:cubicBezTo>
                    <a:pt x="20" y="112"/>
                    <a:pt x="29" y="116"/>
                    <a:pt x="38" y="116"/>
                  </a:cubicBezTo>
                  <a:cubicBezTo>
                    <a:pt x="48" y="116"/>
                    <a:pt x="57" y="112"/>
                    <a:pt x="63" y="105"/>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noEditPoints="1"/>
            </p:cNvSpPr>
            <p:nvPr/>
          </p:nvSpPr>
          <p:spPr bwMode="auto">
            <a:xfrm>
              <a:off x="8362950" y="3424237"/>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2 h 35"/>
                <a:gd name="T14" fmla="*/ 88 w 110"/>
                <a:gd name="T15" fmla="*/ 35 h 35"/>
                <a:gd name="T16" fmla="*/ 98 w 110"/>
                <a:gd name="T17" fmla="*/ 32 h 35"/>
                <a:gd name="T18" fmla="*/ 98 w 110"/>
                <a:gd name="T19" fmla="*/ 32 h 35"/>
                <a:gd name="T20" fmla="*/ 98 w 110"/>
                <a:gd name="T21" fmla="*/ 32 h 35"/>
                <a:gd name="T22" fmla="*/ 98 w 110"/>
                <a:gd name="T23" fmla="*/ 32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2"/>
                  </a:moveTo>
                  <a:cubicBezTo>
                    <a:pt x="95" y="34"/>
                    <a:pt x="91" y="35"/>
                    <a:pt x="88" y="35"/>
                  </a:cubicBezTo>
                  <a:cubicBezTo>
                    <a:pt x="91" y="35"/>
                    <a:pt x="95" y="34"/>
                    <a:pt x="98" y="32"/>
                  </a:cubicBezTo>
                  <a:moveTo>
                    <a:pt x="98" y="32"/>
                  </a:moveTo>
                  <a:cubicBezTo>
                    <a:pt x="98" y="32"/>
                    <a:pt x="98" y="32"/>
                    <a:pt x="98" y="32"/>
                  </a:cubicBezTo>
                  <a:cubicBezTo>
                    <a:pt x="98" y="32"/>
                    <a:pt x="98" y="32"/>
                    <a:pt x="98" y="32"/>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noEditPoints="1"/>
            </p:cNvSpPr>
            <p:nvPr/>
          </p:nvSpPr>
          <p:spPr bwMode="auto">
            <a:xfrm>
              <a:off x="8510588" y="336232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3 w 33"/>
                <a:gd name="T45" fmla="*/ 50 h 71"/>
                <a:gd name="T46" fmla="*/ 32 w 33"/>
                <a:gd name="T47" fmla="*/ 21 h 71"/>
                <a:gd name="T48" fmla="*/ 32 w 33"/>
                <a:gd name="T49" fmla="*/ 21 h 71"/>
                <a:gd name="T50" fmla="*/ 32 w 33"/>
                <a:gd name="T51" fmla="*/ 21 h 71"/>
                <a:gd name="T52" fmla="*/ 25 w 33"/>
                <a:gd name="T53" fmla="*/ 11 h 71"/>
                <a:gd name="T54" fmla="*/ 12 w 33"/>
                <a:gd name="T55" fmla="*/ 2 h 71"/>
                <a:gd name="T56" fmla="*/ 12 w 33"/>
                <a:gd name="T57" fmla="*/ 2 h 71"/>
                <a:gd name="T58" fmla="*/ 12 w 33"/>
                <a:gd name="T59" fmla="*/ 2 h 71"/>
                <a:gd name="T60" fmla="*/ 0 w 33"/>
                <a:gd name="T61" fmla="*/ 0 h 71"/>
                <a:gd name="T62" fmla="*/ 0 w 33"/>
                <a:gd name="T63" fmla="*/ 0 h 71"/>
                <a:gd name="T64" fmla="*/ 0 w 33"/>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3"/>
                    <a:pt x="33" y="50"/>
                  </a:cubicBezTo>
                  <a:moveTo>
                    <a:pt x="33" y="50"/>
                  </a:moveTo>
                  <a:cubicBezTo>
                    <a:pt x="33" y="50"/>
                    <a:pt x="33" y="50"/>
                    <a:pt x="33" y="50"/>
                  </a:cubicBezTo>
                  <a:cubicBezTo>
                    <a:pt x="33" y="50"/>
                    <a:pt x="33" y="50"/>
                    <a:pt x="33"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3" y="2"/>
                  </a:moveTo>
                  <a:cubicBezTo>
                    <a:pt x="21" y="6"/>
                    <a:pt x="29" y="12"/>
                    <a:pt x="32" y="21"/>
                  </a:cubicBezTo>
                  <a:cubicBezTo>
                    <a:pt x="31" y="17"/>
                    <a:pt x="28" y="14"/>
                    <a:pt x="25" y="11"/>
                  </a:cubicBezTo>
                  <a:cubicBezTo>
                    <a:pt x="25" y="11"/>
                    <a:pt x="25" y="11"/>
                    <a:pt x="25" y="11"/>
                  </a:cubicBezTo>
                  <a:cubicBezTo>
                    <a:pt x="22" y="7"/>
                    <a:pt x="17" y="4"/>
                    <a:pt x="13" y="2"/>
                  </a:cubicBezTo>
                  <a:moveTo>
                    <a:pt x="12" y="2"/>
                  </a:moveTo>
                  <a:cubicBezTo>
                    <a:pt x="12" y="2"/>
                    <a:pt x="12" y="2"/>
                    <a:pt x="13" y="2"/>
                  </a:cubicBezTo>
                  <a:cubicBezTo>
                    <a:pt x="12" y="2"/>
                    <a:pt x="12" y="2"/>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p:nvSpPr>
          <p:spPr bwMode="auto">
            <a:xfrm>
              <a:off x="8430709" y="336232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3 w 86"/>
                <a:gd name="T73" fmla="*/ 50 h 71"/>
                <a:gd name="T74" fmla="*/ 83 w 86"/>
                <a:gd name="T75" fmla="*/ 50 h 71"/>
                <a:gd name="T76" fmla="*/ 86 w 86"/>
                <a:gd name="T77" fmla="*/ 36 h 71"/>
                <a:gd name="T78" fmla="*/ 83 w 86"/>
                <a:gd name="T79" fmla="*/ 21 h 71"/>
                <a:gd name="T80" fmla="*/ 82 w 86"/>
                <a:gd name="T81" fmla="*/ 21 h 71"/>
                <a:gd name="T82" fmla="*/ 82 w 86"/>
                <a:gd name="T83" fmla="*/ 21 h 71"/>
                <a:gd name="T84" fmla="*/ 63 w 86"/>
                <a:gd name="T85" fmla="*/ 2 h 71"/>
                <a:gd name="T86" fmla="*/ 63 w 86"/>
                <a:gd name="T87" fmla="*/ 2 h 71"/>
                <a:gd name="T88" fmla="*/ 62 w 86"/>
                <a:gd name="T89" fmla="*/ 2 h 71"/>
                <a:gd name="T90" fmla="*/ 62 w 86"/>
                <a:gd name="T91" fmla="*/ 2 h 71"/>
                <a:gd name="T92" fmla="*/ 62 w 86"/>
                <a:gd name="T93" fmla="*/ 2 h 71"/>
                <a:gd name="T94" fmla="*/ 54 w 86"/>
                <a:gd name="T95" fmla="*/ 0 h 71"/>
                <a:gd name="T96" fmla="*/ 50 w 86"/>
                <a:gd name="T9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3" y="50"/>
                    <a:pt x="83" y="50"/>
                    <a:pt x="83" y="50"/>
                  </a:cubicBezTo>
                  <a:cubicBezTo>
                    <a:pt x="83" y="50"/>
                    <a:pt x="83" y="50"/>
                    <a:pt x="83" y="50"/>
                  </a:cubicBezTo>
                  <a:cubicBezTo>
                    <a:pt x="85" y="45"/>
                    <a:pt x="86" y="40"/>
                    <a:pt x="86" y="36"/>
                  </a:cubicBezTo>
                  <a:cubicBezTo>
                    <a:pt x="86" y="31"/>
                    <a:pt x="85" y="26"/>
                    <a:pt x="83" y="21"/>
                  </a:cubicBezTo>
                  <a:cubicBezTo>
                    <a:pt x="83" y="21"/>
                    <a:pt x="83" y="21"/>
                    <a:pt x="82" y="21"/>
                  </a:cubicBezTo>
                  <a:cubicBezTo>
                    <a:pt x="82" y="21"/>
                    <a:pt x="82" y="21"/>
                    <a:pt x="82" y="21"/>
                  </a:cubicBezTo>
                  <a:cubicBezTo>
                    <a:pt x="79" y="12"/>
                    <a:pt x="71" y="6"/>
                    <a:pt x="63" y="2"/>
                  </a:cubicBezTo>
                  <a:cubicBezTo>
                    <a:pt x="63" y="2"/>
                    <a:pt x="63" y="2"/>
                    <a:pt x="63" y="2"/>
                  </a:cubicBezTo>
                  <a:cubicBezTo>
                    <a:pt x="62" y="2"/>
                    <a:pt x="62" y="2"/>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p:cNvSpPr>
            <p:nvPr/>
          </p:nvSpPr>
          <p:spPr bwMode="auto">
            <a:xfrm>
              <a:off x="4456113" y="3468687"/>
              <a:ext cx="295275" cy="203200"/>
            </a:xfrm>
            <a:custGeom>
              <a:avLst/>
              <a:gdLst>
                <a:gd name="T0" fmla="*/ 0 w 169"/>
                <a:gd name="T1" fmla="*/ 0 h 116"/>
                <a:gd name="T2" fmla="*/ 106 w 169"/>
                <a:gd name="T3" fmla="*/ 105 h 116"/>
                <a:gd name="T4" fmla="*/ 131 w 169"/>
                <a:gd name="T5" fmla="*/ 116 h 116"/>
                <a:gd name="T6" fmla="*/ 156 w 169"/>
                <a:gd name="T7" fmla="*/ 105 h 116"/>
                <a:gd name="T8" fmla="*/ 156 w 169"/>
                <a:gd name="T9" fmla="*/ 55 h 116"/>
                <a:gd name="T10" fmla="*/ 110 w 169"/>
                <a:gd name="T11" fmla="*/ 10 h 116"/>
                <a:gd name="T12" fmla="*/ 25 w 169"/>
                <a:gd name="T13" fmla="*/ 10 h 116"/>
                <a:gd name="T14" fmla="*/ 25 w 169"/>
                <a:gd name="T15" fmla="*/ 10 h 116"/>
                <a:gd name="T16" fmla="*/ 22 w 169"/>
                <a:gd name="T17" fmla="*/ 10 h 116"/>
                <a:gd name="T18" fmla="*/ 22 w 169"/>
                <a:gd name="T19" fmla="*/ 10 h 116"/>
                <a:gd name="T20" fmla="*/ 22 w 169"/>
                <a:gd name="T21" fmla="*/ 10 h 116"/>
                <a:gd name="T22" fmla="*/ 22 w 169"/>
                <a:gd name="T23" fmla="*/ 10 h 116"/>
                <a:gd name="T24" fmla="*/ 22 w 169"/>
                <a:gd name="T25" fmla="*/ 10 h 116"/>
                <a:gd name="T26" fmla="*/ 12 w 169"/>
                <a:gd name="T27" fmla="*/ 8 h 116"/>
                <a:gd name="T28" fmla="*/ 12 w 169"/>
                <a:gd name="T29" fmla="*/ 8 h 116"/>
                <a:gd name="T30" fmla="*/ 12 w 169"/>
                <a:gd name="T31" fmla="*/ 8 h 116"/>
                <a:gd name="T32" fmla="*/ 0 w 169"/>
                <a:gd name="T33" fmla="*/ 0 h 116"/>
                <a:gd name="T34" fmla="*/ 0 w 169"/>
                <a:gd name="T35" fmla="*/ 0 h 116"/>
                <a:gd name="T36" fmla="*/ 0 w 169"/>
                <a:gd name="T37" fmla="*/ 0 h 116"/>
                <a:gd name="T38" fmla="*/ 0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0" y="0"/>
                  </a:moveTo>
                  <a:cubicBezTo>
                    <a:pt x="106" y="105"/>
                    <a:pt x="106" y="105"/>
                    <a:pt x="106" y="105"/>
                  </a:cubicBezTo>
                  <a:cubicBezTo>
                    <a:pt x="113" y="112"/>
                    <a:pt x="122" y="116"/>
                    <a:pt x="131" y="116"/>
                  </a:cubicBezTo>
                  <a:cubicBezTo>
                    <a:pt x="140" y="116"/>
                    <a:pt x="149" y="112"/>
                    <a:pt x="156" y="105"/>
                  </a:cubicBezTo>
                  <a:cubicBezTo>
                    <a:pt x="169" y="92"/>
                    <a:pt x="169" y="69"/>
                    <a:pt x="156" y="55"/>
                  </a:cubicBezTo>
                  <a:cubicBezTo>
                    <a:pt x="110" y="10"/>
                    <a:pt x="110" y="10"/>
                    <a:pt x="110" y="10"/>
                  </a:cubicBezTo>
                  <a:cubicBezTo>
                    <a:pt x="25" y="10"/>
                    <a:pt x="25" y="10"/>
                    <a:pt x="25" y="10"/>
                  </a:cubicBezTo>
                  <a:cubicBezTo>
                    <a:pt x="25" y="10"/>
                    <a:pt x="25" y="10"/>
                    <a:pt x="25" y="10"/>
                  </a:cubicBezTo>
                  <a:cubicBezTo>
                    <a:pt x="24" y="10"/>
                    <a:pt x="23"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19" y="10"/>
                    <a:pt x="16" y="9"/>
                    <a:pt x="12" y="8"/>
                  </a:cubicBezTo>
                  <a:cubicBezTo>
                    <a:pt x="12" y="8"/>
                    <a:pt x="12" y="8"/>
                    <a:pt x="12" y="8"/>
                  </a:cubicBezTo>
                  <a:cubicBezTo>
                    <a:pt x="12" y="8"/>
                    <a:pt x="12" y="8"/>
                    <a:pt x="12" y="8"/>
                  </a:cubicBezTo>
                  <a:cubicBezTo>
                    <a:pt x="8" y="6"/>
                    <a:pt x="4" y="3"/>
                    <a:pt x="0" y="0"/>
                  </a:cubicBezTo>
                  <a:cubicBezTo>
                    <a:pt x="0" y="0"/>
                    <a:pt x="0" y="0"/>
                    <a:pt x="0" y="0"/>
                  </a:cubicBezTo>
                  <a:cubicBezTo>
                    <a:pt x="0" y="0"/>
                    <a:pt x="0" y="0"/>
                    <a:pt x="0" y="0"/>
                  </a:cubicBezTo>
                  <a:cubicBezTo>
                    <a:pt x="0" y="0"/>
                    <a:pt x="0" y="0"/>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noEditPoints="1"/>
            </p:cNvSpPr>
            <p:nvPr/>
          </p:nvSpPr>
          <p:spPr bwMode="auto">
            <a:xfrm>
              <a:off x="4456113" y="3424237"/>
              <a:ext cx="192088" cy="61912"/>
            </a:xfrm>
            <a:custGeom>
              <a:avLst/>
              <a:gdLst>
                <a:gd name="T0" fmla="*/ 22 w 110"/>
                <a:gd name="T1" fmla="*/ 35 h 35"/>
                <a:gd name="T2" fmla="*/ 22 w 110"/>
                <a:gd name="T3" fmla="*/ 35 h 35"/>
                <a:gd name="T4" fmla="*/ 22 w 110"/>
                <a:gd name="T5" fmla="*/ 35 h 35"/>
                <a:gd name="T6" fmla="*/ 22 w 110"/>
                <a:gd name="T7" fmla="*/ 35 h 35"/>
                <a:gd name="T8" fmla="*/ 22 w 110"/>
                <a:gd name="T9" fmla="*/ 35 h 35"/>
                <a:gd name="T10" fmla="*/ 22 w 110"/>
                <a:gd name="T11" fmla="*/ 35 h 35"/>
                <a:gd name="T12" fmla="*/ 12 w 110"/>
                <a:gd name="T13" fmla="*/ 33 h 35"/>
                <a:gd name="T14" fmla="*/ 22 w 110"/>
                <a:gd name="T15" fmla="*/ 35 h 35"/>
                <a:gd name="T16" fmla="*/ 12 w 110"/>
                <a:gd name="T17" fmla="*/ 33 h 35"/>
                <a:gd name="T18" fmla="*/ 12 w 110"/>
                <a:gd name="T19" fmla="*/ 33 h 35"/>
                <a:gd name="T20" fmla="*/ 12 w 110"/>
                <a:gd name="T21" fmla="*/ 33 h 35"/>
                <a:gd name="T22" fmla="*/ 12 w 110"/>
                <a:gd name="T23" fmla="*/ 33 h 35"/>
                <a:gd name="T24" fmla="*/ 0 w 110"/>
                <a:gd name="T25" fmla="*/ 25 h 35"/>
                <a:gd name="T26" fmla="*/ 0 w 110"/>
                <a:gd name="T27" fmla="*/ 25 h 35"/>
                <a:gd name="T28" fmla="*/ 0 w 110"/>
                <a:gd name="T29" fmla="*/ 25 h 35"/>
                <a:gd name="T30" fmla="*/ 0 w 110"/>
                <a:gd name="T31" fmla="*/ 24 h 35"/>
                <a:gd name="T32" fmla="*/ 0 w 110"/>
                <a:gd name="T33" fmla="*/ 24 h 35"/>
                <a:gd name="T34" fmla="*/ 0 w 110"/>
                <a:gd name="T35" fmla="*/ 25 h 35"/>
                <a:gd name="T36" fmla="*/ 0 w 110"/>
                <a:gd name="T37" fmla="*/ 25 h 35"/>
                <a:gd name="T38" fmla="*/ 0 w 110"/>
                <a:gd name="T39" fmla="*/ 25 h 35"/>
                <a:gd name="T40" fmla="*/ 0 w 110"/>
                <a:gd name="T41" fmla="*/ 25 h 35"/>
                <a:gd name="T42" fmla="*/ 0 w 110"/>
                <a:gd name="T43" fmla="*/ 24 h 35"/>
                <a:gd name="T44" fmla="*/ 75 w 110"/>
                <a:gd name="T45" fmla="*/ 0 h 35"/>
                <a:gd name="T46" fmla="*/ 50 w 110"/>
                <a:gd name="T47" fmla="*/ 25 h 35"/>
                <a:gd name="T48" fmla="*/ 25 w 110"/>
                <a:gd name="T49" fmla="*/ 35 h 35"/>
                <a:gd name="T50" fmla="*/ 110 w 110"/>
                <a:gd name="T51" fmla="*/ 35 h 35"/>
                <a:gd name="T52" fmla="*/ 75 w 110"/>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35">
                  <a:moveTo>
                    <a:pt x="22" y="35"/>
                  </a:moveTo>
                  <a:cubicBezTo>
                    <a:pt x="22" y="35"/>
                    <a:pt x="22" y="35"/>
                    <a:pt x="22" y="35"/>
                  </a:cubicBezTo>
                  <a:cubicBezTo>
                    <a:pt x="22" y="35"/>
                    <a:pt x="22" y="35"/>
                    <a:pt x="22" y="35"/>
                  </a:cubicBezTo>
                  <a:moveTo>
                    <a:pt x="22" y="35"/>
                  </a:moveTo>
                  <a:cubicBezTo>
                    <a:pt x="22" y="35"/>
                    <a:pt x="22" y="35"/>
                    <a:pt x="22" y="35"/>
                  </a:cubicBezTo>
                  <a:cubicBezTo>
                    <a:pt x="22" y="35"/>
                    <a:pt x="22" y="35"/>
                    <a:pt x="22" y="35"/>
                  </a:cubicBezTo>
                  <a:moveTo>
                    <a:pt x="12" y="33"/>
                  </a:moveTo>
                  <a:cubicBezTo>
                    <a:pt x="16" y="34"/>
                    <a:pt x="19" y="35"/>
                    <a:pt x="22" y="35"/>
                  </a:cubicBezTo>
                  <a:cubicBezTo>
                    <a:pt x="19" y="35"/>
                    <a:pt x="16" y="34"/>
                    <a:pt x="12" y="33"/>
                  </a:cubicBezTo>
                  <a:moveTo>
                    <a:pt x="12" y="33"/>
                  </a:moveTo>
                  <a:cubicBezTo>
                    <a:pt x="12" y="33"/>
                    <a:pt x="12" y="33"/>
                    <a:pt x="12" y="33"/>
                  </a:cubicBezTo>
                  <a:cubicBezTo>
                    <a:pt x="12" y="33"/>
                    <a:pt x="12" y="33"/>
                    <a:pt x="12" y="33"/>
                  </a:cubicBezTo>
                  <a:moveTo>
                    <a:pt x="0" y="25"/>
                  </a:moveTo>
                  <a:cubicBezTo>
                    <a:pt x="0" y="25"/>
                    <a:pt x="0" y="25"/>
                    <a:pt x="0" y="25"/>
                  </a:cubicBezTo>
                  <a:cubicBezTo>
                    <a:pt x="0" y="25"/>
                    <a:pt x="0" y="25"/>
                    <a:pt x="0" y="25"/>
                  </a:cubicBezTo>
                  <a:moveTo>
                    <a:pt x="0" y="24"/>
                  </a:moveTo>
                  <a:cubicBezTo>
                    <a:pt x="0" y="24"/>
                    <a:pt x="0" y="24"/>
                    <a:pt x="0" y="24"/>
                  </a:cubicBezTo>
                  <a:cubicBezTo>
                    <a:pt x="0" y="24"/>
                    <a:pt x="0" y="24"/>
                    <a:pt x="0" y="25"/>
                  </a:cubicBezTo>
                  <a:cubicBezTo>
                    <a:pt x="0" y="25"/>
                    <a:pt x="0" y="25"/>
                    <a:pt x="0" y="25"/>
                  </a:cubicBezTo>
                  <a:cubicBezTo>
                    <a:pt x="0" y="25"/>
                    <a:pt x="0" y="25"/>
                    <a:pt x="0" y="25"/>
                  </a:cubicBezTo>
                  <a:cubicBezTo>
                    <a:pt x="0" y="25"/>
                    <a:pt x="0" y="25"/>
                    <a:pt x="0" y="25"/>
                  </a:cubicBezTo>
                  <a:cubicBezTo>
                    <a:pt x="0" y="24"/>
                    <a:pt x="0" y="24"/>
                    <a:pt x="0" y="24"/>
                  </a:cubicBezTo>
                  <a:moveTo>
                    <a:pt x="75" y="0"/>
                  </a:moveTo>
                  <a:cubicBezTo>
                    <a:pt x="50" y="25"/>
                    <a:pt x="50" y="25"/>
                    <a:pt x="50" y="25"/>
                  </a:cubicBezTo>
                  <a:cubicBezTo>
                    <a:pt x="43" y="31"/>
                    <a:pt x="34" y="35"/>
                    <a:pt x="25" y="35"/>
                  </a:cubicBezTo>
                  <a:cubicBezTo>
                    <a:pt x="110" y="35"/>
                    <a:pt x="110" y="35"/>
                    <a:pt x="110" y="35"/>
                  </a:cubicBezTo>
                  <a:cubicBezTo>
                    <a:pt x="75" y="0"/>
                    <a:pt x="75" y="0"/>
                    <a:pt x="7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p:cNvSpPr>
            <p:nvPr/>
          </p:nvSpPr>
          <p:spPr bwMode="auto">
            <a:xfrm>
              <a:off x="4441825" y="3176587"/>
              <a:ext cx="309563" cy="223837"/>
            </a:xfrm>
            <a:custGeom>
              <a:avLst/>
              <a:gdLst>
                <a:gd name="T0" fmla="*/ 139 w 177"/>
                <a:gd name="T1" fmla="*/ 0 h 128"/>
                <a:gd name="T2" fmla="*/ 114 w 177"/>
                <a:gd name="T3" fmla="*/ 11 h 128"/>
                <a:gd name="T4" fmla="*/ 8 w 177"/>
                <a:gd name="T5" fmla="*/ 117 h 128"/>
                <a:gd name="T6" fmla="*/ 0 w 177"/>
                <a:gd name="T7" fmla="*/ 128 h 128"/>
                <a:gd name="T8" fmla="*/ 0 w 177"/>
                <a:gd name="T9" fmla="*/ 128 h 128"/>
                <a:gd name="T10" fmla="*/ 8 w 177"/>
                <a:gd name="T11" fmla="*/ 117 h 128"/>
                <a:gd name="T12" fmla="*/ 21 w 177"/>
                <a:gd name="T13" fmla="*/ 108 h 128"/>
                <a:gd name="T14" fmla="*/ 21 w 177"/>
                <a:gd name="T15" fmla="*/ 108 h 128"/>
                <a:gd name="T16" fmla="*/ 21 w 177"/>
                <a:gd name="T17" fmla="*/ 108 h 128"/>
                <a:gd name="T18" fmla="*/ 29 w 177"/>
                <a:gd name="T19" fmla="*/ 106 h 128"/>
                <a:gd name="T20" fmla="*/ 33 w 177"/>
                <a:gd name="T21" fmla="*/ 106 h 128"/>
                <a:gd name="T22" fmla="*/ 33 w 177"/>
                <a:gd name="T23" fmla="*/ 106 h 128"/>
                <a:gd name="T24" fmla="*/ 118 w 177"/>
                <a:gd name="T25" fmla="*/ 106 h 128"/>
                <a:gd name="T26" fmla="*/ 164 w 177"/>
                <a:gd name="T27" fmla="*/ 61 h 128"/>
                <a:gd name="T28" fmla="*/ 164 w 177"/>
                <a:gd name="T29" fmla="*/ 11 h 128"/>
                <a:gd name="T30" fmla="*/ 139 w 177"/>
                <a:gd name="T3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28">
                  <a:moveTo>
                    <a:pt x="139" y="0"/>
                  </a:moveTo>
                  <a:cubicBezTo>
                    <a:pt x="130" y="0"/>
                    <a:pt x="121" y="4"/>
                    <a:pt x="114" y="11"/>
                  </a:cubicBezTo>
                  <a:cubicBezTo>
                    <a:pt x="8" y="117"/>
                    <a:pt x="8" y="117"/>
                    <a:pt x="8" y="117"/>
                  </a:cubicBezTo>
                  <a:cubicBezTo>
                    <a:pt x="4" y="120"/>
                    <a:pt x="2" y="124"/>
                    <a:pt x="0" y="128"/>
                  </a:cubicBezTo>
                  <a:cubicBezTo>
                    <a:pt x="0" y="128"/>
                    <a:pt x="0" y="128"/>
                    <a:pt x="0" y="128"/>
                  </a:cubicBezTo>
                  <a:cubicBezTo>
                    <a:pt x="2" y="124"/>
                    <a:pt x="4" y="120"/>
                    <a:pt x="8" y="117"/>
                  </a:cubicBezTo>
                  <a:cubicBezTo>
                    <a:pt x="12" y="113"/>
                    <a:pt x="16" y="110"/>
                    <a:pt x="21" y="108"/>
                  </a:cubicBezTo>
                  <a:cubicBezTo>
                    <a:pt x="21" y="108"/>
                    <a:pt x="21" y="108"/>
                    <a:pt x="21" y="108"/>
                  </a:cubicBezTo>
                  <a:cubicBezTo>
                    <a:pt x="21" y="108"/>
                    <a:pt x="21" y="108"/>
                    <a:pt x="21" y="108"/>
                  </a:cubicBezTo>
                  <a:cubicBezTo>
                    <a:pt x="24" y="107"/>
                    <a:pt x="26" y="107"/>
                    <a:pt x="29" y="106"/>
                  </a:cubicBezTo>
                  <a:cubicBezTo>
                    <a:pt x="30" y="106"/>
                    <a:pt x="32" y="106"/>
                    <a:pt x="33" y="106"/>
                  </a:cubicBezTo>
                  <a:cubicBezTo>
                    <a:pt x="33" y="106"/>
                    <a:pt x="33" y="106"/>
                    <a:pt x="33" y="106"/>
                  </a:cubicBezTo>
                  <a:cubicBezTo>
                    <a:pt x="118" y="106"/>
                    <a:pt x="118" y="106"/>
                    <a:pt x="118" y="106"/>
                  </a:cubicBezTo>
                  <a:cubicBezTo>
                    <a:pt x="164" y="61"/>
                    <a:pt x="164" y="61"/>
                    <a:pt x="164" y="61"/>
                  </a:cubicBezTo>
                  <a:cubicBezTo>
                    <a:pt x="177" y="47"/>
                    <a:pt x="177" y="24"/>
                    <a:pt x="164" y="11"/>
                  </a:cubicBezTo>
                  <a:cubicBezTo>
                    <a:pt x="157" y="4"/>
                    <a:pt x="148" y="0"/>
                    <a:pt x="13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noEditPoints="1"/>
            </p:cNvSpPr>
            <p:nvPr/>
          </p:nvSpPr>
          <p:spPr bwMode="auto">
            <a:xfrm>
              <a:off x="4478338" y="3362325"/>
              <a:ext cx="169863" cy="61912"/>
            </a:xfrm>
            <a:custGeom>
              <a:avLst/>
              <a:gdLst>
                <a:gd name="T0" fmla="*/ 0 w 97"/>
                <a:gd name="T1" fmla="*/ 2 h 36"/>
                <a:gd name="T2" fmla="*/ 0 w 97"/>
                <a:gd name="T3" fmla="*/ 2 h 36"/>
                <a:gd name="T4" fmla="*/ 0 w 97"/>
                <a:gd name="T5" fmla="*/ 2 h 36"/>
                <a:gd name="T6" fmla="*/ 8 w 97"/>
                <a:gd name="T7" fmla="*/ 0 h 36"/>
                <a:gd name="T8" fmla="*/ 0 w 97"/>
                <a:gd name="T9" fmla="*/ 2 h 36"/>
                <a:gd name="T10" fmla="*/ 8 w 97"/>
                <a:gd name="T11" fmla="*/ 0 h 36"/>
                <a:gd name="T12" fmla="*/ 97 w 97"/>
                <a:gd name="T13" fmla="*/ 0 h 36"/>
                <a:gd name="T14" fmla="*/ 12 w 97"/>
                <a:gd name="T15" fmla="*/ 0 h 36"/>
                <a:gd name="T16" fmla="*/ 37 w 97"/>
                <a:gd name="T17" fmla="*/ 11 h 36"/>
                <a:gd name="T18" fmla="*/ 62 w 97"/>
                <a:gd name="T19" fmla="*/ 36 h 36"/>
                <a:gd name="T20" fmla="*/ 97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0" y="2"/>
                  </a:moveTo>
                  <a:cubicBezTo>
                    <a:pt x="0" y="2"/>
                    <a:pt x="0" y="2"/>
                    <a:pt x="0" y="2"/>
                  </a:cubicBezTo>
                  <a:cubicBezTo>
                    <a:pt x="0" y="2"/>
                    <a:pt x="0" y="2"/>
                    <a:pt x="0" y="2"/>
                  </a:cubicBezTo>
                  <a:moveTo>
                    <a:pt x="8" y="0"/>
                  </a:moveTo>
                  <a:cubicBezTo>
                    <a:pt x="5" y="1"/>
                    <a:pt x="3" y="1"/>
                    <a:pt x="0" y="2"/>
                  </a:cubicBezTo>
                  <a:cubicBezTo>
                    <a:pt x="3" y="1"/>
                    <a:pt x="6" y="1"/>
                    <a:pt x="8" y="0"/>
                  </a:cubicBezTo>
                  <a:moveTo>
                    <a:pt x="97" y="0"/>
                  </a:moveTo>
                  <a:cubicBezTo>
                    <a:pt x="12" y="0"/>
                    <a:pt x="12" y="0"/>
                    <a:pt x="12" y="0"/>
                  </a:cubicBezTo>
                  <a:cubicBezTo>
                    <a:pt x="21" y="0"/>
                    <a:pt x="30" y="4"/>
                    <a:pt x="37" y="11"/>
                  </a:cubicBezTo>
                  <a:cubicBezTo>
                    <a:pt x="62" y="36"/>
                    <a:pt x="62" y="36"/>
                    <a:pt x="62" y="36"/>
                  </a:cubicBezTo>
                  <a:cubicBezTo>
                    <a:pt x="97" y="0"/>
                    <a:pt x="97" y="0"/>
                    <a:pt x="97"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noEditPoints="1"/>
            </p:cNvSpPr>
            <p:nvPr/>
          </p:nvSpPr>
          <p:spPr bwMode="auto">
            <a:xfrm>
              <a:off x="4437063" y="3362325"/>
              <a:ext cx="61913" cy="123825"/>
            </a:xfrm>
            <a:custGeom>
              <a:avLst/>
              <a:gdLst>
                <a:gd name="T0" fmla="*/ 36 w 36"/>
                <a:gd name="T1" fmla="*/ 71 h 71"/>
                <a:gd name="T2" fmla="*/ 36 w 36"/>
                <a:gd name="T3" fmla="*/ 71 h 71"/>
                <a:gd name="T4" fmla="*/ 33 w 36"/>
                <a:gd name="T5" fmla="*/ 71 h 71"/>
                <a:gd name="T6" fmla="*/ 33 w 36"/>
                <a:gd name="T7" fmla="*/ 71 h 71"/>
                <a:gd name="T8" fmla="*/ 33 w 36"/>
                <a:gd name="T9" fmla="*/ 71 h 71"/>
                <a:gd name="T10" fmla="*/ 23 w 36"/>
                <a:gd name="T11" fmla="*/ 69 h 71"/>
                <a:gd name="T12" fmla="*/ 23 w 36"/>
                <a:gd name="T13" fmla="*/ 69 h 71"/>
                <a:gd name="T14" fmla="*/ 23 w 36"/>
                <a:gd name="T15" fmla="*/ 69 h 71"/>
                <a:gd name="T16" fmla="*/ 11 w 36"/>
                <a:gd name="T17" fmla="*/ 61 h 71"/>
                <a:gd name="T18" fmla="*/ 11 w 36"/>
                <a:gd name="T19" fmla="*/ 61 h 71"/>
                <a:gd name="T20" fmla="*/ 11 w 36"/>
                <a:gd name="T21" fmla="*/ 60 h 71"/>
                <a:gd name="T22" fmla="*/ 3 w 36"/>
                <a:gd name="T23" fmla="*/ 48 h 71"/>
                <a:gd name="T24" fmla="*/ 3 w 36"/>
                <a:gd name="T25" fmla="*/ 48 h 71"/>
                <a:gd name="T26" fmla="*/ 3 w 36"/>
                <a:gd name="T27" fmla="*/ 48 h 71"/>
                <a:gd name="T28" fmla="*/ 3 w 36"/>
                <a:gd name="T29" fmla="*/ 48 h 71"/>
                <a:gd name="T30" fmla="*/ 3 w 36"/>
                <a:gd name="T31" fmla="*/ 48 h 71"/>
                <a:gd name="T32" fmla="*/ 0 w 36"/>
                <a:gd name="T33" fmla="*/ 38 h 71"/>
                <a:gd name="T34" fmla="*/ 0 w 36"/>
                <a:gd name="T35" fmla="*/ 34 h 71"/>
                <a:gd name="T36" fmla="*/ 0 w 36"/>
                <a:gd name="T37" fmla="*/ 38 h 71"/>
                <a:gd name="T38" fmla="*/ 0 w 36"/>
                <a:gd name="T39" fmla="*/ 34 h 71"/>
                <a:gd name="T40" fmla="*/ 0 w 36"/>
                <a:gd name="T41" fmla="*/ 33 h 71"/>
                <a:gd name="T42" fmla="*/ 0 w 36"/>
                <a:gd name="T43" fmla="*/ 33 h 71"/>
                <a:gd name="T44" fmla="*/ 0 w 36"/>
                <a:gd name="T45" fmla="*/ 33 h 71"/>
                <a:gd name="T46" fmla="*/ 3 w 36"/>
                <a:gd name="T47" fmla="*/ 23 h 71"/>
                <a:gd name="T48" fmla="*/ 3 w 36"/>
                <a:gd name="T49" fmla="*/ 22 h 71"/>
                <a:gd name="T50" fmla="*/ 3 w 36"/>
                <a:gd name="T51" fmla="*/ 22 h 71"/>
                <a:gd name="T52" fmla="*/ 11 w 36"/>
                <a:gd name="T53" fmla="*/ 11 h 71"/>
                <a:gd name="T54" fmla="*/ 24 w 36"/>
                <a:gd name="T55" fmla="*/ 2 h 71"/>
                <a:gd name="T56" fmla="*/ 24 w 36"/>
                <a:gd name="T57" fmla="*/ 2 h 71"/>
                <a:gd name="T58" fmla="*/ 36 w 36"/>
                <a:gd name="T59" fmla="*/ 0 h 71"/>
                <a:gd name="T60" fmla="*/ 36 w 36"/>
                <a:gd name="T61" fmla="*/ 0 h 71"/>
                <a:gd name="T62" fmla="*/ 36 w 36"/>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71">
                  <a:moveTo>
                    <a:pt x="33" y="71"/>
                  </a:moveTo>
                  <a:cubicBezTo>
                    <a:pt x="34" y="71"/>
                    <a:pt x="35" y="71"/>
                    <a:pt x="36" y="71"/>
                  </a:cubicBezTo>
                  <a:cubicBezTo>
                    <a:pt x="36" y="71"/>
                    <a:pt x="36" y="71"/>
                    <a:pt x="36" y="71"/>
                  </a:cubicBezTo>
                  <a:cubicBezTo>
                    <a:pt x="36" y="71"/>
                    <a:pt x="36" y="71"/>
                    <a:pt x="36" y="71"/>
                  </a:cubicBezTo>
                  <a:cubicBezTo>
                    <a:pt x="35" y="71"/>
                    <a:pt x="34" y="71"/>
                    <a:pt x="33" y="71"/>
                  </a:cubicBezTo>
                  <a:moveTo>
                    <a:pt x="33" y="71"/>
                  </a:moveTo>
                  <a:cubicBezTo>
                    <a:pt x="33" y="71"/>
                    <a:pt x="33" y="71"/>
                    <a:pt x="33" y="71"/>
                  </a:cubicBezTo>
                  <a:cubicBezTo>
                    <a:pt x="33" y="71"/>
                    <a:pt x="33" y="71"/>
                    <a:pt x="33" y="71"/>
                  </a:cubicBezTo>
                  <a:moveTo>
                    <a:pt x="33" y="71"/>
                  </a:moveTo>
                  <a:cubicBezTo>
                    <a:pt x="33" y="71"/>
                    <a:pt x="33" y="71"/>
                    <a:pt x="33" y="71"/>
                  </a:cubicBezTo>
                  <a:cubicBezTo>
                    <a:pt x="33" y="71"/>
                    <a:pt x="33" y="71"/>
                    <a:pt x="33" y="71"/>
                  </a:cubicBezTo>
                  <a:moveTo>
                    <a:pt x="23" y="69"/>
                  </a:moveTo>
                  <a:cubicBezTo>
                    <a:pt x="23" y="69"/>
                    <a:pt x="23" y="69"/>
                    <a:pt x="23" y="69"/>
                  </a:cubicBezTo>
                  <a:cubicBezTo>
                    <a:pt x="23" y="69"/>
                    <a:pt x="23" y="69"/>
                    <a:pt x="23" y="69"/>
                  </a:cubicBezTo>
                  <a:moveTo>
                    <a:pt x="11" y="61"/>
                  </a:moveTo>
                  <a:cubicBezTo>
                    <a:pt x="15" y="64"/>
                    <a:pt x="19" y="67"/>
                    <a:pt x="23" y="69"/>
                  </a:cubicBezTo>
                  <a:cubicBezTo>
                    <a:pt x="19" y="67"/>
                    <a:pt x="15" y="64"/>
                    <a:pt x="11" y="61"/>
                  </a:cubicBezTo>
                  <a:moveTo>
                    <a:pt x="11" y="61"/>
                  </a:moveTo>
                  <a:cubicBezTo>
                    <a:pt x="11" y="61"/>
                    <a:pt x="11" y="61"/>
                    <a:pt x="11" y="61"/>
                  </a:cubicBezTo>
                  <a:cubicBezTo>
                    <a:pt x="11" y="61"/>
                    <a:pt x="11" y="61"/>
                    <a:pt x="11" y="61"/>
                  </a:cubicBezTo>
                  <a:moveTo>
                    <a:pt x="10" y="60"/>
                  </a:moveTo>
                  <a:cubicBezTo>
                    <a:pt x="11" y="60"/>
                    <a:pt x="11" y="60"/>
                    <a:pt x="11" y="60"/>
                  </a:cubicBezTo>
                  <a:cubicBezTo>
                    <a:pt x="11" y="60"/>
                    <a:pt x="11" y="60"/>
                    <a:pt x="10" y="60"/>
                  </a:cubicBezTo>
                  <a:moveTo>
                    <a:pt x="3" y="48"/>
                  </a:moveTo>
                  <a:cubicBezTo>
                    <a:pt x="4" y="52"/>
                    <a:pt x="7" y="57"/>
                    <a:pt x="10" y="60"/>
                  </a:cubicBezTo>
                  <a:cubicBezTo>
                    <a:pt x="7" y="57"/>
                    <a:pt x="4" y="53"/>
                    <a:pt x="3" y="48"/>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0" y="38"/>
                    <a:pt x="0" y="38"/>
                    <a:pt x="0" y="38"/>
                  </a:cubicBezTo>
                  <a:cubicBezTo>
                    <a:pt x="0" y="38"/>
                    <a:pt x="0" y="38"/>
                    <a:pt x="0" y="38"/>
                  </a:cubicBezTo>
                  <a:moveTo>
                    <a:pt x="0" y="34"/>
                  </a:moveTo>
                  <a:cubicBezTo>
                    <a:pt x="0" y="34"/>
                    <a:pt x="0" y="35"/>
                    <a:pt x="0" y="36"/>
                  </a:cubicBezTo>
                  <a:cubicBezTo>
                    <a:pt x="0" y="36"/>
                    <a:pt x="0" y="37"/>
                    <a:pt x="0" y="38"/>
                  </a:cubicBezTo>
                  <a:cubicBezTo>
                    <a:pt x="0" y="37"/>
                    <a:pt x="0" y="36"/>
                    <a:pt x="0" y="36"/>
                  </a:cubicBezTo>
                  <a:cubicBezTo>
                    <a:pt x="0" y="35"/>
                    <a:pt x="0" y="34"/>
                    <a:pt x="0" y="34"/>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3" y="23"/>
                  </a:moveTo>
                  <a:cubicBezTo>
                    <a:pt x="3" y="23"/>
                    <a:pt x="3" y="23"/>
                    <a:pt x="3" y="23"/>
                  </a:cubicBezTo>
                  <a:cubicBezTo>
                    <a:pt x="3" y="23"/>
                    <a:pt x="3" y="23"/>
                    <a:pt x="3" y="23"/>
                  </a:cubicBezTo>
                  <a:moveTo>
                    <a:pt x="3" y="22"/>
                  </a:moveTo>
                  <a:cubicBezTo>
                    <a:pt x="3" y="22"/>
                    <a:pt x="3" y="22"/>
                    <a:pt x="3" y="23"/>
                  </a:cubicBezTo>
                  <a:cubicBezTo>
                    <a:pt x="3" y="22"/>
                    <a:pt x="3" y="22"/>
                    <a:pt x="3" y="22"/>
                  </a:cubicBezTo>
                  <a:moveTo>
                    <a:pt x="24" y="2"/>
                  </a:moveTo>
                  <a:cubicBezTo>
                    <a:pt x="19" y="4"/>
                    <a:pt x="15" y="7"/>
                    <a:pt x="11" y="11"/>
                  </a:cubicBezTo>
                  <a:cubicBezTo>
                    <a:pt x="7" y="14"/>
                    <a:pt x="5" y="18"/>
                    <a:pt x="3" y="22"/>
                  </a:cubicBezTo>
                  <a:cubicBezTo>
                    <a:pt x="7" y="13"/>
                    <a:pt x="15" y="5"/>
                    <a:pt x="24" y="2"/>
                  </a:cubicBezTo>
                  <a:moveTo>
                    <a:pt x="24" y="2"/>
                  </a:moveTo>
                  <a:cubicBezTo>
                    <a:pt x="24" y="2"/>
                    <a:pt x="24" y="2"/>
                    <a:pt x="24" y="2"/>
                  </a:cubicBezTo>
                  <a:cubicBezTo>
                    <a:pt x="24" y="2"/>
                    <a:pt x="24" y="2"/>
                    <a:pt x="24" y="2"/>
                  </a:cubicBezTo>
                  <a:moveTo>
                    <a:pt x="36" y="0"/>
                  </a:moveTo>
                  <a:cubicBezTo>
                    <a:pt x="35" y="0"/>
                    <a:pt x="33" y="0"/>
                    <a:pt x="32" y="0"/>
                  </a:cubicBezTo>
                  <a:cubicBezTo>
                    <a:pt x="33" y="0"/>
                    <a:pt x="34" y="0"/>
                    <a:pt x="36" y="0"/>
                  </a:cubicBezTo>
                  <a:cubicBezTo>
                    <a:pt x="36" y="0"/>
                    <a:pt x="36" y="0"/>
                    <a:pt x="36" y="0"/>
                  </a:cubicBezTo>
                  <a:cubicBezTo>
                    <a:pt x="36" y="0"/>
                    <a:pt x="36" y="0"/>
                    <a:pt x="36"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p:nvSpPr>
          <p:spPr bwMode="auto">
            <a:xfrm>
              <a:off x="4429629" y="3362325"/>
              <a:ext cx="149225" cy="123825"/>
            </a:xfrm>
            <a:custGeom>
              <a:avLst/>
              <a:gdLst>
                <a:gd name="T0" fmla="*/ 36 w 86"/>
                <a:gd name="T1" fmla="*/ 0 h 71"/>
                <a:gd name="T2" fmla="*/ 36 w 86"/>
                <a:gd name="T3" fmla="*/ 0 h 71"/>
                <a:gd name="T4" fmla="*/ 32 w 86"/>
                <a:gd name="T5" fmla="*/ 0 h 71"/>
                <a:gd name="T6" fmla="*/ 24 w 86"/>
                <a:gd name="T7" fmla="*/ 2 h 71"/>
                <a:gd name="T8" fmla="*/ 24 w 86"/>
                <a:gd name="T9" fmla="*/ 2 h 71"/>
                <a:gd name="T10" fmla="*/ 24 w 86"/>
                <a:gd name="T11" fmla="*/ 2 h 71"/>
                <a:gd name="T12" fmla="*/ 3 w 86"/>
                <a:gd name="T13" fmla="*/ 22 h 71"/>
                <a:gd name="T14" fmla="*/ 3 w 86"/>
                <a:gd name="T15" fmla="*/ 22 h 71"/>
                <a:gd name="T16" fmla="*/ 3 w 86"/>
                <a:gd name="T17" fmla="*/ 23 h 71"/>
                <a:gd name="T18" fmla="*/ 3 w 86"/>
                <a:gd name="T19" fmla="*/ 23 h 71"/>
                <a:gd name="T20" fmla="*/ 3 w 86"/>
                <a:gd name="T21" fmla="*/ 23 h 71"/>
                <a:gd name="T22" fmla="*/ 0 w 86"/>
                <a:gd name="T23" fmla="*/ 33 h 71"/>
                <a:gd name="T24" fmla="*/ 0 w 86"/>
                <a:gd name="T25" fmla="*/ 33 h 71"/>
                <a:gd name="T26" fmla="*/ 0 w 86"/>
                <a:gd name="T27" fmla="*/ 33 h 71"/>
                <a:gd name="T28" fmla="*/ 0 w 86"/>
                <a:gd name="T29" fmla="*/ 33 h 71"/>
                <a:gd name="T30" fmla="*/ 0 w 86"/>
                <a:gd name="T31" fmla="*/ 34 h 71"/>
                <a:gd name="T32" fmla="*/ 0 w 86"/>
                <a:gd name="T33" fmla="*/ 36 h 71"/>
                <a:gd name="T34" fmla="*/ 0 w 86"/>
                <a:gd name="T35" fmla="*/ 38 h 71"/>
                <a:gd name="T36" fmla="*/ 0 w 86"/>
                <a:gd name="T37" fmla="*/ 38 h 71"/>
                <a:gd name="T38" fmla="*/ 0 w 86"/>
                <a:gd name="T39" fmla="*/ 38 h 71"/>
                <a:gd name="T40" fmla="*/ 3 w 86"/>
                <a:gd name="T41" fmla="*/ 48 h 71"/>
                <a:gd name="T42" fmla="*/ 3 w 86"/>
                <a:gd name="T43" fmla="*/ 48 h 71"/>
                <a:gd name="T44" fmla="*/ 3 w 86"/>
                <a:gd name="T45" fmla="*/ 48 h 71"/>
                <a:gd name="T46" fmla="*/ 3 w 86"/>
                <a:gd name="T47" fmla="*/ 48 h 71"/>
                <a:gd name="T48" fmla="*/ 3 w 86"/>
                <a:gd name="T49" fmla="*/ 48 h 71"/>
                <a:gd name="T50" fmla="*/ 10 w 86"/>
                <a:gd name="T51" fmla="*/ 60 h 71"/>
                <a:gd name="T52" fmla="*/ 10 w 86"/>
                <a:gd name="T53" fmla="*/ 60 h 71"/>
                <a:gd name="T54" fmla="*/ 11 w 86"/>
                <a:gd name="T55" fmla="*/ 60 h 71"/>
                <a:gd name="T56" fmla="*/ 11 w 86"/>
                <a:gd name="T57" fmla="*/ 61 h 71"/>
                <a:gd name="T58" fmla="*/ 11 w 86"/>
                <a:gd name="T59" fmla="*/ 61 h 71"/>
                <a:gd name="T60" fmla="*/ 11 w 86"/>
                <a:gd name="T61" fmla="*/ 61 h 71"/>
                <a:gd name="T62" fmla="*/ 11 w 86"/>
                <a:gd name="T63" fmla="*/ 61 h 71"/>
                <a:gd name="T64" fmla="*/ 23 w 86"/>
                <a:gd name="T65" fmla="*/ 69 h 71"/>
                <a:gd name="T66" fmla="*/ 23 w 86"/>
                <a:gd name="T67" fmla="*/ 69 h 71"/>
                <a:gd name="T68" fmla="*/ 23 w 86"/>
                <a:gd name="T69" fmla="*/ 69 h 71"/>
                <a:gd name="T70" fmla="*/ 33 w 86"/>
                <a:gd name="T71" fmla="*/ 71 h 71"/>
                <a:gd name="T72" fmla="*/ 33 w 86"/>
                <a:gd name="T73" fmla="*/ 71 h 71"/>
                <a:gd name="T74" fmla="*/ 33 w 86"/>
                <a:gd name="T75" fmla="*/ 71 h 71"/>
                <a:gd name="T76" fmla="*/ 33 w 86"/>
                <a:gd name="T77" fmla="*/ 71 h 71"/>
                <a:gd name="T78" fmla="*/ 33 w 86"/>
                <a:gd name="T79" fmla="*/ 71 h 71"/>
                <a:gd name="T80" fmla="*/ 36 w 86"/>
                <a:gd name="T81" fmla="*/ 71 h 71"/>
                <a:gd name="T82" fmla="*/ 36 w 86"/>
                <a:gd name="T83" fmla="*/ 71 h 71"/>
                <a:gd name="T84" fmla="*/ 61 w 86"/>
                <a:gd name="T85" fmla="*/ 61 h 71"/>
                <a:gd name="T86" fmla="*/ 86 w 86"/>
                <a:gd name="T87" fmla="*/ 36 h 71"/>
                <a:gd name="T88" fmla="*/ 61 w 86"/>
                <a:gd name="T89" fmla="*/ 11 h 71"/>
                <a:gd name="T90" fmla="*/ 36 w 86"/>
                <a:gd name="T9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71">
                  <a:moveTo>
                    <a:pt x="36" y="0"/>
                  </a:moveTo>
                  <a:cubicBezTo>
                    <a:pt x="36" y="0"/>
                    <a:pt x="36" y="0"/>
                    <a:pt x="36" y="0"/>
                  </a:cubicBezTo>
                  <a:cubicBezTo>
                    <a:pt x="34" y="0"/>
                    <a:pt x="33" y="0"/>
                    <a:pt x="32" y="0"/>
                  </a:cubicBezTo>
                  <a:cubicBezTo>
                    <a:pt x="30" y="1"/>
                    <a:pt x="27" y="1"/>
                    <a:pt x="24" y="2"/>
                  </a:cubicBezTo>
                  <a:cubicBezTo>
                    <a:pt x="24" y="2"/>
                    <a:pt x="24" y="2"/>
                    <a:pt x="24" y="2"/>
                  </a:cubicBezTo>
                  <a:cubicBezTo>
                    <a:pt x="24" y="2"/>
                    <a:pt x="24" y="2"/>
                    <a:pt x="24" y="2"/>
                  </a:cubicBezTo>
                  <a:cubicBezTo>
                    <a:pt x="15" y="5"/>
                    <a:pt x="7" y="13"/>
                    <a:pt x="3" y="22"/>
                  </a:cubicBezTo>
                  <a:cubicBezTo>
                    <a:pt x="3" y="22"/>
                    <a:pt x="3" y="22"/>
                    <a:pt x="3" y="22"/>
                  </a:cubicBezTo>
                  <a:cubicBezTo>
                    <a:pt x="3" y="22"/>
                    <a:pt x="3" y="22"/>
                    <a:pt x="3" y="23"/>
                  </a:cubicBezTo>
                  <a:cubicBezTo>
                    <a:pt x="3" y="23"/>
                    <a:pt x="3" y="23"/>
                    <a:pt x="3" y="23"/>
                  </a:cubicBezTo>
                  <a:cubicBezTo>
                    <a:pt x="3" y="23"/>
                    <a:pt x="3" y="23"/>
                    <a:pt x="3" y="23"/>
                  </a:cubicBezTo>
                  <a:cubicBezTo>
                    <a:pt x="1" y="26"/>
                    <a:pt x="1" y="30"/>
                    <a:pt x="0" y="33"/>
                  </a:cubicBezTo>
                  <a:cubicBezTo>
                    <a:pt x="0" y="33"/>
                    <a:pt x="0" y="33"/>
                    <a:pt x="0" y="33"/>
                  </a:cubicBezTo>
                  <a:cubicBezTo>
                    <a:pt x="0" y="33"/>
                    <a:pt x="0" y="33"/>
                    <a:pt x="0" y="33"/>
                  </a:cubicBezTo>
                  <a:cubicBezTo>
                    <a:pt x="0" y="33"/>
                    <a:pt x="0" y="33"/>
                    <a:pt x="0" y="33"/>
                  </a:cubicBezTo>
                  <a:cubicBezTo>
                    <a:pt x="0" y="33"/>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1" y="41"/>
                    <a:pt x="1" y="45"/>
                    <a:pt x="3" y="48"/>
                  </a:cubicBezTo>
                  <a:cubicBezTo>
                    <a:pt x="3" y="48"/>
                    <a:pt x="3" y="48"/>
                    <a:pt x="3" y="48"/>
                  </a:cubicBezTo>
                  <a:cubicBezTo>
                    <a:pt x="3" y="48"/>
                    <a:pt x="3" y="48"/>
                    <a:pt x="3" y="48"/>
                  </a:cubicBezTo>
                  <a:cubicBezTo>
                    <a:pt x="3" y="48"/>
                    <a:pt x="3" y="48"/>
                    <a:pt x="3" y="48"/>
                  </a:cubicBezTo>
                  <a:cubicBezTo>
                    <a:pt x="3" y="48"/>
                    <a:pt x="3" y="48"/>
                    <a:pt x="3" y="48"/>
                  </a:cubicBezTo>
                  <a:cubicBezTo>
                    <a:pt x="4" y="53"/>
                    <a:pt x="7" y="57"/>
                    <a:pt x="10" y="60"/>
                  </a:cubicBezTo>
                  <a:cubicBezTo>
                    <a:pt x="10" y="60"/>
                    <a:pt x="10" y="60"/>
                    <a:pt x="10" y="60"/>
                  </a:cubicBezTo>
                  <a:cubicBezTo>
                    <a:pt x="11" y="60"/>
                    <a:pt x="11" y="60"/>
                    <a:pt x="11" y="60"/>
                  </a:cubicBezTo>
                  <a:cubicBezTo>
                    <a:pt x="11" y="60"/>
                    <a:pt x="11" y="60"/>
                    <a:pt x="11" y="61"/>
                  </a:cubicBezTo>
                  <a:cubicBezTo>
                    <a:pt x="11" y="61"/>
                    <a:pt x="11" y="61"/>
                    <a:pt x="11" y="61"/>
                  </a:cubicBezTo>
                  <a:cubicBezTo>
                    <a:pt x="11" y="61"/>
                    <a:pt x="11" y="61"/>
                    <a:pt x="11" y="61"/>
                  </a:cubicBezTo>
                  <a:cubicBezTo>
                    <a:pt x="11" y="61"/>
                    <a:pt x="11" y="61"/>
                    <a:pt x="11" y="61"/>
                  </a:cubicBezTo>
                  <a:cubicBezTo>
                    <a:pt x="15" y="64"/>
                    <a:pt x="19" y="67"/>
                    <a:pt x="23" y="69"/>
                  </a:cubicBezTo>
                  <a:cubicBezTo>
                    <a:pt x="23" y="69"/>
                    <a:pt x="23" y="69"/>
                    <a:pt x="23" y="69"/>
                  </a:cubicBezTo>
                  <a:cubicBezTo>
                    <a:pt x="23" y="69"/>
                    <a:pt x="23" y="69"/>
                    <a:pt x="23" y="69"/>
                  </a:cubicBezTo>
                  <a:cubicBezTo>
                    <a:pt x="27" y="70"/>
                    <a:pt x="30"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5" y="71"/>
                    <a:pt x="36" y="71"/>
                  </a:cubicBezTo>
                  <a:cubicBezTo>
                    <a:pt x="36" y="71"/>
                    <a:pt x="36" y="71"/>
                    <a:pt x="36" y="71"/>
                  </a:cubicBezTo>
                  <a:cubicBezTo>
                    <a:pt x="45" y="71"/>
                    <a:pt x="54" y="67"/>
                    <a:pt x="61" y="61"/>
                  </a:cubicBezTo>
                  <a:cubicBezTo>
                    <a:pt x="86" y="36"/>
                    <a:pt x="86" y="36"/>
                    <a:pt x="86" y="36"/>
                  </a:cubicBezTo>
                  <a:cubicBezTo>
                    <a:pt x="61" y="11"/>
                    <a:pt x="61" y="11"/>
                    <a:pt x="61" y="11"/>
                  </a:cubicBezTo>
                  <a:cubicBezTo>
                    <a:pt x="54" y="4"/>
                    <a:pt x="45" y="0"/>
                    <a:pt x="36"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1" name="Group 140"/>
          <p:cNvGrpSpPr>
            <a:grpSpLocks noChangeAspect="1"/>
          </p:cNvGrpSpPr>
          <p:nvPr/>
        </p:nvGrpSpPr>
        <p:grpSpPr>
          <a:xfrm>
            <a:off x="5245602" y="1590939"/>
            <a:ext cx="3301497" cy="493712"/>
            <a:chOff x="5280025" y="1989138"/>
            <a:chExt cx="3301497" cy="493712"/>
          </a:xfrm>
        </p:grpSpPr>
        <p:sp>
          <p:nvSpPr>
            <p:cNvPr id="37" name="Freeform 31"/>
            <p:cNvSpPr>
              <a:spLocks noEditPoints="1"/>
            </p:cNvSpPr>
            <p:nvPr/>
          </p:nvSpPr>
          <p:spPr bwMode="auto">
            <a:xfrm>
              <a:off x="5280025" y="2174875"/>
              <a:ext cx="3294063" cy="122237"/>
            </a:xfrm>
            <a:custGeom>
              <a:avLst/>
              <a:gdLst>
                <a:gd name="T0" fmla="*/ 1874 w 1884"/>
                <a:gd name="T1" fmla="*/ 60 h 70"/>
                <a:gd name="T2" fmla="*/ 1873 w 1884"/>
                <a:gd name="T3" fmla="*/ 60 h 70"/>
                <a:gd name="T4" fmla="*/ 1873 w 1884"/>
                <a:gd name="T5" fmla="*/ 60 h 70"/>
                <a:gd name="T6" fmla="*/ 1874 w 1884"/>
                <a:gd name="T7" fmla="*/ 60 h 70"/>
                <a:gd name="T8" fmla="*/ 1874 w 1884"/>
                <a:gd name="T9" fmla="*/ 60 h 70"/>
                <a:gd name="T10" fmla="*/ 1874 w 1884"/>
                <a:gd name="T11" fmla="*/ 60 h 70"/>
                <a:gd name="T12" fmla="*/ 1874 w 1884"/>
                <a:gd name="T13" fmla="*/ 60 h 70"/>
                <a:gd name="T14" fmla="*/ 1874 w 1884"/>
                <a:gd name="T15" fmla="*/ 59 h 70"/>
                <a:gd name="T16" fmla="*/ 1874 w 1884"/>
                <a:gd name="T17" fmla="*/ 60 h 70"/>
                <a:gd name="T18" fmla="*/ 1874 w 1884"/>
                <a:gd name="T19" fmla="*/ 59 h 70"/>
                <a:gd name="T20" fmla="*/ 1874 w 1884"/>
                <a:gd name="T21" fmla="*/ 59 h 70"/>
                <a:gd name="T22" fmla="*/ 1874 w 1884"/>
                <a:gd name="T23" fmla="*/ 59 h 70"/>
                <a:gd name="T24" fmla="*/ 1874 w 1884"/>
                <a:gd name="T25" fmla="*/ 59 h 70"/>
                <a:gd name="T26" fmla="*/ 1874 w 1884"/>
                <a:gd name="T27" fmla="*/ 59 h 70"/>
                <a:gd name="T28" fmla="*/ 1874 w 1884"/>
                <a:gd name="T29" fmla="*/ 59 h 70"/>
                <a:gd name="T30" fmla="*/ 1874 w 1884"/>
                <a:gd name="T31" fmla="*/ 59 h 70"/>
                <a:gd name="T32" fmla="*/ 1874 w 1884"/>
                <a:gd name="T33" fmla="*/ 59 h 70"/>
                <a:gd name="T34" fmla="*/ 1874 w 1884"/>
                <a:gd name="T35" fmla="*/ 59 h 70"/>
                <a:gd name="T36" fmla="*/ 1874 w 1884"/>
                <a:gd name="T37" fmla="*/ 59 h 70"/>
                <a:gd name="T38" fmla="*/ 1881 w 1884"/>
                <a:gd name="T39" fmla="*/ 50 h 70"/>
                <a:gd name="T40" fmla="*/ 1880 w 1884"/>
                <a:gd name="T41" fmla="*/ 50 h 70"/>
                <a:gd name="T42" fmla="*/ 1881 w 1884"/>
                <a:gd name="T43" fmla="*/ 50 h 70"/>
                <a:gd name="T44" fmla="*/ 1881 w 1884"/>
                <a:gd name="T45" fmla="*/ 20 h 70"/>
                <a:gd name="T46" fmla="*/ 1884 w 1884"/>
                <a:gd name="T47" fmla="*/ 35 h 70"/>
                <a:gd name="T48" fmla="*/ 1881 w 1884"/>
                <a:gd name="T49" fmla="*/ 50 h 70"/>
                <a:gd name="T50" fmla="*/ 1884 w 1884"/>
                <a:gd name="T51" fmla="*/ 35 h 70"/>
                <a:gd name="T52" fmla="*/ 1881 w 1884"/>
                <a:gd name="T53" fmla="*/ 20 h 70"/>
                <a:gd name="T54" fmla="*/ 1880 w 1884"/>
                <a:gd name="T55" fmla="*/ 20 h 70"/>
                <a:gd name="T56" fmla="*/ 1881 w 1884"/>
                <a:gd name="T57" fmla="*/ 20 h 70"/>
                <a:gd name="T58" fmla="*/ 1880 w 1884"/>
                <a:gd name="T59" fmla="*/ 20 h 70"/>
                <a:gd name="T60" fmla="*/ 1874 w 1884"/>
                <a:gd name="T61" fmla="*/ 11 h 70"/>
                <a:gd name="T62" fmla="*/ 1874 w 1884"/>
                <a:gd name="T63" fmla="*/ 11 h 70"/>
                <a:gd name="T64" fmla="*/ 1874 w 1884"/>
                <a:gd name="T65" fmla="*/ 11 h 70"/>
                <a:gd name="T66" fmla="*/ 1874 w 1884"/>
                <a:gd name="T67" fmla="*/ 11 h 70"/>
                <a:gd name="T68" fmla="*/ 1874 w 1884"/>
                <a:gd name="T69" fmla="*/ 11 h 70"/>
                <a:gd name="T70" fmla="*/ 1874 w 1884"/>
                <a:gd name="T71" fmla="*/ 11 h 70"/>
                <a:gd name="T72" fmla="*/ 1874 w 1884"/>
                <a:gd name="T73" fmla="*/ 10 h 70"/>
                <a:gd name="T74" fmla="*/ 1874 w 1884"/>
                <a:gd name="T75" fmla="*/ 11 h 70"/>
                <a:gd name="T76" fmla="*/ 1874 w 1884"/>
                <a:gd name="T77" fmla="*/ 10 h 70"/>
                <a:gd name="T78" fmla="*/ 1874 w 1884"/>
                <a:gd name="T79" fmla="*/ 10 h 70"/>
                <a:gd name="T80" fmla="*/ 1874 w 1884"/>
                <a:gd name="T81" fmla="*/ 10 h 70"/>
                <a:gd name="T82" fmla="*/ 1874 w 1884"/>
                <a:gd name="T83" fmla="*/ 10 h 70"/>
                <a:gd name="T84" fmla="*/ 1874 w 1884"/>
                <a:gd name="T85" fmla="*/ 10 h 70"/>
                <a:gd name="T86" fmla="*/ 1874 w 1884"/>
                <a:gd name="T87" fmla="*/ 10 h 70"/>
                <a:gd name="T88" fmla="*/ 1874 w 1884"/>
                <a:gd name="T89" fmla="*/ 10 h 70"/>
                <a:gd name="T90" fmla="*/ 1873 w 1884"/>
                <a:gd name="T91" fmla="*/ 10 h 70"/>
                <a:gd name="T92" fmla="*/ 1874 w 1884"/>
                <a:gd name="T93" fmla="*/ 10 h 70"/>
                <a:gd name="T94" fmla="*/ 1873 w 1884"/>
                <a:gd name="T95" fmla="*/ 10 h 70"/>
                <a:gd name="T96" fmla="*/ 1763 w 1884"/>
                <a:gd name="T97" fmla="*/ 0 h 70"/>
                <a:gd name="T98" fmla="*/ 35 w 1884"/>
                <a:gd name="T99" fmla="*/ 0 h 70"/>
                <a:gd name="T100" fmla="*/ 0 w 1884"/>
                <a:gd name="T101" fmla="*/ 35 h 70"/>
                <a:gd name="T102" fmla="*/ 35 w 1884"/>
                <a:gd name="T103" fmla="*/ 70 h 70"/>
                <a:gd name="T104" fmla="*/ 1763 w 1884"/>
                <a:gd name="T105" fmla="*/ 70 h 70"/>
                <a:gd name="T106" fmla="*/ 1798 w 1884"/>
                <a:gd name="T107" fmla="*/ 35 h 70"/>
                <a:gd name="T108" fmla="*/ 1763 w 1884"/>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4" h="70">
                  <a:moveTo>
                    <a:pt x="1874" y="60"/>
                  </a:moveTo>
                  <a:cubicBezTo>
                    <a:pt x="1873" y="60"/>
                    <a:pt x="1873" y="60"/>
                    <a:pt x="1873" y="60"/>
                  </a:cubicBezTo>
                  <a:cubicBezTo>
                    <a:pt x="1873" y="60"/>
                    <a:pt x="1873" y="60"/>
                    <a:pt x="1873" y="60"/>
                  </a:cubicBezTo>
                  <a:cubicBezTo>
                    <a:pt x="1873" y="60"/>
                    <a:pt x="1873" y="60"/>
                    <a:pt x="1874" y="60"/>
                  </a:cubicBezTo>
                  <a:moveTo>
                    <a:pt x="1874" y="60"/>
                  </a:moveTo>
                  <a:cubicBezTo>
                    <a:pt x="1874" y="60"/>
                    <a:pt x="1874" y="60"/>
                    <a:pt x="1874" y="60"/>
                  </a:cubicBezTo>
                  <a:cubicBezTo>
                    <a:pt x="1874" y="60"/>
                    <a:pt x="1874" y="60"/>
                    <a:pt x="1874" y="60"/>
                  </a:cubicBezTo>
                  <a:moveTo>
                    <a:pt x="1874" y="59"/>
                  </a:moveTo>
                  <a:cubicBezTo>
                    <a:pt x="1874" y="59"/>
                    <a:pt x="1874" y="59"/>
                    <a:pt x="1874" y="60"/>
                  </a:cubicBezTo>
                  <a:cubicBezTo>
                    <a:pt x="1874" y="59"/>
                    <a:pt x="1874" y="59"/>
                    <a:pt x="1874" y="59"/>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81" y="50"/>
                  </a:moveTo>
                  <a:cubicBezTo>
                    <a:pt x="1880" y="50"/>
                    <a:pt x="1880" y="50"/>
                    <a:pt x="1880" y="50"/>
                  </a:cubicBezTo>
                  <a:cubicBezTo>
                    <a:pt x="1880" y="50"/>
                    <a:pt x="1880" y="50"/>
                    <a:pt x="1881" y="50"/>
                  </a:cubicBezTo>
                  <a:moveTo>
                    <a:pt x="1881" y="20"/>
                  </a:moveTo>
                  <a:cubicBezTo>
                    <a:pt x="1883" y="25"/>
                    <a:pt x="1884" y="30"/>
                    <a:pt x="1884" y="35"/>
                  </a:cubicBezTo>
                  <a:cubicBezTo>
                    <a:pt x="1884" y="40"/>
                    <a:pt x="1883" y="45"/>
                    <a:pt x="1881" y="50"/>
                  </a:cubicBezTo>
                  <a:cubicBezTo>
                    <a:pt x="1883" y="45"/>
                    <a:pt x="1884" y="40"/>
                    <a:pt x="1884" y="35"/>
                  </a:cubicBezTo>
                  <a:cubicBezTo>
                    <a:pt x="1884" y="30"/>
                    <a:pt x="1883" y="25"/>
                    <a:pt x="1881" y="20"/>
                  </a:cubicBezTo>
                  <a:moveTo>
                    <a:pt x="1880" y="20"/>
                  </a:moveTo>
                  <a:cubicBezTo>
                    <a:pt x="1880" y="20"/>
                    <a:pt x="1880" y="20"/>
                    <a:pt x="1881" y="20"/>
                  </a:cubicBezTo>
                  <a:cubicBezTo>
                    <a:pt x="1880" y="20"/>
                    <a:pt x="1880" y="20"/>
                    <a:pt x="1880" y="20"/>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0"/>
                  </a:moveTo>
                  <a:cubicBezTo>
                    <a:pt x="1874" y="11"/>
                    <a:pt x="1874" y="11"/>
                    <a:pt x="1874" y="11"/>
                  </a:cubicBezTo>
                  <a:cubicBezTo>
                    <a:pt x="1874" y="11"/>
                    <a:pt x="1874" y="11"/>
                    <a:pt x="1874" y="10"/>
                  </a:cubicBezTo>
                  <a:moveTo>
                    <a:pt x="1874" y="10"/>
                  </a:moveTo>
                  <a:cubicBezTo>
                    <a:pt x="1874" y="10"/>
                    <a:pt x="1874" y="10"/>
                    <a:pt x="1874" y="10"/>
                  </a:cubicBezTo>
                  <a:cubicBezTo>
                    <a:pt x="1874" y="10"/>
                    <a:pt x="1874" y="10"/>
                    <a:pt x="1874" y="10"/>
                  </a:cubicBezTo>
                  <a:moveTo>
                    <a:pt x="1874" y="10"/>
                  </a:moveTo>
                  <a:cubicBezTo>
                    <a:pt x="1874" y="10"/>
                    <a:pt x="1874" y="10"/>
                    <a:pt x="1874" y="10"/>
                  </a:cubicBezTo>
                  <a:cubicBezTo>
                    <a:pt x="1874" y="10"/>
                    <a:pt x="1874" y="10"/>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5"/>
                    <a:pt x="0" y="35"/>
                  </a:cubicBezTo>
                  <a:cubicBezTo>
                    <a:pt x="0" y="54"/>
                    <a:pt x="15" y="70"/>
                    <a:pt x="35" y="70"/>
                  </a:cubicBezTo>
                  <a:cubicBezTo>
                    <a:pt x="1763" y="70"/>
                    <a:pt x="1763" y="70"/>
                    <a:pt x="1763" y="70"/>
                  </a:cubicBezTo>
                  <a:cubicBezTo>
                    <a:pt x="1798" y="35"/>
                    <a:pt x="1798" y="35"/>
                    <a:pt x="1798" y="35"/>
                  </a:cubicBezTo>
                  <a:cubicBezTo>
                    <a:pt x="1763" y="0"/>
                    <a:pt x="1763" y="0"/>
                    <a:pt x="176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8" name="Freeform 32"/>
            <p:cNvSpPr>
              <a:spLocks/>
            </p:cNvSpPr>
            <p:nvPr/>
          </p:nvSpPr>
          <p:spPr bwMode="auto">
            <a:xfrm>
              <a:off x="8259763" y="1989138"/>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5 h 116"/>
                <a:gd name="T28" fmla="*/ 169 w 169"/>
                <a:gd name="T29" fmla="*/ 115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3"/>
            <p:cNvSpPr>
              <a:spLocks noEditPoints="1"/>
            </p:cNvSpPr>
            <p:nvPr/>
          </p:nvSpPr>
          <p:spPr bwMode="auto">
            <a:xfrm>
              <a:off x="8362950" y="2174875"/>
              <a:ext cx="192088" cy="61912"/>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9 h 35"/>
                <a:gd name="T14" fmla="*/ 110 w 110"/>
                <a:gd name="T15" fmla="*/ 10 h 35"/>
                <a:gd name="T16" fmla="*/ 110 w 110"/>
                <a:gd name="T17" fmla="*/ 9 h 35"/>
                <a:gd name="T18" fmla="*/ 110 w 110"/>
                <a:gd name="T19" fmla="*/ 9 h 35"/>
                <a:gd name="T20" fmla="*/ 110 w 110"/>
                <a:gd name="T21" fmla="*/ 9 h 35"/>
                <a:gd name="T22" fmla="*/ 110 w 110"/>
                <a:gd name="T23" fmla="*/ 9 h 35"/>
                <a:gd name="T24" fmla="*/ 110 w 110"/>
                <a:gd name="T25" fmla="*/ 9 h 35"/>
                <a:gd name="T26" fmla="*/ 110 w 110"/>
                <a:gd name="T27" fmla="*/ 9 h 35"/>
                <a:gd name="T28" fmla="*/ 110 w 110"/>
                <a:gd name="T29" fmla="*/ 9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10"/>
                    <a:pt x="110" y="10"/>
                    <a:pt x="110" y="10"/>
                  </a:cubicBezTo>
                  <a:cubicBezTo>
                    <a:pt x="110" y="10"/>
                    <a:pt x="110" y="10"/>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8259763" y="2279650"/>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1 h 116"/>
                <a:gd name="T16" fmla="*/ 169 w 169"/>
                <a:gd name="T17" fmla="*/ 1 h 116"/>
                <a:gd name="T18" fmla="*/ 169 w 169"/>
                <a:gd name="T19" fmla="*/ 1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1" name="Freeform 35"/>
            <p:cNvSpPr>
              <a:spLocks noEditPoints="1"/>
            </p:cNvSpPr>
            <p:nvPr/>
          </p:nvSpPr>
          <p:spPr bwMode="auto">
            <a:xfrm>
              <a:off x="8362950" y="2236788"/>
              <a:ext cx="192088" cy="60325"/>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6 h 35"/>
                <a:gd name="T14" fmla="*/ 110 w 110"/>
                <a:gd name="T15" fmla="*/ 26 h 35"/>
                <a:gd name="T16" fmla="*/ 110 w 110"/>
                <a:gd name="T17" fmla="*/ 26 h 35"/>
                <a:gd name="T18" fmla="*/ 110 w 110"/>
                <a:gd name="T19" fmla="*/ 25 h 35"/>
                <a:gd name="T20" fmla="*/ 110 w 110"/>
                <a:gd name="T21" fmla="*/ 26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5"/>
                  </a:moveTo>
                  <a:cubicBezTo>
                    <a:pt x="110" y="25"/>
                    <a:pt x="110" y="25"/>
                    <a:pt x="110" y="26"/>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noEditPoints="1"/>
            </p:cNvSpPr>
            <p:nvPr/>
          </p:nvSpPr>
          <p:spPr bwMode="auto">
            <a:xfrm>
              <a:off x="8537575" y="2179638"/>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7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7"/>
                  </a:moveTo>
                  <a:cubicBezTo>
                    <a:pt x="18" y="47"/>
                    <a:pt x="18" y="47"/>
                    <a:pt x="18" y="47"/>
                  </a:cubicBezTo>
                  <a:cubicBezTo>
                    <a:pt x="18" y="47"/>
                    <a:pt x="18" y="47"/>
                    <a:pt x="18"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4"/>
                    <a:pt x="9" y="6"/>
                  </a:cubicBezTo>
                  <a:cubicBezTo>
                    <a:pt x="7" y="3"/>
                    <a:pt x="3" y="1"/>
                    <a:pt x="0" y="0"/>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p:nvSpPr>
          <p:spPr bwMode="auto">
            <a:xfrm>
              <a:off x="8430709" y="2174875"/>
              <a:ext cx="150813" cy="122237"/>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0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59 h 70"/>
                <a:gd name="T26" fmla="*/ 76 w 86"/>
                <a:gd name="T27" fmla="*/ 59 h 70"/>
                <a:gd name="T28" fmla="*/ 76 w 86"/>
                <a:gd name="T29" fmla="*/ 59 h 70"/>
                <a:gd name="T30" fmla="*/ 76 w 86"/>
                <a:gd name="T31" fmla="*/ 59 h 70"/>
                <a:gd name="T32" fmla="*/ 83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0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9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5"/>
                    <a:pt x="72" y="63"/>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9"/>
                  </a:cubicBezTo>
                  <a:cubicBezTo>
                    <a:pt x="75" y="9"/>
                    <a:pt x="75" y="9"/>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7"/>
                    <a:pt x="69" y="4"/>
                    <a:pt x="65" y="3"/>
                  </a:cubicBezTo>
                  <a:cubicBezTo>
                    <a:pt x="65" y="3"/>
                    <a:pt x="65" y="3"/>
                    <a:pt x="65" y="3"/>
                  </a:cubicBezTo>
                  <a:cubicBezTo>
                    <a:pt x="65" y="3"/>
                    <a:pt x="65" y="3"/>
                    <a:pt x="65" y="3"/>
                  </a:cubicBezTo>
                  <a:cubicBezTo>
                    <a:pt x="60" y="1"/>
                    <a:pt x="55"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a:grpSpLocks noChangeAspect="1"/>
          </p:cNvGrpSpPr>
          <p:nvPr/>
        </p:nvGrpSpPr>
        <p:grpSpPr>
          <a:xfrm>
            <a:off x="5250365" y="3499783"/>
            <a:ext cx="3308931" cy="495299"/>
            <a:chOff x="5272591" y="3768725"/>
            <a:chExt cx="3308931" cy="495299"/>
          </a:xfrm>
        </p:grpSpPr>
        <p:sp>
          <p:nvSpPr>
            <p:cNvPr id="44" name="Freeform 38"/>
            <p:cNvSpPr>
              <a:spLocks/>
            </p:cNvSpPr>
            <p:nvPr/>
          </p:nvSpPr>
          <p:spPr bwMode="auto">
            <a:xfrm>
              <a:off x="5297488" y="4059237"/>
              <a:ext cx="296863" cy="204787"/>
            </a:xfrm>
            <a:custGeom>
              <a:avLst/>
              <a:gdLst>
                <a:gd name="T0" fmla="*/ 0 w 170"/>
                <a:gd name="T1" fmla="*/ 0 h 117"/>
                <a:gd name="T2" fmla="*/ 0 w 170"/>
                <a:gd name="T3" fmla="*/ 0 h 117"/>
                <a:gd name="T4" fmla="*/ 106 w 170"/>
                <a:gd name="T5" fmla="*/ 106 h 117"/>
                <a:gd name="T6" fmla="*/ 131 w 170"/>
                <a:gd name="T7" fmla="*/ 117 h 117"/>
                <a:gd name="T8" fmla="*/ 156 w 170"/>
                <a:gd name="T9" fmla="*/ 106 h 117"/>
                <a:gd name="T10" fmla="*/ 156 w 170"/>
                <a:gd name="T11" fmla="*/ 56 h 117"/>
                <a:gd name="T12" fmla="*/ 110 w 170"/>
                <a:gd name="T13" fmla="*/ 11 h 117"/>
                <a:gd name="T14" fmla="*/ 25 w 170"/>
                <a:gd name="T15" fmla="*/ 11 h 117"/>
                <a:gd name="T16" fmla="*/ 25 w 170"/>
                <a:gd name="T17" fmla="*/ 11 h 117"/>
                <a:gd name="T18" fmla="*/ 23 w 170"/>
                <a:gd name="T19" fmla="*/ 11 h 117"/>
                <a:gd name="T20" fmla="*/ 23 w 170"/>
                <a:gd name="T21" fmla="*/ 11 h 117"/>
                <a:gd name="T22" fmla="*/ 23 w 170"/>
                <a:gd name="T23" fmla="*/ 11 h 117"/>
                <a:gd name="T24" fmla="*/ 23 w 170"/>
                <a:gd name="T25" fmla="*/ 11 h 117"/>
                <a:gd name="T26" fmla="*/ 23 w 170"/>
                <a:gd name="T27" fmla="*/ 11 h 117"/>
                <a:gd name="T28" fmla="*/ 12 w 170"/>
                <a:gd name="T29" fmla="*/ 8 h 117"/>
                <a:gd name="T30" fmla="*/ 12 w 170"/>
                <a:gd name="T31" fmla="*/ 8 h 117"/>
                <a:gd name="T32" fmla="*/ 12 w 170"/>
                <a:gd name="T33" fmla="*/ 8 h 117"/>
                <a:gd name="T34" fmla="*/ 12 w 170"/>
                <a:gd name="T35" fmla="*/ 8 h 117"/>
                <a:gd name="T36" fmla="*/ 12 w 170"/>
                <a:gd name="T37" fmla="*/ 8 h 117"/>
                <a:gd name="T38" fmla="*/ 1 w 170"/>
                <a:gd name="T39" fmla="*/ 1 h 117"/>
                <a:gd name="T40" fmla="*/ 1 w 170"/>
                <a:gd name="T41" fmla="*/ 1 h 117"/>
                <a:gd name="T42" fmla="*/ 0 w 170"/>
                <a:gd name="T43" fmla="*/ 1 h 117"/>
                <a:gd name="T44" fmla="*/ 0 w 170"/>
                <a:gd name="T45" fmla="*/ 1 h 117"/>
                <a:gd name="T46" fmla="*/ 0 w 170"/>
                <a:gd name="T47" fmla="*/ 1 h 117"/>
                <a:gd name="T48" fmla="*/ 0 w 170"/>
                <a:gd name="T49" fmla="*/ 1 h 117"/>
                <a:gd name="T50" fmla="*/ 0 w 170"/>
                <a:gd name="T51" fmla="*/ 0 h 117"/>
                <a:gd name="T52" fmla="*/ 0 w 170"/>
                <a:gd name="T53" fmla="*/ 0 h 117"/>
                <a:gd name="T54" fmla="*/ 0 w 170"/>
                <a:gd name="T55" fmla="*/ 0 h 117"/>
                <a:gd name="T56" fmla="*/ 0 w 170"/>
                <a:gd name="T57" fmla="*/ 0 h 117"/>
                <a:gd name="T58" fmla="*/ 0 w 170"/>
                <a:gd name="T5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0" h="117">
                  <a:moveTo>
                    <a:pt x="0" y="0"/>
                  </a:moveTo>
                  <a:cubicBezTo>
                    <a:pt x="0" y="0"/>
                    <a:pt x="0" y="0"/>
                    <a:pt x="0" y="0"/>
                  </a:cubicBezTo>
                  <a:cubicBezTo>
                    <a:pt x="106" y="106"/>
                    <a:pt x="106" y="106"/>
                    <a:pt x="106" y="106"/>
                  </a:cubicBezTo>
                  <a:cubicBezTo>
                    <a:pt x="113" y="113"/>
                    <a:pt x="122" y="117"/>
                    <a:pt x="131" y="117"/>
                  </a:cubicBezTo>
                  <a:cubicBezTo>
                    <a:pt x="140" y="117"/>
                    <a:pt x="149" y="113"/>
                    <a:pt x="156" y="106"/>
                  </a:cubicBezTo>
                  <a:cubicBezTo>
                    <a:pt x="170" y="92"/>
                    <a:pt x="170" y="70"/>
                    <a:pt x="156" y="56"/>
                  </a:cubicBezTo>
                  <a:cubicBezTo>
                    <a:pt x="110" y="11"/>
                    <a:pt x="110" y="11"/>
                    <a:pt x="110" y="11"/>
                  </a:cubicBezTo>
                  <a:cubicBezTo>
                    <a:pt x="25" y="11"/>
                    <a:pt x="25" y="11"/>
                    <a:pt x="25" y="11"/>
                  </a:cubicBezTo>
                  <a:cubicBezTo>
                    <a:pt x="25" y="11"/>
                    <a:pt x="25" y="11"/>
                    <a:pt x="25" y="11"/>
                  </a:cubicBezTo>
                  <a:cubicBezTo>
                    <a:pt x="24" y="11"/>
                    <a:pt x="24"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9" y="10"/>
                    <a:pt x="15" y="10"/>
                    <a:pt x="12" y="8"/>
                  </a:cubicBezTo>
                  <a:cubicBezTo>
                    <a:pt x="12" y="8"/>
                    <a:pt x="12" y="8"/>
                    <a:pt x="12" y="8"/>
                  </a:cubicBezTo>
                  <a:cubicBezTo>
                    <a:pt x="12" y="8"/>
                    <a:pt x="12" y="8"/>
                    <a:pt x="12" y="8"/>
                  </a:cubicBezTo>
                  <a:cubicBezTo>
                    <a:pt x="12" y="8"/>
                    <a:pt x="12" y="8"/>
                    <a:pt x="12" y="8"/>
                  </a:cubicBezTo>
                  <a:cubicBezTo>
                    <a:pt x="12" y="8"/>
                    <a:pt x="12" y="8"/>
                    <a:pt x="12" y="8"/>
                  </a:cubicBezTo>
                  <a:cubicBezTo>
                    <a:pt x="8" y="7"/>
                    <a:pt x="4" y="4"/>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5" name="Freeform 39"/>
            <p:cNvSpPr>
              <a:spLocks/>
            </p:cNvSpPr>
            <p:nvPr/>
          </p:nvSpPr>
          <p:spPr bwMode="auto">
            <a:xfrm>
              <a:off x="5297488" y="3768725"/>
              <a:ext cx="296863" cy="203200"/>
            </a:xfrm>
            <a:custGeom>
              <a:avLst/>
              <a:gdLst>
                <a:gd name="T0" fmla="*/ 131 w 170"/>
                <a:gd name="T1" fmla="*/ 0 h 116"/>
                <a:gd name="T2" fmla="*/ 106 w 170"/>
                <a:gd name="T3" fmla="*/ 10 h 116"/>
                <a:gd name="T4" fmla="*/ 0 w 170"/>
                <a:gd name="T5" fmla="*/ 116 h 116"/>
                <a:gd name="T6" fmla="*/ 2 w 170"/>
                <a:gd name="T7" fmla="*/ 115 h 116"/>
                <a:gd name="T8" fmla="*/ 2 w 170"/>
                <a:gd name="T9" fmla="*/ 115 h 116"/>
                <a:gd name="T10" fmla="*/ 2 w 170"/>
                <a:gd name="T11" fmla="*/ 115 h 116"/>
                <a:gd name="T12" fmla="*/ 11 w 170"/>
                <a:gd name="T13" fmla="*/ 109 h 116"/>
                <a:gd name="T14" fmla="*/ 11 w 170"/>
                <a:gd name="T15" fmla="*/ 109 h 116"/>
                <a:gd name="T16" fmla="*/ 12 w 170"/>
                <a:gd name="T17" fmla="*/ 109 h 116"/>
                <a:gd name="T18" fmla="*/ 23 w 170"/>
                <a:gd name="T19" fmla="*/ 106 h 116"/>
                <a:gd name="T20" fmla="*/ 23 w 170"/>
                <a:gd name="T21" fmla="*/ 106 h 116"/>
                <a:gd name="T22" fmla="*/ 23 w 170"/>
                <a:gd name="T23" fmla="*/ 106 h 116"/>
                <a:gd name="T24" fmla="*/ 23 w 170"/>
                <a:gd name="T25" fmla="*/ 106 h 116"/>
                <a:gd name="T26" fmla="*/ 23 w 170"/>
                <a:gd name="T27" fmla="*/ 106 h 116"/>
                <a:gd name="T28" fmla="*/ 25 w 170"/>
                <a:gd name="T29" fmla="*/ 106 h 116"/>
                <a:gd name="T30" fmla="*/ 25 w 170"/>
                <a:gd name="T31" fmla="*/ 106 h 116"/>
                <a:gd name="T32" fmla="*/ 110 w 170"/>
                <a:gd name="T33" fmla="*/ 106 h 116"/>
                <a:gd name="T34" fmla="*/ 156 w 170"/>
                <a:gd name="T35" fmla="*/ 60 h 116"/>
                <a:gd name="T36" fmla="*/ 156 w 170"/>
                <a:gd name="T37" fmla="*/ 10 h 116"/>
                <a:gd name="T38" fmla="*/ 131 w 170"/>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6">
                  <a:moveTo>
                    <a:pt x="131" y="0"/>
                  </a:moveTo>
                  <a:cubicBezTo>
                    <a:pt x="122" y="0"/>
                    <a:pt x="113" y="4"/>
                    <a:pt x="106" y="10"/>
                  </a:cubicBezTo>
                  <a:cubicBezTo>
                    <a:pt x="0" y="116"/>
                    <a:pt x="0" y="116"/>
                    <a:pt x="0" y="116"/>
                  </a:cubicBezTo>
                  <a:cubicBezTo>
                    <a:pt x="1" y="116"/>
                    <a:pt x="1" y="115"/>
                    <a:pt x="2" y="115"/>
                  </a:cubicBezTo>
                  <a:cubicBezTo>
                    <a:pt x="2" y="115"/>
                    <a:pt x="2" y="115"/>
                    <a:pt x="2" y="115"/>
                  </a:cubicBezTo>
                  <a:cubicBezTo>
                    <a:pt x="2" y="115"/>
                    <a:pt x="2" y="115"/>
                    <a:pt x="2" y="115"/>
                  </a:cubicBezTo>
                  <a:cubicBezTo>
                    <a:pt x="5" y="112"/>
                    <a:pt x="8" y="110"/>
                    <a:pt x="11" y="109"/>
                  </a:cubicBezTo>
                  <a:cubicBezTo>
                    <a:pt x="11" y="109"/>
                    <a:pt x="11" y="109"/>
                    <a:pt x="11" y="109"/>
                  </a:cubicBezTo>
                  <a:cubicBezTo>
                    <a:pt x="12" y="109"/>
                    <a:pt x="12" y="109"/>
                    <a:pt x="12" y="109"/>
                  </a:cubicBezTo>
                  <a:cubicBezTo>
                    <a:pt x="15" y="107"/>
                    <a:pt x="19" y="106"/>
                    <a:pt x="23" y="106"/>
                  </a:cubicBezTo>
                  <a:cubicBezTo>
                    <a:pt x="23" y="106"/>
                    <a:pt x="23" y="106"/>
                    <a:pt x="23" y="106"/>
                  </a:cubicBezTo>
                  <a:cubicBezTo>
                    <a:pt x="23" y="106"/>
                    <a:pt x="23" y="106"/>
                    <a:pt x="23" y="106"/>
                  </a:cubicBezTo>
                  <a:cubicBezTo>
                    <a:pt x="23" y="106"/>
                    <a:pt x="23" y="106"/>
                    <a:pt x="23" y="106"/>
                  </a:cubicBezTo>
                  <a:cubicBezTo>
                    <a:pt x="23" y="106"/>
                    <a:pt x="23" y="106"/>
                    <a:pt x="23" y="106"/>
                  </a:cubicBezTo>
                  <a:cubicBezTo>
                    <a:pt x="24" y="106"/>
                    <a:pt x="24" y="106"/>
                    <a:pt x="25" y="106"/>
                  </a:cubicBezTo>
                  <a:cubicBezTo>
                    <a:pt x="25" y="106"/>
                    <a:pt x="25" y="106"/>
                    <a:pt x="25" y="106"/>
                  </a:cubicBezTo>
                  <a:cubicBezTo>
                    <a:pt x="110" y="106"/>
                    <a:pt x="110" y="106"/>
                    <a:pt x="110" y="106"/>
                  </a:cubicBezTo>
                  <a:cubicBezTo>
                    <a:pt x="156" y="60"/>
                    <a:pt x="156" y="60"/>
                    <a:pt x="156" y="60"/>
                  </a:cubicBezTo>
                  <a:cubicBezTo>
                    <a:pt x="170" y="47"/>
                    <a:pt x="170" y="24"/>
                    <a:pt x="156" y="10"/>
                  </a:cubicBezTo>
                  <a:cubicBezTo>
                    <a:pt x="149" y="4"/>
                    <a:pt x="140" y="0"/>
                    <a:pt x="13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6" name="Freeform 40"/>
            <p:cNvSpPr>
              <a:spLocks noEditPoints="1"/>
            </p:cNvSpPr>
            <p:nvPr/>
          </p:nvSpPr>
          <p:spPr bwMode="auto">
            <a:xfrm>
              <a:off x="5300663" y="3954462"/>
              <a:ext cx="39688" cy="15875"/>
            </a:xfrm>
            <a:custGeom>
              <a:avLst/>
              <a:gdLst>
                <a:gd name="T0" fmla="*/ 0 w 23"/>
                <a:gd name="T1" fmla="*/ 9 h 9"/>
                <a:gd name="T2" fmla="*/ 0 w 23"/>
                <a:gd name="T3" fmla="*/ 9 h 9"/>
                <a:gd name="T4" fmla="*/ 0 w 23"/>
                <a:gd name="T5" fmla="*/ 9 h 9"/>
                <a:gd name="T6" fmla="*/ 9 w 23"/>
                <a:gd name="T7" fmla="*/ 3 h 9"/>
                <a:gd name="T8" fmla="*/ 0 w 23"/>
                <a:gd name="T9" fmla="*/ 9 h 9"/>
                <a:gd name="T10" fmla="*/ 9 w 23"/>
                <a:gd name="T11" fmla="*/ 3 h 9"/>
                <a:gd name="T12" fmla="*/ 10 w 23"/>
                <a:gd name="T13" fmla="*/ 3 h 9"/>
                <a:gd name="T14" fmla="*/ 9 w 23"/>
                <a:gd name="T15" fmla="*/ 3 h 9"/>
                <a:gd name="T16" fmla="*/ 10 w 23"/>
                <a:gd name="T17" fmla="*/ 3 h 9"/>
                <a:gd name="T18" fmla="*/ 21 w 23"/>
                <a:gd name="T19" fmla="*/ 0 h 9"/>
                <a:gd name="T20" fmla="*/ 21 w 23"/>
                <a:gd name="T21" fmla="*/ 0 h 9"/>
                <a:gd name="T22" fmla="*/ 21 w 23"/>
                <a:gd name="T23" fmla="*/ 0 h 9"/>
                <a:gd name="T24" fmla="*/ 21 w 23"/>
                <a:gd name="T25" fmla="*/ 0 h 9"/>
                <a:gd name="T26" fmla="*/ 21 w 23"/>
                <a:gd name="T27" fmla="*/ 0 h 9"/>
                <a:gd name="T28" fmla="*/ 21 w 23"/>
                <a:gd name="T29" fmla="*/ 0 h 9"/>
                <a:gd name="T30" fmla="*/ 23 w 23"/>
                <a:gd name="T31" fmla="*/ 0 h 9"/>
                <a:gd name="T32" fmla="*/ 21 w 23"/>
                <a:gd name="T33" fmla="*/ 0 h 9"/>
                <a:gd name="T34" fmla="*/ 23 w 23"/>
                <a:gd name="T35" fmla="*/ 0 h 9"/>
                <a:gd name="T36" fmla="*/ 23 w 23"/>
                <a:gd name="T37" fmla="*/ 0 h 9"/>
                <a:gd name="T38" fmla="*/ 23 w 23"/>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9">
                  <a:moveTo>
                    <a:pt x="0" y="9"/>
                  </a:moveTo>
                  <a:cubicBezTo>
                    <a:pt x="0" y="9"/>
                    <a:pt x="0" y="9"/>
                    <a:pt x="0" y="9"/>
                  </a:cubicBezTo>
                  <a:cubicBezTo>
                    <a:pt x="0" y="9"/>
                    <a:pt x="0" y="9"/>
                    <a:pt x="0" y="9"/>
                  </a:cubicBezTo>
                  <a:moveTo>
                    <a:pt x="9" y="3"/>
                  </a:moveTo>
                  <a:cubicBezTo>
                    <a:pt x="6" y="4"/>
                    <a:pt x="3" y="6"/>
                    <a:pt x="0" y="9"/>
                  </a:cubicBezTo>
                  <a:cubicBezTo>
                    <a:pt x="3" y="6"/>
                    <a:pt x="6" y="4"/>
                    <a:pt x="9" y="3"/>
                  </a:cubicBezTo>
                  <a:moveTo>
                    <a:pt x="10" y="3"/>
                  </a:moveTo>
                  <a:cubicBezTo>
                    <a:pt x="10" y="3"/>
                    <a:pt x="10" y="3"/>
                    <a:pt x="9" y="3"/>
                  </a:cubicBezTo>
                  <a:cubicBezTo>
                    <a:pt x="10" y="3"/>
                    <a:pt x="10" y="3"/>
                    <a:pt x="10" y="3"/>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3" y="0"/>
                  </a:moveTo>
                  <a:cubicBezTo>
                    <a:pt x="22" y="0"/>
                    <a:pt x="22" y="0"/>
                    <a:pt x="21" y="0"/>
                  </a:cubicBezTo>
                  <a:cubicBezTo>
                    <a:pt x="22" y="0"/>
                    <a:pt x="22" y="0"/>
                    <a:pt x="23" y="0"/>
                  </a:cubicBezTo>
                  <a:cubicBezTo>
                    <a:pt x="23" y="0"/>
                    <a:pt x="23" y="0"/>
                    <a:pt x="23" y="0"/>
                  </a:cubicBezTo>
                  <a:cubicBezTo>
                    <a:pt x="23" y="0"/>
                    <a:pt x="23" y="0"/>
                    <a:pt x="23"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p:cNvSpPr>
              <a:spLocks/>
            </p:cNvSpPr>
            <p:nvPr/>
          </p:nvSpPr>
          <p:spPr bwMode="auto">
            <a:xfrm>
              <a:off x="5284788" y="3975100"/>
              <a:ext cx="7938" cy="14287"/>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5"/>
                    <a:pt x="0" y="8"/>
                  </a:cubicBezTo>
                  <a:cubicBezTo>
                    <a:pt x="2" y="5"/>
                    <a:pt x="3" y="3"/>
                    <a:pt x="5"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5284788" y="3989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p:cNvSpPr>
              <a:spLocks noEditPoints="1"/>
            </p:cNvSpPr>
            <p:nvPr/>
          </p:nvSpPr>
          <p:spPr bwMode="auto">
            <a:xfrm>
              <a:off x="5284788" y="3989387"/>
              <a:ext cx="55563" cy="88900"/>
            </a:xfrm>
            <a:custGeom>
              <a:avLst/>
              <a:gdLst>
                <a:gd name="T0" fmla="*/ 30 w 32"/>
                <a:gd name="T1" fmla="*/ 51 h 51"/>
                <a:gd name="T2" fmla="*/ 32 w 32"/>
                <a:gd name="T3" fmla="*/ 51 h 51"/>
                <a:gd name="T4" fmla="*/ 32 w 32"/>
                <a:gd name="T5" fmla="*/ 51 h 51"/>
                <a:gd name="T6" fmla="*/ 32 w 32"/>
                <a:gd name="T7" fmla="*/ 51 h 51"/>
                <a:gd name="T8" fmla="*/ 30 w 32"/>
                <a:gd name="T9" fmla="*/ 51 h 51"/>
                <a:gd name="T10" fmla="*/ 30 w 32"/>
                <a:gd name="T11" fmla="*/ 51 h 51"/>
                <a:gd name="T12" fmla="*/ 30 w 32"/>
                <a:gd name="T13" fmla="*/ 51 h 51"/>
                <a:gd name="T14" fmla="*/ 30 w 32"/>
                <a:gd name="T15" fmla="*/ 51 h 51"/>
                <a:gd name="T16" fmla="*/ 30 w 32"/>
                <a:gd name="T17" fmla="*/ 51 h 51"/>
                <a:gd name="T18" fmla="*/ 30 w 32"/>
                <a:gd name="T19" fmla="*/ 51 h 51"/>
                <a:gd name="T20" fmla="*/ 30 w 32"/>
                <a:gd name="T21" fmla="*/ 51 h 51"/>
                <a:gd name="T22" fmla="*/ 19 w 32"/>
                <a:gd name="T23" fmla="*/ 48 h 51"/>
                <a:gd name="T24" fmla="*/ 19 w 32"/>
                <a:gd name="T25" fmla="*/ 48 h 51"/>
                <a:gd name="T26" fmla="*/ 19 w 32"/>
                <a:gd name="T27" fmla="*/ 48 h 51"/>
                <a:gd name="T28" fmla="*/ 19 w 32"/>
                <a:gd name="T29" fmla="*/ 48 h 51"/>
                <a:gd name="T30" fmla="*/ 19 w 32"/>
                <a:gd name="T31" fmla="*/ 48 h 51"/>
                <a:gd name="T32" fmla="*/ 19 w 32"/>
                <a:gd name="T33" fmla="*/ 48 h 51"/>
                <a:gd name="T34" fmla="*/ 8 w 32"/>
                <a:gd name="T35" fmla="*/ 41 h 51"/>
                <a:gd name="T36" fmla="*/ 19 w 32"/>
                <a:gd name="T37" fmla="*/ 48 h 51"/>
                <a:gd name="T38" fmla="*/ 8 w 32"/>
                <a:gd name="T39" fmla="*/ 41 h 51"/>
                <a:gd name="T40" fmla="*/ 7 w 32"/>
                <a:gd name="T41" fmla="*/ 41 h 51"/>
                <a:gd name="T42" fmla="*/ 8 w 32"/>
                <a:gd name="T43" fmla="*/ 41 h 51"/>
                <a:gd name="T44" fmla="*/ 7 w 32"/>
                <a:gd name="T45" fmla="*/ 41 h 51"/>
                <a:gd name="T46" fmla="*/ 7 w 32"/>
                <a:gd name="T47" fmla="*/ 41 h 51"/>
                <a:gd name="T48" fmla="*/ 7 w 32"/>
                <a:gd name="T49" fmla="*/ 41 h 51"/>
                <a:gd name="T50" fmla="*/ 7 w 32"/>
                <a:gd name="T51" fmla="*/ 41 h 51"/>
                <a:gd name="T52" fmla="*/ 7 w 32"/>
                <a:gd name="T53" fmla="*/ 40 h 51"/>
                <a:gd name="T54" fmla="*/ 7 w 32"/>
                <a:gd name="T55" fmla="*/ 41 h 51"/>
                <a:gd name="T56" fmla="*/ 7 w 32"/>
                <a:gd name="T57" fmla="*/ 40 h 51"/>
                <a:gd name="T58" fmla="*/ 7 w 32"/>
                <a:gd name="T59" fmla="*/ 40 h 51"/>
                <a:gd name="T60" fmla="*/ 7 w 32"/>
                <a:gd name="T61" fmla="*/ 40 h 51"/>
                <a:gd name="T62" fmla="*/ 7 w 32"/>
                <a:gd name="T63" fmla="*/ 40 h 51"/>
                <a:gd name="T64" fmla="*/ 7 w 32"/>
                <a:gd name="T65" fmla="*/ 40 h 51"/>
                <a:gd name="T66" fmla="*/ 7 w 32"/>
                <a:gd name="T67" fmla="*/ 40 h 51"/>
                <a:gd name="T68" fmla="*/ 7 w 32"/>
                <a:gd name="T69" fmla="*/ 40 h 51"/>
                <a:gd name="T70" fmla="*/ 6 w 32"/>
                <a:gd name="T71" fmla="*/ 40 h 51"/>
                <a:gd name="T72" fmla="*/ 7 w 32"/>
                <a:gd name="T73" fmla="*/ 40 h 51"/>
                <a:gd name="T74" fmla="*/ 6 w 32"/>
                <a:gd name="T75" fmla="*/ 40 h 51"/>
                <a:gd name="T76" fmla="*/ 0 w 32"/>
                <a:gd name="T77" fmla="*/ 30 h 51"/>
                <a:gd name="T78" fmla="*/ 6 w 32"/>
                <a:gd name="T79" fmla="*/ 40 h 51"/>
                <a:gd name="T80" fmla="*/ 0 w 32"/>
                <a:gd name="T81" fmla="*/ 30 h 51"/>
                <a:gd name="T82" fmla="*/ 0 w 32"/>
                <a:gd name="T83" fmla="*/ 29 h 51"/>
                <a:gd name="T84" fmla="*/ 0 w 32"/>
                <a:gd name="T85" fmla="*/ 29 h 51"/>
                <a:gd name="T86" fmla="*/ 0 w 32"/>
                <a:gd name="T87" fmla="*/ 29 h 51"/>
                <a:gd name="T88" fmla="*/ 0 w 32"/>
                <a:gd name="T89" fmla="*/ 0 h 51"/>
                <a:gd name="T90" fmla="*/ 0 w 32"/>
                <a:gd name="T91" fmla="*/ 0 h 51"/>
                <a:gd name="T92" fmla="*/ 0 w 32"/>
                <a:gd name="T9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51">
                  <a:moveTo>
                    <a:pt x="30" y="51"/>
                  </a:moveTo>
                  <a:cubicBezTo>
                    <a:pt x="31" y="51"/>
                    <a:pt x="31" y="51"/>
                    <a:pt x="32" y="51"/>
                  </a:cubicBezTo>
                  <a:cubicBezTo>
                    <a:pt x="32" y="51"/>
                    <a:pt x="32" y="51"/>
                    <a:pt x="32" y="51"/>
                  </a:cubicBezTo>
                  <a:cubicBezTo>
                    <a:pt x="32" y="51"/>
                    <a:pt x="32" y="51"/>
                    <a:pt x="32" y="51"/>
                  </a:cubicBezTo>
                  <a:cubicBezTo>
                    <a:pt x="31" y="51"/>
                    <a:pt x="31" y="51"/>
                    <a:pt x="30" y="51"/>
                  </a:cubicBezTo>
                  <a:moveTo>
                    <a:pt x="30" y="51"/>
                  </a:moveTo>
                  <a:cubicBezTo>
                    <a:pt x="30" y="51"/>
                    <a:pt x="30" y="51"/>
                    <a:pt x="30" y="51"/>
                  </a:cubicBezTo>
                  <a:cubicBezTo>
                    <a:pt x="30" y="51"/>
                    <a:pt x="30" y="51"/>
                    <a:pt x="30" y="51"/>
                  </a:cubicBezTo>
                  <a:moveTo>
                    <a:pt x="30" y="51"/>
                  </a:moveTo>
                  <a:cubicBezTo>
                    <a:pt x="30" y="51"/>
                    <a:pt x="30" y="51"/>
                    <a:pt x="30" y="51"/>
                  </a:cubicBezTo>
                  <a:cubicBezTo>
                    <a:pt x="30" y="51"/>
                    <a:pt x="30" y="51"/>
                    <a:pt x="30" y="51"/>
                  </a:cubicBezTo>
                  <a:moveTo>
                    <a:pt x="19" y="48"/>
                  </a:moveTo>
                  <a:cubicBezTo>
                    <a:pt x="19" y="48"/>
                    <a:pt x="19" y="48"/>
                    <a:pt x="19" y="48"/>
                  </a:cubicBezTo>
                  <a:cubicBezTo>
                    <a:pt x="19" y="48"/>
                    <a:pt x="19" y="48"/>
                    <a:pt x="19" y="48"/>
                  </a:cubicBezTo>
                  <a:moveTo>
                    <a:pt x="19" y="48"/>
                  </a:moveTo>
                  <a:cubicBezTo>
                    <a:pt x="19" y="48"/>
                    <a:pt x="19" y="48"/>
                    <a:pt x="19" y="48"/>
                  </a:cubicBezTo>
                  <a:cubicBezTo>
                    <a:pt x="19" y="48"/>
                    <a:pt x="19" y="48"/>
                    <a:pt x="19" y="48"/>
                  </a:cubicBezTo>
                  <a:moveTo>
                    <a:pt x="8" y="41"/>
                  </a:moveTo>
                  <a:cubicBezTo>
                    <a:pt x="11" y="44"/>
                    <a:pt x="15" y="47"/>
                    <a:pt x="19" y="48"/>
                  </a:cubicBezTo>
                  <a:cubicBezTo>
                    <a:pt x="15" y="46"/>
                    <a:pt x="11" y="44"/>
                    <a:pt x="8" y="41"/>
                  </a:cubicBezTo>
                  <a:moveTo>
                    <a:pt x="7" y="41"/>
                  </a:moveTo>
                  <a:cubicBezTo>
                    <a:pt x="8" y="41"/>
                    <a:pt x="8" y="41"/>
                    <a:pt x="8" y="41"/>
                  </a:cubicBezTo>
                  <a:cubicBezTo>
                    <a:pt x="8" y="41"/>
                    <a:pt x="8" y="41"/>
                    <a:pt x="7" y="41"/>
                  </a:cubicBezTo>
                  <a:moveTo>
                    <a:pt x="7" y="41"/>
                  </a:moveTo>
                  <a:cubicBezTo>
                    <a:pt x="7" y="41"/>
                    <a:pt x="7" y="41"/>
                    <a:pt x="7" y="41"/>
                  </a:cubicBezTo>
                  <a:cubicBezTo>
                    <a:pt x="7" y="41"/>
                    <a:pt x="7" y="41"/>
                    <a:pt x="7" y="41"/>
                  </a:cubicBezTo>
                  <a:moveTo>
                    <a:pt x="7" y="40"/>
                  </a:moveTo>
                  <a:cubicBezTo>
                    <a:pt x="7" y="41"/>
                    <a:pt x="7" y="41"/>
                    <a:pt x="7" y="41"/>
                  </a:cubicBezTo>
                  <a:cubicBezTo>
                    <a:pt x="7" y="41"/>
                    <a:pt x="7" y="41"/>
                    <a:pt x="7" y="40"/>
                  </a:cubicBezTo>
                  <a:moveTo>
                    <a:pt x="7" y="40"/>
                  </a:moveTo>
                  <a:cubicBezTo>
                    <a:pt x="7" y="40"/>
                    <a:pt x="7" y="40"/>
                    <a:pt x="7" y="40"/>
                  </a:cubicBezTo>
                  <a:cubicBezTo>
                    <a:pt x="7" y="40"/>
                    <a:pt x="7" y="40"/>
                    <a:pt x="7" y="40"/>
                  </a:cubicBezTo>
                  <a:moveTo>
                    <a:pt x="7" y="40"/>
                  </a:moveTo>
                  <a:cubicBezTo>
                    <a:pt x="7" y="40"/>
                    <a:pt x="7" y="40"/>
                    <a:pt x="7" y="40"/>
                  </a:cubicBezTo>
                  <a:cubicBezTo>
                    <a:pt x="7" y="40"/>
                    <a:pt x="7" y="40"/>
                    <a:pt x="7" y="40"/>
                  </a:cubicBezTo>
                  <a:moveTo>
                    <a:pt x="6" y="40"/>
                  </a:moveTo>
                  <a:cubicBezTo>
                    <a:pt x="6" y="40"/>
                    <a:pt x="7" y="40"/>
                    <a:pt x="7" y="40"/>
                  </a:cubicBezTo>
                  <a:cubicBezTo>
                    <a:pt x="7" y="40"/>
                    <a:pt x="6" y="40"/>
                    <a:pt x="6" y="40"/>
                  </a:cubicBezTo>
                  <a:moveTo>
                    <a:pt x="0" y="30"/>
                  </a:moveTo>
                  <a:cubicBezTo>
                    <a:pt x="1" y="33"/>
                    <a:pt x="4" y="37"/>
                    <a:pt x="6" y="40"/>
                  </a:cubicBezTo>
                  <a:cubicBezTo>
                    <a:pt x="4" y="37"/>
                    <a:pt x="1" y="33"/>
                    <a:pt x="0" y="30"/>
                  </a:cubicBezTo>
                  <a:moveTo>
                    <a:pt x="0" y="29"/>
                  </a:moveTo>
                  <a:cubicBezTo>
                    <a:pt x="0" y="29"/>
                    <a:pt x="0" y="29"/>
                    <a:pt x="0" y="29"/>
                  </a:cubicBezTo>
                  <a:cubicBezTo>
                    <a:pt x="0" y="29"/>
                    <a:pt x="0" y="29"/>
                    <a:pt x="0" y="29"/>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p:cNvSpPr>
              <a:spLocks noEditPoints="1"/>
            </p:cNvSpPr>
            <p:nvPr/>
          </p:nvSpPr>
          <p:spPr bwMode="auto">
            <a:xfrm>
              <a:off x="5427663" y="3954462"/>
              <a:ext cx="3146425" cy="123825"/>
            </a:xfrm>
            <a:custGeom>
              <a:avLst/>
              <a:gdLst>
                <a:gd name="T0" fmla="*/ 1789 w 1799"/>
                <a:gd name="T1" fmla="*/ 60 h 71"/>
                <a:gd name="T2" fmla="*/ 1788 w 1799"/>
                <a:gd name="T3" fmla="*/ 60 h 71"/>
                <a:gd name="T4" fmla="*/ 1788 w 1799"/>
                <a:gd name="T5" fmla="*/ 60 h 71"/>
                <a:gd name="T6" fmla="*/ 1789 w 1799"/>
                <a:gd name="T7" fmla="*/ 60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49 h 71"/>
                <a:gd name="T28" fmla="*/ 1796 w 1799"/>
                <a:gd name="T29" fmla="*/ 50 h 71"/>
                <a:gd name="T30" fmla="*/ 1796 w 1799"/>
                <a:gd name="T31" fmla="*/ 49 h 71"/>
                <a:gd name="T32" fmla="*/ 1795 w 1799"/>
                <a:gd name="T33" fmla="*/ 20 h 71"/>
                <a:gd name="T34" fmla="*/ 1799 w 1799"/>
                <a:gd name="T35" fmla="*/ 35 h 71"/>
                <a:gd name="T36" fmla="*/ 1796 w 1799"/>
                <a:gd name="T37" fmla="*/ 49 h 71"/>
                <a:gd name="T38" fmla="*/ 1799 w 1799"/>
                <a:gd name="T39" fmla="*/ 35 h 71"/>
                <a:gd name="T40" fmla="*/ 1795 w 1799"/>
                <a:gd name="T41" fmla="*/ 20 h 71"/>
                <a:gd name="T42" fmla="*/ 1795 w 1799"/>
                <a:gd name="T43" fmla="*/ 20 h 71"/>
                <a:gd name="T44" fmla="*/ 1795 w 1799"/>
                <a:gd name="T45" fmla="*/ 20 h 71"/>
                <a:gd name="T46" fmla="*/ 1795 w 1799"/>
                <a:gd name="T47" fmla="*/ 20 h 71"/>
                <a:gd name="T48" fmla="*/ 1795 w 1799"/>
                <a:gd name="T49" fmla="*/ 20 h 71"/>
                <a:gd name="T50" fmla="*/ 1795 w 1799"/>
                <a:gd name="T51" fmla="*/ 20 h 71"/>
                <a:gd name="T52" fmla="*/ 1795 w 1799"/>
                <a:gd name="T53" fmla="*/ 20 h 71"/>
                <a:gd name="T54" fmla="*/ 1790 w 1799"/>
                <a:gd name="T55" fmla="*/ 12 h 71"/>
                <a:gd name="T56" fmla="*/ 1790 w 1799"/>
                <a:gd name="T57" fmla="*/ 12 h 71"/>
                <a:gd name="T58" fmla="*/ 1790 w 1799"/>
                <a:gd name="T59" fmla="*/ 12 h 71"/>
                <a:gd name="T60" fmla="*/ 1788 w 1799"/>
                <a:gd name="T61" fmla="*/ 10 h 71"/>
                <a:gd name="T62" fmla="*/ 1788 w 1799"/>
                <a:gd name="T63" fmla="*/ 10 h 71"/>
                <a:gd name="T64" fmla="*/ 1788 w 1799"/>
                <a:gd name="T65" fmla="*/ 10 h 71"/>
                <a:gd name="T66" fmla="*/ 1790 w 1799"/>
                <a:gd name="T67" fmla="*/ 12 h 71"/>
                <a:gd name="T68" fmla="*/ 1788 w 1799"/>
                <a:gd name="T69" fmla="*/ 10 h 71"/>
                <a:gd name="T70" fmla="*/ 1678 w 1799"/>
                <a:gd name="T71" fmla="*/ 0 h 71"/>
                <a:gd name="T72" fmla="*/ 35 w 1799"/>
                <a:gd name="T73" fmla="*/ 0 h 71"/>
                <a:gd name="T74" fmla="*/ 0 w 1799"/>
                <a:gd name="T75" fmla="*/ 35 h 71"/>
                <a:gd name="T76" fmla="*/ 35 w 1799"/>
                <a:gd name="T77" fmla="*/ 71 h 71"/>
                <a:gd name="T78" fmla="*/ 1678 w 1799"/>
                <a:gd name="T79" fmla="*/ 71 h 71"/>
                <a:gd name="T80" fmla="*/ 1713 w 1799"/>
                <a:gd name="T81" fmla="*/ 35 h 71"/>
                <a:gd name="T82" fmla="*/ 1678 w 1799"/>
                <a:gd name="T8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9" h="71">
                  <a:moveTo>
                    <a:pt x="1789" y="60"/>
                  </a:moveTo>
                  <a:cubicBezTo>
                    <a:pt x="1788" y="60"/>
                    <a:pt x="1788" y="60"/>
                    <a:pt x="1788" y="60"/>
                  </a:cubicBezTo>
                  <a:cubicBezTo>
                    <a:pt x="1788" y="60"/>
                    <a:pt x="1788" y="60"/>
                    <a:pt x="1788" y="60"/>
                  </a:cubicBezTo>
                  <a:cubicBezTo>
                    <a:pt x="1788" y="60"/>
                    <a:pt x="1788"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49"/>
                  </a:moveTo>
                  <a:cubicBezTo>
                    <a:pt x="1796" y="49"/>
                    <a:pt x="1796" y="50"/>
                    <a:pt x="1796" y="50"/>
                  </a:cubicBezTo>
                  <a:cubicBezTo>
                    <a:pt x="1796" y="50"/>
                    <a:pt x="1796" y="49"/>
                    <a:pt x="1796" y="49"/>
                  </a:cubicBezTo>
                  <a:moveTo>
                    <a:pt x="1795" y="20"/>
                  </a:moveTo>
                  <a:cubicBezTo>
                    <a:pt x="1798" y="25"/>
                    <a:pt x="1799" y="30"/>
                    <a:pt x="1799" y="35"/>
                  </a:cubicBezTo>
                  <a:cubicBezTo>
                    <a:pt x="1799" y="40"/>
                    <a:pt x="1798" y="45"/>
                    <a:pt x="1796" y="49"/>
                  </a:cubicBezTo>
                  <a:cubicBezTo>
                    <a:pt x="1798" y="45"/>
                    <a:pt x="1799" y="40"/>
                    <a:pt x="1799" y="35"/>
                  </a:cubicBezTo>
                  <a:cubicBezTo>
                    <a:pt x="1799" y="30"/>
                    <a:pt x="1797" y="25"/>
                    <a:pt x="1795" y="20"/>
                  </a:cubicBezTo>
                  <a:moveTo>
                    <a:pt x="1795" y="20"/>
                  </a:moveTo>
                  <a:cubicBezTo>
                    <a:pt x="1795" y="20"/>
                    <a:pt x="1795" y="20"/>
                    <a:pt x="1795" y="20"/>
                  </a:cubicBezTo>
                  <a:cubicBezTo>
                    <a:pt x="1795" y="20"/>
                    <a:pt x="1795" y="20"/>
                    <a:pt x="1795" y="20"/>
                  </a:cubicBezTo>
                  <a:moveTo>
                    <a:pt x="1795" y="20"/>
                  </a:moveTo>
                  <a:cubicBezTo>
                    <a:pt x="1795" y="20"/>
                    <a:pt x="1795" y="20"/>
                    <a:pt x="1795" y="20"/>
                  </a:cubicBezTo>
                  <a:cubicBezTo>
                    <a:pt x="1795" y="20"/>
                    <a:pt x="1795" y="20"/>
                    <a:pt x="1795" y="20"/>
                  </a:cubicBezTo>
                  <a:moveTo>
                    <a:pt x="1790" y="12"/>
                  </a:moveTo>
                  <a:cubicBezTo>
                    <a:pt x="1790" y="12"/>
                    <a:pt x="1790" y="12"/>
                    <a:pt x="1790" y="12"/>
                  </a:cubicBezTo>
                  <a:cubicBezTo>
                    <a:pt x="1790" y="12"/>
                    <a:pt x="1790" y="12"/>
                    <a:pt x="1790" y="12"/>
                  </a:cubicBezTo>
                  <a:moveTo>
                    <a:pt x="1788" y="10"/>
                  </a:moveTo>
                  <a:cubicBezTo>
                    <a:pt x="1788" y="10"/>
                    <a:pt x="1788" y="10"/>
                    <a:pt x="1788" y="10"/>
                  </a:cubicBezTo>
                  <a:cubicBezTo>
                    <a:pt x="1788" y="10"/>
                    <a:pt x="1788" y="10"/>
                    <a:pt x="1788" y="10"/>
                  </a:cubicBezTo>
                  <a:cubicBezTo>
                    <a:pt x="1789" y="11"/>
                    <a:pt x="1790" y="12"/>
                    <a:pt x="1790" y="12"/>
                  </a:cubicBezTo>
                  <a:cubicBezTo>
                    <a:pt x="1790" y="12"/>
                    <a:pt x="1789" y="11"/>
                    <a:pt x="1788" y="10"/>
                  </a:cubicBezTo>
                  <a:moveTo>
                    <a:pt x="1678" y="0"/>
                  </a:moveTo>
                  <a:cubicBezTo>
                    <a:pt x="35" y="0"/>
                    <a:pt x="35" y="0"/>
                    <a:pt x="35" y="0"/>
                  </a:cubicBezTo>
                  <a:cubicBezTo>
                    <a:pt x="0" y="35"/>
                    <a:pt x="0" y="35"/>
                    <a:pt x="0" y="35"/>
                  </a:cubicBezTo>
                  <a:cubicBezTo>
                    <a:pt x="35" y="71"/>
                    <a:pt x="35" y="71"/>
                    <a:pt x="35" y="71"/>
                  </a:cubicBezTo>
                  <a:cubicBezTo>
                    <a:pt x="1678" y="71"/>
                    <a:pt x="1678" y="71"/>
                    <a:pt x="1678" y="71"/>
                  </a:cubicBezTo>
                  <a:cubicBezTo>
                    <a:pt x="1713" y="35"/>
                    <a:pt x="1713" y="35"/>
                    <a:pt x="1713" y="35"/>
                  </a:cubicBezTo>
                  <a:cubicBezTo>
                    <a:pt x="1678" y="0"/>
                    <a:pt x="1678" y="0"/>
                    <a:pt x="167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1" name="Freeform 45"/>
            <p:cNvSpPr>
              <a:spLocks/>
            </p:cNvSpPr>
            <p:nvPr/>
          </p:nvSpPr>
          <p:spPr bwMode="auto">
            <a:xfrm>
              <a:off x="5340350" y="4016375"/>
              <a:ext cx="149225" cy="61912"/>
            </a:xfrm>
            <a:custGeom>
              <a:avLst/>
              <a:gdLst>
                <a:gd name="T0" fmla="*/ 50 w 85"/>
                <a:gd name="T1" fmla="*/ 0 h 36"/>
                <a:gd name="T2" fmla="*/ 25 w 85"/>
                <a:gd name="T3" fmla="*/ 25 h 36"/>
                <a:gd name="T4" fmla="*/ 0 w 85"/>
                <a:gd name="T5" fmla="*/ 36 h 36"/>
                <a:gd name="T6" fmla="*/ 85 w 85"/>
                <a:gd name="T7" fmla="*/ 36 h 36"/>
                <a:gd name="T8" fmla="*/ 50 w 85"/>
                <a:gd name="T9" fmla="*/ 0 h 36"/>
              </a:gdLst>
              <a:ahLst/>
              <a:cxnLst>
                <a:cxn ang="0">
                  <a:pos x="T0" y="T1"/>
                </a:cxn>
                <a:cxn ang="0">
                  <a:pos x="T2" y="T3"/>
                </a:cxn>
                <a:cxn ang="0">
                  <a:pos x="T4" y="T5"/>
                </a:cxn>
                <a:cxn ang="0">
                  <a:pos x="T6" y="T7"/>
                </a:cxn>
                <a:cxn ang="0">
                  <a:pos x="T8" y="T9"/>
                </a:cxn>
              </a:cxnLst>
              <a:rect l="0" t="0" r="r" b="b"/>
              <a:pathLst>
                <a:path w="85" h="36">
                  <a:moveTo>
                    <a:pt x="50" y="0"/>
                  </a:moveTo>
                  <a:cubicBezTo>
                    <a:pt x="25" y="25"/>
                    <a:pt x="25" y="25"/>
                    <a:pt x="25" y="25"/>
                  </a:cubicBezTo>
                  <a:cubicBezTo>
                    <a:pt x="18" y="32"/>
                    <a:pt x="9" y="36"/>
                    <a:pt x="0" y="36"/>
                  </a:cubicBezTo>
                  <a:cubicBezTo>
                    <a:pt x="85" y="36"/>
                    <a:pt x="85" y="36"/>
                    <a:pt x="85" y="36"/>
                  </a:cubicBezTo>
                  <a:cubicBezTo>
                    <a:pt x="50" y="0"/>
                    <a:pt x="50" y="0"/>
                    <a:pt x="5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noEditPoints="1"/>
            </p:cNvSpPr>
            <p:nvPr/>
          </p:nvSpPr>
          <p:spPr bwMode="auto">
            <a:xfrm>
              <a:off x="5280025" y="3971925"/>
              <a:ext cx="17463" cy="87312"/>
            </a:xfrm>
            <a:custGeom>
              <a:avLst/>
              <a:gdLst>
                <a:gd name="T0" fmla="*/ 10 w 10"/>
                <a:gd name="T1" fmla="*/ 50 h 50"/>
                <a:gd name="T2" fmla="*/ 10 w 10"/>
                <a:gd name="T3" fmla="*/ 50 h 50"/>
                <a:gd name="T4" fmla="*/ 10 w 10"/>
                <a:gd name="T5" fmla="*/ 50 h 50"/>
                <a:gd name="T6" fmla="*/ 10 w 10"/>
                <a:gd name="T7" fmla="*/ 50 h 50"/>
                <a:gd name="T8" fmla="*/ 10 w 10"/>
                <a:gd name="T9" fmla="*/ 50 h 50"/>
                <a:gd name="T10" fmla="*/ 10 w 10"/>
                <a:gd name="T11" fmla="*/ 50 h 50"/>
                <a:gd name="T12" fmla="*/ 10 w 10"/>
                <a:gd name="T13" fmla="*/ 50 h 50"/>
                <a:gd name="T14" fmla="*/ 10 w 10"/>
                <a:gd name="T15" fmla="*/ 50 h 50"/>
                <a:gd name="T16" fmla="*/ 10 w 10"/>
                <a:gd name="T17" fmla="*/ 50 h 50"/>
                <a:gd name="T18" fmla="*/ 9 w 10"/>
                <a:gd name="T19" fmla="*/ 50 h 50"/>
                <a:gd name="T20" fmla="*/ 9 w 10"/>
                <a:gd name="T21" fmla="*/ 50 h 50"/>
                <a:gd name="T22" fmla="*/ 9 w 10"/>
                <a:gd name="T23" fmla="*/ 50 h 50"/>
                <a:gd name="T24" fmla="*/ 3 w 10"/>
                <a:gd name="T25" fmla="*/ 39 h 50"/>
                <a:gd name="T26" fmla="*/ 3 w 10"/>
                <a:gd name="T27" fmla="*/ 40 h 50"/>
                <a:gd name="T28" fmla="*/ 3 w 10"/>
                <a:gd name="T29" fmla="*/ 39 h 50"/>
                <a:gd name="T30" fmla="*/ 3 w 10"/>
                <a:gd name="T31" fmla="*/ 10 h 50"/>
                <a:gd name="T32" fmla="*/ 0 w 10"/>
                <a:gd name="T33" fmla="*/ 25 h 50"/>
                <a:gd name="T34" fmla="*/ 3 w 10"/>
                <a:gd name="T35" fmla="*/ 39 h 50"/>
                <a:gd name="T36" fmla="*/ 0 w 10"/>
                <a:gd name="T37" fmla="*/ 25 h 50"/>
                <a:gd name="T38" fmla="*/ 3 w 10"/>
                <a:gd name="T39" fmla="*/ 10 h 50"/>
                <a:gd name="T40" fmla="*/ 3 w 10"/>
                <a:gd name="T41" fmla="*/ 10 h 50"/>
                <a:gd name="T42" fmla="*/ 3 w 10"/>
                <a:gd name="T43" fmla="*/ 10 h 50"/>
                <a:gd name="T44" fmla="*/ 3 w 10"/>
                <a:gd name="T45" fmla="*/ 10 h 50"/>
                <a:gd name="T46" fmla="*/ 3 w 10"/>
                <a:gd name="T47" fmla="*/ 10 h 50"/>
                <a:gd name="T48" fmla="*/ 3 w 10"/>
                <a:gd name="T49" fmla="*/ 10 h 50"/>
                <a:gd name="T50" fmla="*/ 3 w 10"/>
                <a:gd name="T51" fmla="*/ 10 h 50"/>
                <a:gd name="T52" fmla="*/ 10 w 10"/>
                <a:gd name="T53" fmla="*/ 0 h 50"/>
                <a:gd name="T54" fmla="*/ 8 w 10"/>
                <a:gd name="T55" fmla="*/ 2 h 50"/>
                <a:gd name="T56" fmla="*/ 10 w 10"/>
                <a:gd name="T57" fmla="*/ 0 h 50"/>
                <a:gd name="T58" fmla="*/ 10 w 1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50">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9" y="50"/>
                  </a:moveTo>
                  <a:cubicBezTo>
                    <a:pt x="9" y="50"/>
                    <a:pt x="9" y="50"/>
                    <a:pt x="9" y="50"/>
                  </a:cubicBezTo>
                  <a:cubicBezTo>
                    <a:pt x="9" y="50"/>
                    <a:pt x="9" y="50"/>
                    <a:pt x="9" y="50"/>
                  </a:cubicBezTo>
                  <a:moveTo>
                    <a:pt x="3" y="39"/>
                  </a:moveTo>
                  <a:cubicBezTo>
                    <a:pt x="3" y="39"/>
                    <a:pt x="3" y="40"/>
                    <a:pt x="3" y="40"/>
                  </a:cubicBezTo>
                  <a:cubicBezTo>
                    <a:pt x="3" y="40"/>
                    <a:pt x="3" y="39"/>
                    <a:pt x="3" y="39"/>
                  </a:cubicBezTo>
                  <a:moveTo>
                    <a:pt x="3" y="10"/>
                  </a:moveTo>
                  <a:cubicBezTo>
                    <a:pt x="1" y="15"/>
                    <a:pt x="0" y="20"/>
                    <a:pt x="0" y="25"/>
                  </a:cubicBezTo>
                  <a:cubicBezTo>
                    <a:pt x="0" y="30"/>
                    <a:pt x="1" y="35"/>
                    <a:pt x="3" y="39"/>
                  </a:cubicBezTo>
                  <a:cubicBezTo>
                    <a:pt x="1" y="35"/>
                    <a:pt x="0" y="30"/>
                    <a:pt x="0" y="25"/>
                  </a:cubicBezTo>
                  <a:cubicBezTo>
                    <a:pt x="0" y="20"/>
                    <a:pt x="1" y="15"/>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0" y="0"/>
                  </a:moveTo>
                  <a:cubicBezTo>
                    <a:pt x="9" y="1"/>
                    <a:pt x="9" y="2"/>
                    <a:pt x="8" y="2"/>
                  </a:cubicBezTo>
                  <a:cubicBezTo>
                    <a:pt x="9" y="2"/>
                    <a:pt x="9" y="1"/>
                    <a:pt x="10" y="0"/>
                  </a:cubicBezTo>
                  <a:cubicBezTo>
                    <a:pt x="10" y="0"/>
                    <a:pt x="10" y="0"/>
                    <a:pt x="10"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noEditPoints="1"/>
            </p:cNvSpPr>
            <p:nvPr/>
          </p:nvSpPr>
          <p:spPr bwMode="auto">
            <a:xfrm>
              <a:off x="5297488" y="4059237"/>
              <a:ext cx="39688" cy="19050"/>
            </a:xfrm>
            <a:custGeom>
              <a:avLst/>
              <a:gdLst>
                <a:gd name="T0" fmla="*/ 23 w 23"/>
                <a:gd name="T1" fmla="*/ 11 h 11"/>
                <a:gd name="T2" fmla="*/ 23 w 23"/>
                <a:gd name="T3" fmla="*/ 11 h 11"/>
                <a:gd name="T4" fmla="*/ 23 w 23"/>
                <a:gd name="T5" fmla="*/ 11 h 11"/>
                <a:gd name="T6" fmla="*/ 23 w 23"/>
                <a:gd name="T7" fmla="*/ 11 h 11"/>
                <a:gd name="T8" fmla="*/ 23 w 23"/>
                <a:gd name="T9" fmla="*/ 11 h 11"/>
                <a:gd name="T10" fmla="*/ 23 w 23"/>
                <a:gd name="T11" fmla="*/ 11 h 11"/>
                <a:gd name="T12" fmla="*/ 12 w 23"/>
                <a:gd name="T13" fmla="*/ 8 h 11"/>
                <a:gd name="T14" fmla="*/ 23 w 23"/>
                <a:gd name="T15" fmla="*/ 11 h 11"/>
                <a:gd name="T16" fmla="*/ 12 w 23"/>
                <a:gd name="T17" fmla="*/ 8 h 11"/>
                <a:gd name="T18" fmla="*/ 12 w 23"/>
                <a:gd name="T19" fmla="*/ 8 h 11"/>
                <a:gd name="T20" fmla="*/ 12 w 23"/>
                <a:gd name="T21" fmla="*/ 8 h 11"/>
                <a:gd name="T22" fmla="*/ 12 w 23"/>
                <a:gd name="T23" fmla="*/ 8 h 11"/>
                <a:gd name="T24" fmla="*/ 12 w 23"/>
                <a:gd name="T25" fmla="*/ 8 h 11"/>
                <a:gd name="T26" fmla="*/ 12 w 23"/>
                <a:gd name="T27" fmla="*/ 8 h 11"/>
                <a:gd name="T28" fmla="*/ 12 w 23"/>
                <a:gd name="T29" fmla="*/ 8 h 11"/>
                <a:gd name="T30" fmla="*/ 1 w 23"/>
                <a:gd name="T31" fmla="*/ 1 h 11"/>
                <a:gd name="T32" fmla="*/ 1 w 23"/>
                <a:gd name="T33" fmla="*/ 1 h 11"/>
                <a:gd name="T34" fmla="*/ 1 w 23"/>
                <a:gd name="T35" fmla="*/ 1 h 11"/>
                <a:gd name="T36" fmla="*/ 0 w 23"/>
                <a:gd name="T37" fmla="*/ 1 h 11"/>
                <a:gd name="T38" fmla="*/ 0 w 23"/>
                <a:gd name="T39" fmla="*/ 1 h 11"/>
                <a:gd name="T40" fmla="*/ 0 w 23"/>
                <a:gd name="T41" fmla="*/ 1 h 11"/>
                <a:gd name="T42" fmla="*/ 0 w 23"/>
                <a:gd name="T43" fmla="*/ 1 h 11"/>
                <a:gd name="T44" fmla="*/ 0 w 23"/>
                <a:gd name="T45" fmla="*/ 1 h 11"/>
                <a:gd name="T46" fmla="*/ 0 w 23"/>
                <a:gd name="T47" fmla="*/ 1 h 11"/>
                <a:gd name="T48" fmla="*/ 0 w 23"/>
                <a:gd name="T49" fmla="*/ 0 h 11"/>
                <a:gd name="T50" fmla="*/ 0 w 23"/>
                <a:gd name="T51" fmla="*/ 0 h 11"/>
                <a:gd name="T52" fmla="*/ 0 w 23"/>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11">
                  <a:moveTo>
                    <a:pt x="23" y="11"/>
                  </a:moveTo>
                  <a:cubicBezTo>
                    <a:pt x="23" y="11"/>
                    <a:pt x="23" y="11"/>
                    <a:pt x="23" y="11"/>
                  </a:cubicBezTo>
                  <a:cubicBezTo>
                    <a:pt x="23" y="11"/>
                    <a:pt x="23" y="11"/>
                    <a:pt x="23" y="11"/>
                  </a:cubicBezTo>
                  <a:moveTo>
                    <a:pt x="23" y="11"/>
                  </a:moveTo>
                  <a:cubicBezTo>
                    <a:pt x="23" y="11"/>
                    <a:pt x="23" y="11"/>
                    <a:pt x="23" y="11"/>
                  </a:cubicBezTo>
                  <a:cubicBezTo>
                    <a:pt x="23" y="11"/>
                    <a:pt x="23" y="11"/>
                    <a:pt x="23" y="11"/>
                  </a:cubicBezTo>
                  <a:moveTo>
                    <a:pt x="12" y="8"/>
                  </a:moveTo>
                  <a:cubicBezTo>
                    <a:pt x="15" y="10"/>
                    <a:pt x="19" y="10"/>
                    <a:pt x="23" y="11"/>
                  </a:cubicBezTo>
                  <a:cubicBezTo>
                    <a:pt x="19" y="10"/>
                    <a:pt x="16" y="10"/>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 y="1"/>
                  </a:moveTo>
                  <a:cubicBezTo>
                    <a:pt x="1" y="1"/>
                    <a:pt x="1" y="1"/>
                    <a:pt x="1" y="1"/>
                  </a:cubicBezTo>
                  <a:cubicBezTo>
                    <a:pt x="1" y="1"/>
                    <a:pt x="1" y="1"/>
                    <a:pt x="1"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noEditPoints="1"/>
            </p:cNvSpPr>
            <p:nvPr/>
          </p:nvSpPr>
          <p:spPr bwMode="auto">
            <a:xfrm>
              <a:off x="5292725" y="3954462"/>
              <a:ext cx="196850" cy="61912"/>
            </a:xfrm>
            <a:custGeom>
              <a:avLst/>
              <a:gdLst>
                <a:gd name="T0" fmla="*/ 4 w 112"/>
                <a:gd name="T1" fmla="*/ 9 h 35"/>
                <a:gd name="T2" fmla="*/ 2 w 112"/>
                <a:gd name="T3" fmla="*/ 10 h 35"/>
                <a:gd name="T4" fmla="*/ 2 w 112"/>
                <a:gd name="T5" fmla="*/ 10 h 35"/>
                <a:gd name="T6" fmla="*/ 0 w 112"/>
                <a:gd name="T7" fmla="*/ 12 h 35"/>
                <a:gd name="T8" fmla="*/ 0 w 112"/>
                <a:gd name="T9" fmla="*/ 12 h 35"/>
                <a:gd name="T10" fmla="*/ 2 w 112"/>
                <a:gd name="T11" fmla="*/ 10 h 35"/>
                <a:gd name="T12" fmla="*/ 4 w 112"/>
                <a:gd name="T13" fmla="*/ 9 h 35"/>
                <a:gd name="T14" fmla="*/ 4 w 112"/>
                <a:gd name="T15" fmla="*/ 9 h 35"/>
                <a:gd name="T16" fmla="*/ 4 w 112"/>
                <a:gd name="T17" fmla="*/ 9 h 35"/>
                <a:gd name="T18" fmla="*/ 4 w 112"/>
                <a:gd name="T19" fmla="*/ 9 h 35"/>
                <a:gd name="T20" fmla="*/ 13 w 112"/>
                <a:gd name="T21" fmla="*/ 3 h 35"/>
                <a:gd name="T22" fmla="*/ 13 w 112"/>
                <a:gd name="T23" fmla="*/ 3 h 35"/>
                <a:gd name="T24" fmla="*/ 13 w 112"/>
                <a:gd name="T25" fmla="*/ 3 h 35"/>
                <a:gd name="T26" fmla="*/ 25 w 112"/>
                <a:gd name="T27" fmla="*/ 0 h 35"/>
                <a:gd name="T28" fmla="*/ 14 w 112"/>
                <a:gd name="T29" fmla="*/ 3 h 35"/>
                <a:gd name="T30" fmla="*/ 25 w 112"/>
                <a:gd name="T31" fmla="*/ 0 h 35"/>
                <a:gd name="T32" fmla="*/ 25 w 112"/>
                <a:gd name="T33" fmla="*/ 0 h 35"/>
                <a:gd name="T34" fmla="*/ 25 w 112"/>
                <a:gd name="T35" fmla="*/ 0 h 35"/>
                <a:gd name="T36" fmla="*/ 25 w 112"/>
                <a:gd name="T37" fmla="*/ 0 h 35"/>
                <a:gd name="T38" fmla="*/ 25 w 112"/>
                <a:gd name="T39" fmla="*/ 0 h 35"/>
                <a:gd name="T40" fmla="*/ 25 w 112"/>
                <a:gd name="T41" fmla="*/ 0 h 35"/>
                <a:gd name="T42" fmla="*/ 25 w 112"/>
                <a:gd name="T43" fmla="*/ 0 h 35"/>
                <a:gd name="T44" fmla="*/ 112 w 112"/>
                <a:gd name="T45" fmla="*/ 0 h 35"/>
                <a:gd name="T46" fmla="*/ 27 w 112"/>
                <a:gd name="T47" fmla="*/ 0 h 35"/>
                <a:gd name="T48" fmla="*/ 52 w 112"/>
                <a:gd name="T49" fmla="*/ 10 h 35"/>
                <a:gd name="T50" fmla="*/ 77 w 112"/>
                <a:gd name="T51" fmla="*/ 35 h 35"/>
                <a:gd name="T52" fmla="*/ 112 w 112"/>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35">
                  <a:moveTo>
                    <a:pt x="4" y="9"/>
                  </a:moveTo>
                  <a:cubicBezTo>
                    <a:pt x="3" y="9"/>
                    <a:pt x="3" y="10"/>
                    <a:pt x="2" y="10"/>
                  </a:cubicBezTo>
                  <a:cubicBezTo>
                    <a:pt x="2" y="10"/>
                    <a:pt x="2" y="10"/>
                    <a:pt x="2" y="10"/>
                  </a:cubicBezTo>
                  <a:cubicBezTo>
                    <a:pt x="1" y="11"/>
                    <a:pt x="1" y="12"/>
                    <a:pt x="0" y="12"/>
                  </a:cubicBezTo>
                  <a:cubicBezTo>
                    <a:pt x="0" y="12"/>
                    <a:pt x="0" y="12"/>
                    <a:pt x="0" y="12"/>
                  </a:cubicBezTo>
                  <a:cubicBezTo>
                    <a:pt x="1" y="12"/>
                    <a:pt x="1" y="11"/>
                    <a:pt x="2" y="10"/>
                  </a:cubicBezTo>
                  <a:cubicBezTo>
                    <a:pt x="3" y="10"/>
                    <a:pt x="3" y="9"/>
                    <a:pt x="4" y="9"/>
                  </a:cubicBezTo>
                  <a:moveTo>
                    <a:pt x="4" y="9"/>
                  </a:moveTo>
                  <a:cubicBezTo>
                    <a:pt x="4" y="9"/>
                    <a:pt x="4" y="9"/>
                    <a:pt x="4" y="9"/>
                  </a:cubicBezTo>
                  <a:cubicBezTo>
                    <a:pt x="4" y="9"/>
                    <a:pt x="4" y="9"/>
                    <a:pt x="4" y="9"/>
                  </a:cubicBezTo>
                  <a:moveTo>
                    <a:pt x="13" y="3"/>
                  </a:moveTo>
                  <a:cubicBezTo>
                    <a:pt x="13" y="3"/>
                    <a:pt x="13" y="3"/>
                    <a:pt x="13" y="3"/>
                  </a:cubicBezTo>
                  <a:cubicBezTo>
                    <a:pt x="13" y="3"/>
                    <a:pt x="13" y="3"/>
                    <a:pt x="13" y="3"/>
                  </a:cubicBezTo>
                  <a:moveTo>
                    <a:pt x="25" y="0"/>
                  </a:moveTo>
                  <a:cubicBezTo>
                    <a:pt x="21" y="0"/>
                    <a:pt x="17" y="1"/>
                    <a:pt x="14" y="3"/>
                  </a:cubicBezTo>
                  <a:cubicBezTo>
                    <a:pt x="17" y="1"/>
                    <a:pt x="21" y="0"/>
                    <a:pt x="25" y="0"/>
                  </a:cubicBezTo>
                  <a:moveTo>
                    <a:pt x="25" y="0"/>
                  </a:moveTo>
                  <a:cubicBezTo>
                    <a:pt x="25" y="0"/>
                    <a:pt x="25" y="0"/>
                    <a:pt x="25" y="0"/>
                  </a:cubicBezTo>
                  <a:cubicBezTo>
                    <a:pt x="25" y="0"/>
                    <a:pt x="25" y="0"/>
                    <a:pt x="25" y="0"/>
                  </a:cubicBezTo>
                  <a:moveTo>
                    <a:pt x="25" y="0"/>
                  </a:moveTo>
                  <a:cubicBezTo>
                    <a:pt x="25" y="0"/>
                    <a:pt x="25" y="0"/>
                    <a:pt x="25" y="0"/>
                  </a:cubicBezTo>
                  <a:cubicBezTo>
                    <a:pt x="25" y="0"/>
                    <a:pt x="25" y="0"/>
                    <a:pt x="25" y="0"/>
                  </a:cubicBezTo>
                  <a:moveTo>
                    <a:pt x="112" y="0"/>
                  </a:moveTo>
                  <a:cubicBezTo>
                    <a:pt x="27" y="0"/>
                    <a:pt x="27" y="0"/>
                    <a:pt x="27" y="0"/>
                  </a:cubicBezTo>
                  <a:cubicBezTo>
                    <a:pt x="36" y="0"/>
                    <a:pt x="45" y="4"/>
                    <a:pt x="52" y="10"/>
                  </a:cubicBezTo>
                  <a:cubicBezTo>
                    <a:pt x="77" y="35"/>
                    <a:pt x="77" y="35"/>
                    <a:pt x="77" y="35"/>
                  </a:cubicBezTo>
                  <a:cubicBezTo>
                    <a:pt x="112" y="0"/>
                    <a:pt x="112" y="0"/>
                    <a:pt x="112"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p:nvSpPr>
          <p:spPr bwMode="auto">
            <a:xfrm>
              <a:off x="5272591" y="3954462"/>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3 h 71"/>
                <a:gd name="T16" fmla="*/ 21 w 85"/>
                <a:gd name="T17" fmla="*/ 3 h 71"/>
                <a:gd name="T18" fmla="*/ 21 w 85"/>
                <a:gd name="T19" fmla="*/ 3 h 71"/>
                <a:gd name="T20" fmla="*/ 12 w 85"/>
                <a:gd name="T21" fmla="*/ 9 h 71"/>
                <a:gd name="T22" fmla="*/ 12 w 85"/>
                <a:gd name="T23" fmla="*/ 9 h 71"/>
                <a:gd name="T24" fmla="*/ 12 w 85"/>
                <a:gd name="T25" fmla="*/ 9 h 71"/>
                <a:gd name="T26" fmla="*/ 10 w 85"/>
                <a:gd name="T27" fmla="*/ 10 h 71"/>
                <a:gd name="T28" fmla="*/ 8 w 85"/>
                <a:gd name="T29" fmla="*/ 12 h 71"/>
                <a:gd name="T30" fmla="*/ 3 w 85"/>
                <a:gd name="T31" fmla="*/ 20 h 71"/>
                <a:gd name="T32" fmla="*/ 3 w 85"/>
                <a:gd name="T33" fmla="*/ 20 h 71"/>
                <a:gd name="T34" fmla="*/ 3 w 85"/>
                <a:gd name="T35" fmla="*/ 20 h 71"/>
                <a:gd name="T36" fmla="*/ 3 w 85"/>
                <a:gd name="T37" fmla="*/ 20 h 71"/>
                <a:gd name="T38" fmla="*/ 3 w 85"/>
                <a:gd name="T39" fmla="*/ 20 h 71"/>
                <a:gd name="T40" fmla="*/ 0 w 85"/>
                <a:gd name="T41" fmla="*/ 35 h 71"/>
                <a:gd name="T42" fmla="*/ 3 w 85"/>
                <a:gd name="T43" fmla="*/ 49 h 71"/>
                <a:gd name="T44" fmla="*/ 3 w 85"/>
                <a:gd name="T45" fmla="*/ 49 h 71"/>
                <a:gd name="T46" fmla="*/ 3 w 85"/>
                <a:gd name="T47" fmla="*/ 50 h 71"/>
                <a:gd name="T48" fmla="*/ 9 w 85"/>
                <a:gd name="T49" fmla="*/ 60 h 71"/>
                <a:gd name="T50" fmla="*/ 9 w 85"/>
                <a:gd name="T51" fmla="*/ 60 h 71"/>
                <a:gd name="T52" fmla="*/ 10 w 85"/>
                <a:gd name="T53" fmla="*/ 60 h 71"/>
                <a:gd name="T54" fmla="*/ 10 w 85"/>
                <a:gd name="T55" fmla="*/ 60 h 71"/>
                <a:gd name="T56" fmla="*/ 10 w 85"/>
                <a:gd name="T57" fmla="*/ 60 h 71"/>
                <a:gd name="T58" fmla="*/ 10 w 85"/>
                <a:gd name="T59" fmla="*/ 60 h 71"/>
                <a:gd name="T60" fmla="*/ 10 w 85"/>
                <a:gd name="T61" fmla="*/ 60 h 71"/>
                <a:gd name="T62" fmla="*/ 10 w 85"/>
                <a:gd name="T63" fmla="*/ 60 h 71"/>
                <a:gd name="T64" fmla="*/ 10 w 85"/>
                <a:gd name="T65" fmla="*/ 60 h 71"/>
                <a:gd name="T66" fmla="*/ 10 w 85"/>
                <a:gd name="T67" fmla="*/ 60 h 71"/>
                <a:gd name="T68" fmla="*/ 10 w 85"/>
                <a:gd name="T69" fmla="*/ 61 h 71"/>
                <a:gd name="T70" fmla="*/ 10 w 85"/>
                <a:gd name="T71" fmla="*/ 61 h 71"/>
                <a:gd name="T72" fmla="*/ 10 w 85"/>
                <a:gd name="T73" fmla="*/ 61 h 71"/>
                <a:gd name="T74" fmla="*/ 10 w 85"/>
                <a:gd name="T75" fmla="*/ 61 h 71"/>
                <a:gd name="T76" fmla="*/ 11 w 85"/>
                <a:gd name="T77" fmla="*/ 61 h 71"/>
                <a:gd name="T78" fmla="*/ 11 w 85"/>
                <a:gd name="T79" fmla="*/ 61 h 71"/>
                <a:gd name="T80" fmla="*/ 22 w 85"/>
                <a:gd name="T81" fmla="*/ 68 h 71"/>
                <a:gd name="T82" fmla="*/ 22 w 85"/>
                <a:gd name="T83" fmla="*/ 68 h 71"/>
                <a:gd name="T84" fmla="*/ 22 w 85"/>
                <a:gd name="T85" fmla="*/ 68 h 71"/>
                <a:gd name="T86" fmla="*/ 22 w 85"/>
                <a:gd name="T87" fmla="*/ 68 h 71"/>
                <a:gd name="T88" fmla="*/ 22 w 85"/>
                <a:gd name="T89" fmla="*/ 68 h 71"/>
                <a:gd name="T90" fmla="*/ 33 w 85"/>
                <a:gd name="T91" fmla="*/ 71 h 71"/>
                <a:gd name="T92" fmla="*/ 33 w 85"/>
                <a:gd name="T93" fmla="*/ 71 h 71"/>
                <a:gd name="T94" fmla="*/ 33 w 85"/>
                <a:gd name="T95" fmla="*/ 71 h 71"/>
                <a:gd name="T96" fmla="*/ 33 w 85"/>
                <a:gd name="T97" fmla="*/ 71 h 71"/>
                <a:gd name="T98" fmla="*/ 33 w 85"/>
                <a:gd name="T99" fmla="*/ 71 h 71"/>
                <a:gd name="T100" fmla="*/ 35 w 85"/>
                <a:gd name="T101" fmla="*/ 71 h 71"/>
                <a:gd name="T102" fmla="*/ 35 w 85"/>
                <a:gd name="T103" fmla="*/ 71 h 71"/>
                <a:gd name="T104" fmla="*/ 60 w 85"/>
                <a:gd name="T105" fmla="*/ 60 h 71"/>
                <a:gd name="T106" fmla="*/ 85 w 85"/>
                <a:gd name="T107" fmla="*/ 35 h 71"/>
                <a:gd name="T108" fmla="*/ 60 w 85"/>
                <a:gd name="T109" fmla="*/ 10 h 71"/>
                <a:gd name="T110" fmla="*/ 35 w 85"/>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 h="71">
                  <a:moveTo>
                    <a:pt x="35" y="0"/>
                  </a:moveTo>
                  <a:cubicBezTo>
                    <a:pt x="35" y="0"/>
                    <a:pt x="35" y="0"/>
                    <a:pt x="35" y="0"/>
                  </a:cubicBezTo>
                  <a:cubicBezTo>
                    <a:pt x="34"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5" y="1"/>
                    <a:pt x="22" y="3"/>
                  </a:cubicBezTo>
                  <a:cubicBezTo>
                    <a:pt x="22" y="3"/>
                    <a:pt x="22" y="3"/>
                    <a:pt x="21" y="3"/>
                  </a:cubicBezTo>
                  <a:cubicBezTo>
                    <a:pt x="21" y="3"/>
                    <a:pt x="21" y="3"/>
                    <a:pt x="21" y="3"/>
                  </a:cubicBezTo>
                  <a:cubicBezTo>
                    <a:pt x="18" y="4"/>
                    <a:pt x="15" y="6"/>
                    <a:pt x="12" y="9"/>
                  </a:cubicBezTo>
                  <a:cubicBezTo>
                    <a:pt x="12" y="9"/>
                    <a:pt x="12" y="9"/>
                    <a:pt x="12" y="9"/>
                  </a:cubicBezTo>
                  <a:cubicBezTo>
                    <a:pt x="12" y="9"/>
                    <a:pt x="12" y="9"/>
                    <a:pt x="12" y="9"/>
                  </a:cubicBezTo>
                  <a:cubicBezTo>
                    <a:pt x="11" y="9"/>
                    <a:pt x="11" y="10"/>
                    <a:pt x="10" y="10"/>
                  </a:cubicBezTo>
                  <a:cubicBezTo>
                    <a:pt x="9" y="11"/>
                    <a:pt x="9" y="12"/>
                    <a:pt x="8" y="12"/>
                  </a:cubicBezTo>
                  <a:cubicBezTo>
                    <a:pt x="6" y="15"/>
                    <a:pt x="5" y="17"/>
                    <a:pt x="3" y="20"/>
                  </a:cubicBezTo>
                  <a:cubicBezTo>
                    <a:pt x="3" y="20"/>
                    <a:pt x="3" y="20"/>
                    <a:pt x="3" y="20"/>
                  </a:cubicBezTo>
                  <a:cubicBezTo>
                    <a:pt x="3" y="20"/>
                    <a:pt x="3" y="20"/>
                    <a:pt x="3" y="20"/>
                  </a:cubicBezTo>
                  <a:cubicBezTo>
                    <a:pt x="3" y="20"/>
                    <a:pt x="3" y="20"/>
                    <a:pt x="3" y="20"/>
                  </a:cubicBezTo>
                  <a:cubicBezTo>
                    <a:pt x="3" y="20"/>
                    <a:pt x="3" y="20"/>
                    <a:pt x="3" y="20"/>
                  </a:cubicBezTo>
                  <a:cubicBezTo>
                    <a:pt x="1" y="25"/>
                    <a:pt x="0" y="30"/>
                    <a:pt x="0" y="35"/>
                  </a:cubicBezTo>
                  <a:cubicBezTo>
                    <a:pt x="0" y="40"/>
                    <a:pt x="1" y="45"/>
                    <a:pt x="3" y="49"/>
                  </a:cubicBezTo>
                  <a:cubicBezTo>
                    <a:pt x="3" y="49"/>
                    <a:pt x="3" y="49"/>
                    <a:pt x="3" y="49"/>
                  </a:cubicBezTo>
                  <a:cubicBezTo>
                    <a:pt x="3" y="49"/>
                    <a:pt x="3" y="50"/>
                    <a:pt x="3" y="50"/>
                  </a:cubicBezTo>
                  <a:cubicBezTo>
                    <a:pt x="4" y="53"/>
                    <a:pt x="7"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8" y="66"/>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70"/>
                    <a:pt x="29" y="70"/>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7"/>
                    <a:pt x="60" y="60"/>
                  </a:cubicBezTo>
                  <a:cubicBezTo>
                    <a:pt x="85" y="35"/>
                    <a:pt x="85" y="35"/>
                    <a:pt x="85" y="35"/>
                  </a:cubicBezTo>
                  <a:cubicBezTo>
                    <a:pt x="60" y="10"/>
                    <a:pt x="60" y="10"/>
                    <a:pt x="60" y="10"/>
                  </a:cubicBezTo>
                  <a:cubicBezTo>
                    <a:pt x="53" y="4"/>
                    <a:pt x="44"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p:nvSpPr>
          <p:spPr bwMode="auto">
            <a:xfrm>
              <a:off x="8259763" y="3768725"/>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0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0"/>
                    <a:pt x="63" y="10"/>
                    <a:pt x="63" y="10"/>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noEditPoints="1"/>
            </p:cNvSpPr>
            <p:nvPr/>
          </p:nvSpPr>
          <p:spPr bwMode="auto">
            <a:xfrm>
              <a:off x="8362950" y="3954462"/>
              <a:ext cx="192088" cy="61912"/>
            </a:xfrm>
            <a:custGeom>
              <a:avLst/>
              <a:gdLst>
                <a:gd name="T0" fmla="*/ 109 w 110"/>
                <a:gd name="T1" fmla="*/ 9 h 35"/>
                <a:gd name="T2" fmla="*/ 110 w 110"/>
                <a:gd name="T3" fmla="*/ 10 h 35"/>
                <a:gd name="T4" fmla="*/ 110 w 110"/>
                <a:gd name="T5" fmla="*/ 10 h 35"/>
                <a:gd name="T6" fmla="*/ 109 w 110"/>
                <a:gd name="T7" fmla="*/ 9 h 35"/>
                <a:gd name="T8" fmla="*/ 108 w 110"/>
                <a:gd name="T9" fmla="*/ 9 h 35"/>
                <a:gd name="T10" fmla="*/ 109 w 110"/>
                <a:gd name="T11" fmla="*/ 9 h 35"/>
                <a:gd name="T12" fmla="*/ 108 w 110"/>
                <a:gd name="T13" fmla="*/ 9 h 35"/>
                <a:gd name="T14" fmla="*/ 99 w 110"/>
                <a:gd name="T15" fmla="*/ 3 h 35"/>
                <a:gd name="T16" fmla="*/ 99 w 110"/>
                <a:gd name="T17" fmla="*/ 3 h 35"/>
                <a:gd name="T18" fmla="*/ 99 w 110"/>
                <a:gd name="T19" fmla="*/ 3 h 35"/>
                <a:gd name="T20" fmla="*/ 88 w 110"/>
                <a:gd name="T21" fmla="*/ 0 h 35"/>
                <a:gd name="T22" fmla="*/ 99 w 110"/>
                <a:gd name="T23" fmla="*/ 3 h 35"/>
                <a:gd name="T24" fmla="*/ 88 w 110"/>
                <a:gd name="T25" fmla="*/ 0 h 35"/>
                <a:gd name="T26" fmla="*/ 88 w 110"/>
                <a:gd name="T27" fmla="*/ 0 h 35"/>
                <a:gd name="T28" fmla="*/ 88 w 110"/>
                <a:gd name="T29" fmla="*/ 0 h 35"/>
                <a:gd name="T30" fmla="*/ 88 w 110"/>
                <a:gd name="T31" fmla="*/ 0 h 35"/>
                <a:gd name="T32" fmla="*/ 87 w 110"/>
                <a:gd name="T33" fmla="*/ 0 h 35"/>
                <a:gd name="T34" fmla="*/ 87 w 110"/>
                <a:gd name="T35" fmla="*/ 0 h 35"/>
                <a:gd name="T36" fmla="*/ 87 w 110"/>
                <a:gd name="T37" fmla="*/ 0 h 35"/>
                <a:gd name="T38" fmla="*/ 85 w 110"/>
                <a:gd name="T39" fmla="*/ 0 h 35"/>
                <a:gd name="T40" fmla="*/ 0 w 110"/>
                <a:gd name="T41" fmla="*/ 0 h 35"/>
                <a:gd name="T42" fmla="*/ 35 w 110"/>
                <a:gd name="T43" fmla="*/ 35 h 35"/>
                <a:gd name="T44" fmla="*/ 60 w 110"/>
                <a:gd name="T45" fmla="*/ 10 h 35"/>
                <a:gd name="T46" fmla="*/ 8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109" y="9"/>
                  </a:moveTo>
                  <a:cubicBezTo>
                    <a:pt x="109" y="9"/>
                    <a:pt x="110" y="10"/>
                    <a:pt x="110" y="10"/>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0"/>
                    <a:pt x="95" y="1"/>
                    <a:pt x="99" y="3"/>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p:nvSpPr>
          <p:spPr bwMode="auto">
            <a:xfrm>
              <a:off x="8259763" y="4059237"/>
              <a:ext cx="295275" cy="204787"/>
            </a:xfrm>
            <a:custGeom>
              <a:avLst/>
              <a:gdLst>
                <a:gd name="T0" fmla="*/ 169 w 169"/>
                <a:gd name="T1" fmla="*/ 0 h 117"/>
                <a:gd name="T2" fmla="*/ 169 w 169"/>
                <a:gd name="T3" fmla="*/ 0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0"/>
                    <a:pt x="169" y="0"/>
                    <a:pt x="169" y="0"/>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7"/>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10"/>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noEditPoints="1"/>
            </p:cNvSpPr>
            <p:nvPr/>
          </p:nvSpPr>
          <p:spPr bwMode="auto">
            <a:xfrm>
              <a:off x="8362950" y="4016375"/>
              <a:ext cx="192088" cy="61912"/>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6 h 36"/>
                <a:gd name="T44" fmla="*/ 110 w 110"/>
                <a:gd name="T45" fmla="*/ 26 h 36"/>
                <a:gd name="T46" fmla="*/ 110 w 110"/>
                <a:gd name="T47" fmla="*/ 26 h 36"/>
                <a:gd name="T48" fmla="*/ 110 w 110"/>
                <a:gd name="T49" fmla="*/ 25 h 36"/>
                <a:gd name="T50" fmla="*/ 110 w 110"/>
                <a:gd name="T51" fmla="*/ 25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5"/>
                    <a:pt x="88" y="36"/>
                  </a:cubicBezTo>
                  <a:cubicBezTo>
                    <a:pt x="91" y="35"/>
                    <a:pt x="95" y="35"/>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noEditPoints="1"/>
            </p:cNvSpPr>
            <p:nvPr/>
          </p:nvSpPr>
          <p:spPr bwMode="auto">
            <a:xfrm>
              <a:off x="8510588" y="3954462"/>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49 h 71"/>
                <a:gd name="T42" fmla="*/ 33 w 33"/>
                <a:gd name="T43" fmla="*/ 49 h 71"/>
                <a:gd name="T44" fmla="*/ 32 w 33"/>
                <a:gd name="T45" fmla="*/ 20 h 71"/>
                <a:gd name="T46" fmla="*/ 32 w 33"/>
                <a:gd name="T47" fmla="*/ 20 h 71"/>
                <a:gd name="T48" fmla="*/ 32 w 33"/>
                <a:gd name="T49" fmla="*/ 20 h 71"/>
                <a:gd name="T50" fmla="*/ 32 w 33"/>
                <a:gd name="T51" fmla="*/ 20 h 71"/>
                <a:gd name="T52" fmla="*/ 27 w 33"/>
                <a:gd name="T53" fmla="*/ 12 h 71"/>
                <a:gd name="T54" fmla="*/ 27 w 33"/>
                <a:gd name="T55" fmla="*/ 12 h 71"/>
                <a:gd name="T56" fmla="*/ 24 w 33"/>
                <a:gd name="T57" fmla="*/ 9 h 71"/>
                <a:gd name="T58" fmla="*/ 14 w 33"/>
                <a:gd name="T59" fmla="*/ 3 h 71"/>
                <a:gd name="T60" fmla="*/ 14 w 33"/>
                <a:gd name="T61" fmla="*/ 3 h 71"/>
                <a:gd name="T62" fmla="*/ 14 w 33"/>
                <a:gd name="T63" fmla="*/ 3 h 71"/>
                <a:gd name="T64" fmla="*/ 3 w 33"/>
                <a:gd name="T65" fmla="*/ 0 h 71"/>
                <a:gd name="T66" fmla="*/ 3 w 33"/>
                <a:gd name="T67" fmla="*/ 0 h 71"/>
                <a:gd name="T68" fmla="*/ 3 w 33"/>
                <a:gd name="T69" fmla="*/ 0 h 71"/>
                <a:gd name="T70" fmla="*/ 0 w 33"/>
                <a:gd name="T71" fmla="*/ 0 h 71"/>
                <a:gd name="T72" fmla="*/ 0 w 33"/>
                <a:gd name="T73" fmla="*/ 0 h 71"/>
                <a:gd name="T74" fmla="*/ 0 w 33"/>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1"/>
                    <a:pt x="25" y="61"/>
                    <a:pt x="25" y="61"/>
                  </a:cubicBezTo>
                  <a:cubicBezTo>
                    <a:pt x="25" y="61"/>
                    <a:pt x="25" y="61"/>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49"/>
                  </a:moveTo>
                  <a:cubicBezTo>
                    <a:pt x="33" y="49"/>
                    <a:pt x="33" y="49"/>
                    <a:pt x="33" y="49"/>
                  </a:cubicBezTo>
                  <a:cubicBezTo>
                    <a:pt x="33" y="49"/>
                    <a:pt x="33" y="49"/>
                    <a:pt x="33" y="49"/>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2"/>
                  </a:moveTo>
                  <a:cubicBezTo>
                    <a:pt x="29" y="15"/>
                    <a:pt x="31" y="17"/>
                    <a:pt x="32" y="20"/>
                  </a:cubicBezTo>
                  <a:cubicBezTo>
                    <a:pt x="31" y="17"/>
                    <a:pt x="29" y="15"/>
                    <a:pt x="27" y="12"/>
                  </a:cubicBezTo>
                  <a:moveTo>
                    <a:pt x="27" y="12"/>
                  </a:moveTo>
                  <a:cubicBezTo>
                    <a:pt x="27" y="12"/>
                    <a:pt x="27" y="12"/>
                    <a:pt x="27" y="12"/>
                  </a:cubicBezTo>
                  <a:cubicBezTo>
                    <a:pt x="27" y="12"/>
                    <a:pt x="27" y="12"/>
                    <a:pt x="27" y="12"/>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p:nvSpPr>
          <p:spPr bwMode="auto">
            <a:xfrm>
              <a:off x="8430709" y="3954462"/>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0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49 h 71"/>
                <a:gd name="T70" fmla="*/ 83 w 86"/>
                <a:gd name="T71" fmla="*/ 49 h 71"/>
                <a:gd name="T72" fmla="*/ 86 w 86"/>
                <a:gd name="T73" fmla="*/ 35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2 h 71"/>
                <a:gd name="T86" fmla="*/ 77 w 86"/>
                <a:gd name="T87" fmla="*/ 12 h 71"/>
                <a:gd name="T88" fmla="*/ 77 w 86"/>
                <a:gd name="T89" fmla="*/ 12 h 71"/>
                <a:gd name="T90" fmla="*/ 75 w 86"/>
                <a:gd name="T91" fmla="*/ 10 h 71"/>
                <a:gd name="T92" fmla="*/ 75 w 86"/>
                <a:gd name="T93" fmla="*/ 10 h 71"/>
                <a:gd name="T94" fmla="*/ 74 w 86"/>
                <a:gd name="T95" fmla="*/ 9 h 71"/>
                <a:gd name="T96" fmla="*/ 74 w 86"/>
                <a:gd name="T97" fmla="*/ 9 h 71"/>
                <a:gd name="T98" fmla="*/ 73 w 86"/>
                <a:gd name="T99" fmla="*/ 9 h 71"/>
                <a:gd name="T100" fmla="*/ 64 w 86"/>
                <a:gd name="T101" fmla="*/ 3 h 71"/>
                <a:gd name="T102" fmla="*/ 64 w 86"/>
                <a:gd name="T103" fmla="*/ 3 h 71"/>
                <a:gd name="T104" fmla="*/ 64 w 86"/>
                <a:gd name="T105" fmla="*/ 3 h 71"/>
                <a:gd name="T106" fmla="*/ 53 w 86"/>
                <a:gd name="T107" fmla="*/ 0 h 71"/>
                <a:gd name="T108" fmla="*/ 53 w 86"/>
                <a:gd name="T109" fmla="*/ 0 h 71"/>
                <a:gd name="T110" fmla="*/ 53 w 86"/>
                <a:gd name="T111" fmla="*/ 0 h 71"/>
                <a:gd name="T112" fmla="*/ 52 w 86"/>
                <a:gd name="T113" fmla="*/ 0 h 71"/>
                <a:gd name="T114" fmla="*/ 52 w 86"/>
                <a:gd name="T115" fmla="*/ 0 h 71"/>
                <a:gd name="T116" fmla="*/ 50 w 86"/>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 h="71">
                  <a:moveTo>
                    <a:pt x="50" y="0"/>
                  </a:moveTo>
                  <a:cubicBezTo>
                    <a:pt x="50" y="0"/>
                    <a:pt x="50" y="0"/>
                    <a:pt x="50" y="0"/>
                  </a:cubicBezTo>
                  <a:cubicBezTo>
                    <a:pt x="41" y="0"/>
                    <a:pt x="32" y="4"/>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49"/>
                    <a:pt x="83" y="49"/>
                  </a:cubicBezTo>
                  <a:cubicBezTo>
                    <a:pt x="83" y="49"/>
                    <a:pt x="83" y="49"/>
                    <a:pt x="83" y="49"/>
                  </a:cubicBezTo>
                  <a:cubicBezTo>
                    <a:pt x="85" y="45"/>
                    <a:pt x="86" y="40"/>
                    <a:pt x="86" y="35"/>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7"/>
                    <a:pt x="79" y="15"/>
                    <a:pt x="77" y="12"/>
                  </a:cubicBezTo>
                  <a:cubicBezTo>
                    <a:pt x="77" y="12"/>
                    <a:pt x="77" y="12"/>
                    <a:pt x="77" y="12"/>
                  </a:cubicBezTo>
                  <a:cubicBezTo>
                    <a:pt x="77" y="12"/>
                    <a:pt x="77" y="12"/>
                    <a:pt x="77" y="12"/>
                  </a:cubicBezTo>
                  <a:cubicBezTo>
                    <a:pt x="77" y="12"/>
                    <a:pt x="76" y="11"/>
                    <a:pt x="75" y="10"/>
                  </a:cubicBezTo>
                  <a:cubicBezTo>
                    <a:pt x="75" y="10"/>
                    <a:pt x="75" y="10"/>
                    <a:pt x="75" y="10"/>
                  </a:cubicBezTo>
                  <a:cubicBezTo>
                    <a:pt x="75" y="10"/>
                    <a:pt x="74" y="9"/>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1"/>
                    <a:pt x="57"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p:cNvGrpSpPr>
            <a:grpSpLocks noChangeAspect="1"/>
          </p:cNvGrpSpPr>
          <p:nvPr/>
        </p:nvGrpSpPr>
        <p:grpSpPr>
          <a:xfrm>
            <a:off x="4675690" y="1073414"/>
            <a:ext cx="1167897" cy="495300"/>
            <a:chOff x="7413625" y="909638"/>
            <a:chExt cx="1167897" cy="495300"/>
          </a:xfrm>
        </p:grpSpPr>
        <p:sp>
          <p:nvSpPr>
            <p:cNvPr id="62" name="Freeform 56"/>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8"/>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9"/>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5" name="Group 144"/>
          <p:cNvGrpSpPr>
            <a:grpSpLocks noChangeAspect="1"/>
          </p:cNvGrpSpPr>
          <p:nvPr/>
        </p:nvGrpSpPr>
        <p:grpSpPr>
          <a:xfrm>
            <a:off x="4680453" y="4096683"/>
            <a:ext cx="1175330" cy="493712"/>
            <a:chOff x="4702679" y="4365625"/>
            <a:chExt cx="1175330" cy="493712"/>
          </a:xfrm>
        </p:grpSpPr>
        <p:sp>
          <p:nvSpPr>
            <p:cNvPr id="31" name="Freeform 25"/>
            <p:cNvSpPr>
              <a:spLocks noEditPoints="1"/>
            </p:cNvSpPr>
            <p:nvPr/>
          </p:nvSpPr>
          <p:spPr bwMode="auto">
            <a:xfrm>
              <a:off x="4710113" y="4613275"/>
              <a:ext cx="314325" cy="246062"/>
            </a:xfrm>
            <a:custGeom>
              <a:avLst/>
              <a:gdLst>
                <a:gd name="T0" fmla="*/ 2 w 180"/>
                <a:gd name="T1" fmla="*/ 12 h 141"/>
                <a:gd name="T2" fmla="*/ 10 w 180"/>
                <a:gd name="T3" fmla="*/ 25 h 141"/>
                <a:gd name="T4" fmla="*/ 116 w 180"/>
                <a:gd name="T5" fmla="*/ 131 h 141"/>
                <a:gd name="T6" fmla="*/ 141 w 180"/>
                <a:gd name="T7" fmla="*/ 141 h 141"/>
                <a:gd name="T8" fmla="*/ 166 w 180"/>
                <a:gd name="T9" fmla="*/ 131 h 141"/>
                <a:gd name="T10" fmla="*/ 166 w 180"/>
                <a:gd name="T11" fmla="*/ 81 h 141"/>
                <a:gd name="T12" fmla="*/ 121 w 180"/>
                <a:gd name="T13" fmla="*/ 35 h 141"/>
                <a:gd name="T14" fmla="*/ 36 w 180"/>
                <a:gd name="T15" fmla="*/ 35 h 141"/>
                <a:gd name="T16" fmla="*/ 35 w 180"/>
                <a:gd name="T17" fmla="*/ 35 h 141"/>
                <a:gd name="T18" fmla="*/ 33 w 180"/>
                <a:gd name="T19" fmla="*/ 35 h 141"/>
                <a:gd name="T20" fmla="*/ 33 w 180"/>
                <a:gd name="T21" fmla="*/ 35 h 141"/>
                <a:gd name="T22" fmla="*/ 33 w 180"/>
                <a:gd name="T23" fmla="*/ 35 h 141"/>
                <a:gd name="T24" fmla="*/ 22 w 180"/>
                <a:gd name="T25" fmla="*/ 32 h 141"/>
                <a:gd name="T26" fmla="*/ 22 w 180"/>
                <a:gd name="T27" fmla="*/ 32 h 141"/>
                <a:gd name="T28" fmla="*/ 22 w 180"/>
                <a:gd name="T29" fmla="*/ 32 h 141"/>
                <a:gd name="T30" fmla="*/ 21 w 180"/>
                <a:gd name="T31" fmla="*/ 32 h 141"/>
                <a:gd name="T32" fmla="*/ 21 w 180"/>
                <a:gd name="T33" fmla="*/ 32 h 141"/>
                <a:gd name="T34" fmla="*/ 11 w 180"/>
                <a:gd name="T35" fmla="*/ 26 h 141"/>
                <a:gd name="T36" fmla="*/ 11 w 180"/>
                <a:gd name="T37" fmla="*/ 26 h 141"/>
                <a:gd name="T38" fmla="*/ 11 w 180"/>
                <a:gd name="T39" fmla="*/ 25 h 141"/>
                <a:gd name="T40" fmla="*/ 11 w 180"/>
                <a:gd name="T41" fmla="*/ 25 h 141"/>
                <a:gd name="T42" fmla="*/ 11 w 180"/>
                <a:gd name="T43" fmla="*/ 25 h 141"/>
                <a:gd name="T44" fmla="*/ 11 w 180"/>
                <a:gd name="T45" fmla="*/ 25 h 141"/>
                <a:gd name="T46" fmla="*/ 11 w 180"/>
                <a:gd name="T47" fmla="*/ 25 h 141"/>
                <a:gd name="T48" fmla="*/ 10 w 180"/>
                <a:gd name="T49" fmla="*/ 25 h 141"/>
                <a:gd name="T50" fmla="*/ 10 w 180"/>
                <a:gd name="T51" fmla="*/ 25 h 141"/>
                <a:gd name="T52" fmla="*/ 10 w 180"/>
                <a:gd name="T53" fmla="*/ 25 h 141"/>
                <a:gd name="T54" fmla="*/ 10 w 180"/>
                <a:gd name="T55" fmla="*/ 25 h 141"/>
                <a:gd name="T56" fmla="*/ 10 w 180"/>
                <a:gd name="T57" fmla="*/ 25 h 141"/>
                <a:gd name="T58" fmla="*/ 10 w 180"/>
                <a:gd name="T59" fmla="*/ 25 h 141"/>
                <a:gd name="T60" fmla="*/ 10 w 180"/>
                <a:gd name="T61" fmla="*/ 25 h 141"/>
                <a:gd name="T62" fmla="*/ 10 w 180"/>
                <a:gd name="T63" fmla="*/ 24 h 141"/>
                <a:gd name="T64" fmla="*/ 10 w 180"/>
                <a:gd name="T65" fmla="*/ 24 h 141"/>
                <a:gd name="T66" fmla="*/ 10 w 180"/>
                <a:gd name="T67" fmla="*/ 24 h 141"/>
                <a:gd name="T68" fmla="*/ 2 w 180"/>
                <a:gd name="T69" fmla="*/ 12 h 141"/>
                <a:gd name="T70" fmla="*/ 2 w 180"/>
                <a:gd name="T71" fmla="*/ 12 h 141"/>
                <a:gd name="T72" fmla="*/ 2 w 180"/>
                <a:gd name="T73" fmla="*/ 12 h 141"/>
                <a:gd name="T74" fmla="*/ 2 w 180"/>
                <a:gd name="T75" fmla="*/ 12 h 141"/>
                <a:gd name="T76" fmla="*/ 2 w 180"/>
                <a:gd name="T77" fmla="*/ 12 h 141"/>
                <a:gd name="T78" fmla="*/ 2 w 180"/>
                <a:gd name="T79" fmla="*/ 12 h 141"/>
                <a:gd name="T80" fmla="*/ 2 w 180"/>
                <a:gd name="T81" fmla="*/ 12 h 141"/>
                <a:gd name="T82" fmla="*/ 2 w 180"/>
                <a:gd name="T83" fmla="*/ 12 h 141"/>
                <a:gd name="T84" fmla="*/ 2 w 180"/>
                <a:gd name="T85" fmla="*/ 12 h 141"/>
                <a:gd name="T86" fmla="*/ 2 w 180"/>
                <a:gd name="T87" fmla="*/ 12 h 141"/>
                <a:gd name="T88" fmla="*/ 0 w 180"/>
                <a:gd name="T89" fmla="*/ 0 h 141"/>
                <a:gd name="T90" fmla="*/ 0 w 180"/>
                <a:gd name="T91" fmla="*/ 3 h 141"/>
                <a:gd name="T92" fmla="*/ 0 w 180"/>
                <a:gd name="T93" fmla="*/ 3 h 141"/>
                <a:gd name="T94" fmla="*/ 0 w 180"/>
                <a:gd name="T9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41">
                  <a:moveTo>
                    <a:pt x="2" y="12"/>
                  </a:moveTo>
                  <a:cubicBezTo>
                    <a:pt x="4" y="17"/>
                    <a:pt x="6" y="21"/>
                    <a:pt x="10" y="25"/>
                  </a:cubicBezTo>
                  <a:cubicBezTo>
                    <a:pt x="116" y="131"/>
                    <a:pt x="116" y="131"/>
                    <a:pt x="116" y="131"/>
                  </a:cubicBezTo>
                  <a:cubicBezTo>
                    <a:pt x="123" y="138"/>
                    <a:pt x="132" y="141"/>
                    <a:pt x="141" y="141"/>
                  </a:cubicBezTo>
                  <a:cubicBezTo>
                    <a:pt x="150" y="141"/>
                    <a:pt x="159" y="138"/>
                    <a:pt x="166" y="131"/>
                  </a:cubicBezTo>
                  <a:cubicBezTo>
                    <a:pt x="180" y="117"/>
                    <a:pt x="180" y="95"/>
                    <a:pt x="166" y="81"/>
                  </a:cubicBezTo>
                  <a:cubicBezTo>
                    <a:pt x="121" y="35"/>
                    <a:pt x="121" y="35"/>
                    <a:pt x="121" y="35"/>
                  </a:cubicBezTo>
                  <a:cubicBezTo>
                    <a:pt x="36" y="35"/>
                    <a:pt x="36" y="35"/>
                    <a:pt x="36" y="35"/>
                  </a:cubicBezTo>
                  <a:cubicBezTo>
                    <a:pt x="35" y="35"/>
                    <a:pt x="35" y="35"/>
                    <a:pt x="35" y="35"/>
                  </a:cubicBezTo>
                  <a:cubicBezTo>
                    <a:pt x="34" y="35"/>
                    <a:pt x="34" y="35"/>
                    <a:pt x="33" y="35"/>
                  </a:cubicBezTo>
                  <a:cubicBezTo>
                    <a:pt x="33" y="35"/>
                    <a:pt x="33" y="35"/>
                    <a:pt x="33" y="35"/>
                  </a:cubicBezTo>
                  <a:cubicBezTo>
                    <a:pt x="33" y="35"/>
                    <a:pt x="33" y="35"/>
                    <a:pt x="33" y="35"/>
                  </a:cubicBezTo>
                  <a:cubicBezTo>
                    <a:pt x="29" y="35"/>
                    <a:pt x="25" y="34"/>
                    <a:pt x="22" y="32"/>
                  </a:cubicBezTo>
                  <a:cubicBezTo>
                    <a:pt x="22" y="32"/>
                    <a:pt x="22" y="32"/>
                    <a:pt x="22" y="32"/>
                  </a:cubicBezTo>
                  <a:cubicBezTo>
                    <a:pt x="22" y="32"/>
                    <a:pt x="22" y="32"/>
                    <a:pt x="22" y="32"/>
                  </a:cubicBezTo>
                  <a:cubicBezTo>
                    <a:pt x="22" y="32"/>
                    <a:pt x="22" y="32"/>
                    <a:pt x="21" y="32"/>
                  </a:cubicBezTo>
                  <a:cubicBezTo>
                    <a:pt x="21" y="32"/>
                    <a:pt x="21" y="32"/>
                    <a:pt x="21" y="32"/>
                  </a:cubicBezTo>
                  <a:cubicBezTo>
                    <a:pt x="18" y="31"/>
                    <a:pt x="14" y="28"/>
                    <a:pt x="11" y="26"/>
                  </a:cubicBezTo>
                  <a:cubicBezTo>
                    <a:pt x="11" y="26"/>
                    <a:pt x="11" y="26"/>
                    <a:pt x="11" y="26"/>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0" y="25"/>
                    <a:pt x="10" y="25"/>
                  </a:cubicBezTo>
                  <a:cubicBezTo>
                    <a:pt x="10" y="25"/>
                    <a:pt x="10" y="25"/>
                    <a:pt x="10" y="25"/>
                  </a:cubicBezTo>
                  <a:cubicBezTo>
                    <a:pt x="10" y="25"/>
                    <a:pt x="10" y="25"/>
                    <a:pt x="10" y="25"/>
                  </a:cubicBezTo>
                  <a:cubicBezTo>
                    <a:pt x="10" y="25"/>
                    <a:pt x="10" y="25"/>
                    <a:pt x="10" y="25"/>
                  </a:cubicBezTo>
                  <a:cubicBezTo>
                    <a:pt x="10" y="25"/>
                    <a:pt x="10" y="25"/>
                    <a:pt x="10" y="25"/>
                  </a:cubicBezTo>
                  <a:cubicBezTo>
                    <a:pt x="10" y="25"/>
                    <a:pt x="10" y="25"/>
                    <a:pt x="10" y="25"/>
                  </a:cubicBezTo>
                  <a:cubicBezTo>
                    <a:pt x="10" y="25"/>
                    <a:pt x="10" y="25"/>
                    <a:pt x="10" y="25"/>
                  </a:cubicBezTo>
                  <a:cubicBezTo>
                    <a:pt x="10" y="25"/>
                    <a:pt x="10" y="25"/>
                    <a:pt x="10" y="24"/>
                  </a:cubicBezTo>
                  <a:cubicBezTo>
                    <a:pt x="10" y="24"/>
                    <a:pt x="10" y="24"/>
                    <a:pt x="10" y="24"/>
                  </a:cubicBezTo>
                  <a:cubicBezTo>
                    <a:pt x="10" y="24"/>
                    <a:pt x="10" y="24"/>
                    <a:pt x="10" y="24"/>
                  </a:cubicBezTo>
                  <a:cubicBezTo>
                    <a:pt x="6" y="21"/>
                    <a:pt x="4" y="17"/>
                    <a:pt x="2" y="12"/>
                  </a:cubicBezTo>
                  <a:cubicBezTo>
                    <a:pt x="2" y="12"/>
                    <a:pt x="2" y="12"/>
                    <a:pt x="2" y="12"/>
                  </a:cubicBezTo>
                  <a:cubicBezTo>
                    <a:pt x="2" y="12"/>
                    <a:pt x="2" y="12"/>
                    <a:pt x="2" y="12"/>
                  </a:cubicBezTo>
                  <a:cubicBezTo>
                    <a:pt x="2" y="12"/>
                    <a:pt x="2" y="12"/>
                    <a:pt x="2" y="12"/>
                  </a:cubicBezTo>
                  <a:moveTo>
                    <a:pt x="2" y="12"/>
                  </a:moveTo>
                  <a:cubicBezTo>
                    <a:pt x="2" y="12"/>
                    <a:pt x="2" y="12"/>
                    <a:pt x="2" y="12"/>
                  </a:cubicBezTo>
                  <a:cubicBezTo>
                    <a:pt x="2" y="12"/>
                    <a:pt x="2" y="12"/>
                    <a:pt x="2" y="12"/>
                  </a:cubicBezTo>
                  <a:moveTo>
                    <a:pt x="2" y="12"/>
                  </a:moveTo>
                  <a:cubicBezTo>
                    <a:pt x="2" y="12"/>
                    <a:pt x="2" y="12"/>
                    <a:pt x="2" y="12"/>
                  </a:cubicBezTo>
                  <a:cubicBezTo>
                    <a:pt x="2" y="12"/>
                    <a:pt x="2" y="12"/>
                    <a:pt x="2" y="12"/>
                  </a:cubicBezTo>
                  <a:moveTo>
                    <a:pt x="0" y="0"/>
                  </a:moveTo>
                  <a:cubicBezTo>
                    <a:pt x="0" y="1"/>
                    <a:pt x="0" y="2"/>
                    <a:pt x="0" y="3"/>
                  </a:cubicBezTo>
                  <a:cubicBezTo>
                    <a:pt x="0" y="3"/>
                    <a:pt x="0" y="3"/>
                    <a:pt x="0" y="3"/>
                  </a:cubicBezTo>
                  <a:cubicBezTo>
                    <a:pt x="0" y="2"/>
                    <a:pt x="0" y="1"/>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noEditPoints="1"/>
            </p:cNvSpPr>
            <p:nvPr/>
          </p:nvSpPr>
          <p:spPr bwMode="auto">
            <a:xfrm>
              <a:off x="4710113" y="4365625"/>
              <a:ext cx="314325" cy="247650"/>
            </a:xfrm>
            <a:custGeom>
              <a:avLst/>
              <a:gdLst>
                <a:gd name="T0" fmla="*/ 0 w 180"/>
                <a:gd name="T1" fmla="*/ 137 h 141"/>
                <a:gd name="T2" fmla="*/ 0 w 180"/>
                <a:gd name="T3" fmla="*/ 141 h 141"/>
                <a:gd name="T4" fmla="*/ 0 w 180"/>
                <a:gd name="T5" fmla="*/ 137 h 141"/>
                <a:gd name="T6" fmla="*/ 0 w 180"/>
                <a:gd name="T7" fmla="*/ 137 h 141"/>
                <a:gd name="T8" fmla="*/ 2 w 180"/>
                <a:gd name="T9" fmla="*/ 130 h 141"/>
                <a:gd name="T10" fmla="*/ 2 w 180"/>
                <a:gd name="T11" fmla="*/ 130 h 141"/>
                <a:gd name="T12" fmla="*/ 2 w 180"/>
                <a:gd name="T13" fmla="*/ 130 h 141"/>
                <a:gd name="T14" fmla="*/ 2 w 180"/>
                <a:gd name="T15" fmla="*/ 130 h 141"/>
                <a:gd name="T16" fmla="*/ 2 w 180"/>
                <a:gd name="T17" fmla="*/ 130 h 141"/>
                <a:gd name="T18" fmla="*/ 141 w 180"/>
                <a:gd name="T19" fmla="*/ 0 h 141"/>
                <a:gd name="T20" fmla="*/ 116 w 180"/>
                <a:gd name="T21" fmla="*/ 10 h 141"/>
                <a:gd name="T22" fmla="*/ 10 w 180"/>
                <a:gd name="T23" fmla="*/ 116 h 141"/>
                <a:gd name="T24" fmla="*/ 2 w 180"/>
                <a:gd name="T25" fmla="*/ 129 h 141"/>
                <a:gd name="T26" fmla="*/ 2 w 180"/>
                <a:gd name="T27" fmla="*/ 129 h 141"/>
                <a:gd name="T28" fmla="*/ 10 w 180"/>
                <a:gd name="T29" fmla="*/ 116 h 141"/>
                <a:gd name="T30" fmla="*/ 22 w 180"/>
                <a:gd name="T31" fmla="*/ 108 h 141"/>
                <a:gd name="T32" fmla="*/ 22 w 180"/>
                <a:gd name="T33" fmla="*/ 108 h 141"/>
                <a:gd name="T34" fmla="*/ 22 w 180"/>
                <a:gd name="T35" fmla="*/ 108 h 141"/>
                <a:gd name="T36" fmla="*/ 22 w 180"/>
                <a:gd name="T37" fmla="*/ 108 h 141"/>
                <a:gd name="T38" fmla="*/ 22 w 180"/>
                <a:gd name="T39" fmla="*/ 108 h 141"/>
                <a:gd name="T40" fmla="*/ 33 w 180"/>
                <a:gd name="T41" fmla="*/ 106 h 141"/>
                <a:gd name="T42" fmla="*/ 33 w 180"/>
                <a:gd name="T43" fmla="*/ 106 h 141"/>
                <a:gd name="T44" fmla="*/ 33 w 180"/>
                <a:gd name="T45" fmla="*/ 106 h 141"/>
                <a:gd name="T46" fmla="*/ 33 w 180"/>
                <a:gd name="T47" fmla="*/ 106 h 141"/>
                <a:gd name="T48" fmla="*/ 33 w 180"/>
                <a:gd name="T49" fmla="*/ 106 h 141"/>
                <a:gd name="T50" fmla="*/ 35 w 180"/>
                <a:gd name="T51" fmla="*/ 105 h 141"/>
                <a:gd name="T52" fmla="*/ 35 w 180"/>
                <a:gd name="T53" fmla="*/ 105 h 141"/>
                <a:gd name="T54" fmla="*/ 121 w 180"/>
                <a:gd name="T55" fmla="*/ 105 h 141"/>
                <a:gd name="T56" fmla="*/ 166 w 180"/>
                <a:gd name="T57" fmla="*/ 60 h 141"/>
                <a:gd name="T58" fmla="*/ 166 w 180"/>
                <a:gd name="T59" fmla="*/ 10 h 141"/>
                <a:gd name="T60" fmla="*/ 141 w 180"/>
                <a:gd name="T61"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141">
                  <a:moveTo>
                    <a:pt x="0" y="137"/>
                  </a:moveTo>
                  <a:cubicBezTo>
                    <a:pt x="0" y="138"/>
                    <a:pt x="0" y="140"/>
                    <a:pt x="0" y="141"/>
                  </a:cubicBezTo>
                  <a:cubicBezTo>
                    <a:pt x="0" y="140"/>
                    <a:pt x="0" y="138"/>
                    <a:pt x="0" y="137"/>
                  </a:cubicBezTo>
                  <a:cubicBezTo>
                    <a:pt x="0" y="137"/>
                    <a:pt x="0" y="137"/>
                    <a:pt x="0" y="137"/>
                  </a:cubicBezTo>
                  <a:moveTo>
                    <a:pt x="2" y="130"/>
                  </a:moveTo>
                  <a:cubicBezTo>
                    <a:pt x="2" y="130"/>
                    <a:pt x="2" y="130"/>
                    <a:pt x="2" y="130"/>
                  </a:cubicBezTo>
                  <a:cubicBezTo>
                    <a:pt x="2" y="130"/>
                    <a:pt x="2" y="130"/>
                    <a:pt x="2" y="130"/>
                  </a:cubicBezTo>
                  <a:cubicBezTo>
                    <a:pt x="2" y="130"/>
                    <a:pt x="2" y="130"/>
                    <a:pt x="2" y="130"/>
                  </a:cubicBezTo>
                  <a:cubicBezTo>
                    <a:pt x="2" y="130"/>
                    <a:pt x="2" y="130"/>
                    <a:pt x="2" y="130"/>
                  </a:cubicBezTo>
                  <a:moveTo>
                    <a:pt x="141" y="0"/>
                  </a:moveTo>
                  <a:cubicBezTo>
                    <a:pt x="132" y="0"/>
                    <a:pt x="123" y="3"/>
                    <a:pt x="116" y="10"/>
                  </a:cubicBezTo>
                  <a:cubicBezTo>
                    <a:pt x="10" y="116"/>
                    <a:pt x="10" y="116"/>
                    <a:pt x="10" y="116"/>
                  </a:cubicBezTo>
                  <a:cubicBezTo>
                    <a:pt x="6" y="120"/>
                    <a:pt x="3" y="124"/>
                    <a:pt x="2" y="129"/>
                  </a:cubicBezTo>
                  <a:cubicBezTo>
                    <a:pt x="2" y="129"/>
                    <a:pt x="2" y="129"/>
                    <a:pt x="2" y="129"/>
                  </a:cubicBezTo>
                  <a:cubicBezTo>
                    <a:pt x="3" y="124"/>
                    <a:pt x="6" y="120"/>
                    <a:pt x="10" y="116"/>
                  </a:cubicBezTo>
                  <a:cubicBezTo>
                    <a:pt x="14" y="112"/>
                    <a:pt x="18" y="110"/>
                    <a:pt x="22" y="108"/>
                  </a:cubicBezTo>
                  <a:cubicBezTo>
                    <a:pt x="22" y="108"/>
                    <a:pt x="22" y="108"/>
                    <a:pt x="22" y="108"/>
                  </a:cubicBezTo>
                  <a:cubicBezTo>
                    <a:pt x="22" y="108"/>
                    <a:pt x="22" y="108"/>
                    <a:pt x="22" y="108"/>
                  </a:cubicBezTo>
                  <a:cubicBezTo>
                    <a:pt x="22" y="108"/>
                    <a:pt x="22" y="108"/>
                    <a:pt x="22" y="108"/>
                  </a:cubicBezTo>
                  <a:cubicBezTo>
                    <a:pt x="22" y="108"/>
                    <a:pt x="22" y="108"/>
                    <a:pt x="22" y="108"/>
                  </a:cubicBezTo>
                  <a:cubicBezTo>
                    <a:pt x="26" y="107"/>
                    <a:pt x="29" y="106"/>
                    <a:pt x="33" y="106"/>
                  </a:cubicBezTo>
                  <a:cubicBezTo>
                    <a:pt x="33" y="106"/>
                    <a:pt x="33" y="106"/>
                    <a:pt x="33" y="106"/>
                  </a:cubicBezTo>
                  <a:cubicBezTo>
                    <a:pt x="33" y="106"/>
                    <a:pt x="33" y="106"/>
                    <a:pt x="33" y="106"/>
                  </a:cubicBezTo>
                  <a:cubicBezTo>
                    <a:pt x="33" y="106"/>
                    <a:pt x="33" y="106"/>
                    <a:pt x="33" y="106"/>
                  </a:cubicBezTo>
                  <a:cubicBezTo>
                    <a:pt x="33" y="106"/>
                    <a:pt x="33" y="106"/>
                    <a:pt x="33" y="106"/>
                  </a:cubicBezTo>
                  <a:cubicBezTo>
                    <a:pt x="34" y="106"/>
                    <a:pt x="35" y="105"/>
                    <a:pt x="35" y="105"/>
                  </a:cubicBezTo>
                  <a:cubicBezTo>
                    <a:pt x="35" y="105"/>
                    <a:pt x="35" y="105"/>
                    <a:pt x="35" y="105"/>
                  </a:cubicBezTo>
                  <a:cubicBezTo>
                    <a:pt x="121" y="105"/>
                    <a:pt x="121" y="105"/>
                    <a:pt x="121" y="105"/>
                  </a:cubicBezTo>
                  <a:cubicBezTo>
                    <a:pt x="166" y="60"/>
                    <a:pt x="166" y="60"/>
                    <a:pt x="166" y="60"/>
                  </a:cubicBezTo>
                  <a:cubicBezTo>
                    <a:pt x="180" y="46"/>
                    <a:pt x="180" y="24"/>
                    <a:pt x="166" y="10"/>
                  </a:cubicBezTo>
                  <a:cubicBezTo>
                    <a:pt x="159" y="3"/>
                    <a:pt x="150" y="0"/>
                    <a:pt x="14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3" name="Freeform 27"/>
            <p:cNvSpPr>
              <a:spLocks noEditPoints="1"/>
            </p:cNvSpPr>
            <p:nvPr/>
          </p:nvSpPr>
          <p:spPr bwMode="auto">
            <a:xfrm>
              <a:off x="4710113" y="4549775"/>
              <a:ext cx="61913" cy="123825"/>
            </a:xfrm>
            <a:custGeom>
              <a:avLst/>
              <a:gdLst>
                <a:gd name="T0" fmla="*/ 35 w 36"/>
                <a:gd name="T1" fmla="*/ 71 h 71"/>
                <a:gd name="T2" fmla="*/ 35 w 36"/>
                <a:gd name="T3" fmla="*/ 71 h 71"/>
                <a:gd name="T4" fmla="*/ 33 w 36"/>
                <a:gd name="T5" fmla="*/ 71 h 71"/>
                <a:gd name="T6" fmla="*/ 33 w 36"/>
                <a:gd name="T7" fmla="*/ 71 h 71"/>
                <a:gd name="T8" fmla="*/ 22 w 36"/>
                <a:gd name="T9" fmla="*/ 68 h 71"/>
                <a:gd name="T10" fmla="*/ 21 w 36"/>
                <a:gd name="T11" fmla="*/ 68 h 71"/>
                <a:gd name="T12" fmla="*/ 21 w 36"/>
                <a:gd name="T13" fmla="*/ 68 h 71"/>
                <a:gd name="T14" fmla="*/ 21 w 36"/>
                <a:gd name="T15" fmla="*/ 68 h 71"/>
                <a:gd name="T16" fmla="*/ 11 w 36"/>
                <a:gd name="T17" fmla="*/ 61 h 71"/>
                <a:gd name="T18" fmla="*/ 11 w 36"/>
                <a:gd name="T19" fmla="*/ 61 h 71"/>
                <a:gd name="T20" fmla="*/ 11 w 36"/>
                <a:gd name="T21" fmla="*/ 61 h 71"/>
                <a:gd name="T22" fmla="*/ 11 w 36"/>
                <a:gd name="T23" fmla="*/ 61 h 71"/>
                <a:gd name="T24" fmla="*/ 11 w 36"/>
                <a:gd name="T25" fmla="*/ 61 h 71"/>
                <a:gd name="T26" fmla="*/ 10 w 36"/>
                <a:gd name="T27" fmla="*/ 61 h 71"/>
                <a:gd name="T28" fmla="*/ 10 w 36"/>
                <a:gd name="T29" fmla="*/ 61 h 71"/>
                <a:gd name="T30" fmla="*/ 10 w 36"/>
                <a:gd name="T31" fmla="*/ 61 h 71"/>
                <a:gd name="T32" fmla="*/ 10 w 36"/>
                <a:gd name="T33" fmla="*/ 61 h 71"/>
                <a:gd name="T34" fmla="*/ 10 w 36"/>
                <a:gd name="T35" fmla="*/ 61 h 71"/>
                <a:gd name="T36" fmla="*/ 10 w 36"/>
                <a:gd name="T37" fmla="*/ 60 h 71"/>
                <a:gd name="T38" fmla="*/ 2 w 36"/>
                <a:gd name="T39" fmla="*/ 48 h 71"/>
                <a:gd name="T40" fmla="*/ 2 w 36"/>
                <a:gd name="T41" fmla="*/ 48 h 71"/>
                <a:gd name="T42" fmla="*/ 2 w 36"/>
                <a:gd name="T43" fmla="*/ 48 h 71"/>
                <a:gd name="T44" fmla="*/ 0 w 36"/>
                <a:gd name="T45" fmla="*/ 32 h 71"/>
                <a:gd name="T46" fmla="*/ 0 w 36"/>
                <a:gd name="T47" fmla="*/ 39 h 71"/>
                <a:gd name="T48" fmla="*/ 0 w 36"/>
                <a:gd name="T49" fmla="*/ 32 h 71"/>
                <a:gd name="T50" fmla="*/ 2 w 36"/>
                <a:gd name="T51" fmla="*/ 25 h 71"/>
                <a:gd name="T52" fmla="*/ 22 w 36"/>
                <a:gd name="T53" fmla="*/ 3 h 71"/>
                <a:gd name="T54" fmla="*/ 2 w 36"/>
                <a:gd name="T55" fmla="*/ 24 h 71"/>
                <a:gd name="T56" fmla="*/ 22 w 36"/>
                <a:gd name="T57" fmla="*/ 3 h 71"/>
                <a:gd name="T58" fmla="*/ 22 w 36"/>
                <a:gd name="T59" fmla="*/ 3 h 71"/>
                <a:gd name="T60" fmla="*/ 22 w 36"/>
                <a:gd name="T61" fmla="*/ 3 h 71"/>
                <a:gd name="T62" fmla="*/ 33 w 36"/>
                <a:gd name="T63" fmla="*/ 1 h 71"/>
                <a:gd name="T64" fmla="*/ 33 w 36"/>
                <a:gd name="T65" fmla="*/ 1 h 71"/>
                <a:gd name="T66" fmla="*/ 33 w 36"/>
                <a:gd name="T67" fmla="*/ 1 h 71"/>
                <a:gd name="T68" fmla="*/ 35 w 36"/>
                <a:gd name="T69" fmla="*/ 0 h 71"/>
                <a:gd name="T70" fmla="*/ 35 w 36"/>
                <a:gd name="T71" fmla="*/ 0 h 71"/>
                <a:gd name="T72" fmla="*/ 35 w 36"/>
                <a:gd name="T7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71">
                  <a:moveTo>
                    <a:pt x="33" y="71"/>
                  </a:moveTo>
                  <a:cubicBezTo>
                    <a:pt x="34" y="71"/>
                    <a:pt x="34" y="71"/>
                    <a:pt x="35" y="71"/>
                  </a:cubicBezTo>
                  <a:cubicBezTo>
                    <a:pt x="35" y="71"/>
                    <a:pt x="35" y="71"/>
                    <a:pt x="36" y="71"/>
                  </a:cubicBezTo>
                  <a:cubicBezTo>
                    <a:pt x="35" y="71"/>
                    <a:pt x="35" y="71"/>
                    <a:pt x="35" y="71"/>
                  </a:cubicBezTo>
                  <a:cubicBezTo>
                    <a:pt x="34" y="71"/>
                    <a:pt x="34" y="71"/>
                    <a:pt x="33" y="71"/>
                  </a:cubicBezTo>
                  <a:moveTo>
                    <a:pt x="33" y="71"/>
                  </a:moveTo>
                  <a:cubicBezTo>
                    <a:pt x="33" y="71"/>
                    <a:pt x="33" y="71"/>
                    <a:pt x="33" y="71"/>
                  </a:cubicBezTo>
                  <a:cubicBezTo>
                    <a:pt x="33" y="71"/>
                    <a:pt x="33" y="71"/>
                    <a:pt x="33" y="71"/>
                  </a:cubicBezTo>
                  <a:moveTo>
                    <a:pt x="22" y="68"/>
                  </a:moveTo>
                  <a:cubicBezTo>
                    <a:pt x="22" y="68"/>
                    <a:pt x="22" y="68"/>
                    <a:pt x="22" y="68"/>
                  </a:cubicBezTo>
                  <a:cubicBezTo>
                    <a:pt x="22" y="68"/>
                    <a:pt x="22" y="68"/>
                    <a:pt x="22" y="68"/>
                  </a:cubicBezTo>
                  <a:moveTo>
                    <a:pt x="21" y="68"/>
                  </a:moveTo>
                  <a:cubicBezTo>
                    <a:pt x="22" y="68"/>
                    <a:pt x="22" y="68"/>
                    <a:pt x="22" y="68"/>
                  </a:cubicBezTo>
                  <a:cubicBezTo>
                    <a:pt x="22" y="68"/>
                    <a:pt x="22" y="68"/>
                    <a:pt x="21" y="68"/>
                  </a:cubicBezTo>
                  <a:moveTo>
                    <a:pt x="11" y="62"/>
                  </a:moveTo>
                  <a:cubicBezTo>
                    <a:pt x="14" y="64"/>
                    <a:pt x="18" y="67"/>
                    <a:pt x="21" y="68"/>
                  </a:cubicBezTo>
                  <a:cubicBezTo>
                    <a:pt x="18" y="67"/>
                    <a:pt x="14" y="64"/>
                    <a:pt x="11" y="62"/>
                  </a:cubicBezTo>
                  <a:moveTo>
                    <a:pt x="11" y="61"/>
                  </a:moveTo>
                  <a:cubicBezTo>
                    <a:pt x="11" y="61"/>
                    <a:pt x="11" y="61"/>
                    <a:pt x="11" y="62"/>
                  </a:cubicBezTo>
                  <a:cubicBezTo>
                    <a:pt x="11" y="61"/>
                    <a:pt x="11" y="61"/>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0" y="61"/>
                  </a:moveTo>
                  <a:cubicBezTo>
                    <a:pt x="10" y="61"/>
                    <a:pt x="10" y="61"/>
                    <a:pt x="10" y="61"/>
                  </a:cubicBezTo>
                  <a:cubicBezTo>
                    <a:pt x="10" y="61"/>
                    <a:pt x="10" y="61"/>
                    <a:pt x="10" y="61"/>
                  </a:cubicBezTo>
                  <a:moveTo>
                    <a:pt x="10" y="61"/>
                  </a:moveTo>
                  <a:cubicBezTo>
                    <a:pt x="10" y="61"/>
                    <a:pt x="10" y="61"/>
                    <a:pt x="10" y="61"/>
                  </a:cubicBezTo>
                  <a:cubicBezTo>
                    <a:pt x="10" y="61"/>
                    <a:pt x="10" y="61"/>
                    <a:pt x="10" y="61"/>
                  </a:cubicBezTo>
                  <a:cubicBezTo>
                    <a:pt x="10" y="61"/>
                    <a:pt x="10" y="61"/>
                    <a:pt x="10" y="61"/>
                  </a:cubicBezTo>
                  <a:moveTo>
                    <a:pt x="10" y="61"/>
                  </a:moveTo>
                  <a:cubicBezTo>
                    <a:pt x="10" y="61"/>
                    <a:pt x="10" y="61"/>
                    <a:pt x="10" y="61"/>
                  </a:cubicBezTo>
                  <a:cubicBezTo>
                    <a:pt x="10" y="61"/>
                    <a:pt x="10" y="61"/>
                    <a:pt x="10" y="61"/>
                  </a:cubicBezTo>
                  <a:moveTo>
                    <a:pt x="10" y="60"/>
                  </a:moveTo>
                  <a:cubicBezTo>
                    <a:pt x="10" y="60"/>
                    <a:pt x="10" y="60"/>
                    <a:pt x="10" y="60"/>
                  </a:cubicBezTo>
                  <a:cubicBezTo>
                    <a:pt x="10" y="60"/>
                    <a:pt x="10" y="60"/>
                    <a:pt x="10" y="60"/>
                  </a:cubicBezTo>
                  <a:moveTo>
                    <a:pt x="2" y="48"/>
                  </a:moveTo>
                  <a:cubicBezTo>
                    <a:pt x="4" y="53"/>
                    <a:pt x="6" y="57"/>
                    <a:pt x="10" y="60"/>
                  </a:cubicBezTo>
                  <a:cubicBezTo>
                    <a:pt x="7" y="57"/>
                    <a:pt x="4" y="53"/>
                    <a:pt x="2" y="48"/>
                  </a:cubicBezTo>
                  <a:moveTo>
                    <a:pt x="2" y="48"/>
                  </a:moveTo>
                  <a:cubicBezTo>
                    <a:pt x="2" y="48"/>
                    <a:pt x="2" y="48"/>
                    <a:pt x="2" y="48"/>
                  </a:cubicBezTo>
                  <a:cubicBezTo>
                    <a:pt x="2" y="48"/>
                    <a:pt x="2" y="48"/>
                    <a:pt x="2" y="48"/>
                  </a:cubicBezTo>
                  <a:moveTo>
                    <a:pt x="0" y="32"/>
                  </a:moveTo>
                  <a:cubicBezTo>
                    <a:pt x="0" y="33"/>
                    <a:pt x="0" y="35"/>
                    <a:pt x="0" y="36"/>
                  </a:cubicBezTo>
                  <a:cubicBezTo>
                    <a:pt x="0" y="37"/>
                    <a:pt x="0" y="38"/>
                    <a:pt x="0" y="39"/>
                  </a:cubicBezTo>
                  <a:cubicBezTo>
                    <a:pt x="0" y="38"/>
                    <a:pt x="0" y="37"/>
                    <a:pt x="0" y="36"/>
                  </a:cubicBezTo>
                  <a:cubicBezTo>
                    <a:pt x="0" y="35"/>
                    <a:pt x="0" y="33"/>
                    <a:pt x="0" y="32"/>
                  </a:cubicBezTo>
                  <a:moveTo>
                    <a:pt x="2" y="25"/>
                  </a:moveTo>
                  <a:cubicBezTo>
                    <a:pt x="2" y="25"/>
                    <a:pt x="2" y="25"/>
                    <a:pt x="2" y="25"/>
                  </a:cubicBezTo>
                  <a:cubicBezTo>
                    <a:pt x="2" y="25"/>
                    <a:pt x="2" y="25"/>
                    <a:pt x="2" y="25"/>
                  </a:cubicBezTo>
                  <a:moveTo>
                    <a:pt x="22" y="3"/>
                  </a:moveTo>
                  <a:cubicBezTo>
                    <a:pt x="18" y="5"/>
                    <a:pt x="14" y="7"/>
                    <a:pt x="10" y="11"/>
                  </a:cubicBezTo>
                  <a:cubicBezTo>
                    <a:pt x="6" y="15"/>
                    <a:pt x="3" y="19"/>
                    <a:pt x="2" y="24"/>
                  </a:cubicBezTo>
                  <a:cubicBezTo>
                    <a:pt x="5" y="15"/>
                    <a:pt x="13" y="7"/>
                    <a:pt x="22" y="3"/>
                  </a:cubicBezTo>
                  <a:moveTo>
                    <a:pt x="22" y="3"/>
                  </a:moveTo>
                  <a:cubicBezTo>
                    <a:pt x="22" y="3"/>
                    <a:pt x="22" y="3"/>
                    <a:pt x="22" y="3"/>
                  </a:cubicBezTo>
                  <a:cubicBezTo>
                    <a:pt x="22" y="3"/>
                    <a:pt x="22" y="3"/>
                    <a:pt x="22" y="3"/>
                  </a:cubicBezTo>
                  <a:moveTo>
                    <a:pt x="22" y="3"/>
                  </a:moveTo>
                  <a:cubicBezTo>
                    <a:pt x="22" y="3"/>
                    <a:pt x="22" y="3"/>
                    <a:pt x="22" y="3"/>
                  </a:cubicBezTo>
                  <a:cubicBezTo>
                    <a:pt x="22" y="3"/>
                    <a:pt x="22" y="3"/>
                    <a:pt x="22" y="3"/>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35" y="0"/>
                  </a:moveTo>
                  <a:cubicBezTo>
                    <a:pt x="35" y="0"/>
                    <a:pt x="34" y="1"/>
                    <a:pt x="33" y="1"/>
                  </a:cubicBezTo>
                  <a:cubicBezTo>
                    <a:pt x="34" y="1"/>
                    <a:pt x="35" y="0"/>
                    <a:pt x="35" y="0"/>
                  </a:cubicBezTo>
                  <a:cubicBezTo>
                    <a:pt x="35" y="0"/>
                    <a:pt x="35" y="0"/>
                    <a:pt x="35" y="0"/>
                  </a:cubicBezTo>
                  <a:cubicBezTo>
                    <a:pt x="35" y="0"/>
                    <a:pt x="35" y="0"/>
                    <a:pt x="35"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noEditPoints="1"/>
            </p:cNvSpPr>
            <p:nvPr/>
          </p:nvSpPr>
          <p:spPr bwMode="auto">
            <a:xfrm>
              <a:off x="4710113" y="4549775"/>
              <a:ext cx="1011238" cy="123825"/>
            </a:xfrm>
            <a:custGeom>
              <a:avLst/>
              <a:gdLst>
                <a:gd name="T0" fmla="*/ 2 w 579"/>
                <a:gd name="T1" fmla="*/ 48 h 71"/>
                <a:gd name="T2" fmla="*/ 2 w 579"/>
                <a:gd name="T3" fmla="*/ 48 h 71"/>
                <a:gd name="T4" fmla="*/ 2 w 579"/>
                <a:gd name="T5" fmla="*/ 48 h 71"/>
                <a:gd name="T6" fmla="*/ 2 w 579"/>
                <a:gd name="T7" fmla="*/ 48 h 71"/>
                <a:gd name="T8" fmla="*/ 2 w 579"/>
                <a:gd name="T9" fmla="*/ 48 h 71"/>
                <a:gd name="T10" fmla="*/ 2 w 579"/>
                <a:gd name="T11" fmla="*/ 48 h 71"/>
                <a:gd name="T12" fmla="*/ 0 w 579"/>
                <a:gd name="T13" fmla="*/ 39 h 71"/>
                <a:gd name="T14" fmla="*/ 2 w 579"/>
                <a:gd name="T15" fmla="*/ 48 h 71"/>
                <a:gd name="T16" fmla="*/ 0 w 579"/>
                <a:gd name="T17" fmla="*/ 39 h 71"/>
                <a:gd name="T18" fmla="*/ 2 w 579"/>
                <a:gd name="T19" fmla="*/ 25 h 71"/>
                <a:gd name="T20" fmla="*/ 0 w 579"/>
                <a:gd name="T21" fmla="*/ 32 h 71"/>
                <a:gd name="T22" fmla="*/ 2 w 579"/>
                <a:gd name="T23" fmla="*/ 25 h 71"/>
                <a:gd name="T24" fmla="*/ 2 w 579"/>
                <a:gd name="T25" fmla="*/ 24 h 71"/>
                <a:gd name="T26" fmla="*/ 2 w 579"/>
                <a:gd name="T27" fmla="*/ 25 h 71"/>
                <a:gd name="T28" fmla="*/ 2 w 579"/>
                <a:gd name="T29" fmla="*/ 24 h 71"/>
                <a:gd name="T30" fmla="*/ 543 w 579"/>
                <a:gd name="T31" fmla="*/ 0 h 71"/>
                <a:gd name="T32" fmla="*/ 121 w 579"/>
                <a:gd name="T33" fmla="*/ 0 h 71"/>
                <a:gd name="T34" fmla="*/ 85 w 579"/>
                <a:gd name="T35" fmla="*/ 36 h 71"/>
                <a:gd name="T36" fmla="*/ 121 w 579"/>
                <a:gd name="T37" fmla="*/ 71 h 71"/>
                <a:gd name="T38" fmla="*/ 543 w 579"/>
                <a:gd name="T39" fmla="*/ 71 h 71"/>
                <a:gd name="T40" fmla="*/ 579 w 579"/>
                <a:gd name="T41" fmla="*/ 36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0" y="39"/>
                  </a:moveTo>
                  <a:cubicBezTo>
                    <a:pt x="0" y="42"/>
                    <a:pt x="1" y="45"/>
                    <a:pt x="2" y="48"/>
                  </a:cubicBezTo>
                  <a:cubicBezTo>
                    <a:pt x="1" y="45"/>
                    <a:pt x="0" y="42"/>
                    <a:pt x="0" y="39"/>
                  </a:cubicBezTo>
                  <a:moveTo>
                    <a:pt x="2" y="25"/>
                  </a:moveTo>
                  <a:cubicBezTo>
                    <a:pt x="1" y="27"/>
                    <a:pt x="0" y="30"/>
                    <a:pt x="0" y="32"/>
                  </a:cubicBezTo>
                  <a:cubicBezTo>
                    <a:pt x="0" y="30"/>
                    <a:pt x="1" y="27"/>
                    <a:pt x="2" y="25"/>
                  </a:cubicBezTo>
                  <a:moveTo>
                    <a:pt x="2" y="24"/>
                  </a:moveTo>
                  <a:cubicBezTo>
                    <a:pt x="2" y="24"/>
                    <a:pt x="2" y="24"/>
                    <a:pt x="2" y="25"/>
                  </a:cubicBezTo>
                  <a:cubicBezTo>
                    <a:pt x="2" y="24"/>
                    <a:pt x="2" y="24"/>
                    <a:pt x="2" y="24"/>
                  </a:cubicBezTo>
                  <a:moveTo>
                    <a:pt x="543" y="0"/>
                  </a:moveTo>
                  <a:cubicBezTo>
                    <a:pt x="121" y="0"/>
                    <a:pt x="121" y="0"/>
                    <a:pt x="121" y="0"/>
                  </a:cubicBezTo>
                  <a:cubicBezTo>
                    <a:pt x="85" y="36"/>
                    <a:pt x="85" y="36"/>
                    <a:pt x="85" y="36"/>
                  </a:cubicBezTo>
                  <a:cubicBezTo>
                    <a:pt x="121" y="71"/>
                    <a:pt x="121" y="71"/>
                    <a:pt x="121" y="71"/>
                  </a:cubicBezTo>
                  <a:cubicBezTo>
                    <a:pt x="543" y="71"/>
                    <a:pt x="543" y="71"/>
                    <a:pt x="543" y="71"/>
                  </a:cubicBezTo>
                  <a:cubicBezTo>
                    <a:pt x="579" y="36"/>
                    <a:pt x="579" y="36"/>
                    <a:pt x="579"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noEditPoints="1"/>
            </p:cNvSpPr>
            <p:nvPr/>
          </p:nvSpPr>
          <p:spPr bwMode="auto">
            <a:xfrm>
              <a:off x="4710113" y="4613275"/>
              <a:ext cx="211138" cy="60325"/>
            </a:xfrm>
            <a:custGeom>
              <a:avLst/>
              <a:gdLst>
                <a:gd name="T0" fmla="*/ 33 w 121"/>
                <a:gd name="T1" fmla="*/ 35 h 35"/>
                <a:gd name="T2" fmla="*/ 33 w 121"/>
                <a:gd name="T3" fmla="*/ 35 h 35"/>
                <a:gd name="T4" fmla="*/ 33 w 121"/>
                <a:gd name="T5" fmla="*/ 35 h 35"/>
                <a:gd name="T6" fmla="*/ 22 w 121"/>
                <a:gd name="T7" fmla="*/ 32 h 35"/>
                <a:gd name="T8" fmla="*/ 33 w 121"/>
                <a:gd name="T9" fmla="*/ 35 h 35"/>
                <a:gd name="T10" fmla="*/ 22 w 121"/>
                <a:gd name="T11" fmla="*/ 32 h 35"/>
                <a:gd name="T12" fmla="*/ 22 w 121"/>
                <a:gd name="T13" fmla="*/ 32 h 35"/>
                <a:gd name="T14" fmla="*/ 22 w 121"/>
                <a:gd name="T15" fmla="*/ 32 h 35"/>
                <a:gd name="T16" fmla="*/ 22 w 121"/>
                <a:gd name="T17" fmla="*/ 32 h 35"/>
                <a:gd name="T18" fmla="*/ 21 w 121"/>
                <a:gd name="T19" fmla="*/ 32 h 35"/>
                <a:gd name="T20" fmla="*/ 21 w 121"/>
                <a:gd name="T21" fmla="*/ 32 h 35"/>
                <a:gd name="T22" fmla="*/ 21 w 121"/>
                <a:gd name="T23" fmla="*/ 32 h 35"/>
                <a:gd name="T24" fmla="*/ 11 w 121"/>
                <a:gd name="T25" fmla="*/ 26 h 35"/>
                <a:gd name="T26" fmla="*/ 11 w 121"/>
                <a:gd name="T27" fmla="*/ 26 h 35"/>
                <a:gd name="T28" fmla="*/ 11 w 121"/>
                <a:gd name="T29" fmla="*/ 26 h 35"/>
                <a:gd name="T30" fmla="*/ 11 w 121"/>
                <a:gd name="T31" fmla="*/ 25 h 35"/>
                <a:gd name="T32" fmla="*/ 11 w 121"/>
                <a:gd name="T33" fmla="*/ 25 h 35"/>
                <a:gd name="T34" fmla="*/ 11 w 121"/>
                <a:gd name="T35" fmla="*/ 25 h 35"/>
                <a:gd name="T36" fmla="*/ 11 w 121"/>
                <a:gd name="T37" fmla="*/ 25 h 35"/>
                <a:gd name="T38" fmla="*/ 11 w 121"/>
                <a:gd name="T39" fmla="*/ 25 h 35"/>
                <a:gd name="T40" fmla="*/ 11 w 121"/>
                <a:gd name="T41" fmla="*/ 25 h 35"/>
                <a:gd name="T42" fmla="*/ 10 w 121"/>
                <a:gd name="T43" fmla="*/ 25 h 35"/>
                <a:gd name="T44" fmla="*/ 11 w 121"/>
                <a:gd name="T45" fmla="*/ 25 h 35"/>
                <a:gd name="T46" fmla="*/ 10 w 121"/>
                <a:gd name="T47" fmla="*/ 25 h 35"/>
                <a:gd name="T48" fmla="*/ 10 w 121"/>
                <a:gd name="T49" fmla="*/ 25 h 35"/>
                <a:gd name="T50" fmla="*/ 10 w 121"/>
                <a:gd name="T51" fmla="*/ 25 h 35"/>
                <a:gd name="T52" fmla="*/ 10 w 121"/>
                <a:gd name="T53" fmla="*/ 25 h 35"/>
                <a:gd name="T54" fmla="*/ 10 w 121"/>
                <a:gd name="T55" fmla="*/ 25 h 35"/>
                <a:gd name="T56" fmla="*/ 10 w 121"/>
                <a:gd name="T57" fmla="*/ 25 h 35"/>
                <a:gd name="T58" fmla="*/ 10 w 121"/>
                <a:gd name="T59" fmla="*/ 25 h 35"/>
                <a:gd name="T60" fmla="*/ 10 w 121"/>
                <a:gd name="T61" fmla="*/ 24 h 35"/>
                <a:gd name="T62" fmla="*/ 10 w 121"/>
                <a:gd name="T63" fmla="*/ 25 h 35"/>
                <a:gd name="T64" fmla="*/ 10 w 121"/>
                <a:gd name="T65" fmla="*/ 24 h 35"/>
                <a:gd name="T66" fmla="*/ 10 w 121"/>
                <a:gd name="T67" fmla="*/ 24 h 35"/>
                <a:gd name="T68" fmla="*/ 10 w 121"/>
                <a:gd name="T69" fmla="*/ 24 h 35"/>
                <a:gd name="T70" fmla="*/ 10 w 121"/>
                <a:gd name="T71" fmla="*/ 24 h 35"/>
                <a:gd name="T72" fmla="*/ 2 w 121"/>
                <a:gd name="T73" fmla="*/ 12 h 35"/>
                <a:gd name="T74" fmla="*/ 2 w 121"/>
                <a:gd name="T75" fmla="*/ 12 h 35"/>
                <a:gd name="T76" fmla="*/ 2 w 121"/>
                <a:gd name="T77" fmla="*/ 12 h 35"/>
                <a:gd name="T78" fmla="*/ 0 w 121"/>
                <a:gd name="T79" fmla="*/ 3 h 35"/>
                <a:gd name="T80" fmla="*/ 0 w 121"/>
                <a:gd name="T81" fmla="*/ 3 h 35"/>
                <a:gd name="T82" fmla="*/ 2 w 121"/>
                <a:gd name="T83" fmla="*/ 12 h 35"/>
                <a:gd name="T84" fmla="*/ 2 w 121"/>
                <a:gd name="T85" fmla="*/ 12 h 35"/>
                <a:gd name="T86" fmla="*/ 2 w 121"/>
                <a:gd name="T87" fmla="*/ 12 h 35"/>
                <a:gd name="T88" fmla="*/ 2 w 121"/>
                <a:gd name="T89" fmla="*/ 12 h 35"/>
                <a:gd name="T90" fmla="*/ 2 w 121"/>
                <a:gd name="T91" fmla="*/ 12 h 35"/>
                <a:gd name="T92" fmla="*/ 2 w 121"/>
                <a:gd name="T93" fmla="*/ 12 h 35"/>
                <a:gd name="T94" fmla="*/ 0 w 121"/>
                <a:gd name="T95" fmla="*/ 3 h 35"/>
                <a:gd name="T96" fmla="*/ 85 w 121"/>
                <a:gd name="T97" fmla="*/ 0 h 35"/>
                <a:gd name="T98" fmla="*/ 60 w 121"/>
                <a:gd name="T99" fmla="*/ 25 h 35"/>
                <a:gd name="T100" fmla="*/ 36 w 121"/>
                <a:gd name="T101" fmla="*/ 35 h 35"/>
                <a:gd name="T102" fmla="*/ 121 w 121"/>
                <a:gd name="T103" fmla="*/ 35 h 35"/>
                <a:gd name="T104" fmla="*/ 85 w 121"/>
                <a:gd name="T10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1" h="35">
                  <a:moveTo>
                    <a:pt x="33" y="35"/>
                  </a:moveTo>
                  <a:cubicBezTo>
                    <a:pt x="33" y="35"/>
                    <a:pt x="33" y="35"/>
                    <a:pt x="33" y="35"/>
                  </a:cubicBezTo>
                  <a:cubicBezTo>
                    <a:pt x="33" y="35"/>
                    <a:pt x="33" y="35"/>
                    <a:pt x="33" y="35"/>
                  </a:cubicBezTo>
                  <a:moveTo>
                    <a:pt x="22" y="32"/>
                  </a:moveTo>
                  <a:cubicBezTo>
                    <a:pt x="25" y="34"/>
                    <a:pt x="29" y="35"/>
                    <a:pt x="33" y="35"/>
                  </a:cubicBezTo>
                  <a:cubicBezTo>
                    <a:pt x="29" y="35"/>
                    <a:pt x="25" y="34"/>
                    <a:pt x="22" y="32"/>
                  </a:cubicBezTo>
                  <a:moveTo>
                    <a:pt x="22" y="32"/>
                  </a:moveTo>
                  <a:cubicBezTo>
                    <a:pt x="22" y="32"/>
                    <a:pt x="22" y="32"/>
                    <a:pt x="22" y="32"/>
                  </a:cubicBezTo>
                  <a:cubicBezTo>
                    <a:pt x="22" y="32"/>
                    <a:pt x="22" y="32"/>
                    <a:pt x="22" y="32"/>
                  </a:cubicBezTo>
                  <a:moveTo>
                    <a:pt x="21" y="32"/>
                  </a:moveTo>
                  <a:cubicBezTo>
                    <a:pt x="21" y="32"/>
                    <a:pt x="21" y="32"/>
                    <a:pt x="21" y="32"/>
                  </a:cubicBezTo>
                  <a:cubicBezTo>
                    <a:pt x="21" y="32"/>
                    <a:pt x="21" y="32"/>
                    <a:pt x="21" y="32"/>
                  </a:cubicBezTo>
                  <a:moveTo>
                    <a:pt x="11" y="26"/>
                  </a:moveTo>
                  <a:cubicBezTo>
                    <a:pt x="11" y="26"/>
                    <a:pt x="11" y="26"/>
                    <a:pt x="11" y="26"/>
                  </a:cubicBezTo>
                  <a:cubicBezTo>
                    <a:pt x="11" y="26"/>
                    <a:pt x="11" y="26"/>
                    <a:pt x="11" y="26"/>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0" y="25"/>
                  </a:moveTo>
                  <a:cubicBezTo>
                    <a:pt x="10" y="25"/>
                    <a:pt x="11" y="25"/>
                    <a:pt x="11" y="25"/>
                  </a:cubicBezTo>
                  <a:cubicBezTo>
                    <a:pt x="11" y="25"/>
                    <a:pt x="10" y="25"/>
                    <a:pt x="10" y="25"/>
                  </a:cubicBezTo>
                  <a:moveTo>
                    <a:pt x="10" y="25"/>
                  </a:moveTo>
                  <a:cubicBezTo>
                    <a:pt x="10" y="25"/>
                    <a:pt x="10" y="25"/>
                    <a:pt x="10" y="25"/>
                  </a:cubicBezTo>
                  <a:cubicBezTo>
                    <a:pt x="10" y="25"/>
                    <a:pt x="10" y="25"/>
                    <a:pt x="10" y="25"/>
                  </a:cubicBezTo>
                  <a:moveTo>
                    <a:pt x="10" y="25"/>
                  </a:moveTo>
                  <a:cubicBezTo>
                    <a:pt x="10" y="25"/>
                    <a:pt x="10" y="25"/>
                    <a:pt x="10" y="25"/>
                  </a:cubicBezTo>
                  <a:cubicBezTo>
                    <a:pt x="10" y="25"/>
                    <a:pt x="10" y="25"/>
                    <a:pt x="10" y="25"/>
                  </a:cubicBezTo>
                  <a:moveTo>
                    <a:pt x="10" y="24"/>
                  </a:moveTo>
                  <a:cubicBezTo>
                    <a:pt x="10" y="25"/>
                    <a:pt x="10" y="25"/>
                    <a:pt x="10" y="25"/>
                  </a:cubicBezTo>
                  <a:cubicBezTo>
                    <a:pt x="10" y="25"/>
                    <a:pt x="10" y="25"/>
                    <a:pt x="10" y="24"/>
                  </a:cubicBezTo>
                  <a:moveTo>
                    <a:pt x="10" y="24"/>
                  </a:moveTo>
                  <a:cubicBezTo>
                    <a:pt x="10" y="24"/>
                    <a:pt x="10" y="24"/>
                    <a:pt x="10" y="24"/>
                  </a:cubicBezTo>
                  <a:cubicBezTo>
                    <a:pt x="10" y="24"/>
                    <a:pt x="10" y="24"/>
                    <a:pt x="10" y="24"/>
                  </a:cubicBezTo>
                  <a:moveTo>
                    <a:pt x="2" y="12"/>
                  </a:moveTo>
                  <a:cubicBezTo>
                    <a:pt x="2" y="12"/>
                    <a:pt x="2" y="12"/>
                    <a:pt x="2" y="12"/>
                  </a:cubicBezTo>
                  <a:cubicBezTo>
                    <a:pt x="2" y="12"/>
                    <a:pt x="2" y="12"/>
                    <a:pt x="2" y="12"/>
                  </a:cubicBezTo>
                  <a:moveTo>
                    <a:pt x="0" y="3"/>
                  </a:moveTo>
                  <a:cubicBezTo>
                    <a:pt x="0" y="3"/>
                    <a:pt x="0" y="3"/>
                    <a:pt x="0" y="3"/>
                  </a:cubicBezTo>
                  <a:cubicBezTo>
                    <a:pt x="0" y="6"/>
                    <a:pt x="1" y="9"/>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1" y="9"/>
                    <a:pt x="0" y="6"/>
                    <a:pt x="0" y="3"/>
                  </a:cubicBezTo>
                  <a:moveTo>
                    <a:pt x="85" y="0"/>
                  </a:moveTo>
                  <a:cubicBezTo>
                    <a:pt x="60" y="25"/>
                    <a:pt x="60" y="25"/>
                    <a:pt x="60" y="25"/>
                  </a:cubicBezTo>
                  <a:cubicBezTo>
                    <a:pt x="53" y="32"/>
                    <a:pt x="44" y="35"/>
                    <a:pt x="36" y="35"/>
                  </a:cubicBezTo>
                  <a:cubicBezTo>
                    <a:pt x="121" y="35"/>
                    <a:pt x="121" y="35"/>
                    <a:pt x="121" y="35"/>
                  </a:cubicBezTo>
                  <a:cubicBezTo>
                    <a:pt x="85" y="0"/>
                    <a:pt x="85"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noEditPoints="1"/>
            </p:cNvSpPr>
            <p:nvPr/>
          </p:nvSpPr>
          <p:spPr bwMode="auto">
            <a:xfrm>
              <a:off x="4710113" y="4549775"/>
              <a:ext cx="211138" cy="63500"/>
            </a:xfrm>
            <a:custGeom>
              <a:avLst/>
              <a:gdLst>
                <a:gd name="T0" fmla="*/ 2 w 121"/>
                <a:gd name="T1" fmla="*/ 25 h 36"/>
                <a:gd name="T2" fmla="*/ 2 w 121"/>
                <a:gd name="T3" fmla="*/ 25 h 36"/>
                <a:gd name="T4" fmla="*/ 0 w 121"/>
                <a:gd name="T5" fmla="*/ 32 h 36"/>
                <a:gd name="T6" fmla="*/ 0 w 121"/>
                <a:gd name="T7" fmla="*/ 32 h 36"/>
                <a:gd name="T8" fmla="*/ 2 w 121"/>
                <a:gd name="T9" fmla="*/ 25 h 36"/>
                <a:gd name="T10" fmla="*/ 2 w 121"/>
                <a:gd name="T11" fmla="*/ 24 h 36"/>
                <a:gd name="T12" fmla="*/ 2 w 121"/>
                <a:gd name="T13" fmla="*/ 24 h 36"/>
                <a:gd name="T14" fmla="*/ 2 w 121"/>
                <a:gd name="T15" fmla="*/ 25 h 36"/>
                <a:gd name="T16" fmla="*/ 2 w 121"/>
                <a:gd name="T17" fmla="*/ 25 h 36"/>
                <a:gd name="T18" fmla="*/ 2 w 121"/>
                <a:gd name="T19" fmla="*/ 24 h 36"/>
                <a:gd name="T20" fmla="*/ 22 w 121"/>
                <a:gd name="T21" fmla="*/ 3 h 36"/>
                <a:gd name="T22" fmla="*/ 22 w 121"/>
                <a:gd name="T23" fmla="*/ 3 h 36"/>
                <a:gd name="T24" fmla="*/ 22 w 121"/>
                <a:gd name="T25" fmla="*/ 3 h 36"/>
                <a:gd name="T26" fmla="*/ 22 w 121"/>
                <a:gd name="T27" fmla="*/ 3 h 36"/>
                <a:gd name="T28" fmla="*/ 22 w 121"/>
                <a:gd name="T29" fmla="*/ 3 h 36"/>
                <a:gd name="T30" fmla="*/ 22 w 121"/>
                <a:gd name="T31" fmla="*/ 3 h 36"/>
                <a:gd name="T32" fmla="*/ 33 w 121"/>
                <a:gd name="T33" fmla="*/ 1 h 36"/>
                <a:gd name="T34" fmla="*/ 22 w 121"/>
                <a:gd name="T35" fmla="*/ 3 h 36"/>
                <a:gd name="T36" fmla="*/ 33 w 121"/>
                <a:gd name="T37" fmla="*/ 1 h 36"/>
                <a:gd name="T38" fmla="*/ 33 w 121"/>
                <a:gd name="T39" fmla="*/ 1 h 36"/>
                <a:gd name="T40" fmla="*/ 33 w 121"/>
                <a:gd name="T41" fmla="*/ 1 h 36"/>
                <a:gd name="T42" fmla="*/ 33 w 121"/>
                <a:gd name="T43" fmla="*/ 1 h 36"/>
                <a:gd name="T44" fmla="*/ 33 w 121"/>
                <a:gd name="T45" fmla="*/ 1 h 36"/>
                <a:gd name="T46" fmla="*/ 33 w 121"/>
                <a:gd name="T47" fmla="*/ 1 h 36"/>
                <a:gd name="T48" fmla="*/ 33 w 121"/>
                <a:gd name="T49" fmla="*/ 1 h 36"/>
                <a:gd name="T50" fmla="*/ 121 w 121"/>
                <a:gd name="T51" fmla="*/ 0 h 36"/>
                <a:gd name="T52" fmla="*/ 35 w 121"/>
                <a:gd name="T53" fmla="*/ 0 h 36"/>
                <a:gd name="T54" fmla="*/ 60 w 121"/>
                <a:gd name="T55" fmla="*/ 11 h 36"/>
                <a:gd name="T56" fmla="*/ 85 w 121"/>
                <a:gd name="T57" fmla="*/ 36 h 36"/>
                <a:gd name="T58" fmla="*/ 121 w 121"/>
                <a:gd name="T5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36">
                  <a:moveTo>
                    <a:pt x="2" y="25"/>
                  </a:moveTo>
                  <a:cubicBezTo>
                    <a:pt x="2" y="25"/>
                    <a:pt x="2" y="25"/>
                    <a:pt x="2" y="25"/>
                  </a:cubicBezTo>
                  <a:cubicBezTo>
                    <a:pt x="1" y="27"/>
                    <a:pt x="0" y="30"/>
                    <a:pt x="0" y="32"/>
                  </a:cubicBezTo>
                  <a:cubicBezTo>
                    <a:pt x="0" y="32"/>
                    <a:pt x="0" y="32"/>
                    <a:pt x="0" y="32"/>
                  </a:cubicBezTo>
                  <a:cubicBezTo>
                    <a:pt x="0" y="30"/>
                    <a:pt x="1" y="27"/>
                    <a:pt x="2" y="25"/>
                  </a:cubicBezTo>
                  <a:moveTo>
                    <a:pt x="2" y="24"/>
                  </a:moveTo>
                  <a:cubicBezTo>
                    <a:pt x="2" y="24"/>
                    <a:pt x="2" y="24"/>
                    <a:pt x="2" y="24"/>
                  </a:cubicBezTo>
                  <a:cubicBezTo>
                    <a:pt x="2" y="24"/>
                    <a:pt x="2" y="24"/>
                    <a:pt x="2" y="25"/>
                  </a:cubicBezTo>
                  <a:cubicBezTo>
                    <a:pt x="2" y="25"/>
                    <a:pt x="2" y="25"/>
                    <a:pt x="2" y="25"/>
                  </a:cubicBezTo>
                  <a:cubicBezTo>
                    <a:pt x="2" y="24"/>
                    <a:pt x="2" y="24"/>
                    <a:pt x="2" y="24"/>
                  </a:cubicBezTo>
                  <a:moveTo>
                    <a:pt x="22" y="3"/>
                  </a:moveTo>
                  <a:cubicBezTo>
                    <a:pt x="22" y="3"/>
                    <a:pt x="22" y="3"/>
                    <a:pt x="22" y="3"/>
                  </a:cubicBezTo>
                  <a:cubicBezTo>
                    <a:pt x="22" y="3"/>
                    <a:pt x="22" y="3"/>
                    <a:pt x="22" y="3"/>
                  </a:cubicBezTo>
                  <a:moveTo>
                    <a:pt x="22" y="3"/>
                  </a:moveTo>
                  <a:cubicBezTo>
                    <a:pt x="22" y="3"/>
                    <a:pt x="22" y="3"/>
                    <a:pt x="22" y="3"/>
                  </a:cubicBezTo>
                  <a:cubicBezTo>
                    <a:pt x="22" y="3"/>
                    <a:pt x="22" y="3"/>
                    <a:pt x="22" y="3"/>
                  </a:cubicBezTo>
                  <a:moveTo>
                    <a:pt x="33" y="1"/>
                  </a:moveTo>
                  <a:cubicBezTo>
                    <a:pt x="29" y="1"/>
                    <a:pt x="26" y="2"/>
                    <a:pt x="22" y="3"/>
                  </a:cubicBezTo>
                  <a:cubicBezTo>
                    <a:pt x="26" y="2"/>
                    <a:pt x="29" y="1"/>
                    <a:pt x="33" y="1"/>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121" y="0"/>
                  </a:moveTo>
                  <a:cubicBezTo>
                    <a:pt x="35" y="0"/>
                    <a:pt x="35" y="0"/>
                    <a:pt x="35" y="0"/>
                  </a:cubicBezTo>
                  <a:cubicBezTo>
                    <a:pt x="44" y="1"/>
                    <a:pt x="53" y="4"/>
                    <a:pt x="60" y="11"/>
                  </a:cubicBezTo>
                  <a:cubicBezTo>
                    <a:pt x="85" y="36"/>
                    <a:pt x="85" y="36"/>
                    <a:pt x="85" y="36"/>
                  </a:cubicBezTo>
                  <a:cubicBezTo>
                    <a:pt x="121" y="0"/>
                    <a:pt x="121" y="0"/>
                    <a:pt x="121"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p:nvSpPr>
          <p:spPr bwMode="auto">
            <a:xfrm>
              <a:off x="4702679" y="4549775"/>
              <a:ext cx="147638" cy="123825"/>
            </a:xfrm>
            <a:custGeom>
              <a:avLst/>
              <a:gdLst>
                <a:gd name="T0" fmla="*/ 35 w 85"/>
                <a:gd name="T1" fmla="*/ 0 h 71"/>
                <a:gd name="T2" fmla="*/ 35 w 85"/>
                <a:gd name="T3" fmla="*/ 0 h 71"/>
                <a:gd name="T4" fmla="*/ 33 w 85"/>
                <a:gd name="T5" fmla="*/ 1 h 71"/>
                <a:gd name="T6" fmla="*/ 33 w 85"/>
                <a:gd name="T7" fmla="*/ 1 h 71"/>
                <a:gd name="T8" fmla="*/ 33 w 85"/>
                <a:gd name="T9" fmla="*/ 1 h 71"/>
                <a:gd name="T10" fmla="*/ 33 w 85"/>
                <a:gd name="T11" fmla="*/ 1 h 71"/>
                <a:gd name="T12" fmla="*/ 33 w 85"/>
                <a:gd name="T13" fmla="*/ 1 h 71"/>
                <a:gd name="T14" fmla="*/ 22 w 85"/>
                <a:gd name="T15" fmla="*/ 3 h 71"/>
                <a:gd name="T16" fmla="*/ 22 w 85"/>
                <a:gd name="T17" fmla="*/ 3 h 71"/>
                <a:gd name="T18" fmla="*/ 22 w 85"/>
                <a:gd name="T19" fmla="*/ 3 h 71"/>
                <a:gd name="T20" fmla="*/ 22 w 85"/>
                <a:gd name="T21" fmla="*/ 3 h 71"/>
                <a:gd name="T22" fmla="*/ 22 w 85"/>
                <a:gd name="T23" fmla="*/ 3 h 71"/>
                <a:gd name="T24" fmla="*/ 2 w 85"/>
                <a:gd name="T25" fmla="*/ 24 h 71"/>
                <a:gd name="T26" fmla="*/ 2 w 85"/>
                <a:gd name="T27" fmla="*/ 25 h 71"/>
                <a:gd name="T28" fmla="*/ 2 w 85"/>
                <a:gd name="T29" fmla="*/ 25 h 71"/>
                <a:gd name="T30" fmla="*/ 0 w 85"/>
                <a:gd name="T31" fmla="*/ 32 h 71"/>
                <a:gd name="T32" fmla="*/ 0 w 85"/>
                <a:gd name="T33" fmla="*/ 36 h 71"/>
                <a:gd name="T34" fmla="*/ 0 w 85"/>
                <a:gd name="T35" fmla="*/ 39 h 71"/>
                <a:gd name="T36" fmla="*/ 2 w 85"/>
                <a:gd name="T37" fmla="*/ 48 h 71"/>
                <a:gd name="T38" fmla="*/ 2 w 85"/>
                <a:gd name="T39" fmla="*/ 48 h 71"/>
                <a:gd name="T40" fmla="*/ 2 w 85"/>
                <a:gd name="T41" fmla="*/ 48 h 71"/>
                <a:gd name="T42" fmla="*/ 10 w 85"/>
                <a:gd name="T43" fmla="*/ 60 h 71"/>
                <a:gd name="T44" fmla="*/ 10 w 85"/>
                <a:gd name="T45" fmla="*/ 60 h 71"/>
                <a:gd name="T46" fmla="*/ 10 w 85"/>
                <a:gd name="T47" fmla="*/ 60 h 71"/>
                <a:gd name="T48" fmla="*/ 10 w 85"/>
                <a:gd name="T49" fmla="*/ 61 h 71"/>
                <a:gd name="T50" fmla="*/ 10 w 85"/>
                <a:gd name="T51" fmla="*/ 61 h 71"/>
                <a:gd name="T52" fmla="*/ 10 w 85"/>
                <a:gd name="T53" fmla="*/ 61 h 71"/>
                <a:gd name="T54" fmla="*/ 10 w 85"/>
                <a:gd name="T55" fmla="*/ 61 h 71"/>
                <a:gd name="T56" fmla="*/ 10 w 85"/>
                <a:gd name="T57" fmla="*/ 61 h 71"/>
                <a:gd name="T58" fmla="*/ 10 w 85"/>
                <a:gd name="T59" fmla="*/ 61 h 71"/>
                <a:gd name="T60" fmla="*/ 11 w 85"/>
                <a:gd name="T61" fmla="*/ 61 h 71"/>
                <a:gd name="T62" fmla="*/ 11 w 85"/>
                <a:gd name="T63" fmla="*/ 61 h 71"/>
                <a:gd name="T64" fmla="*/ 11 w 85"/>
                <a:gd name="T65" fmla="*/ 61 h 71"/>
                <a:gd name="T66" fmla="*/ 11 w 85"/>
                <a:gd name="T67" fmla="*/ 61 h 71"/>
                <a:gd name="T68" fmla="*/ 11 w 85"/>
                <a:gd name="T69" fmla="*/ 61 h 71"/>
                <a:gd name="T70" fmla="*/ 11 w 85"/>
                <a:gd name="T71" fmla="*/ 62 h 71"/>
                <a:gd name="T72" fmla="*/ 11 w 85"/>
                <a:gd name="T73" fmla="*/ 62 h 71"/>
                <a:gd name="T74" fmla="*/ 21 w 85"/>
                <a:gd name="T75" fmla="*/ 68 h 71"/>
                <a:gd name="T76" fmla="*/ 21 w 85"/>
                <a:gd name="T77" fmla="*/ 68 h 71"/>
                <a:gd name="T78" fmla="*/ 22 w 85"/>
                <a:gd name="T79" fmla="*/ 68 h 71"/>
                <a:gd name="T80" fmla="*/ 22 w 85"/>
                <a:gd name="T81" fmla="*/ 68 h 71"/>
                <a:gd name="T82" fmla="*/ 22 w 85"/>
                <a:gd name="T83" fmla="*/ 68 h 71"/>
                <a:gd name="T84" fmla="*/ 33 w 85"/>
                <a:gd name="T85" fmla="*/ 71 h 71"/>
                <a:gd name="T86" fmla="*/ 33 w 85"/>
                <a:gd name="T87" fmla="*/ 71 h 71"/>
                <a:gd name="T88" fmla="*/ 33 w 85"/>
                <a:gd name="T89" fmla="*/ 71 h 71"/>
                <a:gd name="T90" fmla="*/ 35 w 85"/>
                <a:gd name="T91" fmla="*/ 71 h 71"/>
                <a:gd name="T92" fmla="*/ 36 w 85"/>
                <a:gd name="T93" fmla="*/ 71 h 71"/>
                <a:gd name="T94" fmla="*/ 60 w 85"/>
                <a:gd name="T95" fmla="*/ 61 h 71"/>
                <a:gd name="T96" fmla="*/ 85 w 85"/>
                <a:gd name="T97" fmla="*/ 36 h 71"/>
                <a:gd name="T98" fmla="*/ 60 w 85"/>
                <a:gd name="T99" fmla="*/ 11 h 71"/>
                <a:gd name="T100" fmla="*/ 35 w 85"/>
                <a:gd name="T10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71">
                  <a:moveTo>
                    <a:pt x="35" y="0"/>
                  </a:moveTo>
                  <a:cubicBezTo>
                    <a:pt x="35" y="0"/>
                    <a:pt x="35" y="0"/>
                    <a:pt x="35" y="0"/>
                  </a:cubicBezTo>
                  <a:cubicBezTo>
                    <a:pt x="35" y="0"/>
                    <a:pt x="34" y="1"/>
                    <a:pt x="33" y="1"/>
                  </a:cubicBezTo>
                  <a:cubicBezTo>
                    <a:pt x="33" y="1"/>
                    <a:pt x="33" y="1"/>
                    <a:pt x="33" y="1"/>
                  </a:cubicBezTo>
                  <a:cubicBezTo>
                    <a:pt x="33" y="1"/>
                    <a:pt x="33" y="1"/>
                    <a:pt x="33" y="1"/>
                  </a:cubicBezTo>
                  <a:cubicBezTo>
                    <a:pt x="33" y="1"/>
                    <a:pt x="33" y="1"/>
                    <a:pt x="33" y="1"/>
                  </a:cubicBezTo>
                  <a:cubicBezTo>
                    <a:pt x="33" y="1"/>
                    <a:pt x="33" y="1"/>
                    <a:pt x="33" y="1"/>
                  </a:cubicBezTo>
                  <a:cubicBezTo>
                    <a:pt x="29" y="1"/>
                    <a:pt x="26" y="2"/>
                    <a:pt x="22" y="3"/>
                  </a:cubicBezTo>
                  <a:cubicBezTo>
                    <a:pt x="22" y="3"/>
                    <a:pt x="22" y="3"/>
                    <a:pt x="22" y="3"/>
                  </a:cubicBezTo>
                  <a:cubicBezTo>
                    <a:pt x="22" y="3"/>
                    <a:pt x="22" y="3"/>
                    <a:pt x="22" y="3"/>
                  </a:cubicBezTo>
                  <a:cubicBezTo>
                    <a:pt x="22" y="3"/>
                    <a:pt x="22" y="3"/>
                    <a:pt x="22" y="3"/>
                  </a:cubicBezTo>
                  <a:cubicBezTo>
                    <a:pt x="22" y="3"/>
                    <a:pt x="22" y="3"/>
                    <a:pt x="22" y="3"/>
                  </a:cubicBezTo>
                  <a:cubicBezTo>
                    <a:pt x="13" y="7"/>
                    <a:pt x="5" y="15"/>
                    <a:pt x="2" y="24"/>
                  </a:cubicBezTo>
                  <a:cubicBezTo>
                    <a:pt x="2" y="24"/>
                    <a:pt x="2" y="24"/>
                    <a:pt x="2" y="25"/>
                  </a:cubicBezTo>
                  <a:cubicBezTo>
                    <a:pt x="2" y="25"/>
                    <a:pt x="2" y="25"/>
                    <a:pt x="2" y="25"/>
                  </a:cubicBezTo>
                  <a:cubicBezTo>
                    <a:pt x="1" y="27"/>
                    <a:pt x="0" y="30"/>
                    <a:pt x="0" y="32"/>
                  </a:cubicBezTo>
                  <a:cubicBezTo>
                    <a:pt x="0" y="33"/>
                    <a:pt x="0" y="35"/>
                    <a:pt x="0" y="36"/>
                  </a:cubicBezTo>
                  <a:cubicBezTo>
                    <a:pt x="0" y="37"/>
                    <a:pt x="0" y="38"/>
                    <a:pt x="0" y="39"/>
                  </a:cubicBezTo>
                  <a:cubicBezTo>
                    <a:pt x="0" y="42"/>
                    <a:pt x="1" y="45"/>
                    <a:pt x="2" y="48"/>
                  </a:cubicBezTo>
                  <a:cubicBezTo>
                    <a:pt x="2" y="48"/>
                    <a:pt x="2" y="48"/>
                    <a:pt x="2" y="48"/>
                  </a:cubicBezTo>
                  <a:cubicBezTo>
                    <a:pt x="2" y="48"/>
                    <a:pt x="2" y="48"/>
                    <a:pt x="2" y="48"/>
                  </a:cubicBezTo>
                  <a:cubicBezTo>
                    <a:pt x="4" y="53"/>
                    <a:pt x="7" y="57"/>
                    <a:pt x="10" y="60"/>
                  </a:cubicBezTo>
                  <a:cubicBezTo>
                    <a:pt x="10" y="60"/>
                    <a:pt x="10" y="60"/>
                    <a:pt x="10" y="60"/>
                  </a:cubicBezTo>
                  <a:cubicBezTo>
                    <a:pt x="10" y="60"/>
                    <a:pt x="10" y="60"/>
                    <a:pt x="10" y="60"/>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2"/>
                  </a:cubicBezTo>
                  <a:cubicBezTo>
                    <a:pt x="11" y="62"/>
                    <a:pt x="11" y="62"/>
                    <a:pt x="11" y="62"/>
                  </a:cubicBezTo>
                  <a:cubicBezTo>
                    <a:pt x="14" y="64"/>
                    <a:pt x="18" y="67"/>
                    <a:pt x="21" y="68"/>
                  </a:cubicBezTo>
                  <a:cubicBezTo>
                    <a:pt x="21" y="68"/>
                    <a:pt x="21" y="68"/>
                    <a:pt x="21" y="68"/>
                  </a:cubicBezTo>
                  <a:cubicBezTo>
                    <a:pt x="22" y="68"/>
                    <a:pt x="22" y="68"/>
                    <a:pt x="22" y="68"/>
                  </a:cubicBezTo>
                  <a:cubicBezTo>
                    <a:pt x="22" y="68"/>
                    <a:pt x="22" y="68"/>
                    <a:pt x="22" y="68"/>
                  </a:cubicBezTo>
                  <a:cubicBezTo>
                    <a:pt x="22" y="68"/>
                    <a:pt x="22" y="68"/>
                    <a:pt x="22" y="68"/>
                  </a:cubicBezTo>
                  <a:cubicBezTo>
                    <a:pt x="25" y="70"/>
                    <a:pt x="29" y="71"/>
                    <a:pt x="33" y="71"/>
                  </a:cubicBezTo>
                  <a:cubicBezTo>
                    <a:pt x="33" y="71"/>
                    <a:pt x="33" y="71"/>
                    <a:pt x="33" y="71"/>
                  </a:cubicBezTo>
                  <a:cubicBezTo>
                    <a:pt x="33" y="71"/>
                    <a:pt x="33" y="71"/>
                    <a:pt x="33" y="71"/>
                  </a:cubicBezTo>
                  <a:cubicBezTo>
                    <a:pt x="34" y="71"/>
                    <a:pt x="34" y="71"/>
                    <a:pt x="35" y="71"/>
                  </a:cubicBezTo>
                  <a:cubicBezTo>
                    <a:pt x="36" y="71"/>
                    <a:pt x="36" y="71"/>
                    <a:pt x="36" y="71"/>
                  </a:cubicBezTo>
                  <a:cubicBezTo>
                    <a:pt x="44" y="71"/>
                    <a:pt x="53" y="68"/>
                    <a:pt x="60" y="61"/>
                  </a:cubicBezTo>
                  <a:cubicBezTo>
                    <a:pt x="85" y="36"/>
                    <a:pt x="85" y="36"/>
                    <a:pt x="85" y="36"/>
                  </a:cubicBezTo>
                  <a:cubicBezTo>
                    <a:pt x="60" y="11"/>
                    <a:pt x="60" y="11"/>
                    <a:pt x="60" y="11"/>
                  </a:cubicBezTo>
                  <a:cubicBezTo>
                    <a:pt x="53" y="4"/>
                    <a:pt x="44" y="1"/>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noEditPoints="1"/>
            </p:cNvSpPr>
            <p:nvPr/>
          </p:nvSpPr>
          <p:spPr bwMode="auto">
            <a:xfrm>
              <a:off x="5853113" y="4568825"/>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2 h 38"/>
                <a:gd name="T38" fmla="*/ 10 w 10"/>
                <a:gd name="T39" fmla="*/ 22 h 38"/>
                <a:gd name="T40" fmla="*/ 10 w 10"/>
                <a:gd name="T41" fmla="*/ 22 h 38"/>
                <a:gd name="T42" fmla="*/ 8 w 10"/>
                <a:gd name="T43" fmla="*/ 13 h 38"/>
                <a:gd name="T44" fmla="*/ 10 w 10"/>
                <a:gd name="T45" fmla="*/ 22 h 38"/>
                <a:gd name="T46" fmla="*/ 8 w 10"/>
                <a:gd name="T47" fmla="*/ 13 h 38"/>
                <a:gd name="T48" fmla="*/ 8 w 10"/>
                <a:gd name="T49" fmla="*/ 12 h 38"/>
                <a:gd name="T50" fmla="*/ 8 w 10"/>
                <a:gd name="T51" fmla="*/ 13 h 38"/>
                <a:gd name="T52" fmla="*/ 8 w 10"/>
                <a:gd name="T53" fmla="*/ 12 h 38"/>
                <a:gd name="T54" fmla="*/ 8 w 10"/>
                <a:gd name="T55" fmla="*/ 12 h 38"/>
                <a:gd name="T56" fmla="*/ 8 w 10"/>
                <a:gd name="T57" fmla="*/ 12 h 38"/>
                <a:gd name="T58" fmla="*/ 8 w 10"/>
                <a:gd name="T59" fmla="*/ 12 h 38"/>
                <a:gd name="T60" fmla="*/ 0 w 10"/>
                <a:gd name="T61" fmla="*/ 1 h 38"/>
                <a:gd name="T62" fmla="*/ 0 w 10"/>
                <a:gd name="T63" fmla="*/ 1 h 38"/>
                <a:gd name="T64" fmla="*/ 0 w 10"/>
                <a:gd name="T65" fmla="*/ 1 h 38"/>
                <a:gd name="T66" fmla="*/ 0 w 10"/>
                <a:gd name="T67" fmla="*/ 0 h 38"/>
                <a:gd name="T68" fmla="*/ 0 w 10"/>
                <a:gd name="T69" fmla="*/ 0 h 38"/>
                <a:gd name="T70" fmla="*/ 0 w 10"/>
                <a:gd name="T71" fmla="*/ 0 h 38"/>
                <a:gd name="T72" fmla="*/ 0 w 10"/>
                <a:gd name="T73" fmla="*/ 0 h 38"/>
                <a:gd name="T74" fmla="*/ 0 w 10"/>
                <a:gd name="T75" fmla="*/ 0 h 38"/>
                <a:gd name="T76" fmla="*/ 0 w 10"/>
                <a:gd name="T77" fmla="*/ 0 h 38"/>
                <a:gd name="T78" fmla="*/ 0 w 10"/>
                <a:gd name="T79" fmla="*/ 0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4"/>
                    <a:pt x="8" y="38"/>
                  </a:cubicBezTo>
                  <a:cubicBezTo>
                    <a:pt x="9" y="34"/>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2"/>
                  </a:moveTo>
                  <a:cubicBezTo>
                    <a:pt x="10" y="22"/>
                    <a:pt x="10" y="22"/>
                    <a:pt x="10" y="22"/>
                  </a:cubicBezTo>
                  <a:cubicBezTo>
                    <a:pt x="10" y="22"/>
                    <a:pt x="10" y="22"/>
                    <a:pt x="10" y="22"/>
                  </a:cubicBezTo>
                  <a:moveTo>
                    <a:pt x="8" y="13"/>
                  </a:moveTo>
                  <a:cubicBezTo>
                    <a:pt x="9" y="16"/>
                    <a:pt x="10" y="19"/>
                    <a:pt x="10" y="22"/>
                  </a:cubicBezTo>
                  <a:cubicBezTo>
                    <a:pt x="10" y="19"/>
                    <a:pt x="9" y="16"/>
                    <a:pt x="8" y="13"/>
                  </a:cubicBezTo>
                  <a:moveTo>
                    <a:pt x="8" y="12"/>
                  </a:moveTo>
                  <a:cubicBezTo>
                    <a:pt x="8" y="12"/>
                    <a:pt x="8" y="12"/>
                    <a:pt x="8" y="13"/>
                  </a:cubicBezTo>
                  <a:cubicBezTo>
                    <a:pt x="8" y="12"/>
                    <a:pt x="8" y="12"/>
                    <a:pt x="8" y="12"/>
                  </a:cubicBezTo>
                  <a:moveTo>
                    <a:pt x="8" y="12"/>
                  </a:moveTo>
                  <a:cubicBezTo>
                    <a:pt x="8" y="12"/>
                    <a:pt x="8" y="12"/>
                    <a:pt x="8" y="12"/>
                  </a:cubicBezTo>
                  <a:cubicBezTo>
                    <a:pt x="8" y="12"/>
                    <a:pt x="8" y="12"/>
                    <a:pt x="8" y="1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p:cNvSpPr>
              <a:spLocks/>
            </p:cNvSpPr>
            <p:nvPr/>
          </p:nvSpPr>
          <p:spPr bwMode="auto">
            <a:xfrm>
              <a:off x="5556250" y="4365625"/>
              <a:ext cx="296863" cy="203200"/>
            </a:xfrm>
            <a:custGeom>
              <a:avLst/>
              <a:gdLst>
                <a:gd name="T0" fmla="*/ 39 w 170"/>
                <a:gd name="T1" fmla="*/ 0 h 116"/>
                <a:gd name="T2" fmla="*/ 14 w 170"/>
                <a:gd name="T3" fmla="*/ 10 h 116"/>
                <a:gd name="T4" fmla="*/ 14 w 170"/>
                <a:gd name="T5" fmla="*/ 60 h 116"/>
                <a:gd name="T6" fmla="*/ 59 w 170"/>
                <a:gd name="T7" fmla="*/ 105 h 116"/>
                <a:gd name="T8" fmla="*/ 144 w 170"/>
                <a:gd name="T9" fmla="*/ 105 h 116"/>
                <a:gd name="T10" fmla="*/ 145 w 170"/>
                <a:gd name="T11" fmla="*/ 105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5 h 116"/>
                <a:gd name="T40" fmla="*/ 169 w 170"/>
                <a:gd name="T41" fmla="*/ 115 h 116"/>
                <a:gd name="T42" fmla="*/ 169 w 170"/>
                <a:gd name="T43" fmla="*/ 115 h 116"/>
                <a:gd name="T44" fmla="*/ 169 w 170"/>
                <a:gd name="T45" fmla="*/ 115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5"/>
                    <a:pt x="59" y="105"/>
                    <a:pt x="59" y="105"/>
                  </a:cubicBezTo>
                  <a:cubicBezTo>
                    <a:pt x="144" y="105"/>
                    <a:pt x="144" y="105"/>
                    <a:pt x="144" y="105"/>
                  </a:cubicBezTo>
                  <a:cubicBezTo>
                    <a:pt x="144" y="105"/>
                    <a:pt x="145" y="105"/>
                    <a:pt x="145" y="105"/>
                  </a:cubicBezTo>
                  <a:cubicBezTo>
                    <a:pt x="145" y="105"/>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70" y="116"/>
                  </a:cubicBezTo>
                  <a:cubicBezTo>
                    <a:pt x="64" y="10"/>
                    <a:pt x="64" y="10"/>
                    <a:pt x="64" y="10"/>
                  </a:cubicBezTo>
                  <a:cubicBezTo>
                    <a:pt x="57" y="3"/>
                    <a:pt x="48" y="0"/>
                    <a:pt x="3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75" name="Freeform 69"/>
            <p:cNvSpPr>
              <a:spLocks noEditPoints="1"/>
            </p:cNvSpPr>
            <p:nvPr/>
          </p:nvSpPr>
          <p:spPr bwMode="auto">
            <a:xfrm>
              <a:off x="5659438" y="4549775"/>
              <a:ext cx="193675" cy="63500"/>
            </a:xfrm>
            <a:custGeom>
              <a:avLst/>
              <a:gdLst>
                <a:gd name="T0" fmla="*/ 110 w 111"/>
                <a:gd name="T1" fmla="*/ 10 h 36"/>
                <a:gd name="T2" fmla="*/ 111 w 111"/>
                <a:gd name="T3" fmla="*/ 11 h 36"/>
                <a:gd name="T4" fmla="*/ 111 w 111"/>
                <a:gd name="T5" fmla="*/ 11 h 36"/>
                <a:gd name="T6" fmla="*/ 110 w 111"/>
                <a:gd name="T7" fmla="*/ 10 h 36"/>
                <a:gd name="T8" fmla="*/ 110 w 111"/>
                <a:gd name="T9" fmla="*/ 10 h 36"/>
                <a:gd name="T10" fmla="*/ 110 w 111"/>
                <a:gd name="T11" fmla="*/ 10 h 36"/>
                <a:gd name="T12" fmla="*/ 110 w 111"/>
                <a:gd name="T13" fmla="*/ 10 h 36"/>
                <a:gd name="T14" fmla="*/ 110 w 111"/>
                <a:gd name="T15" fmla="*/ 10 h 36"/>
                <a:gd name="T16" fmla="*/ 110 w 111"/>
                <a:gd name="T17" fmla="*/ 10 h 36"/>
                <a:gd name="T18" fmla="*/ 110 w 111"/>
                <a:gd name="T19" fmla="*/ 10 h 36"/>
                <a:gd name="T20" fmla="*/ 110 w 111"/>
                <a:gd name="T21" fmla="*/ 10 h 36"/>
                <a:gd name="T22" fmla="*/ 110 w 111"/>
                <a:gd name="T23" fmla="*/ 10 h 36"/>
                <a:gd name="T24" fmla="*/ 110 w 111"/>
                <a:gd name="T25" fmla="*/ 10 h 36"/>
                <a:gd name="T26" fmla="*/ 99 w 111"/>
                <a:gd name="T27" fmla="*/ 3 h 36"/>
                <a:gd name="T28" fmla="*/ 99 w 111"/>
                <a:gd name="T29" fmla="*/ 3 h 36"/>
                <a:gd name="T30" fmla="*/ 99 w 111"/>
                <a:gd name="T31" fmla="*/ 3 h 36"/>
                <a:gd name="T32" fmla="*/ 99 w 111"/>
                <a:gd name="T33" fmla="*/ 3 h 36"/>
                <a:gd name="T34" fmla="*/ 99 w 111"/>
                <a:gd name="T35" fmla="*/ 3 h 36"/>
                <a:gd name="T36" fmla="*/ 99 w 111"/>
                <a:gd name="T37" fmla="*/ 3 h 36"/>
                <a:gd name="T38" fmla="*/ 88 w 111"/>
                <a:gd name="T39" fmla="*/ 1 h 36"/>
                <a:gd name="T40" fmla="*/ 98 w 111"/>
                <a:gd name="T41" fmla="*/ 3 h 36"/>
                <a:gd name="T42" fmla="*/ 88 w 111"/>
                <a:gd name="T43" fmla="*/ 1 h 36"/>
                <a:gd name="T44" fmla="*/ 88 w 111"/>
                <a:gd name="T45" fmla="*/ 1 h 36"/>
                <a:gd name="T46" fmla="*/ 88 w 111"/>
                <a:gd name="T47" fmla="*/ 1 h 36"/>
                <a:gd name="T48" fmla="*/ 88 w 111"/>
                <a:gd name="T49" fmla="*/ 1 h 36"/>
                <a:gd name="T50" fmla="*/ 87 w 111"/>
                <a:gd name="T51" fmla="*/ 1 h 36"/>
                <a:gd name="T52" fmla="*/ 87 w 111"/>
                <a:gd name="T53" fmla="*/ 1 h 36"/>
                <a:gd name="T54" fmla="*/ 87 w 111"/>
                <a:gd name="T55" fmla="*/ 1 h 36"/>
                <a:gd name="T56" fmla="*/ 85 w 111"/>
                <a:gd name="T57" fmla="*/ 0 h 36"/>
                <a:gd name="T58" fmla="*/ 0 w 111"/>
                <a:gd name="T59" fmla="*/ 0 h 36"/>
                <a:gd name="T60" fmla="*/ 36 w 111"/>
                <a:gd name="T61" fmla="*/ 36 h 36"/>
                <a:gd name="T62" fmla="*/ 61 w 111"/>
                <a:gd name="T63" fmla="*/ 11 h 36"/>
                <a:gd name="T64" fmla="*/ 85 w 111"/>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6">
                  <a:moveTo>
                    <a:pt x="110" y="10"/>
                  </a:moveTo>
                  <a:cubicBezTo>
                    <a:pt x="110" y="11"/>
                    <a:pt x="110" y="11"/>
                    <a:pt x="111" y="11"/>
                  </a:cubicBezTo>
                  <a:cubicBezTo>
                    <a:pt x="111" y="11"/>
                    <a:pt x="111" y="11"/>
                    <a:pt x="111" y="11"/>
                  </a:cubicBezTo>
                  <a:cubicBezTo>
                    <a:pt x="110" y="11"/>
                    <a:pt x="110" y="11"/>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99" y="3"/>
                  </a:moveTo>
                  <a:cubicBezTo>
                    <a:pt x="99" y="3"/>
                    <a:pt x="99" y="3"/>
                    <a:pt x="99" y="3"/>
                  </a:cubicBezTo>
                  <a:cubicBezTo>
                    <a:pt x="99" y="3"/>
                    <a:pt x="99" y="3"/>
                    <a:pt x="99" y="3"/>
                  </a:cubicBezTo>
                  <a:moveTo>
                    <a:pt x="99" y="3"/>
                  </a:moveTo>
                  <a:cubicBezTo>
                    <a:pt x="99" y="3"/>
                    <a:pt x="99" y="3"/>
                    <a:pt x="99" y="3"/>
                  </a:cubicBezTo>
                  <a:cubicBezTo>
                    <a:pt x="99" y="3"/>
                    <a:pt x="99" y="3"/>
                    <a:pt x="99" y="3"/>
                  </a:cubicBezTo>
                  <a:moveTo>
                    <a:pt x="88" y="1"/>
                  </a:moveTo>
                  <a:cubicBezTo>
                    <a:pt x="91" y="1"/>
                    <a:pt x="95" y="2"/>
                    <a:pt x="98" y="3"/>
                  </a:cubicBezTo>
                  <a:cubicBezTo>
                    <a:pt x="95" y="2"/>
                    <a:pt x="92" y="1"/>
                    <a:pt x="88" y="1"/>
                  </a:cubicBezTo>
                  <a:moveTo>
                    <a:pt x="88" y="1"/>
                  </a:moveTo>
                  <a:cubicBezTo>
                    <a:pt x="88" y="1"/>
                    <a:pt x="88" y="1"/>
                    <a:pt x="88" y="1"/>
                  </a:cubicBezTo>
                  <a:cubicBezTo>
                    <a:pt x="88" y="1"/>
                    <a:pt x="88" y="1"/>
                    <a:pt x="88" y="1"/>
                  </a:cubicBezTo>
                  <a:moveTo>
                    <a:pt x="87" y="1"/>
                  </a:moveTo>
                  <a:cubicBezTo>
                    <a:pt x="87" y="1"/>
                    <a:pt x="87" y="1"/>
                    <a:pt x="87" y="1"/>
                  </a:cubicBezTo>
                  <a:cubicBezTo>
                    <a:pt x="87" y="1"/>
                    <a:pt x="87" y="1"/>
                    <a:pt x="87" y="1"/>
                  </a:cubicBezTo>
                  <a:moveTo>
                    <a:pt x="85" y="0"/>
                  </a:moveTo>
                  <a:cubicBezTo>
                    <a:pt x="0" y="0"/>
                    <a:pt x="0" y="0"/>
                    <a:pt x="0" y="0"/>
                  </a:cubicBezTo>
                  <a:cubicBezTo>
                    <a:pt x="36" y="36"/>
                    <a:pt x="36" y="36"/>
                    <a:pt x="36" y="36"/>
                  </a:cubicBezTo>
                  <a:cubicBezTo>
                    <a:pt x="61" y="11"/>
                    <a:pt x="61" y="11"/>
                    <a:pt x="61" y="11"/>
                  </a:cubicBezTo>
                  <a:cubicBezTo>
                    <a:pt x="67" y="4"/>
                    <a:pt x="76" y="1"/>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0"/>
            <p:cNvSpPr>
              <a:spLocks noEditPoints="1"/>
            </p:cNvSpPr>
            <p:nvPr/>
          </p:nvSpPr>
          <p:spPr bwMode="auto">
            <a:xfrm>
              <a:off x="5851525" y="4613275"/>
              <a:ext cx="19050" cy="42862"/>
            </a:xfrm>
            <a:custGeom>
              <a:avLst/>
              <a:gdLst>
                <a:gd name="T0" fmla="*/ 8 w 11"/>
                <a:gd name="T1" fmla="*/ 13 h 25"/>
                <a:gd name="T2" fmla="*/ 8 w 11"/>
                <a:gd name="T3" fmla="*/ 13 h 25"/>
                <a:gd name="T4" fmla="*/ 8 w 11"/>
                <a:gd name="T5" fmla="*/ 13 h 25"/>
                <a:gd name="T6" fmla="*/ 8 w 11"/>
                <a:gd name="T7" fmla="*/ 13 h 25"/>
                <a:gd name="T8" fmla="*/ 8 w 11"/>
                <a:gd name="T9" fmla="*/ 14 h 25"/>
                <a:gd name="T10" fmla="*/ 8 w 11"/>
                <a:gd name="T11" fmla="*/ 14 h 25"/>
                <a:gd name="T12" fmla="*/ 2 w 11"/>
                <a:gd name="T13" fmla="*/ 23 h 25"/>
                <a:gd name="T14" fmla="*/ 2 w 11"/>
                <a:gd name="T15" fmla="*/ 23 h 25"/>
                <a:gd name="T16" fmla="*/ 2 w 11"/>
                <a:gd name="T17" fmla="*/ 23 h 25"/>
                <a:gd name="T18" fmla="*/ 0 w 11"/>
                <a:gd name="T19" fmla="*/ 25 h 25"/>
                <a:gd name="T20" fmla="*/ 0 w 11"/>
                <a:gd name="T21" fmla="*/ 25 h 25"/>
                <a:gd name="T22" fmla="*/ 1 w 11"/>
                <a:gd name="T23" fmla="*/ 25 h 25"/>
                <a:gd name="T24" fmla="*/ 8 w 11"/>
                <a:gd name="T25" fmla="*/ 13 h 25"/>
                <a:gd name="T26" fmla="*/ 8 w 11"/>
                <a:gd name="T27" fmla="*/ 13 h 25"/>
                <a:gd name="T28" fmla="*/ 8 w 11"/>
                <a:gd name="T29" fmla="*/ 13 h 25"/>
                <a:gd name="T30" fmla="*/ 8 w 11"/>
                <a:gd name="T31" fmla="*/ 13 h 25"/>
                <a:gd name="T32" fmla="*/ 9 w 11"/>
                <a:gd name="T33" fmla="*/ 13 h 25"/>
                <a:gd name="T34" fmla="*/ 8 w 11"/>
                <a:gd name="T35" fmla="*/ 13 h 25"/>
                <a:gd name="T36" fmla="*/ 9 w 11"/>
                <a:gd name="T37" fmla="*/ 13 h 25"/>
                <a:gd name="T38" fmla="*/ 11 w 11"/>
                <a:gd name="T39" fmla="*/ 2 h 25"/>
                <a:gd name="T40" fmla="*/ 11 w 11"/>
                <a:gd name="T41" fmla="*/ 2 h 25"/>
                <a:gd name="T42" fmla="*/ 11 w 11"/>
                <a:gd name="T43" fmla="*/ 2 h 25"/>
                <a:gd name="T44" fmla="*/ 11 w 11"/>
                <a:gd name="T45" fmla="*/ 2 h 25"/>
                <a:gd name="T46" fmla="*/ 11 w 11"/>
                <a:gd name="T47" fmla="*/ 2 h 25"/>
                <a:gd name="T48" fmla="*/ 11 w 11"/>
                <a:gd name="T49" fmla="*/ 2 h 25"/>
                <a:gd name="T50" fmla="*/ 11 w 11"/>
                <a:gd name="T51" fmla="*/ 2 h 25"/>
                <a:gd name="T52" fmla="*/ 11 w 11"/>
                <a:gd name="T53" fmla="*/ 2 h 25"/>
                <a:gd name="T54" fmla="*/ 11 w 11"/>
                <a:gd name="T55" fmla="*/ 2 h 25"/>
                <a:gd name="T56" fmla="*/ 11 w 11"/>
                <a:gd name="T57" fmla="*/ 2 h 25"/>
                <a:gd name="T58" fmla="*/ 11 w 11"/>
                <a:gd name="T59" fmla="*/ 0 h 25"/>
                <a:gd name="T60" fmla="*/ 11 w 11"/>
                <a:gd name="T61" fmla="*/ 2 h 25"/>
                <a:gd name="T62" fmla="*/ 11 w 11"/>
                <a:gd name="T63" fmla="*/ 2 h 25"/>
                <a:gd name="T64" fmla="*/ 11 w 11"/>
                <a:gd name="T6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25">
                  <a:moveTo>
                    <a:pt x="8" y="13"/>
                  </a:moveTo>
                  <a:cubicBezTo>
                    <a:pt x="8" y="13"/>
                    <a:pt x="8" y="13"/>
                    <a:pt x="8" y="13"/>
                  </a:cubicBezTo>
                  <a:cubicBezTo>
                    <a:pt x="8" y="13"/>
                    <a:pt x="8" y="13"/>
                    <a:pt x="8" y="13"/>
                  </a:cubicBezTo>
                  <a:cubicBezTo>
                    <a:pt x="8" y="13"/>
                    <a:pt x="8" y="13"/>
                    <a:pt x="8" y="13"/>
                  </a:cubicBezTo>
                  <a:cubicBezTo>
                    <a:pt x="8" y="13"/>
                    <a:pt x="8" y="14"/>
                    <a:pt x="8" y="14"/>
                  </a:cubicBezTo>
                  <a:cubicBezTo>
                    <a:pt x="8" y="14"/>
                    <a:pt x="8" y="14"/>
                    <a:pt x="8" y="14"/>
                  </a:cubicBezTo>
                  <a:cubicBezTo>
                    <a:pt x="7" y="17"/>
                    <a:pt x="5" y="20"/>
                    <a:pt x="2" y="23"/>
                  </a:cubicBezTo>
                  <a:cubicBezTo>
                    <a:pt x="2" y="23"/>
                    <a:pt x="2" y="23"/>
                    <a:pt x="2" y="23"/>
                  </a:cubicBezTo>
                  <a:cubicBezTo>
                    <a:pt x="2" y="23"/>
                    <a:pt x="2" y="23"/>
                    <a:pt x="2" y="23"/>
                  </a:cubicBezTo>
                  <a:cubicBezTo>
                    <a:pt x="2" y="24"/>
                    <a:pt x="1" y="24"/>
                    <a:pt x="0" y="25"/>
                  </a:cubicBezTo>
                  <a:cubicBezTo>
                    <a:pt x="0" y="25"/>
                    <a:pt x="0" y="25"/>
                    <a:pt x="0" y="25"/>
                  </a:cubicBezTo>
                  <a:cubicBezTo>
                    <a:pt x="0" y="25"/>
                    <a:pt x="0" y="25"/>
                    <a:pt x="1" y="25"/>
                  </a:cubicBezTo>
                  <a:cubicBezTo>
                    <a:pt x="4" y="21"/>
                    <a:pt x="7" y="17"/>
                    <a:pt x="8" y="13"/>
                  </a:cubicBezTo>
                  <a:moveTo>
                    <a:pt x="8" y="13"/>
                  </a:moveTo>
                  <a:cubicBezTo>
                    <a:pt x="8" y="13"/>
                    <a:pt x="8" y="13"/>
                    <a:pt x="8" y="13"/>
                  </a:cubicBezTo>
                  <a:cubicBezTo>
                    <a:pt x="8" y="13"/>
                    <a:pt x="8" y="13"/>
                    <a:pt x="8" y="13"/>
                  </a:cubicBezTo>
                  <a:moveTo>
                    <a:pt x="9" y="13"/>
                  </a:moveTo>
                  <a:cubicBezTo>
                    <a:pt x="9" y="13"/>
                    <a:pt x="9" y="13"/>
                    <a:pt x="8" y="13"/>
                  </a:cubicBezTo>
                  <a:cubicBezTo>
                    <a:pt x="9" y="13"/>
                    <a:pt x="9" y="13"/>
                    <a:pt x="9" y="13"/>
                  </a:cubicBezTo>
                  <a:moveTo>
                    <a:pt x="11" y="2"/>
                  </a:moveTo>
                  <a:cubicBezTo>
                    <a:pt x="11" y="2"/>
                    <a:pt x="11" y="2"/>
                    <a:pt x="11" y="2"/>
                  </a:cubicBezTo>
                  <a:cubicBezTo>
                    <a:pt x="11" y="2"/>
                    <a:pt x="11" y="2"/>
                    <a:pt x="11" y="2"/>
                  </a:cubicBezTo>
                  <a:cubicBezTo>
                    <a:pt x="11" y="2"/>
                    <a:pt x="11" y="2"/>
                    <a:pt x="11" y="2"/>
                  </a:cubicBezTo>
                  <a:cubicBezTo>
                    <a:pt x="11" y="2"/>
                    <a:pt x="11" y="2"/>
                    <a:pt x="11" y="2"/>
                  </a:cubicBezTo>
                  <a:moveTo>
                    <a:pt x="11" y="2"/>
                  </a:moveTo>
                  <a:cubicBezTo>
                    <a:pt x="11" y="2"/>
                    <a:pt x="11" y="2"/>
                    <a:pt x="11" y="2"/>
                  </a:cubicBezTo>
                  <a:cubicBezTo>
                    <a:pt x="11" y="2"/>
                    <a:pt x="11" y="2"/>
                    <a:pt x="11" y="2"/>
                  </a:cubicBezTo>
                  <a:cubicBezTo>
                    <a:pt x="11" y="2"/>
                    <a:pt x="11" y="2"/>
                    <a:pt x="11" y="2"/>
                  </a:cubicBezTo>
                  <a:cubicBezTo>
                    <a:pt x="11" y="2"/>
                    <a:pt x="11" y="2"/>
                    <a:pt x="11" y="2"/>
                  </a:cubicBezTo>
                  <a:moveTo>
                    <a:pt x="11" y="0"/>
                  </a:moveTo>
                  <a:cubicBezTo>
                    <a:pt x="11" y="0"/>
                    <a:pt x="11" y="1"/>
                    <a:pt x="11" y="2"/>
                  </a:cubicBezTo>
                  <a:cubicBezTo>
                    <a:pt x="11" y="2"/>
                    <a:pt x="11" y="2"/>
                    <a:pt x="11" y="2"/>
                  </a:cubicBezTo>
                  <a:cubicBezTo>
                    <a:pt x="11" y="1"/>
                    <a:pt x="11" y="0"/>
                    <a:pt x="11"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1"/>
            <p:cNvSpPr>
              <a:spLocks noEditPoints="1"/>
            </p:cNvSpPr>
            <p:nvPr/>
          </p:nvSpPr>
          <p:spPr bwMode="auto">
            <a:xfrm>
              <a:off x="5851525" y="4616450"/>
              <a:ext cx="19050" cy="39687"/>
            </a:xfrm>
            <a:custGeom>
              <a:avLst/>
              <a:gdLst>
                <a:gd name="T0" fmla="*/ 2 w 11"/>
                <a:gd name="T1" fmla="*/ 21 h 23"/>
                <a:gd name="T2" fmla="*/ 1 w 11"/>
                <a:gd name="T3" fmla="*/ 23 h 23"/>
                <a:gd name="T4" fmla="*/ 0 w 11"/>
                <a:gd name="T5" fmla="*/ 23 h 23"/>
                <a:gd name="T6" fmla="*/ 2 w 11"/>
                <a:gd name="T7" fmla="*/ 21 h 23"/>
                <a:gd name="T8" fmla="*/ 2 w 11"/>
                <a:gd name="T9" fmla="*/ 21 h 23"/>
                <a:gd name="T10" fmla="*/ 2 w 11"/>
                <a:gd name="T11" fmla="*/ 21 h 23"/>
                <a:gd name="T12" fmla="*/ 2 w 11"/>
                <a:gd name="T13" fmla="*/ 21 h 23"/>
                <a:gd name="T14" fmla="*/ 8 w 11"/>
                <a:gd name="T15" fmla="*/ 12 h 23"/>
                <a:gd name="T16" fmla="*/ 8 w 11"/>
                <a:gd name="T17" fmla="*/ 12 h 23"/>
                <a:gd name="T18" fmla="*/ 8 w 11"/>
                <a:gd name="T19" fmla="*/ 12 h 23"/>
                <a:gd name="T20" fmla="*/ 8 w 11"/>
                <a:gd name="T21" fmla="*/ 11 h 23"/>
                <a:gd name="T22" fmla="*/ 8 w 11"/>
                <a:gd name="T23" fmla="*/ 11 h 23"/>
                <a:gd name="T24" fmla="*/ 8 w 11"/>
                <a:gd name="T25" fmla="*/ 11 h 23"/>
                <a:gd name="T26" fmla="*/ 11 w 11"/>
                <a:gd name="T27" fmla="*/ 0 h 23"/>
                <a:gd name="T28" fmla="*/ 8 w 11"/>
                <a:gd name="T29" fmla="*/ 11 h 23"/>
                <a:gd name="T30" fmla="*/ 8 w 11"/>
                <a:gd name="T31" fmla="*/ 11 h 23"/>
                <a:gd name="T32" fmla="*/ 8 w 11"/>
                <a:gd name="T33" fmla="*/ 11 h 23"/>
                <a:gd name="T34" fmla="*/ 8 w 11"/>
                <a:gd name="T35" fmla="*/ 11 h 23"/>
                <a:gd name="T36" fmla="*/ 8 w 11"/>
                <a:gd name="T37" fmla="*/ 11 h 23"/>
                <a:gd name="T38" fmla="*/ 9 w 11"/>
                <a:gd name="T39" fmla="*/ 11 h 23"/>
                <a:gd name="T40" fmla="*/ 11 w 11"/>
                <a:gd name="T41" fmla="*/ 0 h 23"/>
                <a:gd name="T42" fmla="*/ 11 w 11"/>
                <a:gd name="T43" fmla="*/ 0 h 23"/>
                <a:gd name="T44" fmla="*/ 11 w 11"/>
                <a:gd name="T45" fmla="*/ 0 h 23"/>
                <a:gd name="T46" fmla="*/ 11 w 11"/>
                <a:gd name="T47" fmla="*/ 0 h 23"/>
                <a:gd name="T48" fmla="*/ 11 w 11"/>
                <a:gd name="T49" fmla="*/ 0 h 23"/>
                <a:gd name="T50" fmla="*/ 11 w 11"/>
                <a:gd name="T51" fmla="*/ 0 h 23"/>
                <a:gd name="T52" fmla="*/ 11 w 11"/>
                <a:gd name="T53" fmla="*/ 0 h 23"/>
                <a:gd name="T54" fmla="*/ 11 w 11"/>
                <a:gd name="T55" fmla="*/ 0 h 23"/>
                <a:gd name="T56" fmla="*/ 11 w 11"/>
                <a:gd name="T57" fmla="*/ 0 h 23"/>
                <a:gd name="T58" fmla="*/ 11 w 11"/>
                <a:gd name="T59" fmla="*/ 0 h 23"/>
                <a:gd name="T60" fmla="*/ 11 w 11"/>
                <a:gd name="T61" fmla="*/ 0 h 23"/>
                <a:gd name="T62" fmla="*/ 11 w 11"/>
                <a:gd name="T6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 h="23">
                  <a:moveTo>
                    <a:pt x="2" y="21"/>
                  </a:moveTo>
                  <a:cubicBezTo>
                    <a:pt x="2" y="22"/>
                    <a:pt x="1" y="22"/>
                    <a:pt x="1" y="23"/>
                  </a:cubicBezTo>
                  <a:cubicBezTo>
                    <a:pt x="0" y="23"/>
                    <a:pt x="0" y="23"/>
                    <a:pt x="0" y="23"/>
                  </a:cubicBezTo>
                  <a:cubicBezTo>
                    <a:pt x="1" y="22"/>
                    <a:pt x="2" y="22"/>
                    <a:pt x="2" y="21"/>
                  </a:cubicBezTo>
                  <a:moveTo>
                    <a:pt x="2" y="21"/>
                  </a:moveTo>
                  <a:cubicBezTo>
                    <a:pt x="2" y="21"/>
                    <a:pt x="2" y="21"/>
                    <a:pt x="2" y="21"/>
                  </a:cubicBezTo>
                  <a:cubicBezTo>
                    <a:pt x="2" y="21"/>
                    <a:pt x="2" y="21"/>
                    <a:pt x="2" y="21"/>
                  </a:cubicBezTo>
                  <a:moveTo>
                    <a:pt x="8" y="12"/>
                  </a:moveTo>
                  <a:cubicBezTo>
                    <a:pt x="8" y="12"/>
                    <a:pt x="8" y="12"/>
                    <a:pt x="8" y="12"/>
                  </a:cubicBezTo>
                  <a:cubicBezTo>
                    <a:pt x="8" y="12"/>
                    <a:pt x="8" y="12"/>
                    <a:pt x="8" y="12"/>
                  </a:cubicBezTo>
                  <a:moveTo>
                    <a:pt x="8" y="11"/>
                  </a:moveTo>
                  <a:cubicBezTo>
                    <a:pt x="8" y="11"/>
                    <a:pt x="8" y="11"/>
                    <a:pt x="8" y="11"/>
                  </a:cubicBezTo>
                  <a:cubicBezTo>
                    <a:pt x="8" y="11"/>
                    <a:pt x="8" y="11"/>
                    <a:pt x="8" y="11"/>
                  </a:cubicBezTo>
                  <a:moveTo>
                    <a:pt x="11" y="0"/>
                  </a:moveTo>
                  <a:cubicBezTo>
                    <a:pt x="11" y="4"/>
                    <a:pt x="10" y="8"/>
                    <a:pt x="8" y="11"/>
                  </a:cubicBez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10" y="7"/>
                    <a:pt x="11" y="4"/>
                    <a:pt x="11" y="0"/>
                  </a:cubicBezTo>
                  <a:cubicBezTo>
                    <a:pt x="11" y="0"/>
                    <a:pt x="11" y="0"/>
                    <a:pt x="11" y="0"/>
                  </a:cubicBezTo>
                  <a:moveTo>
                    <a:pt x="11" y="0"/>
                  </a:moveTo>
                  <a:cubicBezTo>
                    <a:pt x="11" y="0"/>
                    <a:pt x="11" y="0"/>
                    <a:pt x="11" y="0"/>
                  </a:cubicBezTo>
                  <a:cubicBezTo>
                    <a:pt x="11" y="0"/>
                    <a:pt x="11" y="0"/>
                    <a:pt x="11" y="0"/>
                  </a:cubicBezTo>
                  <a:cubicBezTo>
                    <a:pt x="11" y="0"/>
                    <a:pt x="11" y="0"/>
                    <a:pt x="11" y="0"/>
                  </a:cubicBezTo>
                  <a:cubicBezTo>
                    <a:pt x="11" y="0"/>
                    <a:pt x="11" y="0"/>
                    <a:pt x="11" y="0"/>
                  </a:cubicBezTo>
                  <a:moveTo>
                    <a:pt x="11" y="0"/>
                  </a:moveTo>
                  <a:cubicBezTo>
                    <a:pt x="11" y="0"/>
                    <a:pt x="11" y="0"/>
                    <a:pt x="11" y="0"/>
                  </a:cubicBezTo>
                  <a:cubicBezTo>
                    <a:pt x="11" y="0"/>
                    <a:pt x="11" y="0"/>
                    <a:pt x="11" y="0"/>
                  </a:cubicBezTo>
                  <a:cubicBezTo>
                    <a:pt x="11" y="0"/>
                    <a:pt x="11" y="0"/>
                    <a:pt x="11" y="0"/>
                  </a:cubicBezTo>
                  <a:cubicBezTo>
                    <a:pt x="11" y="0"/>
                    <a:pt x="11" y="0"/>
                    <a:pt x="11"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p:cNvSpPr>
              <a:spLocks noEditPoints="1"/>
            </p:cNvSpPr>
            <p:nvPr/>
          </p:nvSpPr>
          <p:spPr bwMode="auto">
            <a:xfrm>
              <a:off x="5853113" y="4570412"/>
              <a:ext cx="17463" cy="42862"/>
            </a:xfrm>
            <a:custGeom>
              <a:avLst/>
              <a:gdLst>
                <a:gd name="T0" fmla="*/ 10 w 10"/>
                <a:gd name="T1" fmla="*/ 22 h 24"/>
                <a:gd name="T2" fmla="*/ 10 w 10"/>
                <a:gd name="T3" fmla="*/ 22 h 24"/>
                <a:gd name="T4" fmla="*/ 10 w 10"/>
                <a:gd name="T5" fmla="*/ 22 h 24"/>
                <a:gd name="T6" fmla="*/ 10 w 10"/>
                <a:gd name="T7" fmla="*/ 22 h 24"/>
                <a:gd name="T8" fmla="*/ 10 w 10"/>
                <a:gd name="T9" fmla="*/ 24 h 24"/>
                <a:gd name="T10" fmla="*/ 10 w 10"/>
                <a:gd name="T11" fmla="*/ 22 h 24"/>
                <a:gd name="T12" fmla="*/ 10 w 10"/>
                <a:gd name="T13" fmla="*/ 21 h 24"/>
                <a:gd name="T14" fmla="*/ 10 w 10"/>
                <a:gd name="T15" fmla="*/ 21 h 24"/>
                <a:gd name="T16" fmla="*/ 10 w 10"/>
                <a:gd name="T17" fmla="*/ 22 h 24"/>
                <a:gd name="T18" fmla="*/ 10 w 10"/>
                <a:gd name="T19" fmla="*/ 22 h 24"/>
                <a:gd name="T20" fmla="*/ 10 w 10"/>
                <a:gd name="T21" fmla="*/ 21 h 24"/>
                <a:gd name="T22" fmla="*/ 10 w 10"/>
                <a:gd name="T23" fmla="*/ 21 h 24"/>
                <a:gd name="T24" fmla="*/ 10 w 10"/>
                <a:gd name="T25" fmla="*/ 21 h 24"/>
                <a:gd name="T26" fmla="*/ 10 w 10"/>
                <a:gd name="T27" fmla="*/ 21 h 24"/>
                <a:gd name="T28" fmla="*/ 8 w 10"/>
                <a:gd name="T29" fmla="*/ 12 h 24"/>
                <a:gd name="T30" fmla="*/ 8 w 10"/>
                <a:gd name="T31" fmla="*/ 12 h 24"/>
                <a:gd name="T32" fmla="*/ 8 w 10"/>
                <a:gd name="T33" fmla="*/ 12 h 24"/>
                <a:gd name="T34" fmla="*/ 8 w 10"/>
                <a:gd name="T35" fmla="*/ 12 h 24"/>
                <a:gd name="T36" fmla="*/ 8 w 10"/>
                <a:gd name="T37" fmla="*/ 12 h 24"/>
                <a:gd name="T38" fmla="*/ 8 w 10"/>
                <a:gd name="T39" fmla="*/ 11 h 24"/>
                <a:gd name="T40" fmla="*/ 8 w 10"/>
                <a:gd name="T41" fmla="*/ 11 h 24"/>
                <a:gd name="T42" fmla="*/ 8 w 10"/>
                <a:gd name="T43" fmla="*/ 11 h 24"/>
                <a:gd name="T44" fmla="*/ 8 w 10"/>
                <a:gd name="T45" fmla="*/ 11 h 24"/>
                <a:gd name="T46" fmla="*/ 8 w 10"/>
                <a:gd name="T47" fmla="*/ 11 h 24"/>
                <a:gd name="T48" fmla="*/ 0 w 10"/>
                <a:gd name="T49" fmla="*/ 0 h 24"/>
                <a:gd name="T50" fmla="*/ 0 w 10"/>
                <a:gd name="T51" fmla="*/ 0 h 24"/>
                <a:gd name="T52" fmla="*/ 8 w 10"/>
                <a:gd name="T53" fmla="*/ 11 h 24"/>
                <a:gd name="T54" fmla="*/ 8 w 10"/>
                <a:gd name="T55" fmla="*/ 11 h 24"/>
                <a:gd name="T56" fmla="*/ 0 w 10"/>
                <a:gd name="T5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24">
                  <a:moveTo>
                    <a:pt x="10" y="22"/>
                  </a:moveTo>
                  <a:cubicBezTo>
                    <a:pt x="10" y="22"/>
                    <a:pt x="10" y="22"/>
                    <a:pt x="10" y="22"/>
                  </a:cubicBezTo>
                  <a:cubicBezTo>
                    <a:pt x="10" y="22"/>
                    <a:pt x="10" y="22"/>
                    <a:pt x="10" y="22"/>
                  </a:cubicBezTo>
                  <a:cubicBezTo>
                    <a:pt x="10" y="22"/>
                    <a:pt x="10" y="22"/>
                    <a:pt x="10" y="22"/>
                  </a:cubicBezTo>
                  <a:cubicBezTo>
                    <a:pt x="10" y="22"/>
                    <a:pt x="10" y="23"/>
                    <a:pt x="10" y="24"/>
                  </a:cubicBezTo>
                  <a:cubicBezTo>
                    <a:pt x="10" y="23"/>
                    <a:pt x="10" y="22"/>
                    <a:pt x="10" y="22"/>
                  </a:cubicBezTo>
                  <a:moveTo>
                    <a:pt x="10" y="21"/>
                  </a:moveTo>
                  <a:cubicBezTo>
                    <a:pt x="10" y="21"/>
                    <a:pt x="10" y="21"/>
                    <a:pt x="10" y="21"/>
                  </a:cubicBezTo>
                  <a:cubicBezTo>
                    <a:pt x="10" y="21"/>
                    <a:pt x="10" y="21"/>
                    <a:pt x="10" y="22"/>
                  </a:cubicBezTo>
                  <a:cubicBezTo>
                    <a:pt x="10" y="22"/>
                    <a:pt x="10" y="22"/>
                    <a:pt x="10" y="22"/>
                  </a:cubicBezTo>
                  <a:cubicBezTo>
                    <a:pt x="10" y="21"/>
                    <a:pt x="10" y="21"/>
                    <a:pt x="10" y="21"/>
                  </a:cubicBezTo>
                  <a:moveTo>
                    <a:pt x="10" y="21"/>
                  </a:moveTo>
                  <a:cubicBezTo>
                    <a:pt x="10" y="21"/>
                    <a:pt x="10" y="21"/>
                    <a:pt x="10" y="21"/>
                  </a:cubicBezTo>
                  <a:cubicBezTo>
                    <a:pt x="10" y="21"/>
                    <a:pt x="10" y="21"/>
                    <a:pt x="10" y="21"/>
                  </a:cubicBezTo>
                  <a:moveTo>
                    <a:pt x="8" y="12"/>
                  </a:moveTo>
                  <a:cubicBezTo>
                    <a:pt x="8" y="12"/>
                    <a:pt x="8" y="12"/>
                    <a:pt x="8" y="12"/>
                  </a:cubicBezTo>
                  <a:cubicBezTo>
                    <a:pt x="8" y="12"/>
                    <a:pt x="8" y="12"/>
                    <a:pt x="8" y="12"/>
                  </a:cubicBezTo>
                  <a:cubicBezTo>
                    <a:pt x="8" y="12"/>
                    <a:pt x="8" y="12"/>
                    <a:pt x="8" y="12"/>
                  </a:cubicBezTo>
                  <a:cubicBezTo>
                    <a:pt x="8" y="12"/>
                    <a:pt x="8" y="12"/>
                    <a:pt x="8" y="12"/>
                  </a:cubicBezTo>
                  <a:moveTo>
                    <a:pt x="8" y="11"/>
                  </a:moveTo>
                  <a:cubicBezTo>
                    <a:pt x="8" y="11"/>
                    <a:pt x="8" y="11"/>
                    <a:pt x="8" y="11"/>
                  </a:cubicBezTo>
                  <a:cubicBezTo>
                    <a:pt x="8" y="11"/>
                    <a:pt x="8" y="11"/>
                    <a:pt x="8" y="11"/>
                  </a:cubicBezTo>
                  <a:cubicBezTo>
                    <a:pt x="8" y="11"/>
                    <a:pt x="8" y="11"/>
                    <a:pt x="8" y="11"/>
                  </a:cubicBezTo>
                  <a:cubicBezTo>
                    <a:pt x="8" y="11"/>
                    <a:pt x="8" y="11"/>
                    <a:pt x="8" y="11"/>
                  </a:cubicBezTo>
                  <a:moveTo>
                    <a:pt x="0" y="0"/>
                  </a:moveTo>
                  <a:cubicBezTo>
                    <a:pt x="0" y="0"/>
                    <a:pt x="0" y="0"/>
                    <a:pt x="0" y="0"/>
                  </a:cubicBezTo>
                  <a:cubicBezTo>
                    <a:pt x="4" y="3"/>
                    <a:pt x="6" y="7"/>
                    <a:pt x="8" y="11"/>
                  </a:cubicBezTo>
                  <a:cubicBezTo>
                    <a:pt x="8" y="11"/>
                    <a:pt x="8" y="11"/>
                    <a:pt x="8" y="11"/>
                  </a:cubicBezTo>
                  <a:cubicBezTo>
                    <a:pt x="6" y="7"/>
                    <a:pt x="4" y="3"/>
                    <a:pt x="0"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3"/>
            <p:cNvSpPr>
              <a:spLocks noEditPoints="1"/>
            </p:cNvSpPr>
            <p:nvPr/>
          </p:nvSpPr>
          <p:spPr bwMode="auto">
            <a:xfrm>
              <a:off x="5867400" y="4589462"/>
              <a:ext cx="3175" cy="19050"/>
            </a:xfrm>
            <a:custGeom>
              <a:avLst/>
              <a:gdLst>
                <a:gd name="T0" fmla="*/ 2 w 2"/>
                <a:gd name="T1" fmla="*/ 11 h 11"/>
                <a:gd name="T2" fmla="*/ 2 w 2"/>
                <a:gd name="T3" fmla="*/ 11 h 11"/>
                <a:gd name="T4" fmla="*/ 2 w 2"/>
                <a:gd name="T5" fmla="*/ 11 h 11"/>
                <a:gd name="T6" fmla="*/ 2 w 2"/>
                <a:gd name="T7" fmla="*/ 11 h 11"/>
                <a:gd name="T8" fmla="*/ 2 w 2"/>
                <a:gd name="T9" fmla="*/ 11 h 11"/>
                <a:gd name="T10" fmla="*/ 2 w 2"/>
                <a:gd name="T11" fmla="*/ 11 h 11"/>
                <a:gd name="T12" fmla="*/ 2 w 2"/>
                <a:gd name="T13" fmla="*/ 11 h 11"/>
                <a:gd name="T14" fmla="*/ 2 w 2"/>
                <a:gd name="T15" fmla="*/ 11 h 11"/>
                <a:gd name="T16" fmla="*/ 0 w 2"/>
                <a:gd name="T17" fmla="*/ 1 h 11"/>
                <a:gd name="T18" fmla="*/ 2 w 2"/>
                <a:gd name="T19" fmla="*/ 10 h 11"/>
                <a:gd name="T20" fmla="*/ 2 w 2"/>
                <a:gd name="T21" fmla="*/ 10 h 11"/>
                <a:gd name="T22" fmla="*/ 2 w 2"/>
                <a:gd name="T23" fmla="*/ 10 h 11"/>
                <a:gd name="T24" fmla="*/ 2 w 2"/>
                <a:gd name="T25" fmla="*/ 10 h 11"/>
                <a:gd name="T26" fmla="*/ 0 w 2"/>
                <a:gd name="T27" fmla="*/ 1 h 11"/>
                <a:gd name="T28" fmla="*/ 0 w 2"/>
                <a:gd name="T29" fmla="*/ 1 h 11"/>
                <a:gd name="T30" fmla="*/ 0 w 2"/>
                <a:gd name="T31" fmla="*/ 0 h 11"/>
                <a:gd name="T32" fmla="*/ 0 w 2"/>
                <a:gd name="T33" fmla="*/ 1 h 11"/>
                <a:gd name="T34" fmla="*/ 0 w 2"/>
                <a:gd name="T35" fmla="*/ 1 h 11"/>
                <a:gd name="T36" fmla="*/ 0 w 2"/>
                <a:gd name="T37" fmla="*/ 0 h 11"/>
                <a:gd name="T38" fmla="*/ 0 w 2"/>
                <a:gd name="T39" fmla="*/ 0 h 11"/>
                <a:gd name="T40" fmla="*/ 0 w 2"/>
                <a:gd name="T41" fmla="*/ 0 h 11"/>
                <a:gd name="T42" fmla="*/ 0 w 2"/>
                <a:gd name="T43" fmla="*/ 0 h 11"/>
                <a:gd name="T44" fmla="*/ 0 w 2"/>
                <a:gd name="T45" fmla="*/ 0 h 11"/>
                <a:gd name="T46" fmla="*/ 0 w 2"/>
                <a:gd name="T47" fmla="*/ 0 h 11"/>
                <a:gd name="T48" fmla="*/ 0 w 2"/>
                <a:gd name="T4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1">
                  <a:moveTo>
                    <a:pt x="2" y="11"/>
                  </a:moveTo>
                  <a:cubicBezTo>
                    <a:pt x="2" y="11"/>
                    <a:pt x="2" y="11"/>
                    <a:pt x="2" y="11"/>
                  </a:cubicBezTo>
                  <a:cubicBezTo>
                    <a:pt x="2" y="11"/>
                    <a:pt x="2" y="11"/>
                    <a:pt x="2" y="11"/>
                  </a:cubicBezTo>
                  <a:moveTo>
                    <a:pt x="2" y="11"/>
                  </a:moveTo>
                  <a:cubicBezTo>
                    <a:pt x="2" y="11"/>
                    <a:pt x="2" y="11"/>
                    <a:pt x="2" y="11"/>
                  </a:cubicBezTo>
                  <a:cubicBezTo>
                    <a:pt x="2" y="11"/>
                    <a:pt x="2" y="11"/>
                    <a:pt x="2" y="11"/>
                  </a:cubicBezTo>
                  <a:cubicBezTo>
                    <a:pt x="2" y="11"/>
                    <a:pt x="2" y="11"/>
                    <a:pt x="2" y="11"/>
                  </a:cubicBezTo>
                  <a:cubicBezTo>
                    <a:pt x="2" y="11"/>
                    <a:pt x="2" y="11"/>
                    <a:pt x="2" y="11"/>
                  </a:cubicBezTo>
                  <a:moveTo>
                    <a:pt x="0" y="1"/>
                  </a:moveTo>
                  <a:cubicBezTo>
                    <a:pt x="1" y="4"/>
                    <a:pt x="2" y="7"/>
                    <a:pt x="2" y="10"/>
                  </a:cubicBezTo>
                  <a:cubicBezTo>
                    <a:pt x="2" y="10"/>
                    <a:pt x="2" y="10"/>
                    <a:pt x="2" y="10"/>
                  </a:cubicBezTo>
                  <a:cubicBezTo>
                    <a:pt x="2" y="10"/>
                    <a:pt x="2" y="10"/>
                    <a:pt x="2" y="10"/>
                  </a:cubicBezTo>
                  <a:cubicBezTo>
                    <a:pt x="2" y="10"/>
                    <a:pt x="2" y="10"/>
                    <a:pt x="2" y="10"/>
                  </a:cubicBezTo>
                  <a:cubicBezTo>
                    <a:pt x="2" y="7"/>
                    <a:pt x="1" y="4"/>
                    <a:pt x="0" y="1"/>
                  </a:cubicBezTo>
                  <a:cubicBezTo>
                    <a:pt x="0" y="1"/>
                    <a:pt x="0" y="1"/>
                    <a:pt x="0" y="1"/>
                  </a:cubicBezTo>
                  <a:moveTo>
                    <a:pt x="0" y="0"/>
                  </a:moveTo>
                  <a:cubicBezTo>
                    <a:pt x="0" y="0"/>
                    <a:pt x="0" y="0"/>
                    <a:pt x="0" y="1"/>
                  </a:cubicBezTo>
                  <a:cubicBezTo>
                    <a:pt x="0" y="1"/>
                    <a:pt x="0" y="1"/>
                    <a:pt x="0" y="1"/>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4"/>
            <p:cNvSpPr>
              <a:spLocks/>
            </p:cNvSpPr>
            <p:nvPr/>
          </p:nvSpPr>
          <p:spPr bwMode="auto">
            <a:xfrm>
              <a:off x="5556250" y="4656137"/>
              <a:ext cx="295275" cy="203200"/>
            </a:xfrm>
            <a:custGeom>
              <a:avLst/>
              <a:gdLst>
                <a:gd name="T0" fmla="*/ 169 w 169"/>
                <a:gd name="T1" fmla="*/ 0 h 116"/>
                <a:gd name="T2" fmla="*/ 157 w 169"/>
                <a:gd name="T3" fmla="*/ 8 h 116"/>
                <a:gd name="T4" fmla="*/ 157 w 169"/>
                <a:gd name="T5" fmla="*/ 8 h 116"/>
                <a:gd name="T6" fmla="*/ 156 w 169"/>
                <a:gd name="T7" fmla="*/ 8 h 116"/>
                <a:gd name="T8" fmla="*/ 148 w 169"/>
                <a:gd name="T9" fmla="*/ 10 h 116"/>
                <a:gd name="T10" fmla="*/ 148 w 169"/>
                <a:gd name="T11" fmla="*/ 10 h 116"/>
                <a:gd name="T12" fmla="*/ 147 w 169"/>
                <a:gd name="T13" fmla="*/ 10 h 116"/>
                <a:gd name="T14" fmla="*/ 145 w 169"/>
                <a:gd name="T15" fmla="*/ 10 h 116"/>
                <a:gd name="T16" fmla="*/ 144 w 169"/>
                <a:gd name="T17" fmla="*/ 10 h 116"/>
                <a:gd name="T18" fmla="*/ 59 w 169"/>
                <a:gd name="T19" fmla="*/ 10 h 116"/>
                <a:gd name="T20" fmla="*/ 14 w 169"/>
                <a:gd name="T21" fmla="*/ 56 h 116"/>
                <a:gd name="T22" fmla="*/ 14 w 169"/>
                <a:gd name="T23" fmla="*/ 106 h 116"/>
                <a:gd name="T24" fmla="*/ 39 w 169"/>
                <a:gd name="T25" fmla="*/ 116 h 116"/>
                <a:gd name="T26" fmla="*/ 64 w 169"/>
                <a:gd name="T27" fmla="*/ 106 h 116"/>
                <a:gd name="T28" fmla="*/ 169 w 169"/>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6">
                  <a:moveTo>
                    <a:pt x="169" y="0"/>
                  </a:moveTo>
                  <a:cubicBezTo>
                    <a:pt x="166" y="4"/>
                    <a:pt x="161" y="6"/>
                    <a:pt x="157" y="8"/>
                  </a:cubicBezTo>
                  <a:cubicBezTo>
                    <a:pt x="157" y="8"/>
                    <a:pt x="157" y="8"/>
                    <a:pt x="157" y="8"/>
                  </a:cubicBezTo>
                  <a:cubicBezTo>
                    <a:pt x="156" y="8"/>
                    <a:pt x="156" y="8"/>
                    <a:pt x="156" y="8"/>
                  </a:cubicBezTo>
                  <a:cubicBezTo>
                    <a:pt x="154" y="9"/>
                    <a:pt x="151" y="10"/>
                    <a:pt x="148" y="10"/>
                  </a:cubicBezTo>
                  <a:cubicBezTo>
                    <a:pt x="148" y="10"/>
                    <a:pt x="148" y="10"/>
                    <a:pt x="148" y="10"/>
                  </a:cubicBezTo>
                  <a:cubicBezTo>
                    <a:pt x="148" y="10"/>
                    <a:pt x="148" y="10"/>
                    <a:pt x="147" y="10"/>
                  </a:cubicBezTo>
                  <a:cubicBezTo>
                    <a:pt x="147" y="10"/>
                    <a:pt x="146" y="10"/>
                    <a:pt x="145" y="10"/>
                  </a:cubicBezTo>
                  <a:cubicBezTo>
                    <a:pt x="145" y="10"/>
                    <a:pt x="144" y="10"/>
                    <a:pt x="144" y="10"/>
                  </a:cubicBezTo>
                  <a:cubicBezTo>
                    <a:pt x="59" y="10"/>
                    <a:pt x="59" y="10"/>
                    <a:pt x="59" y="10"/>
                  </a:cubicBezTo>
                  <a:cubicBezTo>
                    <a:pt x="14" y="56"/>
                    <a:pt x="14" y="56"/>
                    <a:pt x="14" y="56"/>
                  </a:cubicBezTo>
                  <a:cubicBezTo>
                    <a:pt x="0" y="70"/>
                    <a:pt x="0" y="92"/>
                    <a:pt x="14" y="106"/>
                  </a:cubicBezTo>
                  <a:cubicBezTo>
                    <a:pt x="21" y="113"/>
                    <a:pt x="30" y="116"/>
                    <a:pt x="39" y="116"/>
                  </a:cubicBezTo>
                  <a:cubicBezTo>
                    <a:pt x="48" y="116"/>
                    <a:pt x="57" y="113"/>
                    <a:pt x="64"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5"/>
            <p:cNvSpPr>
              <a:spLocks noEditPoints="1"/>
            </p:cNvSpPr>
            <p:nvPr/>
          </p:nvSpPr>
          <p:spPr bwMode="auto">
            <a:xfrm>
              <a:off x="5659438" y="4613275"/>
              <a:ext cx="171450" cy="60325"/>
            </a:xfrm>
            <a:custGeom>
              <a:avLst/>
              <a:gdLst>
                <a:gd name="T0" fmla="*/ 89 w 98"/>
                <a:gd name="T1" fmla="*/ 35 h 35"/>
                <a:gd name="T2" fmla="*/ 88 w 98"/>
                <a:gd name="T3" fmla="*/ 35 h 35"/>
                <a:gd name="T4" fmla="*/ 89 w 98"/>
                <a:gd name="T5" fmla="*/ 35 h 35"/>
                <a:gd name="T6" fmla="*/ 97 w 98"/>
                <a:gd name="T7" fmla="*/ 33 h 35"/>
                <a:gd name="T8" fmla="*/ 89 w 98"/>
                <a:gd name="T9" fmla="*/ 35 h 35"/>
                <a:gd name="T10" fmla="*/ 97 w 98"/>
                <a:gd name="T11" fmla="*/ 33 h 35"/>
                <a:gd name="T12" fmla="*/ 98 w 98"/>
                <a:gd name="T13" fmla="*/ 33 h 35"/>
                <a:gd name="T14" fmla="*/ 98 w 98"/>
                <a:gd name="T15" fmla="*/ 33 h 35"/>
                <a:gd name="T16" fmla="*/ 98 w 98"/>
                <a:gd name="T17" fmla="*/ 33 h 35"/>
                <a:gd name="T18" fmla="*/ 36 w 98"/>
                <a:gd name="T19" fmla="*/ 0 h 35"/>
                <a:gd name="T20" fmla="*/ 0 w 98"/>
                <a:gd name="T21" fmla="*/ 35 h 35"/>
                <a:gd name="T22" fmla="*/ 85 w 98"/>
                <a:gd name="T23" fmla="*/ 35 h 35"/>
                <a:gd name="T24" fmla="*/ 61 w 98"/>
                <a:gd name="T25" fmla="*/ 25 h 35"/>
                <a:gd name="T26" fmla="*/ 36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89" y="35"/>
                  </a:moveTo>
                  <a:cubicBezTo>
                    <a:pt x="89" y="35"/>
                    <a:pt x="89" y="35"/>
                    <a:pt x="88" y="35"/>
                  </a:cubicBezTo>
                  <a:cubicBezTo>
                    <a:pt x="89" y="35"/>
                    <a:pt x="89" y="35"/>
                    <a:pt x="89" y="35"/>
                  </a:cubicBezTo>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36" y="0"/>
                  </a:moveTo>
                  <a:cubicBezTo>
                    <a:pt x="0" y="35"/>
                    <a:pt x="0" y="35"/>
                    <a:pt x="0" y="35"/>
                  </a:cubicBezTo>
                  <a:cubicBezTo>
                    <a:pt x="85" y="35"/>
                    <a:pt x="85" y="35"/>
                    <a:pt x="85" y="35"/>
                  </a:cubicBezTo>
                  <a:cubicBezTo>
                    <a:pt x="76" y="35"/>
                    <a:pt x="67" y="32"/>
                    <a:pt x="61" y="25"/>
                  </a:cubicBezTo>
                  <a:cubicBezTo>
                    <a:pt x="36" y="0"/>
                    <a:pt x="36" y="0"/>
                    <a:pt x="36"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6"/>
            <p:cNvSpPr>
              <a:spLocks noEditPoints="1"/>
            </p:cNvSpPr>
            <p:nvPr/>
          </p:nvSpPr>
          <p:spPr bwMode="auto">
            <a:xfrm>
              <a:off x="5807075" y="4549775"/>
              <a:ext cx="63500" cy="123825"/>
            </a:xfrm>
            <a:custGeom>
              <a:avLst/>
              <a:gdLst>
                <a:gd name="T0" fmla="*/ 1 w 36"/>
                <a:gd name="T1" fmla="*/ 71 h 71"/>
                <a:gd name="T2" fmla="*/ 1 w 36"/>
                <a:gd name="T3" fmla="*/ 71 h 71"/>
                <a:gd name="T4" fmla="*/ 4 w 36"/>
                <a:gd name="T5" fmla="*/ 71 h 71"/>
                <a:gd name="T6" fmla="*/ 4 w 36"/>
                <a:gd name="T7" fmla="*/ 71 h 71"/>
                <a:gd name="T8" fmla="*/ 12 w 36"/>
                <a:gd name="T9" fmla="*/ 69 h 71"/>
                <a:gd name="T10" fmla="*/ 25 w 36"/>
                <a:gd name="T11" fmla="*/ 61 h 71"/>
                <a:gd name="T12" fmla="*/ 25 w 36"/>
                <a:gd name="T13" fmla="*/ 61 h 71"/>
                <a:gd name="T14" fmla="*/ 27 w 36"/>
                <a:gd name="T15" fmla="*/ 59 h 71"/>
                <a:gd name="T16" fmla="*/ 27 w 36"/>
                <a:gd name="T17" fmla="*/ 59 h 71"/>
                <a:gd name="T18" fmla="*/ 27 w 36"/>
                <a:gd name="T19" fmla="*/ 59 h 71"/>
                <a:gd name="T20" fmla="*/ 33 w 36"/>
                <a:gd name="T21" fmla="*/ 49 h 71"/>
                <a:gd name="T22" fmla="*/ 33 w 36"/>
                <a:gd name="T23" fmla="*/ 49 h 71"/>
                <a:gd name="T24" fmla="*/ 33 w 36"/>
                <a:gd name="T25" fmla="*/ 49 h 71"/>
                <a:gd name="T26" fmla="*/ 36 w 36"/>
                <a:gd name="T27" fmla="*/ 38 h 71"/>
                <a:gd name="T28" fmla="*/ 36 w 36"/>
                <a:gd name="T29" fmla="*/ 38 h 71"/>
                <a:gd name="T30" fmla="*/ 36 w 36"/>
                <a:gd name="T31" fmla="*/ 38 h 71"/>
                <a:gd name="T32" fmla="*/ 36 w 36"/>
                <a:gd name="T33" fmla="*/ 34 h 71"/>
                <a:gd name="T34" fmla="*/ 36 w 36"/>
                <a:gd name="T35" fmla="*/ 38 h 71"/>
                <a:gd name="T36" fmla="*/ 36 w 36"/>
                <a:gd name="T37" fmla="*/ 34 h 71"/>
                <a:gd name="T38" fmla="*/ 36 w 36"/>
                <a:gd name="T39" fmla="*/ 34 h 71"/>
                <a:gd name="T40" fmla="*/ 36 w 36"/>
                <a:gd name="T41" fmla="*/ 33 h 71"/>
                <a:gd name="T42" fmla="*/ 36 w 36"/>
                <a:gd name="T43" fmla="*/ 33 h 71"/>
                <a:gd name="T44" fmla="*/ 34 w 36"/>
                <a:gd name="T45" fmla="*/ 24 h 71"/>
                <a:gd name="T46" fmla="*/ 34 w 36"/>
                <a:gd name="T47" fmla="*/ 23 h 71"/>
                <a:gd name="T48" fmla="*/ 34 w 36"/>
                <a:gd name="T49" fmla="*/ 23 h 71"/>
                <a:gd name="T50" fmla="*/ 34 w 36"/>
                <a:gd name="T51" fmla="*/ 23 h 71"/>
                <a:gd name="T52" fmla="*/ 26 w 36"/>
                <a:gd name="T53" fmla="*/ 11 h 71"/>
                <a:gd name="T54" fmla="*/ 26 w 36"/>
                <a:gd name="T55" fmla="*/ 11 h 71"/>
                <a:gd name="T56" fmla="*/ 26 w 36"/>
                <a:gd name="T57" fmla="*/ 11 h 71"/>
                <a:gd name="T58" fmla="*/ 25 w 36"/>
                <a:gd name="T59" fmla="*/ 10 h 71"/>
                <a:gd name="T60" fmla="*/ 25 w 36"/>
                <a:gd name="T61" fmla="*/ 10 h 71"/>
                <a:gd name="T62" fmla="*/ 25 w 36"/>
                <a:gd name="T63" fmla="*/ 10 h 71"/>
                <a:gd name="T64" fmla="*/ 25 w 36"/>
                <a:gd name="T65" fmla="*/ 10 h 71"/>
                <a:gd name="T66" fmla="*/ 25 w 36"/>
                <a:gd name="T67" fmla="*/ 10 h 71"/>
                <a:gd name="T68" fmla="*/ 25 w 36"/>
                <a:gd name="T69" fmla="*/ 10 h 71"/>
                <a:gd name="T70" fmla="*/ 14 w 36"/>
                <a:gd name="T71" fmla="*/ 3 h 71"/>
                <a:gd name="T72" fmla="*/ 14 w 36"/>
                <a:gd name="T73" fmla="*/ 3 h 71"/>
                <a:gd name="T74" fmla="*/ 14 w 36"/>
                <a:gd name="T75" fmla="*/ 3 h 71"/>
                <a:gd name="T76" fmla="*/ 3 w 36"/>
                <a:gd name="T77" fmla="*/ 1 h 71"/>
                <a:gd name="T78" fmla="*/ 3 w 36"/>
                <a:gd name="T79" fmla="*/ 1 h 71"/>
                <a:gd name="T80" fmla="*/ 3 w 36"/>
                <a:gd name="T81" fmla="*/ 1 h 71"/>
                <a:gd name="T82" fmla="*/ 1 w 36"/>
                <a:gd name="T83" fmla="*/ 0 h 71"/>
                <a:gd name="T84" fmla="*/ 1 w 36"/>
                <a:gd name="T85" fmla="*/ 0 h 71"/>
                <a:gd name="T86" fmla="*/ 1 w 36"/>
                <a:gd name="T8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71">
                  <a:moveTo>
                    <a:pt x="3" y="71"/>
                  </a:moveTo>
                  <a:cubicBezTo>
                    <a:pt x="3" y="71"/>
                    <a:pt x="2" y="71"/>
                    <a:pt x="1" y="71"/>
                  </a:cubicBezTo>
                  <a:cubicBezTo>
                    <a:pt x="0" y="71"/>
                    <a:pt x="0" y="71"/>
                    <a:pt x="0" y="71"/>
                  </a:cubicBezTo>
                  <a:cubicBezTo>
                    <a:pt x="0" y="71"/>
                    <a:pt x="1" y="71"/>
                    <a:pt x="1" y="71"/>
                  </a:cubicBezTo>
                  <a:cubicBezTo>
                    <a:pt x="2" y="71"/>
                    <a:pt x="3" y="71"/>
                    <a:pt x="3" y="71"/>
                  </a:cubicBezTo>
                  <a:moveTo>
                    <a:pt x="4" y="71"/>
                  </a:moveTo>
                  <a:cubicBezTo>
                    <a:pt x="4" y="71"/>
                    <a:pt x="4" y="71"/>
                    <a:pt x="4" y="71"/>
                  </a:cubicBezTo>
                  <a:cubicBezTo>
                    <a:pt x="4" y="71"/>
                    <a:pt x="4" y="71"/>
                    <a:pt x="4" y="71"/>
                  </a:cubicBezTo>
                  <a:moveTo>
                    <a:pt x="13" y="69"/>
                  </a:moveTo>
                  <a:cubicBezTo>
                    <a:pt x="12" y="69"/>
                    <a:pt x="12" y="69"/>
                    <a:pt x="12" y="69"/>
                  </a:cubicBezTo>
                  <a:cubicBezTo>
                    <a:pt x="12" y="69"/>
                    <a:pt x="12" y="69"/>
                    <a:pt x="13" y="69"/>
                  </a:cubicBezTo>
                  <a:moveTo>
                    <a:pt x="25" y="61"/>
                  </a:moveTo>
                  <a:cubicBezTo>
                    <a:pt x="22" y="65"/>
                    <a:pt x="17" y="67"/>
                    <a:pt x="13" y="69"/>
                  </a:cubicBezTo>
                  <a:cubicBezTo>
                    <a:pt x="17" y="67"/>
                    <a:pt x="22" y="65"/>
                    <a:pt x="25" y="61"/>
                  </a:cubicBezTo>
                  <a:cubicBezTo>
                    <a:pt x="25" y="61"/>
                    <a:pt x="25" y="61"/>
                    <a:pt x="25" y="61"/>
                  </a:cubicBezTo>
                  <a:moveTo>
                    <a:pt x="27" y="59"/>
                  </a:moveTo>
                  <a:cubicBezTo>
                    <a:pt x="27" y="59"/>
                    <a:pt x="27" y="59"/>
                    <a:pt x="27" y="59"/>
                  </a:cubicBezTo>
                  <a:cubicBezTo>
                    <a:pt x="27" y="59"/>
                    <a:pt x="27" y="59"/>
                    <a:pt x="27" y="59"/>
                  </a:cubicBezTo>
                  <a:moveTo>
                    <a:pt x="33" y="50"/>
                  </a:moveTo>
                  <a:cubicBezTo>
                    <a:pt x="32" y="53"/>
                    <a:pt x="30" y="56"/>
                    <a:pt x="27" y="59"/>
                  </a:cubicBezTo>
                  <a:cubicBezTo>
                    <a:pt x="30" y="56"/>
                    <a:pt x="32" y="53"/>
                    <a:pt x="33" y="50"/>
                  </a:cubicBezTo>
                  <a:moveTo>
                    <a:pt x="33" y="49"/>
                  </a:moveTo>
                  <a:cubicBezTo>
                    <a:pt x="33" y="49"/>
                    <a:pt x="33" y="50"/>
                    <a:pt x="33" y="50"/>
                  </a:cubicBezTo>
                  <a:cubicBezTo>
                    <a:pt x="33" y="50"/>
                    <a:pt x="33" y="49"/>
                    <a:pt x="33" y="49"/>
                  </a:cubicBezTo>
                  <a:moveTo>
                    <a:pt x="33" y="49"/>
                  </a:moveTo>
                  <a:cubicBezTo>
                    <a:pt x="33" y="49"/>
                    <a:pt x="33" y="49"/>
                    <a:pt x="33" y="49"/>
                  </a:cubicBezTo>
                  <a:cubicBezTo>
                    <a:pt x="33" y="49"/>
                    <a:pt x="33" y="49"/>
                    <a:pt x="33" y="49"/>
                  </a:cubicBezTo>
                  <a:moveTo>
                    <a:pt x="36" y="38"/>
                  </a:moveTo>
                  <a:cubicBezTo>
                    <a:pt x="36" y="38"/>
                    <a:pt x="36" y="38"/>
                    <a:pt x="36" y="38"/>
                  </a:cubicBezTo>
                  <a:cubicBezTo>
                    <a:pt x="36" y="38"/>
                    <a:pt x="36" y="38"/>
                    <a:pt x="36" y="38"/>
                  </a:cubicBezTo>
                  <a:moveTo>
                    <a:pt x="36" y="38"/>
                  </a:moveTo>
                  <a:cubicBezTo>
                    <a:pt x="36" y="38"/>
                    <a:pt x="36" y="38"/>
                    <a:pt x="36" y="38"/>
                  </a:cubicBezTo>
                  <a:cubicBezTo>
                    <a:pt x="36" y="38"/>
                    <a:pt x="36" y="38"/>
                    <a:pt x="36" y="38"/>
                  </a:cubicBezTo>
                  <a:moveTo>
                    <a:pt x="36" y="34"/>
                  </a:moveTo>
                  <a:cubicBezTo>
                    <a:pt x="36" y="34"/>
                    <a:pt x="36" y="35"/>
                    <a:pt x="36" y="36"/>
                  </a:cubicBezTo>
                  <a:cubicBezTo>
                    <a:pt x="36" y="36"/>
                    <a:pt x="36" y="37"/>
                    <a:pt x="36" y="38"/>
                  </a:cubicBezTo>
                  <a:cubicBezTo>
                    <a:pt x="36" y="37"/>
                    <a:pt x="36" y="36"/>
                    <a:pt x="36" y="36"/>
                  </a:cubicBezTo>
                  <a:cubicBezTo>
                    <a:pt x="36" y="35"/>
                    <a:pt x="36" y="34"/>
                    <a:pt x="36" y="34"/>
                  </a:cubicBezTo>
                  <a:moveTo>
                    <a:pt x="36" y="34"/>
                  </a:moveTo>
                  <a:cubicBezTo>
                    <a:pt x="36" y="34"/>
                    <a:pt x="36" y="34"/>
                    <a:pt x="36" y="34"/>
                  </a:cubicBezTo>
                  <a:cubicBezTo>
                    <a:pt x="36" y="34"/>
                    <a:pt x="36" y="34"/>
                    <a:pt x="36" y="34"/>
                  </a:cubicBezTo>
                  <a:moveTo>
                    <a:pt x="36" y="33"/>
                  </a:moveTo>
                  <a:cubicBezTo>
                    <a:pt x="36" y="33"/>
                    <a:pt x="36" y="33"/>
                    <a:pt x="36" y="34"/>
                  </a:cubicBezTo>
                  <a:cubicBezTo>
                    <a:pt x="36" y="33"/>
                    <a:pt x="36" y="33"/>
                    <a:pt x="36" y="33"/>
                  </a:cubicBezTo>
                  <a:moveTo>
                    <a:pt x="34" y="24"/>
                  </a:moveTo>
                  <a:cubicBezTo>
                    <a:pt x="34" y="24"/>
                    <a:pt x="34" y="24"/>
                    <a:pt x="34" y="24"/>
                  </a:cubicBezTo>
                  <a:cubicBezTo>
                    <a:pt x="34" y="24"/>
                    <a:pt x="34" y="24"/>
                    <a:pt x="34" y="24"/>
                  </a:cubicBezTo>
                  <a:moveTo>
                    <a:pt x="34" y="23"/>
                  </a:moveTo>
                  <a:cubicBezTo>
                    <a:pt x="34" y="23"/>
                    <a:pt x="34" y="23"/>
                    <a:pt x="34" y="23"/>
                  </a:cubicBezTo>
                  <a:cubicBezTo>
                    <a:pt x="34" y="23"/>
                    <a:pt x="34" y="23"/>
                    <a:pt x="34" y="23"/>
                  </a:cubicBezTo>
                  <a:moveTo>
                    <a:pt x="26" y="12"/>
                  </a:moveTo>
                  <a:cubicBezTo>
                    <a:pt x="29" y="15"/>
                    <a:pt x="32" y="19"/>
                    <a:pt x="34" y="23"/>
                  </a:cubicBezTo>
                  <a:cubicBezTo>
                    <a:pt x="32" y="19"/>
                    <a:pt x="30" y="15"/>
                    <a:pt x="26" y="12"/>
                  </a:cubicBezTo>
                  <a:moveTo>
                    <a:pt x="26" y="11"/>
                  </a:moveTo>
                  <a:cubicBezTo>
                    <a:pt x="26" y="12"/>
                    <a:pt x="26" y="12"/>
                    <a:pt x="26" y="12"/>
                  </a:cubicBezTo>
                  <a:cubicBezTo>
                    <a:pt x="26" y="12"/>
                    <a:pt x="26" y="12"/>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14" y="3"/>
                  </a:moveTo>
                  <a:cubicBezTo>
                    <a:pt x="18" y="5"/>
                    <a:pt x="22" y="7"/>
                    <a:pt x="25" y="10"/>
                  </a:cubicBezTo>
                  <a:cubicBezTo>
                    <a:pt x="21" y="7"/>
                    <a:pt x="18" y="5"/>
                    <a:pt x="14" y="3"/>
                  </a:cubicBezTo>
                  <a:moveTo>
                    <a:pt x="14" y="3"/>
                  </a:moveTo>
                  <a:cubicBezTo>
                    <a:pt x="14" y="3"/>
                    <a:pt x="14" y="3"/>
                    <a:pt x="14" y="3"/>
                  </a:cubicBezTo>
                  <a:cubicBezTo>
                    <a:pt x="14" y="3"/>
                    <a:pt x="14" y="3"/>
                    <a:pt x="14" y="3"/>
                  </a:cubicBezTo>
                  <a:moveTo>
                    <a:pt x="13" y="3"/>
                  </a:moveTo>
                  <a:cubicBezTo>
                    <a:pt x="13" y="3"/>
                    <a:pt x="13" y="3"/>
                    <a:pt x="14" y="3"/>
                  </a:cubicBezTo>
                  <a:cubicBezTo>
                    <a:pt x="13" y="3"/>
                    <a:pt x="13" y="3"/>
                    <a:pt x="13" y="3"/>
                  </a:cubicBezTo>
                  <a:moveTo>
                    <a:pt x="3" y="1"/>
                  </a:moveTo>
                  <a:cubicBezTo>
                    <a:pt x="3" y="1"/>
                    <a:pt x="3" y="1"/>
                    <a:pt x="3" y="1"/>
                  </a:cubicBezTo>
                  <a:cubicBezTo>
                    <a:pt x="3" y="1"/>
                    <a:pt x="3" y="1"/>
                    <a:pt x="3" y="1"/>
                  </a:cubicBezTo>
                  <a:moveTo>
                    <a:pt x="2" y="1"/>
                  </a:moveTo>
                  <a:cubicBezTo>
                    <a:pt x="2" y="1"/>
                    <a:pt x="3" y="1"/>
                    <a:pt x="3" y="1"/>
                  </a:cubicBezTo>
                  <a:cubicBezTo>
                    <a:pt x="3" y="1"/>
                    <a:pt x="2" y="1"/>
                    <a:pt x="2" y="1"/>
                  </a:cubicBezTo>
                  <a:moveTo>
                    <a:pt x="1" y="0"/>
                  </a:moveTo>
                  <a:cubicBezTo>
                    <a:pt x="1" y="0"/>
                    <a:pt x="0" y="0"/>
                    <a:pt x="0" y="0"/>
                  </a:cubicBezTo>
                  <a:cubicBezTo>
                    <a:pt x="1" y="0"/>
                    <a:pt x="1" y="0"/>
                    <a:pt x="1" y="0"/>
                  </a:cubicBezTo>
                  <a:cubicBezTo>
                    <a:pt x="1" y="0"/>
                    <a:pt x="2" y="1"/>
                    <a:pt x="2" y="1"/>
                  </a:cubicBezTo>
                  <a:cubicBezTo>
                    <a:pt x="2" y="1"/>
                    <a:pt x="1" y="0"/>
                    <a:pt x="1"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7"/>
            <p:cNvSpPr>
              <a:spLocks/>
            </p:cNvSpPr>
            <p:nvPr/>
          </p:nvSpPr>
          <p:spPr bwMode="auto">
            <a:xfrm>
              <a:off x="5728784" y="4549775"/>
              <a:ext cx="149225" cy="123825"/>
            </a:xfrm>
            <a:custGeom>
              <a:avLst/>
              <a:gdLst>
                <a:gd name="T0" fmla="*/ 49 w 85"/>
                <a:gd name="T1" fmla="*/ 0 h 71"/>
                <a:gd name="T2" fmla="*/ 0 w 85"/>
                <a:gd name="T3" fmla="*/ 36 h 71"/>
                <a:gd name="T4" fmla="*/ 49 w 85"/>
                <a:gd name="T5" fmla="*/ 71 h 71"/>
                <a:gd name="T6" fmla="*/ 52 w 85"/>
                <a:gd name="T7" fmla="*/ 71 h 71"/>
                <a:gd name="T8" fmla="*/ 53 w 85"/>
                <a:gd name="T9" fmla="*/ 71 h 71"/>
                <a:gd name="T10" fmla="*/ 62 w 85"/>
                <a:gd name="T11" fmla="*/ 69 h 71"/>
                <a:gd name="T12" fmla="*/ 74 w 85"/>
                <a:gd name="T13" fmla="*/ 61 h 71"/>
                <a:gd name="T14" fmla="*/ 76 w 85"/>
                <a:gd name="T15" fmla="*/ 59 h 71"/>
                <a:gd name="T16" fmla="*/ 76 w 85"/>
                <a:gd name="T17" fmla="*/ 59 h 71"/>
                <a:gd name="T18" fmla="*/ 82 w 85"/>
                <a:gd name="T19" fmla="*/ 50 h 71"/>
                <a:gd name="T20" fmla="*/ 82 w 85"/>
                <a:gd name="T21" fmla="*/ 49 h 71"/>
                <a:gd name="T22" fmla="*/ 85 w 85"/>
                <a:gd name="T23" fmla="*/ 38 h 71"/>
                <a:gd name="T24" fmla="*/ 85 w 85"/>
                <a:gd name="T25" fmla="*/ 38 h 71"/>
                <a:gd name="T26" fmla="*/ 85 w 85"/>
                <a:gd name="T27" fmla="*/ 38 h 71"/>
                <a:gd name="T28" fmla="*/ 85 w 85"/>
                <a:gd name="T29" fmla="*/ 34 h 71"/>
                <a:gd name="T30" fmla="*/ 85 w 85"/>
                <a:gd name="T31" fmla="*/ 34 h 71"/>
                <a:gd name="T32" fmla="*/ 85 w 85"/>
                <a:gd name="T33" fmla="*/ 33 h 71"/>
                <a:gd name="T34" fmla="*/ 83 w 85"/>
                <a:gd name="T35" fmla="*/ 24 h 71"/>
                <a:gd name="T36" fmla="*/ 83 w 85"/>
                <a:gd name="T37" fmla="*/ 23 h 71"/>
                <a:gd name="T38" fmla="*/ 75 w 85"/>
                <a:gd name="T39" fmla="*/ 12 h 71"/>
                <a:gd name="T40" fmla="*/ 75 w 85"/>
                <a:gd name="T41" fmla="*/ 11 h 71"/>
                <a:gd name="T42" fmla="*/ 75 w 85"/>
                <a:gd name="T43" fmla="*/ 11 h 71"/>
                <a:gd name="T44" fmla="*/ 75 w 85"/>
                <a:gd name="T45" fmla="*/ 11 h 71"/>
                <a:gd name="T46" fmla="*/ 74 w 85"/>
                <a:gd name="T47" fmla="*/ 10 h 71"/>
                <a:gd name="T48" fmla="*/ 74 w 85"/>
                <a:gd name="T49" fmla="*/ 10 h 71"/>
                <a:gd name="T50" fmla="*/ 74 w 85"/>
                <a:gd name="T51" fmla="*/ 10 h 71"/>
                <a:gd name="T52" fmla="*/ 63 w 85"/>
                <a:gd name="T53" fmla="*/ 3 h 71"/>
                <a:gd name="T54" fmla="*/ 63 w 85"/>
                <a:gd name="T55" fmla="*/ 3 h 71"/>
                <a:gd name="T56" fmla="*/ 62 w 85"/>
                <a:gd name="T57" fmla="*/ 3 h 71"/>
                <a:gd name="T58" fmla="*/ 52 w 85"/>
                <a:gd name="T59" fmla="*/ 1 h 71"/>
                <a:gd name="T60" fmla="*/ 51 w 85"/>
                <a:gd name="T61" fmla="*/ 1 h 71"/>
                <a:gd name="T62" fmla="*/ 50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50" y="0"/>
                  </a:moveTo>
                  <a:cubicBezTo>
                    <a:pt x="49" y="0"/>
                    <a:pt x="49" y="0"/>
                    <a:pt x="49" y="0"/>
                  </a:cubicBezTo>
                  <a:cubicBezTo>
                    <a:pt x="40" y="1"/>
                    <a:pt x="31" y="4"/>
                    <a:pt x="25" y="11"/>
                  </a:cubicBezTo>
                  <a:cubicBezTo>
                    <a:pt x="0" y="36"/>
                    <a:pt x="0" y="36"/>
                    <a:pt x="0" y="36"/>
                  </a:cubicBezTo>
                  <a:cubicBezTo>
                    <a:pt x="25" y="61"/>
                    <a:pt x="25" y="61"/>
                    <a:pt x="25" y="61"/>
                  </a:cubicBezTo>
                  <a:cubicBezTo>
                    <a:pt x="31" y="68"/>
                    <a:pt x="40" y="71"/>
                    <a:pt x="49" y="71"/>
                  </a:cubicBezTo>
                  <a:cubicBezTo>
                    <a:pt x="50" y="71"/>
                    <a:pt x="50" y="71"/>
                    <a:pt x="50" y="71"/>
                  </a:cubicBezTo>
                  <a:cubicBezTo>
                    <a:pt x="51" y="71"/>
                    <a:pt x="52" y="71"/>
                    <a:pt x="52" y="71"/>
                  </a:cubicBezTo>
                  <a:cubicBezTo>
                    <a:pt x="53" y="71"/>
                    <a:pt x="53" y="71"/>
                    <a:pt x="53" y="71"/>
                  </a:cubicBezTo>
                  <a:cubicBezTo>
                    <a:pt x="53" y="71"/>
                    <a:pt x="53" y="71"/>
                    <a:pt x="53" y="71"/>
                  </a:cubicBezTo>
                  <a:cubicBezTo>
                    <a:pt x="56" y="71"/>
                    <a:pt x="59" y="70"/>
                    <a:pt x="61" y="69"/>
                  </a:cubicBezTo>
                  <a:cubicBezTo>
                    <a:pt x="61" y="69"/>
                    <a:pt x="61" y="69"/>
                    <a:pt x="62" y="69"/>
                  </a:cubicBezTo>
                  <a:cubicBezTo>
                    <a:pt x="62" y="69"/>
                    <a:pt x="62" y="69"/>
                    <a:pt x="62" y="69"/>
                  </a:cubicBezTo>
                  <a:cubicBezTo>
                    <a:pt x="66" y="67"/>
                    <a:pt x="71" y="65"/>
                    <a:pt x="74" y="61"/>
                  </a:cubicBezTo>
                  <a:cubicBezTo>
                    <a:pt x="75" y="61"/>
                    <a:pt x="75" y="61"/>
                    <a:pt x="75" y="61"/>
                  </a:cubicBezTo>
                  <a:cubicBezTo>
                    <a:pt x="75" y="60"/>
                    <a:pt x="76" y="60"/>
                    <a:pt x="76" y="59"/>
                  </a:cubicBezTo>
                  <a:cubicBezTo>
                    <a:pt x="76" y="59"/>
                    <a:pt x="76" y="59"/>
                    <a:pt x="76" y="59"/>
                  </a:cubicBezTo>
                  <a:cubicBezTo>
                    <a:pt x="76" y="59"/>
                    <a:pt x="76" y="59"/>
                    <a:pt x="76" y="59"/>
                  </a:cubicBezTo>
                  <a:cubicBezTo>
                    <a:pt x="79" y="56"/>
                    <a:pt x="81" y="53"/>
                    <a:pt x="82" y="50"/>
                  </a:cubicBezTo>
                  <a:cubicBezTo>
                    <a:pt x="82" y="50"/>
                    <a:pt x="82" y="50"/>
                    <a:pt x="82" y="50"/>
                  </a:cubicBezTo>
                  <a:cubicBezTo>
                    <a:pt x="82" y="50"/>
                    <a:pt x="82" y="49"/>
                    <a:pt x="82" y="49"/>
                  </a:cubicBezTo>
                  <a:cubicBezTo>
                    <a:pt x="82" y="49"/>
                    <a:pt x="82" y="49"/>
                    <a:pt x="82" y="49"/>
                  </a:cubicBezTo>
                  <a:cubicBezTo>
                    <a:pt x="82" y="49"/>
                    <a:pt x="82" y="49"/>
                    <a:pt x="82" y="49"/>
                  </a:cubicBezTo>
                  <a:cubicBezTo>
                    <a:pt x="84" y="46"/>
                    <a:pt x="85" y="42"/>
                    <a:pt x="85" y="38"/>
                  </a:cubicBezTo>
                  <a:cubicBezTo>
                    <a:pt x="85" y="38"/>
                    <a:pt x="85" y="38"/>
                    <a:pt x="85" y="38"/>
                  </a:cubicBezTo>
                  <a:cubicBezTo>
                    <a:pt x="85" y="38"/>
                    <a:pt x="85" y="38"/>
                    <a:pt x="85" y="38"/>
                  </a:cubicBezTo>
                  <a:cubicBezTo>
                    <a:pt x="85" y="38"/>
                    <a:pt x="85" y="38"/>
                    <a:pt x="85" y="38"/>
                  </a:cubicBezTo>
                  <a:cubicBezTo>
                    <a:pt x="85" y="38"/>
                    <a:pt x="85" y="38"/>
                    <a:pt x="85" y="38"/>
                  </a:cubicBezTo>
                  <a:cubicBezTo>
                    <a:pt x="85" y="37"/>
                    <a:pt x="85" y="36"/>
                    <a:pt x="85" y="36"/>
                  </a:cubicBezTo>
                  <a:cubicBezTo>
                    <a:pt x="85" y="35"/>
                    <a:pt x="85" y="34"/>
                    <a:pt x="85" y="34"/>
                  </a:cubicBezTo>
                  <a:cubicBezTo>
                    <a:pt x="85" y="34"/>
                    <a:pt x="85" y="34"/>
                    <a:pt x="85" y="34"/>
                  </a:cubicBezTo>
                  <a:cubicBezTo>
                    <a:pt x="85" y="34"/>
                    <a:pt x="85" y="34"/>
                    <a:pt x="85" y="34"/>
                  </a:cubicBezTo>
                  <a:cubicBezTo>
                    <a:pt x="85" y="34"/>
                    <a:pt x="85" y="34"/>
                    <a:pt x="85" y="34"/>
                  </a:cubicBezTo>
                  <a:cubicBezTo>
                    <a:pt x="85" y="33"/>
                    <a:pt x="85" y="33"/>
                    <a:pt x="85" y="33"/>
                  </a:cubicBezTo>
                  <a:cubicBezTo>
                    <a:pt x="85" y="30"/>
                    <a:pt x="84" y="27"/>
                    <a:pt x="83" y="24"/>
                  </a:cubicBezTo>
                  <a:cubicBezTo>
                    <a:pt x="83" y="24"/>
                    <a:pt x="83" y="24"/>
                    <a:pt x="83" y="24"/>
                  </a:cubicBezTo>
                  <a:cubicBezTo>
                    <a:pt x="83" y="23"/>
                    <a:pt x="83" y="23"/>
                    <a:pt x="83" y="23"/>
                  </a:cubicBezTo>
                  <a:cubicBezTo>
                    <a:pt x="83" y="23"/>
                    <a:pt x="83" y="23"/>
                    <a:pt x="83" y="23"/>
                  </a:cubicBezTo>
                  <a:cubicBezTo>
                    <a:pt x="83" y="23"/>
                    <a:pt x="83" y="23"/>
                    <a:pt x="83" y="23"/>
                  </a:cubicBezTo>
                  <a:cubicBezTo>
                    <a:pt x="81" y="19"/>
                    <a:pt x="78" y="15"/>
                    <a:pt x="75" y="12"/>
                  </a:cubicBezTo>
                  <a:cubicBezTo>
                    <a:pt x="75" y="12"/>
                    <a:pt x="75" y="12"/>
                    <a:pt x="75" y="12"/>
                  </a:cubicBezTo>
                  <a:cubicBezTo>
                    <a:pt x="75" y="12"/>
                    <a:pt x="75" y="12"/>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4" y="11"/>
                    <a:pt x="74" y="11"/>
                    <a:pt x="74"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10"/>
                    <a:pt x="74" y="10"/>
                  </a:cubicBezTo>
                  <a:cubicBezTo>
                    <a:pt x="71" y="7"/>
                    <a:pt x="67" y="5"/>
                    <a:pt x="63" y="3"/>
                  </a:cubicBezTo>
                  <a:cubicBezTo>
                    <a:pt x="63" y="3"/>
                    <a:pt x="63" y="3"/>
                    <a:pt x="63" y="3"/>
                  </a:cubicBezTo>
                  <a:cubicBezTo>
                    <a:pt x="63" y="3"/>
                    <a:pt x="63" y="3"/>
                    <a:pt x="63" y="3"/>
                  </a:cubicBezTo>
                  <a:cubicBezTo>
                    <a:pt x="63" y="3"/>
                    <a:pt x="63" y="3"/>
                    <a:pt x="63" y="3"/>
                  </a:cubicBezTo>
                  <a:cubicBezTo>
                    <a:pt x="62" y="3"/>
                    <a:pt x="62" y="3"/>
                    <a:pt x="62" y="3"/>
                  </a:cubicBezTo>
                  <a:cubicBezTo>
                    <a:pt x="59" y="2"/>
                    <a:pt x="55" y="1"/>
                    <a:pt x="52" y="1"/>
                  </a:cubicBezTo>
                  <a:cubicBezTo>
                    <a:pt x="52" y="1"/>
                    <a:pt x="52" y="1"/>
                    <a:pt x="52" y="1"/>
                  </a:cubicBezTo>
                  <a:cubicBezTo>
                    <a:pt x="52" y="1"/>
                    <a:pt x="52" y="1"/>
                    <a:pt x="52" y="1"/>
                  </a:cubicBezTo>
                  <a:cubicBezTo>
                    <a:pt x="52" y="1"/>
                    <a:pt x="51" y="1"/>
                    <a:pt x="51" y="1"/>
                  </a:cubicBezTo>
                  <a:cubicBezTo>
                    <a:pt x="51" y="1"/>
                    <a:pt x="51" y="1"/>
                    <a:pt x="51" y="1"/>
                  </a:cubicBezTo>
                  <a:cubicBezTo>
                    <a:pt x="51" y="1"/>
                    <a:pt x="50"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0" name="Group 139"/>
          <p:cNvGrpSpPr>
            <a:grpSpLocks noChangeAspect="1"/>
          </p:cNvGrpSpPr>
          <p:nvPr/>
        </p:nvGrpSpPr>
        <p:grpSpPr>
          <a:xfrm>
            <a:off x="6071102" y="1073414"/>
            <a:ext cx="2475997" cy="493712"/>
            <a:chOff x="6105525" y="1471613"/>
            <a:chExt cx="2475997" cy="493712"/>
          </a:xfrm>
        </p:grpSpPr>
        <p:sp>
          <p:nvSpPr>
            <p:cNvPr id="84" name="Freeform 78"/>
            <p:cNvSpPr>
              <a:spLocks noEditPoints="1"/>
            </p:cNvSpPr>
            <p:nvPr/>
          </p:nvSpPr>
          <p:spPr bwMode="auto">
            <a:xfrm>
              <a:off x="6105525" y="1657350"/>
              <a:ext cx="2468563" cy="122237"/>
            </a:xfrm>
            <a:custGeom>
              <a:avLst/>
              <a:gdLst>
                <a:gd name="T0" fmla="*/ 1402 w 1412"/>
                <a:gd name="T1" fmla="*/ 60 h 70"/>
                <a:gd name="T2" fmla="*/ 1401 w 1412"/>
                <a:gd name="T3" fmla="*/ 60 h 70"/>
                <a:gd name="T4" fmla="*/ 1401 w 1412"/>
                <a:gd name="T5" fmla="*/ 60 h 70"/>
                <a:gd name="T6" fmla="*/ 1402 w 1412"/>
                <a:gd name="T7" fmla="*/ 60 h 70"/>
                <a:gd name="T8" fmla="*/ 1402 w 1412"/>
                <a:gd name="T9" fmla="*/ 60 h 70"/>
                <a:gd name="T10" fmla="*/ 1402 w 1412"/>
                <a:gd name="T11" fmla="*/ 60 h 70"/>
                <a:gd name="T12" fmla="*/ 1402 w 1412"/>
                <a:gd name="T13" fmla="*/ 60 h 70"/>
                <a:gd name="T14" fmla="*/ 1402 w 1412"/>
                <a:gd name="T15" fmla="*/ 59 h 70"/>
                <a:gd name="T16" fmla="*/ 1402 w 1412"/>
                <a:gd name="T17" fmla="*/ 60 h 70"/>
                <a:gd name="T18" fmla="*/ 1402 w 1412"/>
                <a:gd name="T19" fmla="*/ 59 h 70"/>
                <a:gd name="T20" fmla="*/ 1402 w 1412"/>
                <a:gd name="T21" fmla="*/ 59 h 70"/>
                <a:gd name="T22" fmla="*/ 1402 w 1412"/>
                <a:gd name="T23" fmla="*/ 59 h 70"/>
                <a:gd name="T24" fmla="*/ 1402 w 1412"/>
                <a:gd name="T25" fmla="*/ 59 h 70"/>
                <a:gd name="T26" fmla="*/ 1402 w 1412"/>
                <a:gd name="T27" fmla="*/ 59 h 70"/>
                <a:gd name="T28" fmla="*/ 1402 w 1412"/>
                <a:gd name="T29" fmla="*/ 59 h 70"/>
                <a:gd name="T30" fmla="*/ 1402 w 1412"/>
                <a:gd name="T31" fmla="*/ 59 h 70"/>
                <a:gd name="T32" fmla="*/ 1402 w 1412"/>
                <a:gd name="T33" fmla="*/ 59 h 70"/>
                <a:gd name="T34" fmla="*/ 1402 w 1412"/>
                <a:gd name="T35" fmla="*/ 59 h 70"/>
                <a:gd name="T36" fmla="*/ 1402 w 1412"/>
                <a:gd name="T37" fmla="*/ 59 h 70"/>
                <a:gd name="T38" fmla="*/ 1409 w 1412"/>
                <a:gd name="T39" fmla="*/ 50 h 70"/>
                <a:gd name="T40" fmla="*/ 1408 w 1412"/>
                <a:gd name="T41" fmla="*/ 50 h 70"/>
                <a:gd name="T42" fmla="*/ 1409 w 1412"/>
                <a:gd name="T43" fmla="*/ 50 h 70"/>
                <a:gd name="T44" fmla="*/ 1409 w 1412"/>
                <a:gd name="T45" fmla="*/ 20 h 70"/>
                <a:gd name="T46" fmla="*/ 1412 w 1412"/>
                <a:gd name="T47" fmla="*/ 35 h 70"/>
                <a:gd name="T48" fmla="*/ 1409 w 1412"/>
                <a:gd name="T49" fmla="*/ 50 h 70"/>
                <a:gd name="T50" fmla="*/ 1412 w 1412"/>
                <a:gd name="T51" fmla="*/ 35 h 70"/>
                <a:gd name="T52" fmla="*/ 1409 w 1412"/>
                <a:gd name="T53" fmla="*/ 20 h 70"/>
                <a:gd name="T54" fmla="*/ 1408 w 1412"/>
                <a:gd name="T55" fmla="*/ 20 h 70"/>
                <a:gd name="T56" fmla="*/ 1409 w 1412"/>
                <a:gd name="T57" fmla="*/ 20 h 70"/>
                <a:gd name="T58" fmla="*/ 1408 w 1412"/>
                <a:gd name="T59" fmla="*/ 20 h 70"/>
                <a:gd name="T60" fmla="*/ 1402 w 1412"/>
                <a:gd name="T61" fmla="*/ 11 h 70"/>
                <a:gd name="T62" fmla="*/ 1402 w 1412"/>
                <a:gd name="T63" fmla="*/ 11 h 70"/>
                <a:gd name="T64" fmla="*/ 1402 w 1412"/>
                <a:gd name="T65" fmla="*/ 11 h 70"/>
                <a:gd name="T66" fmla="*/ 1402 w 1412"/>
                <a:gd name="T67" fmla="*/ 11 h 70"/>
                <a:gd name="T68" fmla="*/ 1402 w 1412"/>
                <a:gd name="T69" fmla="*/ 11 h 70"/>
                <a:gd name="T70" fmla="*/ 1402 w 1412"/>
                <a:gd name="T71" fmla="*/ 11 h 70"/>
                <a:gd name="T72" fmla="*/ 1402 w 1412"/>
                <a:gd name="T73" fmla="*/ 10 h 70"/>
                <a:gd name="T74" fmla="*/ 1402 w 1412"/>
                <a:gd name="T75" fmla="*/ 11 h 70"/>
                <a:gd name="T76" fmla="*/ 1402 w 1412"/>
                <a:gd name="T77" fmla="*/ 10 h 70"/>
                <a:gd name="T78" fmla="*/ 1402 w 1412"/>
                <a:gd name="T79" fmla="*/ 10 h 70"/>
                <a:gd name="T80" fmla="*/ 1402 w 1412"/>
                <a:gd name="T81" fmla="*/ 10 h 70"/>
                <a:gd name="T82" fmla="*/ 1402 w 1412"/>
                <a:gd name="T83" fmla="*/ 10 h 70"/>
                <a:gd name="T84" fmla="*/ 1402 w 1412"/>
                <a:gd name="T85" fmla="*/ 10 h 70"/>
                <a:gd name="T86" fmla="*/ 1402 w 1412"/>
                <a:gd name="T87" fmla="*/ 10 h 70"/>
                <a:gd name="T88" fmla="*/ 1402 w 1412"/>
                <a:gd name="T89" fmla="*/ 10 h 70"/>
                <a:gd name="T90" fmla="*/ 1401 w 1412"/>
                <a:gd name="T91" fmla="*/ 10 h 70"/>
                <a:gd name="T92" fmla="*/ 1402 w 1412"/>
                <a:gd name="T93" fmla="*/ 10 h 70"/>
                <a:gd name="T94" fmla="*/ 1401 w 1412"/>
                <a:gd name="T95" fmla="*/ 10 h 70"/>
                <a:gd name="T96" fmla="*/ 1291 w 1412"/>
                <a:gd name="T97" fmla="*/ 0 h 70"/>
                <a:gd name="T98" fmla="*/ 35 w 1412"/>
                <a:gd name="T99" fmla="*/ 0 h 70"/>
                <a:gd name="T100" fmla="*/ 0 w 1412"/>
                <a:gd name="T101" fmla="*/ 35 h 70"/>
                <a:gd name="T102" fmla="*/ 35 w 1412"/>
                <a:gd name="T103" fmla="*/ 70 h 70"/>
                <a:gd name="T104" fmla="*/ 1291 w 1412"/>
                <a:gd name="T105" fmla="*/ 70 h 70"/>
                <a:gd name="T106" fmla="*/ 1326 w 1412"/>
                <a:gd name="T107" fmla="*/ 35 h 70"/>
                <a:gd name="T108" fmla="*/ 1291 w 1412"/>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2" h="70">
                  <a:moveTo>
                    <a:pt x="1402" y="60"/>
                  </a:moveTo>
                  <a:cubicBezTo>
                    <a:pt x="1401" y="60"/>
                    <a:pt x="1401" y="60"/>
                    <a:pt x="1401" y="60"/>
                  </a:cubicBezTo>
                  <a:cubicBezTo>
                    <a:pt x="1401" y="60"/>
                    <a:pt x="1401" y="60"/>
                    <a:pt x="1401" y="60"/>
                  </a:cubicBezTo>
                  <a:cubicBezTo>
                    <a:pt x="1401" y="60"/>
                    <a:pt x="1401" y="60"/>
                    <a:pt x="1402" y="60"/>
                  </a:cubicBezTo>
                  <a:moveTo>
                    <a:pt x="1402" y="60"/>
                  </a:moveTo>
                  <a:cubicBezTo>
                    <a:pt x="1402" y="60"/>
                    <a:pt x="1402" y="60"/>
                    <a:pt x="1402" y="60"/>
                  </a:cubicBezTo>
                  <a:cubicBezTo>
                    <a:pt x="1402" y="60"/>
                    <a:pt x="1402" y="60"/>
                    <a:pt x="1402" y="60"/>
                  </a:cubicBezTo>
                  <a:moveTo>
                    <a:pt x="1402" y="59"/>
                  </a:moveTo>
                  <a:cubicBezTo>
                    <a:pt x="1402" y="59"/>
                    <a:pt x="1402" y="59"/>
                    <a:pt x="1402" y="60"/>
                  </a:cubicBezTo>
                  <a:cubicBezTo>
                    <a:pt x="1402" y="59"/>
                    <a:pt x="1402" y="59"/>
                    <a:pt x="1402" y="59"/>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9" y="50"/>
                  </a:moveTo>
                  <a:cubicBezTo>
                    <a:pt x="1408" y="50"/>
                    <a:pt x="1408" y="50"/>
                    <a:pt x="1408" y="50"/>
                  </a:cubicBezTo>
                  <a:cubicBezTo>
                    <a:pt x="1408" y="50"/>
                    <a:pt x="1408" y="50"/>
                    <a:pt x="1409" y="50"/>
                  </a:cubicBezTo>
                  <a:moveTo>
                    <a:pt x="1409" y="20"/>
                  </a:moveTo>
                  <a:cubicBezTo>
                    <a:pt x="1411" y="25"/>
                    <a:pt x="1412" y="30"/>
                    <a:pt x="1412" y="35"/>
                  </a:cubicBezTo>
                  <a:cubicBezTo>
                    <a:pt x="1412" y="40"/>
                    <a:pt x="1411" y="45"/>
                    <a:pt x="1409" y="50"/>
                  </a:cubicBezTo>
                  <a:cubicBezTo>
                    <a:pt x="1411" y="45"/>
                    <a:pt x="1412" y="40"/>
                    <a:pt x="1412" y="35"/>
                  </a:cubicBezTo>
                  <a:cubicBezTo>
                    <a:pt x="1412" y="30"/>
                    <a:pt x="1411" y="25"/>
                    <a:pt x="1409" y="20"/>
                  </a:cubicBezTo>
                  <a:moveTo>
                    <a:pt x="1408" y="20"/>
                  </a:moveTo>
                  <a:cubicBezTo>
                    <a:pt x="1408" y="20"/>
                    <a:pt x="1408" y="20"/>
                    <a:pt x="1409" y="20"/>
                  </a:cubicBezTo>
                  <a:cubicBezTo>
                    <a:pt x="1408" y="20"/>
                    <a:pt x="1408" y="20"/>
                    <a:pt x="1408" y="20"/>
                  </a:cubicBezTo>
                  <a:moveTo>
                    <a:pt x="1402" y="11"/>
                  </a:moveTo>
                  <a:cubicBezTo>
                    <a:pt x="1402" y="11"/>
                    <a:pt x="1402" y="11"/>
                    <a:pt x="1402" y="11"/>
                  </a:cubicBezTo>
                  <a:cubicBezTo>
                    <a:pt x="1402" y="11"/>
                    <a:pt x="1402" y="11"/>
                    <a:pt x="1402" y="11"/>
                  </a:cubicBezTo>
                  <a:moveTo>
                    <a:pt x="1402" y="11"/>
                  </a:moveTo>
                  <a:cubicBezTo>
                    <a:pt x="1402" y="11"/>
                    <a:pt x="1402" y="11"/>
                    <a:pt x="1402" y="11"/>
                  </a:cubicBezTo>
                  <a:cubicBezTo>
                    <a:pt x="1402" y="11"/>
                    <a:pt x="1402" y="11"/>
                    <a:pt x="1402" y="11"/>
                  </a:cubicBezTo>
                  <a:moveTo>
                    <a:pt x="1402" y="10"/>
                  </a:moveTo>
                  <a:cubicBezTo>
                    <a:pt x="1402" y="11"/>
                    <a:pt x="1402" y="11"/>
                    <a:pt x="1402" y="11"/>
                  </a:cubicBezTo>
                  <a:cubicBezTo>
                    <a:pt x="1402" y="11"/>
                    <a:pt x="1402" y="11"/>
                    <a:pt x="1402" y="10"/>
                  </a:cubicBezTo>
                  <a:moveTo>
                    <a:pt x="1402" y="10"/>
                  </a:moveTo>
                  <a:cubicBezTo>
                    <a:pt x="1402" y="10"/>
                    <a:pt x="1402" y="10"/>
                    <a:pt x="1402" y="10"/>
                  </a:cubicBezTo>
                  <a:cubicBezTo>
                    <a:pt x="1402" y="10"/>
                    <a:pt x="1402" y="10"/>
                    <a:pt x="1402" y="10"/>
                  </a:cubicBezTo>
                  <a:moveTo>
                    <a:pt x="1402" y="10"/>
                  </a:moveTo>
                  <a:cubicBezTo>
                    <a:pt x="1402" y="10"/>
                    <a:pt x="1402" y="10"/>
                    <a:pt x="1402" y="10"/>
                  </a:cubicBezTo>
                  <a:cubicBezTo>
                    <a:pt x="1402" y="10"/>
                    <a:pt x="1402" y="10"/>
                    <a:pt x="1402" y="10"/>
                  </a:cubicBezTo>
                  <a:moveTo>
                    <a:pt x="1401" y="10"/>
                  </a:moveTo>
                  <a:cubicBezTo>
                    <a:pt x="1401" y="10"/>
                    <a:pt x="1401" y="10"/>
                    <a:pt x="1402" y="10"/>
                  </a:cubicBezTo>
                  <a:cubicBezTo>
                    <a:pt x="1401" y="10"/>
                    <a:pt x="1401" y="10"/>
                    <a:pt x="1401" y="10"/>
                  </a:cubicBezTo>
                  <a:moveTo>
                    <a:pt x="1291" y="0"/>
                  </a:moveTo>
                  <a:cubicBezTo>
                    <a:pt x="35" y="0"/>
                    <a:pt x="35" y="0"/>
                    <a:pt x="35" y="0"/>
                  </a:cubicBezTo>
                  <a:cubicBezTo>
                    <a:pt x="15" y="0"/>
                    <a:pt x="0" y="15"/>
                    <a:pt x="0" y="35"/>
                  </a:cubicBezTo>
                  <a:cubicBezTo>
                    <a:pt x="0" y="54"/>
                    <a:pt x="15" y="70"/>
                    <a:pt x="35" y="70"/>
                  </a:cubicBezTo>
                  <a:cubicBezTo>
                    <a:pt x="1291" y="70"/>
                    <a:pt x="1291" y="70"/>
                    <a:pt x="1291" y="70"/>
                  </a:cubicBezTo>
                  <a:cubicBezTo>
                    <a:pt x="1326" y="35"/>
                    <a:pt x="1326" y="35"/>
                    <a:pt x="1326" y="35"/>
                  </a:cubicBezTo>
                  <a:cubicBezTo>
                    <a:pt x="1291" y="0"/>
                    <a:pt x="1291" y="0"/>
                    <a:pt x="129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85" name="Freeform 79"/>
            <p:cNvSpPr>
              <a:spLocks/>
            </p:cNvSpPr>
            <p:nvPr/>
          </p:nvSpPr>
          <p:spPr bwMode="auto">
            <a:xfrm>
              <a:off x="8259763" y="1471613"/>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5 h 116"/>
                <a:gd name="T28" fmla="*/ 169 w 169"/>
                <a:gd name="T29" fmla="*/ 115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0"/>
            <p:cNvSpPr>
              <a:spLocks noEditPoints="1"/>
            </p:cNvSpPr>
            <p:nvPr/>
          </p:nvSpPr>
          <p:spPr bwMode="auto">
            <a:xfrm>
              <a:off x="8362950" y="1657350"/>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9 h 35"/>
                <a:gd name="T14" fmla="*/ 110 w 110"/>
                <a:gd name="T15" fmla="*/ 10 h 35"/>
                <a:gd name="T16" fmla="*/ 110 w 110"/>
                <a:gd name="T17" fmla="*/ 9 h 35"/>
                <a:gd name="T18" fmla="*/ 110 w 110"/>
                <a:gd name="T19" fmla="*/ 9 h 35"/>
                <a:gd name="T20" fmla="*/ 110 w 110"/>
                <a:gd name="T21" fmla="*/ 9 h 35"/>
                <a:gd name="T22" fmla="*/ 110 w 110"/>
                <a:gd name="T23" fmla="*/ 9 h 35"/>
                <a:gd name="T24" fmla="*/ 110 w 110"/>
                <a:gd name="T25" fmla="*/ 9 h 35"/>
                <a:gd name="T26" fmla="*/ 110 w 110"/>
                <a:gd name="T27" fmla="*/ 9 h 35"/>
                <a:gd name="T28" fmla="*/ 110 w 110"/>
                <a:gd name="T29" fmla="*/ 9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10"/>
                    <a:pt x="110" y="10"/>
                    <a:pt x="110" y="10"/>
                  </a:cubicBezTo>
                  <a:cubicBezTo>
                    <a:pt x="110" y="10"/>
                    <a:pt x="110" y="10"/>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1"/>
            <p:cNvSpPr>
              <a:spLocks/>
            </p:cNvSpPr>
            <p:nvPr/>
          </p:nvSpPr>
          <p:spPr bwMode="auto">
            <a:xfrm>
              <a:off x="8259763" y="1762125"/>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1 h 116"/>
                <a:gd name="T16" fmla="*/ 169 w 169"/>
                <a:gd name="T17" fmla="*/ 1 h 116"/>
                <a:gd name="T18" fmla="*/ 169 w 169"/>
                <a:gd name="T19" fmla="*/ 1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88" name="Freeform 82"/>
            <p:cNvSpPr>
              <a:spLocks noEditPoints="1"/>
            </p:cNvSpPr>
            <p:nvPr/>
          </p:nvSpPr>
          <p:spPr bwMode="auto">
            <a:xfrm>
              <a:off x="8362950" y="1717675"/>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6 h 35"/>
                <a:gd name="T14" fmla="*/ 110 w 110"/>
                <a:gd name="T15" fmla="*/ 26 h 35"/>
                <a:gd name="T16" fmla="*/ 110 w 110"/>
                <a:gd name="T17" fmla="*/ 26 h 35"/>
                <a:gd name="T18" fmla="*/ 110 w 110"/>
                <a:gd name="T19" fmla="*/ 25 h 35"/>
                <a:gd name="T20" fmla="*/ 110 w 110"/>
                <a:gd name="T21" fmla="*/ 26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5"/>
                  </a:moveTo>
                  <a:cubicBezTo>
                    <a:pt x="110" y="25"/>
                    <a:pt x="110" y="25"/>
                    <a:pt x="110" y="26"/>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3"/>
            <p:cNvSpPr>
              <a:spLocks noEditPoints="1"/>
            </p:cNvSpPr>
            <p:nvPr/>
          </p:nvSpPr>
          <p:spPr bwMode="auto">
            <a:xfrm>
              <a:off x="8537575" y="1662113"/>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7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7"/>
                  </a:moveTo>
                  <a:cubicBezTo>
                    <a:pt x="18" y="47"/>
                    <a:pt x="18" y="47"/>
                    <a:pt x="18" y="47"/>
                  </a:cubicBezTo>
                  <a:cubicBezTo>
                    <a:pt x="18" y="47"/>
                    <a:pt x="18" y="47"/>
                    <a:pt x="18"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4"/>
                    <a:pt x="9" y="6"/>
                  </a:cubicBezTo>
                  <a:cubicBezTo>
                    <a:pt x="7" y="3"/>
                    <a:pt x="3" y="1"/>
                    <a:pt x="0" y="0"/>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4"/>
            <p:cNvSpPr>
              <a:spLocks/>
            </p:cNvSpPr>
            <p:nvPr/>
          </p:nvSpPr>
          <p:spPr bwMode="auto">
            <a:xfrm>
              <a:off x="8430709" y="1657350"/>
              <a:ext cx="150813" cy="122237"/>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0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59 h 70"/>
                <a:gd name="T26" fmla="*/ 76 w 86"/>
                <a:gd name="T27" fmla="*/ 59 h 70"/>
                <a:gd name="T28" fmla="*/ 76 w 86"/>
                <a:gd name="T29" fmla="*/ 59 h 70"/>
                <a:gd name="T30" fmla="*/ 76 w 86"/>
                <a:gd name="T31" fmla="*/ 59 h 70"/>
                <a:gd name="T32" fmla="*/ 83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0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9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5"/>
                    <a:pt x="72" y="63"/>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9"/>
                  </a:cubicBezTo>
                  <a:cubicBezTo>
                    <a:pt x="75" y="9"/>
                    <a:pt x="75" y="9"/>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7"/>
                    <a:pt x="69" y="4"/>
                    <a:pt x="65" y="3"/>
                  </a:cubicBezTo>
                  <a:cubicBezTo>
                    <a:pt x="65" y="3"/>
                    <a:pt x="65" y="3"/>
                    <a:pt x="65" y="3"/>
                  </a:cubicBezTo>
                  <a:cubicBezTo>
                    <a:pt x="65" y="3"/>
                    <a:pt x="65" y="3"/>
                    <a:pt x="65" y="3"/>
                  </a:cubicBezTo>
                  <a:cubicBezTo>
                    <a:pt x="60" y="1"/>
                    <a:pt x="55"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p:cNvGrpSpPr>
            <a:grpSpLocks noChangeAspect="1"/>
          </p:cNvGrpSpPr>
          <p:nvPr/>
        </p:nvGrpSpPr>
        <p:grpSpPr>
          <a:xfrm>
            <a:off x="6075865" y="4090333"/>
            <a:ext cx="2483431" cy="495300"/>
            <a:chOff x="6098091" y="4359275"/>
            <a:chExt cx="2483431" cy="495300"/>
          </a:xfrm>
        </p:grpSpPr>
        <p:sp>
          <p:nvSpPr>
            <p:cNvPr id="34" name="Freeform 28"/>
            <p:cNvSpPr>
              <a:spLocks/>
            </p:cNvSpPr>
            <p:nvPr/>
          </p:nvSpPr>
          <p:spPr bwMode="auto">
            <a:xfrm>
              <a:off x="6122988" y="4651375"/>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11 w 170"/>
                <a:gd name="T17" fmla="*/ 7 h 116"/>
                <a:gd name="T18" fmla="*/ 11 w 170"/>
                <a:gd name="T19" fmla="*/ 7 h 116"/>
                <a:gd name="T20" fmla="*/ 11 w 170"/>
                <a:gd name="T21" fmla="*/ 7 h 116"/>
                <a:gd name="T22" fmla="*/ 1 w 170"/>
                <a:gd name="T23" fmla="*/ 0 h 116"/>
                <a:gd name="T24" fmla="*/ 1 w 170"/>
                <a:gd name="T25" fmla="*/ 0 h 116"/>
                <a:gd name="T26" fmla="*/ 0 w 170"/>
                <a:gd name="T27" fmla="*/ 0 h 116"/>
                <a:gd name="T28" fmla="*/ 0 w 170"/>
                <a:gd name="T29" fmla="*/ 0 h 116"/>
                <a:gd name="T30" fmla="*/ 0 w 170"/>
                <a:gd name="T31" fmla="*/ 0 h 116"/>
                <a:gd name="T32" fmla="*/ 0 w 170"/>
                <a:gd name="T33" fmla="*/ 0 h 116"/>
                <a:gd name="T34" fmla="*/ 0 w 170"/>
                <a:gd name="T35" fmla="*/ 0 h 116"/>
                <a:gd name="T36" fmla="*/ 0 w 170"/>
                <a:gd name="T37" fmla="*/ 0 h 116"/>
                <a:gd name="T38" fmla="*/ 0 w 170"/>
                <a:gd name="T39" fmla="*/ 0 h 116"/>
                <a:gd name="T40" fmla="*/ 0 w 170"/>
                <a:gd name="T41" fmla="*/ 0 h 116"/>
                <a:gd name="T42" fmla="*/ 0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0" y="0"/>
                  </a:moveTo>
                  <a:cubicBezTo>
                    <a:pt x="0" y="0"/>
                    <a:pt x="0" y="0"/>
                    <a:pt x="0" y="0"/>
                  </a:cubicBezTo>
                  <a:cubicBezTo>
                    <a:pt x="106" y="106"/>
                    <a:pt x="106" y="106"/>
                    <a:pt x="106" y="106"/>
                  </a:cubicBezTo>
                  <a:cubicBezTo>
                    <a:pt x="113" y="112"/>
                    <a:pt x="122" y="116"/>
                    <a:pt x="131" y="116"/>
                  </a:cubicBezTo>
                  <a:cubicBezTo>
                    <a:pt x="140" y="116"/>
                    <a:pt x="149" y="112"/>
                    <a:pt x="156" y="106"/>
                  </a:cubicBezTo>
                  <a:cubicBezTo>
                    <a:pt x="170" y="92"/>
                    <a:pt x="170" y="69"/>
                    <a:pt x="156" y="56"/>
                  </a:cubicBezTo>
                  <a:cubicBezTo>
                    <a:pt x="110" y="10"/>
                    <a:pt x="110" y="10"/>
                    <a:pt x="110" y="10"/>
                  </a:cubicBezTo>
                  <a:cubicBezTo>
                    <a:pt x="25" y="10"/>
                    <a:pt x="25" y="10"/>
                    <a:pt x="25" y="10"/>
                  </a:cubicBezTo>
                  <a:cubicBezTo>
                    <a:pt x="20" y="10"/>
                    <a:pt x="15" y="9"/>
                    <a:pt x="11" y="7"/>
                  </a:cubicBezTo>
                  <a:cubicBezTo>
                    <a:pt x="11" y="7"/>
                    <a:pt x="11" y="7"/>
                    <a:pt x="11" y="7"/>
                  </a:cubicBezTo>
                  <a:cubicBezTo>
                    <a:pt x="11" y="7"/>
                    <a:pt x="11" y="7"/>
                    <a:pt x="11" y="7"/>
                  </a:cubicBezTo>
                  <a:cubicBezTo>
                    <a:pt x="7" y="5"/>
                    <a:pt x="4" y="3"/>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p:nvSpPr>
          <p:spPr bwMode="auto">
            <a:xfrm>
              <a:off x="6122988" y="4359275"/>
              <a:ext cx="296863" cy="204787"/>
            </a:xfrm>
            <a:custGeom>
              <a:avLst/>
              <a:gdLst>
                <a:gd name="T0" fmla="*/ 131 w 170"/>
                <a:gd name="T1" fmla="*/ 0 h 117"/>
                <a:gd name="T2" fmla="*/ 106 w 170"/>
                <a:gd name="T3" fmla="*/ 11 h 117"/>
                <a:gd name="T4" fmla="*/ 0 w 170"/>
                <a:gd name="T5" fmla="*/ 117 h 117"/>
                <a:gd name="T6" fmla="*/ 0 w 170"/>
                <a:gd name="T7" fmla="*/ 117 h 117"/>
                <a:gd name="T8" fmla="*/ 0 w 170"/>
                <a:gd name="T9" fmla="*/ 116 h 117"/>
                <a:gd name="T10" fmla="*/ 0 w 170"/>
                <a:gd name="T11" fmla="*/ 116 h 117"/>
                <a:gd name="T12" fmla="*/ 0 w 170"/>
                <a:gd name="T13" fmla="*/ 116 h 117"/>
                <a:gd name="T14" fmla="*/ 0 w 170"/>
                <a:gd name="T15" fmla="*/ 116 h 117"/>
                <a:gd name="T16" fmla="*/ 1 w 170"/>
                <a:gd name="T17" fmla="*/ 116 h 117"/>
                <a:gd name="T18" fmla="*/ 1 w 170"/>
                <a:gd name="T19" fmla="*/ 116 h 117"/>
                <a:gd name="T20" fmla="*/ 11 w 170"/>
                <a:gd name="T21" fmla="*/ 109 h 117"/>
                <a:gd name="T22" fmla="*/ 11 w 170"/>
                <a:gd name="T23" fmla="*/ 109 h 117"/>
                <a:gd name="T24" fmla="*/ 11 w 170"/>
                <a:gd name="T25" fmla="*/ 109 h 117"/>
                <a:gd name="T26" fmla="*/ 25 w 170"/>
                <a:gd name="T27" fmla="*/ 106 h 117"/>
                <a:gd name="T28" fmla="*/ 110 w 170"/>
                <a:gd name="T29" fmla="*/ 106 h 117"/>
                <a:gd name="T30" fmla="*/ 156 w 170"/>
                <a:gd name="T31" fmla="*/ 61 h 117"/>
                <a:gd name="T32" fmla="*/ 156 w 170"/>
                <a:gd name="T33" fmla="*/ 11 h 117"/>
                <a:gd name="T34" fmla="*/ 131 w 170"/>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7">
                  <a:moveTo>
                    <a:pt x="131" y="0"/>
                  </a:moveTo>
                  <a:cubicBezTo>
                    <a:pt x="122" y="0"/>
                    <a:pt x="113" y="4"/>
                    <a:pt x="106" y="11"/>
                  </a:cubicBezTo>
                  <a:cubicBezTo>
                    <a:pt x="0" y="117"/>
                    <a:pt x="0" y="117"/>
                    <a:pt x="0" y="117"/>
                  </a:cubicBezTo>
                  <a:cubicBezTo>
                    <a:pt x="0" y="117"/>
                    <a:pt x="0" y="117"/>
                    <a:pt x="0" y="117"/>
                  </a:cubicBezTo>
                  <a:cubicBezTo>
                    <a:pt x="0" y="117"/>
                    <a:pt x="0" y="117"/>
                    <a:pt x="0" y="116"/>
                  </a:cubicBezTo>
                  <a:cubicBezTo>
                    <a:pt x="0" y="116"/>
                    <a:pt x="0" y="116"/>
                    <a:pt x="0" y="116"/>
                  </a:cubicBezTo>
                  <a:cubicBezTo>
                    <a:pt x="0" y="116"/>
                    <a:pt x="0" y="116"/>
                    <a:pt x="0" y="116"/>
                  </a:cubicBezTo>
                  <a:cubicBezTo>
                    <a:pt x="0" y="116"/>
                    <a:pt x="0" y="116"/>
                    <a:pt x="0" y="116"/>
                  </a:cubicBezTo>
                  <a:cubicBezTo>
                    <a:pt x="1" y="116"/>
                    <a:pt x="1" y="116"/>
                    <a:pt x="1" y="116"/>
                  </a:cubicBezTo>
                  <a:cubicBezTo>
                    <a:pt x="1" y="116"/>
                    <a:pt x="1" y="116"/>
                    <a:pt x="1" y="116"/>
                  </a:cubicBezTo>
                  <a:cubicBezTo>
                    <a:pt x="4" y="113"/>
                    <a:pt x="7" y="111"/>
                    <a:pt x="11" y="109"/>
                  </a:cubicBezTo>
                  <a:cubicBezTo>
                    <a:pt x="11" y="109"/>
                    <a:pt x="11" y="109"/>
                    <a:pt x="11" y="109"/>
                  </a:cubicBezTo>
                  <a:cubicBezTo>
                    <a:pt x="11" y="109"/>
                    <a:pt x="11" y="109"/>
                    <a:pt x="11" y="109"/>
                  </a:cubicBezTo>
                  <a:cubicBezTo>
                    <a:pt x="15" y="107"/>
                    <a:pt x="20" y="106"/>
                    <a:pt x="25" y="106"/>
                  </a:cubicBezTo>
                  <a:cubicBezTo>
                    <a:pt x="110" y="106"/>
                    <a:pt x="110" y="106"/>
                    <a:pt x="110" y="106"/>
                  </a:cubicBezTo>
                  <a:cubicBezTo>
                    <a:pt x="156" y="61"/>
                    <a:pt x="156" y="61"/>
                    <a:pt x="156" y="61"/>
                  </a:cubicBezTo>
                  <a:cubicBezTo>
                    <a:pt x="170" y="47"/>
                    <a:pt x="170" y="25"/>
                    <a:pt x="156" y="11"/>
                  </a:cubicBezTo>
                  <a:cubicBezTo>
                    <a:pt x="149" y="4"/>
                    <a:pt x="140" y="0"/>
                    <a:pt x="13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0"/>
            <p:cNvSpPr>
              <a:spLocks noEditPoints="1"/>
            </p:cNvSpPr>
            <p:nvPr/>
          </p:nvSpPr>
          <p:spPr bwMode="auto">
            <a:xfrm>
              <a:off x="6105525" y="4549775"/>
              <a:ext cx="36513" cy="114300"/>
            </a:xfrm>
            <a:custGeom>
              <a:avLst/>
              <a:gdLst>
                <a:gd name="T0" fmla="*/ 21 w 21"/>
                <a:gd name="T1" fmla="*/ 65 h 65"/>
                <a:gd name="T2" fmla="*/ 11 w 21"/>
                <a:gd name="T3" fmla="*/ 58 h 65"/>
                <a:gd name="T4" fmla="*/ 11 w 21"/>
                <a:gd name="T5" fmla="*/ 58 h 65"/>
                <a:gd name="T6" fmla="*/ 11 w 21"/>
                <a:gd name="T7" fmla="*/ 58 h 65"/>
                <a:gd name="T8" fmla="*/ 10 w 21"/>
                <a:gd name="T9" fmla="*/ 58 h 65"/>
                <a:gd name="T10" fmla="*/ 10 w 21"/>
                <a:gd name="T11" fmla="*/ 58 h 65"/>
                <a:gd name="T12" fmla="*/ 10 w 21"/>
                <a:gd name="T13" fmla="*/ 58 h 65"/>
                <a:gd name="T14" fmla="*/ 10 w 21"/>
                <a:gd name="T15" fmla="*/ 57 h 65"/>
                <a:gd name="T16" fmla="*/ 10 w 21"/>
                <a:gd name="T17" fmla="*/ 57 h 65"/>
                <a:gd name="T18" fmla="*/ 10 w 21"/>
                <a:gd name="T19" fmla="*/ 57 h 65"/>
                <a:gd name="T20" fmla="*/ 9 w 21"/>
                <a:gd name="T21" fmla="*/ 57 h 65"/>
                <a:gd name="T22" fmla="*/ 9 w 21"/>
                <a:gd name="T23" fmla="*/ 57 h 65"/>
                <a:gd name="T24" fmla="*/ 9 w 21"/>
                <a:gd name="T25" fmla="*/ 57 h 65"/>
                <a:gd name="T26" fmla="*/ 2 w 21"/>
                <a:gd name="T27" fmla="*/ 46 h 65"/>
                <a:gd name="T28" fmla="*/ 2 w 21"/>
                <a:gd name="T29" fmla="*/ 46 h 65"/>
                <a:gd name="T30" fmla="*/ 2 w 21"/>
                <a:gd name="T31" fmla="*/ 46 h 65"/>
                <a:gd name="T32" fmla="*/ 0 w 21"/>
                <a:gd name="T33" fmla="*/ 35 h 65"/>
                <a:gd name="T34" fmla="*/ 0 w 21"/>
                <a:gd name="T35" fmla="*/ 35 h 65"/>
                <a:gd name="T36" fmla="*/ 0 w 21"/>
                <a:gd name="T37" fmla="*/ 35 h 65"/>
                <a:gd name="T38" fmla="*/ 0 w 21"/>
                <a:gd name="T39" fmla="*/ 31 h 65"/>
                <a:gd name="T40" fmla="*/ 0 w 21"/>
                <a:gd name="T41" fmla="*/ 35 h 65"/>
                <a:gd name="T42" fmla="*/ 0 w 21"/>
                <a:gd name="T43" fmla="*/ 31 h 65"/>
                <a:gd name="T44" fmla="*/ 0 w 21"/>
                <a:gd name="T45" fmla="*/ 31 h 65"/>
                <a:gd name="T46" fmla="*/ 0 w 21"/>
                <a:gd name="T47" fmla="*/ 30 h 65"/>
                <a:gd name="T48" fmla="*/ 0 w 21"/>
                <a:gd name="T49" fmla="*/ 30 h 65"/>
                <a:gd name="T50" fmla="*/ 2 w 21"/>
                <a:gd name="T51" fmla="*/ 20 h 65"/>
                <a:gd name="T52" fmla="*/ 2 w 21"/>
                <a:gd name="T53" fmla="*/ 20 h 65"/>
                <a:gd name="T54" fmla="*/ 2 w 21"/>
                <a:gd name="T55" fmla="*/ 20 h 65"/>
                <a:gd name="T56" fmla="*/ 2 w 21"/>
                <a:gd name="T57" fmla="*/ 20 h 65"/>
                <a:gd name="T58" fmla="*/ 10 w 21"/>
                <a:gd name="T59" fmla="*/ 8 h 65"/>
                <a:gd name="T60" fmla="*/ 10 w 21"/>
                <a:gd name="T61" fmla="*/ 8 h 65"/>
                <a:gd name="T62" fmla="*/ 10 w 21"/>
                <a:gd name="T63" fmla="*/ 8 h 65"/>
                <a:gd name="T64" fmla="*/ 10 w 21"/>
                <a:gd name="T65" fmla="*/ 8 h 65"/>
                <a:gd name="T66" fmla="*/ 10 w 21"/>
                <a:gd name="T67" fmla="*/ 8 h 65"/>
                <a:gd name="T68" fmla="*/ 10 w 21"/>
                <a:gd name="T69" fmla="*/ 8 h 65"/>
                <a:gd name="T70" fmla="*/ 10 w 21"/>
                <a:gd name="T71" fmla="*/ 7 h 65"/>
                <a:gd name="T72" fmla="*/ 10 w 21"/>
                <a:gd name="T73" fmla="*/ 7 h 65"/>
                <a:gd name="T74" fmla="*/ 10 w 21"/>
                <a:gd name="T75" fmla="*/ 7 h 65"/>
                <a:gd name="T76" fmla="*/ 21 w 21"/>
                <a:gd name="T77" fmla="*/ 0 h 65"/>
                <a:gd name="T78" fmla="*/ 21 w 21"/>
                <a:gd name="T79" fmla="*/ 0 h 65"/>
                <a:gd name="T80" fmla="*/ 21 w 21"/>
                <a:gd name="T8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65">
                  <a:moveTo>
                    <a:pt x="21" y="65"/>
                  </a:moveTo>
                  <a:cubicBezTo>
                    <a:pt x="21" y="65"/>
                    <a:pt x="21" y="65"/>
                    <a:pt x="21" y="65"/>
                  </a:cubicBezTo>
                  <a:cubicBezTo>
                    <a:pt x="21" y="65"/>
                    <a:pt x="21" y="65"/>
                    <a:pt x="21" y="65"/>
                  </a:cubicBezTo>
                  <a:moveTo>
                    <a:pt x="11" y="58"/>
                  </a:moveTo>
                  <a:cubicBezTo>
                    <a:pt x="14" y="61"/>
                    <a:pt x="17" y="63"/>
                    <a:pt x="21" y="65"/>
                  </a:cubicBezTo>
                  <a:cubicBezTo>
                    <a:pt x="17" y="63"/>
                    <a:pt x="14" y="61"/>
                    <a:pt x="11" y="58"/>
                  </a:cubicBezTo>
                  <a:moveTo>
                    <a:pt x="10" y="58"/>
                  </a:moveTo>
                  <a:cubicBezTo>
                    <a:pt x="11" y="58"/>
                    <a:pt x="11" y="58"/>
                    <a:pt x="11" y="58"/>
                  </a:cubicBezTo>
                  <a:cubicBezTo>
                    <a:pt x="11" y="58"/>
                    <a:pt x="11"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7"/>
                  </a:moveTo>
                  <a:cubicBezTo>
                    <a:pt x="10" y="57"/>
                    <a:pt x="10" y="57"/>
                    <a:pt x="10" y="58"/>
                  </a:cubicBezTo>
                  <a:cubicBezTo>
                    <a:pt x="10" y="57"/>
                    <a:pt x="10" y="57"/>
                    <a:pt x="10" y="57"/>
                  </a:cubicBezTo>
                  <a:moveTo>
                    <a:pt x="10" y="57"/>
                  </a:moveTo>
                  <a:cubicBezTo>
                    <a:pt x="10" y="57"/>
                    <a:pt x="10" y="57"/>
                    <a:pt x="10" y="57"/>
                  </a:cubicBezTo>
                  <a:cubicBezTo>
                    <a:pt x="10" y="57"/>
                    <a:pt x="10" y="57"/>
                    <a:pt x="10" y="57"/>
                  </a:cubicBezTo>
                  <a:moveTo>
                    <a:pt x="9" y="57"/>
                  </a:moveTo>
                  <a:cubicBezTo>
                    <a:pt x="9" y="57"/>
                    <a:pt x="10" y="57"/>
                    <a:pt x="10" y="57"/>
                  </a:cubicBezTo>
                  <a:cubicBezTo>
                    <a:pt x="10" y="57"/>
                    <a:pt x="9" y="57"/>
                    <a:pt x="9" y="57"/>
                  </a:cubicBezTo>
                  <a:moveTo>
                    <a:pt x="2" y="46"/>
                  </a:moveTo>
                  <a:cubicBezTo>
                    <a:pt x="4" y="50"/>
                    <a:pt x="6" y="54"/>
                    <a:pt x="9" y="57"/>
                  </a:cubicBezTo>
                  <a:cubicBezTo>
                    <a:pt x="6" y="54"/>
                    <a:pt x="4" y="50"/>
                    <a:pt x="2" y="46"/>
                  </a:cubicBezTo>
                  <a:moveTo>
                    <a:pt x="2" y="46"/>
                  </a:moveTo>
                  <a:cubicBezTo>
                    <a:pt x="2" y="46"/>
                    <a:pt x="2" y="46"/>
                    <a:pt x="2" y="46"/>
                  </a:cubicBezTo>
                  <a:cubicBezTo>
                    <a:pt x="2" y="46"/>
                    <a:pt x="2" y="46"/>
                    <a:pt x="2" y="46"/>
                  </a:cubicBezTo>
                  <a:moveTo>
                    <a:pt x="2" y="46"/>
                  </a:moveTo>
                  <a:cubicBezTo>
                    <a:pt x="2" y="46"/>
                    <a:pt x="2" y="46"/>
                    <a:pt x="2" y="46"/>
                  </a:cubicBezTo>
                  <a:cubicBezTo>
                    <a:pt x="2" y="46"/>
                    <a:pt x="2" y="46"/>
                    <a:pt x="2" y="46"/>
                  </a:cubicBezTo>
                  <a:moveTo>
                    <a:pt x="0" y="35"/>
                  </a:moveTo>
                  <a:cubicBezTo>
                    <a:pt x="0" y="35"/>
                    <a:pt x="0" y="35"/>
                    <a:pt x="0" y="35"/>
                  </a:cubicBezTo>
                  <a:cubicBezTo>
                    <a:pt x="0" y="35"/>
                    <a:pt x="0" y="35"/>
                    <a:pt x="0" y="35"/>
                  </a:cubicBezTo>
                  <a:moveTo>
                    <a:pt x="0" y="35"/>
                  </a:moveTo>
                  <a:cubicBezTo>
                    <a:pt x="0" y="35"/>
                    <a:pt x="0" y="35"/>
                    <a:pt x="0" y="35"/>
                  </a:cubicBezTo>
                  <a:cubicBezTo>
                    <a:pt x="0" y="35"/>
                    <a:pt x="0" y="35"/>
                    <a:pt x="0" y="35"/>
                  </a:cubicBezTo>
                  <a:moveTo>
                    <a:pt x="0" y="31"/>
                  </a:moveTo>
                  <a:cubicBezTo>
                    <a:pt x="0" y="31"/>
                    <a:pt x="0" y="32"/>
                    <a:pt x="0" y="33"/>
                  </a:cubicBezTo>
                  <a:cubicBezTo>
                    <a:pt x="0" y="33"/>
                    <a:pt x="0" y="34"/>
                    <a:pt x="0" y="35"/>
                  </a:cubicBezTo>
                  <a:cubicBezTo>
                    <a:pt x="0" y="34"/>
                    <a:pt x="0" y="33"/>
                    <a:pt x="0" y="33"/>
                  </a:cubicBezTo>
                  <a:cubicBezTo>
                    <a:pt x="0" y="32"/>
                    <a:pt x="0" y="31"/>
                    <a:pt x="0" y="31"/>
                  </a:cubicBezTo>
                  <a:moveTo>
                    <a:pt x="0" y="30"/>
                  </a:moveTo>
                  <a:cubicBezTo>
                    <a:pt x="0" y="31"/>
                    <a:pt x="0" y="31"/>
                    <a:pt x="0" y="31"/>
                  </a:cubicBezTo>
                  <a:cubicBezTo>
                    <a:pt x="0" y="31"/>
                    <a:pt x="0" y="31"/>
                    <a:pt x="0" y="30"/>
                  </a:cubicBezTo>
                  <a:moveTo>
                    <a:pt x="0" y="30"/>
                  </a:moveTo>
                  <a:cubicBezTo>
                    <a:pt x="0" y="30"/>
                    <a:pt x="0" y="30"/>
                    <a:pt x="0" y="30"/>
                  </a:cubicBezTo>
                  <a:cubicBezTo>
                    <a:pt x="0" y="30"/>
                    <a:pt x="0" y="30"/>
                    <a:pt x="0" y="30"/>
                  </a:cubicBezTo>
                  <a:moveTo>
                    <a:pt x="2" y="20"/>
                  </a:moveTo>
                  <a:cubicBezTo>
                    <a:pt x="2" y="20"/>
                    <a:pt x="2" y="20"/>
                    <a:pt x="2" y="20"/>
                  </a:cubicBezTo>
                  <a:cubicBezTo>
                    <a:pt x="2" y="20"/>
                    <a:pt x="2" y="20"/>
                    <a:pt x="2" y="20"/>
                  </a:cubicBezTo>
                  <a:moveTo>
                    <a:pt x="2" y="20"/>
                  </a:moveTo>
                  <a:cubicBezTo>
                    <a:pt x="2" y="20"/>
                    <a:pt x="2" y="20"/>
                    <a:pt x="2" y="20"/>
                  </a:cubicBezTo>
                  <a:cubicBezTo>
                    <a:pt x="2" y="20"/>
                    <a:pt x="2" y="20"/>
                    <a:pt x="2" y="20"/>
                  </a:cubicBezTo>
                  <a:moveTo>
                    <a:pt x="9" y="8"/>
                  </a:moveTo>
                  <a:cubicBezTo>
                    <a:pt x="6" y="12"/>
                    <a:pt x="4" y="15"/>
                    <a:pt x="2" y="20"/>
                  </a:cubicBezTo>
                  <a:cubicBezTo>
                    <a:pt x="4" y="15"/>
                    <a:pt x="6" y="12"/>
                    <a:pt x="9" y="8"/>
                  </a:cubicBezTo>
                  <a:moveTo>
                    <a:pt x="10" y="8"/>
                  </a:moveTo>
                  <a:cubicBezTo>
                    <a:pt x="10" y="8"/>
                    <a:pt x="9" y="8"/>
                    <a:pt x="9" y="8"/>
                  </a:cubicBezTo>
                  <a:cubicBezTo>
                    <a:pt x="9" y="8"/>
                    <a:pt x="10" y="8"/>
                    <a:pt x="10"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7"/>
                  </a:moveTo>
                  <a:cubicBezTo>
                    <a:pt x="10" y="8"/>
                    <a:pt x="10" y="8"/>
                    <a:pt x="10" y="8"/>
                  </a:cubicBezTo>
                  <a:cubicBezTo>
                    <a:pt x="10" y="8"/>
                    <a:pt x="10" y="8"/>
                    <a:pt x="10" y="7"/>
                  </a:cubicBezTo>
                  <a:moveTo>
                    <a:pt x="10" y="7"/>
                  </a:moveTo>
                  <a:cubicBezTo>
                    <a:pt x="10" y="7"/>
                    <a:pt x="10" y="7"/>
                    <a:pt x="10" y="7"/>
                  </a:cubicBezTo>
                  <a:cubicBezTo>
                    <a:pt x="10" y="7"/>
                    <a:pt x="10" y="7"/>
                    <a:pt x="10" y="7"/>
                  </a:cubicBezTo>
                  <a:moveTo>
                    <a:pt x="11" y="7"/>
                  </a:moveTo>
                  <a:cubicBezTo>
                    <a:pt x="11" y="7"/>
                    <a:pt x="11" y="7"/>
                    <a:pt x="10" y="7"/>
                  </a:cubicBezTo>
                  <a:cubicBezTo>
                    <a:pt x="11" y="7"/>
                    <a:pt x="11" y="7"/>
                    <a:pt x="11" y="7"/>
                  </a:cubicBezTo>
                  <a:moveTo>
                    <a:pt x="21" y="0"/>
                  </a:moveTo>
                  <a:cubicBezTo>
                    <a:pt x="17" y="2"/>
                    <a:pt x="14" y="4"/>
                    <a:pt x="11" y="7"/>
                  </a:cubicBezTo>
                  <a:cubicBezTo>
                    <a:pt x="14" y="4"/>
                    <a:pt x="17" y="2"/>
                    <a:pt x="21" y="0"/>
                  </a:cubicBezTo>
                  <a:moveTo>
                    <a:pt x="21" y="0"/>
                  </a:moveTo>
                  <a:cubicBezTo>
                    <a:pt x="21" y="0"/>
                    <a:pt x="21" y="0"/>
                    <a:pt x="21" y="0"/>
                  </a:cubicBezTo>
                  <a:cubicBezTo>
                    <a:pt x="21" y="0"/>
                    <a:pt x="21" y="0"/>
                    <a:pt x="21"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5"/>
            <p:cNvSpPr>
              <a:spLocks noEditPoints="1"/>
            </p:cNvSpPr>
            <p:nvPr/>
          </p:nvSpPr>
          <p:spPr bwMode="auto">
            <a:xfrm>
              <a:off x="6105525" y="4545012"/>
              <a:ext cx="2317750" cy="123825"/>
            </a:xfrm>
            <a:custGeom>
              <a:avLst/>
              <a:gdLst>
                <a:gd name="T0" fmla="*/ 10 w 1326"/>
                <a:gd name="T1" fmla="*/ 61 h 71"/>
                <a:gd name="T2" fmla="*/ 10 w 1326"/>
                <a:gd name="T3" fmla="*/ 61 h 71"/>
                <a:gd name="T4" fmla="*/ 10 w 1326"/>
                <a:gd name="T5" fmla="*/ 61 h 71"/>
                <a:gd name="T6" fmla="*/ 10 w 1326"/>
                <a:gd name="T7" fmla="*/ 60 h 71"/>
                <a:gd name="T8" fmla="*/ 10 w 1326"/>
                <a:gd name="T9" fmla="*/ 60 h 71"/>
                <a:gd name="T10" fmla="*/ 10 w 1326"/>
                <a:gd name="T11" fmla="*/ 60 h 71"/>
                <a:gd name="T12" fmla="*/ 10 w 1326"/>
                <a:gd name="T13" fmla="*/ 60 h 71"/>
                <a:gd name="T14" fmla="*/ 10 w 1326"/>
                <a:gd name="T15" fmla="*/ 60 h 71"/>
                <a:gd name="T16" fmla="*/ 10 w 1326"/>
                <a:gd name="T17" fmla="*/ 60 h 71"/>
                <a:gd name="T18" fmla="*/ 9 w 1326"/>
                <a:gd name="T19" fmla="*/ 60 h 71"/>
                <a:gd name="T20" fmla="*/ 9 w 1326"/>
                <a:gd name="T21" fmla="*/ 60 h 71"/>
                <a:gd name="T22" fmla="*/ 9 w 1326"/>
                <a:gd name="T23" fmla="*/ 60 h 71"/>
                <a:gd name="T24" fmla="*/ 2 w 1326"/>
                <a:gd name="T25" fmla="*/ 49 h 71"/>
                <a:gd name="T26" fmla="*/ 2 w 1326"/>
                <a:gd name="T27" fmla="*/ 49 h 71"/>
                <a:gd name="T28" fmla="*/ 2 w 1326"/>
                <a:gd name="T29" fmla="*/ 49 h 71"/>
                <a:gd name="T30" fmla="*/ 2 w 1326"/>
                <a:gd name="T31" fmla="*/ 49 h 71"/>
                <a:gd name="T32" fmla="*/ 2 w 1326"/>
                <a:gd name="T33" fmla="*/ 49 h 71"/>
                <a:gd name="T34" fmla="*/ 2 w 1326"/>
                <a:gd name="T35" fmla="*/ 49 h 71"/>
                <a:gd name="T36" fmla="*/ 0 w 1326"/>
                <a:gd name="T37" fmla="*/ 38 h 71"/>
                <a:gd name="T38" fmla="*/ 2 w 1326"/>
                <a:gd name="T39" fmla="*/ 49 h 71"/>
                <a:gd name="T40" fmla="*/ 0 w 1326"/>
                <a:gd name="T41" fmla="*/ 38 h 71"/>
                <a:gd name="T42" fmla="*/ 0 w 1326"/>
                <a:gd name="T43" fmla="*/ 38 h 71"/>
                <a:gd name="T44" fmla="*/ 0 w 1326"/>
                <a:gd name="T45" fmla="*/ 38 h 71"/>
                <a:gd name="T46" fmla="*/ 0 w 1326"/>
                <a:gd name="T47" fmla="*/ 38 h 71"/>
                <a:gd name="T48" fmla="*/ 0 w 1326"/>
                <a:gd name="T49" fmla="*/ 38 h 71"/>
                <a:gd name="T50" fmla="*/ 0 w 1326"/>
                <a:gd name="T51" fmla="*/ 38 h 71"/>
                <a:gd name="T52" fmla="*/ 0 w 1326"/>
                <a:gd name="T53" fmla="*/ 38 h 71"/>
                <a:gd name="T54" fmla="*/ 0 w 1326"/>
                <a:gd name="T55" fmla="*/ 34 h 71"/>
                <a:gd name="T56" fmla="*/ 0 w 1326"/>
                <a:gd name="T57" fmla="*/ 34 h 71"/>
                <a:gd name="T58" fmla="*/ 0 w 1326"/>
                <a:gd name="T59" fmla="*/ 34 h 71"/>
                <a:gd name="T60" fmla="*/ 0 w 1326"/>
                <a:gd name="T61" fmla="*/ 33 h 71"/>
                <a:gd name="T62" fmla="*/ 0 w 1326"/>
                <a:gd name="T63" fmla="*/ 33 h 71"/>
                <a:gd name="T64" fmla="*/ 0 w 1326"/>
                <a:gd name="T65" fmla="*/ 33 h 71"/>
                <a:gd name="T66" fmla="*/ 2 w 1326"/>
                <a:gd name="T67" fmla="*/ 23 h 71"/>
                <a:gd name="T68" fmla="*/ 0 w 1326"/>
                <a:gd name="T69" fmla="*/ 33 h 71"/>
                <a:gd name="T70" fmla="*/ 2 w 1326"/>
                <a:gd name="T71" fmla="*/ 23 h 71"/>
                <a:gd name="T72" fmla="*/ 2 w 1326"/>
                <a:gd name="T73" fmla="*/ 23 h 71"/>
                <a:gd name="T74" fmla="*/ 2 w 1326"/>
                <a:gd name="T75" fmla="*/ 23 h 71"/>
                <a:gd name="T76" fmla="*/ 2 w 1326"/>
                <a:gd name="T77" fmla="*/ 23 h 71"/>
                <a:gd name="T78" fmla="*/ 2 w 1326"/>
                <a:gd name="T79" fmla="*/ 23 h 71"/>
                <a:gd name="T80" fmla="*/ 2 w 1326"/>
                <a:gd name="T81" fmla="*/ 23 h 71"/>
                <a:gd name="T82" fmla="*/ 2 w 1326"/>
                <a:gd name="T83" fmla="*/ 23 h 71"/>
                <a:gd name="T84" fmla="*/ 9 w 1326"/>
                <a:gd name="T85" fmla="*/ 11 h 71"/>
                <a:gd name="T86" fmla="*/ 9 w 1326"/>
                <a:gd name="T87" fmla="*/ 11 h 71"/>
                <a:gd name="T88" fmla="*/ 9 w 1326"/>
                <a:gd name="T89" fmla="*/ 11 h 71"/>
                <a:gd name="T90" fmla="*/ 10 w 1326"/>
                <a:gd name="T91" fmla="*/ 11 h 71"/>
                <a:gd name="T92" fmla="*/ 10 w 1326"/>
                <a:gd name="T93" fmla="*/ 11 h 71"/>
                <a:gd name="T94" fmla="*/ 10 w 1326"/>
                <a:gd name="T95" fmla="*/ 11 h 71"/>
                <a:gd name="T96" fmla="*/ 10 w 1326"/>
                <a:gd name="T97" fmla="*/ 11 h 71"/>
                <a:gd name="T98" fmla="*/ 10 w 1326"/>
                <a:gd name="T99" fmla="*/ 11 h 71"/>
                <a:gd name="T100" fmla="*/ 10 w 1326"/>
                <a:gd name="T101" fmla="*/ 11 h 71"/>
                <a:gd name="T102" fmla="*/ 10 w 1326"/>
                <a:gd name="T103" fmla="*/ 11 h 71"/>
                <a:gd name="T104" fmla="*/ 10 w 1326"/>
                <a:gd name="T105" fmla="*/ 11 h 71"/>
                <a:gd name="T106" fmla="*/ 10 w 1326"/>
                <a:gd name="T107" fmla="*/ 11 h 71"/>
                <a:gd name="T108" fmla="*/ 10 w 1326"/>
                <a:gd name="T109" fmla="*/ 11 h 71"/>
                <a:gd name="T110" fmla="*/ 1291 w 1326"/>
                <a:gd name="T111" fmla="*/ 0 h 71"/>
                <a:gd name="T112" fmla="*/ 120 w 1326"/>
                <a:gd name="T113" fmla="*/ 0 h 71"/>
                <a:gd name="T114" fmla="*/ 85 w 1326"/>
                <a:gd name="T115" fmla="*/ 36 h 71"/>
                <a:gd name="T116" fmla="*/ 120 w 1326"/>
                <a:gd name="T117" fmla="*/ 71 h 71"/>
                <a:gd name="T118" fmla="*/ 1291 w 1326"/>
                <a:gd name="T119" fmla="*/ 71 h 71"/>
                <a:gd name="T120" fmla="*/ 1326 w 1326"/>
                <a:gd name="T121" fmla="*/ 36 h 71"/>
                <a:gd name="T122" fmla="*/ 1291 w 1326"/>
                <a:gd name="T1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6" h="71">
                  <a:moveTo>
                    <a:pt x="10" y="61"/>
                  </a:moveTo>
                  <a:cubicBezTo>
                    <a:pt x="10" y="61"/>
                    <a:pt x="10" y="61"/>
                    <a:pt x="10" y="61"/>
                  </a:cubicBezTo>
                  <a:cubicBezTo>
                    <a:pt x="10" y="61"/>
                    <a:pt x="10" y="61"/>
                    <a:pt x="10" y="61"/>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9" y="60"/>
                  </a:moveTo>
                  <a:cubicBezTo>
                    <a:pt x="9" y="60"/>
                    <a:pt x="9" y="60"/>
                    <a:pt x="9" y="60"/>
                  </a:cubicBezTo>
                  <a:cubicBezTo>
                    <a:pt x="9" y="60"/>
                    <a:pt x="9" y="60"/>
                    <a:pt x="9" y="60"/>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0" y="38"/>
                  </a:moveTo>
                  <a:cubicBezTo>
                    <a:pt x="0" y="42"/>
                    <a:pt x="1" y="45"/>
                    <a:pt x="2" y="49"/>
                  </a:cubicBezTo>
                  <a:cubicBezTo>
                    <a:pt x="1" y="45"/>
                    <a:pt x="0" y="42"/>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2" y="23"/>
                  </a:moveTo>
                  <a:cubicBezTo>
                    <a:pt x="1" y="26"/>
                    <a:pt x="0" y="30"/>
                    <a:pt x="0" y="33"/>
                  </a:cubicBezTo>
                  <a:cubicBezTo>
                    <a:pt x="0" y="30"/>
                    <a:pt x="1" y="26"/>
                    <a:pt x="2" y="23"/>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9" y="11"/>
                  </a:moveTo>
                  <a:cubicBezTo>
                    <a:pt x="9" y="11"/>
                    <a:pt x="9" y="11"/>
                    <a:pt x="9" y="11"/>
                  </a:cubicBezTo>
                  <a:cubicBezTo>
                    <a:pt x="9" y="11"/>
                    <a:pt x="9" y="11"/>
                    <a:pt x="9"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cubicBezTo>
                    <a:pt x="10" y="11"/>
                    <a:pt x="10" y="11"/>
                    <a:pt x="10" y="11"/>
                  </a:cubicBezTo>
                  <a:moveTo>
                    <a:pt x="1291" y="0"/>
                  </a:moveTo>
                  <a:cubicBezTo>
                    <a:pt x="120" y="0"/>
                    <a:pt x="120" y="0"/>
                    <a:pt x="120" y="0"/>
                  </a:cubicBezTo>
                  <a:cubicBezTo>
                    <a:pt x="85" y="36"/>
                    <a:pt x="85" y="36"/>
                    <a:pt x="85" y="36"/>
                  </a:cubicBezTo>
                  <a:cubicBezTo>
                    <a:pt x="120" y="71"/>
                    <a:pt x="120" y="71"/>
                    <a:pt x="120" y="71"/>
                  </a:cubicBezTo>
                  <a:cubicBezTo>
                    <a:pt x="1291" y="71"/>
                    <a:pt x="1291" y="71"/>
                    <a:pt x="1291" y="71"/>
                  </a:cubicBezTo>
                  <a:cubicBezTo>
                    <a:pt x="1326" y="36"/>
                    <a:pt x="1326" y="36"/>
                    <a:pt x="1326" y="36"/>
                  </a:cubicBezTo>
                  <a:cubicBezTo>
                    <a:pt x="1291" y="0"/>
                    <a:pt x="1291" y="0"/>
                    <a:pt x="129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92" name="Freeform 86"/>
            <p:cNvSpPr>
              <a:spLocks noEditPoints="1"/>
            </p:cNvSpPr>
            <p:nvPr/>
          </p:nvSpPr>
          <p:spPr bwMode="auto">
            <a:xfrm>
              <a:off x="6122988" y="4606925"/>
              <a:ext cx="192088" cy="61912"/>
            </a:xfrm>
            <a:custGeom>
              <a:avLst/>
              <a:gdLst>
                <a:gd name="T0" fmla="*/ 11 w 110"/>
                <a:gd name="T1" fmla="*/ 32 h 35"/>
                <a:gd name="T2" fmla="*/ 11 w 110"/>
                <a:gd name="T3" fmla="*/ 32 h 35"/>
                <a:gd name="T4" fmla="*/ 11 w 110"/>
                <a:gd name="T5" fmla="*/ 32 h 35"/>
                <a:gd name="T6" fmla="*/ 1 w 110"/>
                <a:gd name="T7" fmla="*/ 25 h 35"/>
                <a:gd name="T8" fmla="*/ 1 w 110"/>
                <a:gd name="T9" fmla="*/ 25 h 35"/>
                <a:gd name="T10" fmla="*/ 1 w 110"/>
                <a:gd name="T11" fmla="*/ 25 h 35"/>
                <a:gd name="T12" fmla="*/ 0 w 110"/>
                <a:gd name="T13" fmla="*/ 25 h 35"/>
                <a:gd name="T14" fmla="*/ 0 w 110"/>
                <a:gd name="T15" fmla="*/ 25 h 35"/>
                <a:gd name="T16" fmla="*/ 0 w 110"/>
                <a:gd name="T17" fmla="*/ 25 h 35"/>
                <a:gd name="T18" fmla="*/ 0 w 110"/>
                <a:gd name="T19" fmla="*/ 25 h 35"/>
                <a:gd name="T20" fmla="*/ 0 w 110"/>
                <a:gd name="T21" fmla="*/ 25 h 35"/>
                <a:gd name="T22" fmla="*/ 0 w 110"/>
                <a:gd name="T23" fmla="*/ 25 h 35"/>
                <a:gd name="T24" fmla="*/ 0 w 110"/>
                <a:gd name="T25" fmla="*/ 25 h 35"/>
                <a:gd name="T26" fmla="*/ 0 w 110"/>
                <a:gd name="T27" fmla="*/ 25 h 35"/>
                <a:gd name="T28" fmla="*/ 0 w 110"/>
                <a:gd name="T29" fmla="*/ 25 h 35"/>
                <a:gd name="T30" fmla="*/ 75 w 110"/>
                <a:gd name="T31" fmla="*/ 0 h 35"/>
                <a:gd name="T32" fmla="*/ 50 w 110"/>
                <a:gd name="T33" fmla="*/ 25 h 35"/>
                <a:gd name="T34" fmla="*/ 25 w 110"/>
                <a:gd name="T35" fmla="*/ 35 h 35"/>
                <a:gd name="T36" fmla="*/ 11 w 110"/>
                <a:gd name="T37" fmla="*/ 32 h 35"/>
                <a:gd name="T38" fmla="*/ 25 w 110"/>
                <a:gd name="T39" fmla="*/ 35 h 35"/>
                <a:gd name="T40" fmla="*/ 110 w 110"/>
                <a:gd name="T41" fmla="*/ 35 h 35"/>
                <a:gd name="T42" fmla="*/ 75 w 11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35">
                  <a:moveTo>
                    <a:pt x="11" y="32"/>
                  </a:moveTo>
                  <a:cubicBezTo>
                    <a:pt x="11" y="32"/>
                    <a:pt x="11" y="32"/>
                    <a:pt x="11" y="32"/>
                  </a:cubicBezTo>
                  <a:cubicBezTo>
                    <a:pt x="11" y="32"/>
                    <a:pt x="11" y="32"/>
                    <a:pt x="11" y="32"/>
                  </a:cubicBezTo>
                  <a:moveTo>
                    <a:pt x="1" y="25"/>
                  </a:moveTo>
                  <a:cubicBezTo>
                    <a:pt x="1" y="25"/>
                    <a:pt x="1" y="25"/>
                    <a:pt x="1" y="25"/>
                  </a:cubicBezTo>
                  <a:cubicBezTo>
                    <a:pt x="1" y="25"/>
                    <a:pt x="1" y="25"/>
                    <a:pt x="1"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75" y="0"/>
                  </a:moveTo>
                  <a:cubicBezTo>
                    <a:pt x="50" y="25"/>
                    <a:pt x="50" y="25"/>
                    <a:pt x="50" y="25"/>
                  </a:cubicBezTo>
                  <a:cubicBezTo>
                    <a:pt x="43" y="32"/>
                    <a:pt x="34" y="35"/>
                    <a:pt x="25" y="35"/>
                  </a:cubicBezTo>
                  <a:cubicBezTo>
                    <a:pt x="20" y="35"/>
                    <a:pt x="15" y="34"/>
                    <a:pt x="11" y="32"/>
                  </a:cubicBezTo>
                  <a:cubicBezTo>
                    <a:pt x="15" y="34"/>
                    <a:pt x="20" y="35"/>
                    <a:pt x="25" y="35"/>
                  </a:cubicBezTo>
                  <a:cubicBezTo>
                    <a:pt x="110" y="35"/>
                    <a:pt x="110" y="35"/>
                    <a:pt x="110" y="35"/>
                  </a:cubicBezTo>
                  <a:cubicBezTo>
                    <a:pt x="75" y="0"/>
                    <a:pt x="75" y="0"/>
                    <a:pt x="7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87"/>
            <p:cNvSpPr>
              <a:spLocks noEditPoints="1"/>
            </p:cNvSpPr>
            <p:nvPr/>
          </p:nvSpPr>
          <p:spPr bwMode="auto">
            <a:xfrm>
              <a:off x="6122988" y="4545012"/>
              <a:ext cx="192088" cy="61912"/>
            </a:xfrm>
            <a:custGeom>
              <a:avLst/>
              <a:gdLst>
                <a:gd name="T0" fmla="*/ 0 w 110"/>
                <a:gd name="T1" fmla="*/ 11 h 36"/>
                <a:gd name="T2" fmla="*/ 0 w 110"/>
                <a:gd name="T3" fmla="*/ 11 h 36"/>
                <a:gd name="T4" fmla="*/ 0 w 110"/>
                <a:gd name="T5" fmla="*/ 11 h 36"/>
                <a:gd name="T6" fmla="*/ 0 w 110"/>
                <a:gd name="T7" fmla="*/ 11 h 36"/>
                <a:gd name="T8" fmla="*/ 0 w 110"/>
                <a:gd name="T9" fmla="*/ 11 h 36"/>
                <a:gd name="T10" fmla="*/ 0 w 110"/>
                <a:gd name="T11" fmla="*/ 11 h 36"/>
                <a:gd name="T12" fmla="*/ 0 w 110"/>
                <a:gd name="T13" fmla="*/ 11 h 36"/>
                <a:gd name="T14" fmla="*/ 0 w 110"/>
                <a:gd name="T15" fmla="*/ 10 h 36"/>
                <a:gd name="T16" fmla="*/ 0 w 110"/>
                <a:gd name="T17" fmla="*/ 10 h 36"/>
                <a:gd name="T18" fmla="*/ 0 w 110"/>
                <a:gd name="T19" fmla="*/ 10 h 36"/>
                <a:gd name="T20" fmla="*/ 0 w 110"/>
                <a:gd name="T21" fmla="*/ 10 h 36"/>
                <a:gd name="T22" fmla="*/ 0 w 110"/>
                <a:gd name="T23" fmla="*/ 10 h 36"/>
                <a:gd name="T24" fmla="*/ 0 w 110"/>
                <a:gd name="T25" fmla="*/ 10 h 36"/>
                <a:gd name="T26" fmla="*/ 1 w 110"/>
                <a:gd name="T27" fmla="*/ 10 h 36"/>
                <a:gd name="T28" fmla="*/ 1 w 110"/>
                <a:gd name="T29" fmla="*/ 10 h 36"/>
                <a:gd name="T30" fmla="*/ 1 w 110"/>
                <a:gd name="T31" fmla="*/ 10 h 36"/>
                <a:gd name="T32" fmla="*/ 11 w 110"/>
                <a:gd name="T33" fmla="*/ 3 h 36"/>
                <a:gd name="T34" fmla="*/ 11 w 110"/>
                <a:gd name="T35" fmla="*/ 3 h 36"/>
                <a:gd name="T36" fmla="*/ 11 w 110"/>
                <a:gd name="T37" fmla="*/ 3 h 36"/>
                <a:gd name="T38" fmla="*/ 110 w 110"/>
                <a:gd name="T39" fmla="*/ 0 h 36"/>
                <a:gd name="T40" fmla="*/ 25 w 110"/>
                <a:gd name="T41" fmla="*/ 0 h 36"/>
                <a:gd name="T42" fmla="*/ 11 w 110"/>
                <a:gd name="T43" fmla="*/ 3 h 36"/>
                <a:gd name="T44" fmla="*/ 25 w 110"/>
                <a:gd name="T45" fmla="*/ 0 h 36"/>
                <a:gd name="T46" fmla="*/ 50 w 110"/>
                <a:gd name="T47" fmla="*/ 11 h 36"/>
                <a:gd name="T48" fmla="*/ 75 w 110"/>
                <a:gd name="T49" fmla="*/ 36 h 36"/>
                <a:gd name="T50" fmla="*/ 110 w 110"/>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6">
                  <a:moveTo>
                    <a:pt x="0" y="11"/>
                  </a:move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1" y="10"/>
                  </a:moveTo>
                  <a:cubicBezTo>
                    <a:pt x="1" y="10"/>
                    <a:pt x="1" y="10"/>
                    <a:pt x="1" y="10"/>
                  </a:cubicBezTo>
                  <a:cubicBezTo>
                    <a:pt x="1" y="10"/>
                    <a:pt x="1" y="10"/>
                    <a:pt x="1" y="10"/>
                  </a:cubicBezTo>
                  <a:moveTo>
                    <a:pt x="11" y="3"/>
                  </a:moveTo>
                  <a:cubicBezTo>
                    <a:pt x="11" y="3"/>
                    <a:pt x="11" y="3"/>
                    <a:pt x="11" y="3"/>
                  </a:cubicBezTo>
                  <a:cubicBezTo>
                    <a:pt x="11" y="3"/>
                    <a:pt x="11" y="3"/>
                    <a:pt x="11" y="3"/>
                  </a:cubicBezTo>
                  <a:moveTo>
                    <a:pt x="110" y="0"/>
                  </a:moveTo>
                  <a:cubicBezTo>
                    <a:pt x="25" y="0"/>
                    <a:pt x="25" y="0"/>
                    <a:pt x="25" y="0"/>
                  </a:cubicBezTo>
                  <a:cubicBezTo>
                    <a:pt x="20" y="0"/>
                    <a:pt x="15" y="1"/>
                    <a:pt x="11" y="3"/>
                  </a:cubicBezTo>
                  <a:cubicBezTo>
                    <a:pt x="15" y="1"/>
                    <a:pt x="20" y="0"/>
                    <a:pt x="25" y="0"/>
                  </a:cubicBezTo>
                  <a:cubicBezTo>
                    <a:pt x="34" y="0"/>
                    <a:pt x="43" y="4"/>
                    <a:pt x="50" y="11"/>
                  </a:cubicBezTo>
                  <a:cubicBezTo>
                    <a:pt x="75" y="36"/>
                    <a:pt x="75" y="36"/>
                    <a:pt x="75" y="36"/>
                  </a:cubicBezTo>
                  <a:cubicBezTo>
                    <a:pt x="110" y="0"/>
                    <a:pt x="110" y="0"/>
                    <a:pt x="11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88"/>
            <p:cNvSpPr>
              <a:spLocks/>
            </p:cNvSpPr>
            <p:nvPr/>
          </p:nvSpPr>
          <p:spPr bwMode="auto">
            <a:xfrm>
              <a:off x="6098091" y="4545012"/>
              <a:ext cx="147638" cy="123825"/>
            </a:xfrm>
            <a:custGeom>
              <a:avLst/>
              <a:gdLst>
                <a:gd name="T0" fmla="*/ 21 w 85"/>
                <a:gd name="T1" fmla="*/ 3 h 71"/>
                <a:gd name="T2" fmla="*/ 21 w 85"/>
                <a:gd name="T3" fmla="*/ 3 h 71"/>
                <a:gd name="T4" fmla="*/ 11 w 85"/>
                <a:gd name="T5" fmla="*/ 10 h 71"/>
                <a:gd name="T6" fmla="*/ 10 w 85"/>
                <a:gd name="T7" fmla="*/ 10 h 71"/>
                <a:gd name="T8" fmla="*/ 10 w 85"/>
                <a:gd name="T9" fmla="*/ 10 h 71"/>
                <a:gd name="T10" fmla="*/ 10 w 85"/>
                <a:gd name="T11" fmla="*/ 11 h 71"/>
                <a:gd name="T12" fmla="*/ 10 w 85"/>
                <a:gd name="T13" fmla="*/ 11 h 71"/>
                <a:gd name="T14" fmla="*/ 10 w 85"/>
                <a:gd name="T15" fmla="*/ 11 h 71"/>
                <a:gd name="T16" fmla="*/ 9 w 85"/>
                <a:gd name="T17" fmla="*/ 11 h 71"/>
                <a:gd name="T18" fmla="*/ 2 w 85"/>
                <a:gd name="T19" fmla="*/ 23 h 71"/>
                <a:gd name="T20" fmla="*/ 2 w 85"/>
                <a:gd name="T21" fmla="*/ 23 h 71"/>
                <a:gd name="T22" fmla="*/ 2 w 85"/>
                <a:gd name="T23" fmla="*/ 23 h 71"/>
                <a:gd name="T24" fmla="*/ 0 w 85"/>
                <a:gd name="T25" fmla="*/ 33 h 71"/>
                <a:gd name="T26" fmla="*/ 0 w 85"/>
                <a:gd name="T27" fmla="*/ 34 h 71"/>
                <a:gd name="T28" fmla="*/ 0 w 85"/>
                <a:gd name="T29" fmla="*/ 36 h 71"/>
                <a:gd name="T30" fmla="*/ 0 w 85"/>
                <a:gd name="T31" fmla="*/ 38 h 71"/>
                <a:gd name="T32" fmla="*/ 0 w 85"/>
                <a:gd name="T33" fmla="*/ 38 h 71"/>
                <a:gd name="T34" fmla="*/ 2 w 85"/>
                <a:gd name="T35" fmla="*/ 49 h 71"/>
                <a:gd name="T36" fmla="*/ 2 w 85"/>
                <a:gd name="T37" fmla="*/ 49 h 71"/>
                <a:gd name="T38" fmla="*/ 2 w 85"/>
                <a:gd name="T39" fmla="*/ 49 h 71"/>
                <a:gd name="T40" fmla="*/ 9 w 85"/>
                <a:gd name="T41" fmla="*/ 60 h 71"/>
                <a:gd name="T42" fmla="*/ 10 w 85"/>
                <a:gd name="T43" fmla="*/ 60 h 71"/>
                <a:gd name="T44" fmla="*/ 10 w 85"/>
                <a:gd name="T45" fmla="*/ 60 h 71"/>
                <a:gd name="T46" fmla="*/ 10 w 85"/>
                <a:gd name="T47" fmla="*/ 61 h 71"/>
                <a:gd name="T48" fmla="*/ 10 w 85"/>
                <a:gd name="T49" fmla="*/ 61 h 71"/>
                <a:gd name="T50" fmla="*/ 10 w 85"/>
                <a:gd name="T51" fmla="*/ 61 h 71"/>
                <a:gd name="T52" fmla="*/ 10 w 85"/>
                <a:gd name="T53" fmla="*/ 61 h 71"/>
                <a:gd name="T54" fmla="*/ 11 w 85"/>
                <a:gd name="T55" fmla="*/ 61 h 71"/>
                <a:gd name="T56" fmla="*/ 21 w 85"/>
                <a:gd name="T57" fmla="*/ 68 h 71"/>
                <a:gd name="T58" fmla="*/ 35 w 85"/>
                <a:gd name="T59" fmla="*/ 71 h 71"/>
                <a:gd name="T60" fmla="*/ 85 w 85"/>
                <a:gd name="T61" fmla="*/ 36 h 71"/>
                <a:gd name="T62" fmla="*/ 35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35" y="0"/>
                  </a:moveTo>
                  <a:cubicBezTo>
                    <a:pt x="30" y="0"/>
                    <a:pt x="25" y="1"/>
                    <a:pt x="21" y="3"/>
                  </a:cubicBezTo>
                  <a:cubicBezTo>
                    <a:pt x="21" y="3"/>
                    <a:pt x="21" y="3"/>
                    <a:pt x="21" y="3"/>
                  </a:cubicBezTo>
                  <a:cubicBezTo>
                    <a:pt x="21" y="3"/>
                    <a:pt x="21" y="3"/>
                    <a:pt x="21" y="3"/>
                  </a:cubicBezTo>
                  <a:cubicBezTo>
                    <a:pt x="17" y="5"/>
                    <a:pt x="14" y="7"/>
                    <a:pt x="11" y="10"/>
                  </a:cubicBezTo>
                  <a:cubicBezTo>
                    <a:pt x="11" y="10"/>
                    <a:pt x="11" y="10"/>
                    <a:pt x="11" y="10"/>
                  </a:cubicBezTo>
                  <a:cubicBezTo>
                    <a:pt x="11" y="10"/>
                    <a:pt x="11" y="10"/>
                    <a:pt x="10" y="10"/>
                  </a:cubicBezTo>
                  <a:cubicBezTo>
                    <a:pt x="10" y="10"/>
                    <a:pt x="10" y="10"/>
                    <a:pt x="10" y="10"/>
                  </a:cubicBezTo>
                  <a:cubicBezTo>
                    <a:pt x="10" y="10"/>
                    <a:pt x="10" y="10"/>
                    <a:pt x="10" y="10"/>
                  </a:cubicBezTo>
                  <a:cubicBezTo>
                    <a:pt x="10" y="10"/>
                    <a:pt x="10" y="10"/>
                    <a:pt x="10" y="10"/>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9" y="11"/>
                    <a:pt x="9" y="11"/>
                  </a:cubicBezTo>
                  <a:cubicBezTo>
                    <a:pt x="9" y="11"/>
                    <a:pt x="9" y="11"/>
                    <a:pt x="9" y="11"/>
                  </a:cubicBezTo>
                  <a:cubicBezTo>
                    <a:pt x="6" y="15"/>
                    <a:pt x="4" y="18"/>
                    <a:pt x="2" y="23"/>
                  </a:cubicBezTo>
                  <a:cubicBezTo>
                    <a:pt x="2" y="23"/>
                    <a:pt x="2" y="23"/>
                    <a:pt x="2" y="23"/>
                  </a:cubicBezTo>
                  <a:cubicBezTo>
                    <a:pt x="2" y="23"/>
                    <a:pt x="2" y="23"/>
                    <a:pt x="2" y="23"/>
                  </a:cubicBezTo>
                  <a:cubicBezTo>
                    <a:pt x="2" y="23"/>
                    <a:pt x="2" y="23"/>
                    <a:pt x="2" y="23"/>
                  </a:cubicBezTo>
                  <a:cubicBezTo>
                    <a:pt x="2" y="23"/>
                    <a:pt x="2" y="23"/>
                    <a:pt x="2" y="23"/>
                  </a:cubicBezTo>
                  <a:cubicBezTo>
                    <a:pt x="1" y="26"/>
                    <a:pt x="0" y="30"/>
                    <a:pt x="0" y="33"/>
                  </a:cubicBezTo>
                  <a:cubicBezTo>
                    <a:pt x="0" y="33"/>
                    <a:pt x="0" y="33"/>
                    <a:pt x="0" y="33"/>
                  </a:cubicBezTo>
                  <a:cubicBezTo>
                    <a:pt x="0" y="33"/>
                    <a:pt x="0" y="33"/>
                    <a:pt x="0" y="33"/>
                  </a:cubicBezTo>
                  <a:cubicBezTo>
                    <a:pt x="0" y="34"/>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0" y="42"/>
                    <a:pt x="1" y="45"/>
                    <a:pt x="2" y="49"/>
                  </a:cubicBezTo>
                  <a:cubicBezTo>
                    <a:pt x="2" y="49"/>
                    <a:pt x="2" y="49"/>
                    <a:pt x="2" y="49"/>
                  </a:cubicBezTo>
                  <a:cubicBezTo>
                    <a:pt x="2" y="49"/>
                    <a:pt x="2" y="49"/>
                    <a:pt x="2" y="49"/>
                  </a:cubicBezTo>
                  <a:cubicBezTo>
                    <a:pt x="2" y="49"/>
                    <a:pt x="2" y="49"/>
                    <a:pt x="2" y="49"/>
                  </a:cubicBezTo>
                  <a:cubicBezTo>
                    <a:pt x="2" y="49"/>
                    <a:pt x="2" y="49"/>
                    <a:pt x="2" y="49"/>
                  </a:cubicBezTo>
                  <a:cubicBezTo>
                    <a:pt x="4" y="53"/>
                    <a:pt x="6"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7" y="66"/>
                    <a:pt x="21" y="68"/>
                  </a:cubicBezTo>
                  <a:cubicBezTo>
                    <a:pt x="21" y="68"/>
                    <a:pt x="21" y="68"/>
                    <a:pt x="21" y="68"/>
                  </a:cubicBezTo>
                  <a:cubicBezTo>
                    <a:pt x="21" y="68"/>
                    <a:pt x="21" y="68"/>
                    <a:pt x="21" y="68"/>
                  </a:cubicBezTo>
                  <a:cubicBezTo>
                    <a:pt x="25" y="70"/>
                    <a:pt x="30"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95" name="Freeform 89"/>
            <p:cNvSpPr>
              <a:spLocks noEditPoints="1"/>
            </p:cNvSpPr>
            <p:nvPr/>
          </p:nvSpPr>
          <p:spPr bwMode="auto">
            <a:xfrm>
              <a:off x="8555038" y="4564062"/>
              <a:ext cx="19050" cy="87312"/>
            </a:xfrm>
            <a:custGeom>
              <a:avLst/>
              <a:gdLst>
                <a:gd name="T0" fmla="*/ 1 w 11"/>
                <a:gd name="T1" fmla="*/ 49 h 50"/>
                <a:gd name="T2" fmla="*/ 0 w 11"/>
                <a:gd name="T3" fmla="*/ 50 h 50"/>
                <a:gd name="T4" fmla="*/ 0 w 11"/>
                <a:gd name="T5" fmla="*/ 50 h 50"/>
                <a:gd name="T6" fmla="*/ 1 w 11"/>
                <a:gd name="T7" fmla="*/ 49 h 50"/>
                <a:gd name="T8" fmla="*/ 1 w 11"/>
                <a:gd name="T9" fmla="*/ 49 h 50"/>
                <a:gd name="T10" fmla="*/ 1 w 11"/>
                <a:gd name="T11" fmla="*/ 49 h 50"/>
                <a:gd name="T12" fmla="*/ 1 w 11"/>
                <a:gd name="T13" fmla="*/ 49 h 50"/>
                <a:gd name="T14" fmla="*/ 1 w 11"/>
                <a:gd name="T15" fmla="*/ 49 h 50"/>
                <a:gd name="T16" fmla="*/ 1 w 11"/>
                <a:gd name="T17" fmla="*/ 49 h 50"/>
                <a:gd name="T18" fmla="*/ 1 w 11"/>
                <a:gd name="T19" fmla="*/ 49 h 50"/>
                <a:gd name="T20" fmla="*/ 1 w 11"/>
                <a:gd name="T21" fmla="*/ 49 h 50"/>
                <a:gd name="T22" fmla="*/ 1 w 11"/>
                <a:gd name="T23" fmla="*/ 49 h 50"/>
                <a:gd name="T24" fmla="*/ 1 w 11"/>
                <a:gd name="T25" fmla="*/ 49 h 50"/>
                <a:gd name="T26" fmla="*/ 1 w 11"/>
                <a:gd name="T27" fmla="*/ 49 h 50"/>
                <a:gd name="T28" fmla="*/ 1 w 11"/>
                <a:gd name="T29" fmla="*/ 49 h 50"/>
                <a:gd name="T30" fmla="*/ 1 w 11"/>
                <a:gd name="T31" fmla="*/ 49 h 50"/>
                <a:gd name="T32" fmla="*/ 1 w 11"/>
                <a:gd name="T33" fmla="*/ 49 h 50"/>
                <a:gd name="T34" fmla="*/ 1 w 11"/>
                <a:gd name="T35" fmla="*/ 49 h 50"/>
                <a:gd name="T36" fmla="*/ 1 w 11"/>
                <a:gd name="T37" fmla="*/ 49 h 50"/>
                <a:gd name="T38" fmla="*/ 8 w 11"/>
                <a:gd name="T39" fmla="*/ 39 h 50"/>
                <a:gd name="T40" fmla="*/ 7 w 11"/>
                <a:gd name="T41" fmla="*/ 39 h 50"/>
                <a:gd name="T42" fmla="*/ 8 w 11"/>
                <a:gd name="T43" fmla="*/ 39 h 50"/>
                <a:gd name="T44" fmla="*/ 8 w 11"/>
                <a:gd name="T45" fmla="*/ 10 h 50"/>
                <a:gd name="T46" fmla="*/ 11 w 11"/>
                <a:gd name="T47" fmla="*/ 25 h 50"/>
                <a:gd name="T48" fmla="*/ 8 w 11"/>
                <a:gd name="T49" fmla="*/ 39 h 50"/>
                <a:gd name="T50" fmla="*/ 11 w 11"/>
                <a:gd name="T51" fmla="*/ 25 h 50"/>
                <a:gd name="T52" fmla="*/ 8 w 11"/>
                <a:gd name="T53" fmla="*/ 10 h 50"/>
                <a:gd name="T54" fmla="*/ 7 w 11"/>
                <a:gd name="T55" fmla="*/ 10 h 50"/>
                <a:gd name="T56" fmla="*/ 8 w 11"/>
                <a:gd name="T57" fmla="*/ 10 h 50"/>
                <a:gd name="T58" fmla="*/ 7 w 11"/>
                <a:gd name="T59" fmla="*/ 10 h 50"/>
                <a:gd name="T60" fmla="*/ 1 w 11"/>
                <a:gd name="T61" fmla="*/ 1 h 50"/>
                <a:gd name="T62" fmla="*/ 1 w 11"/>
                <a:gd name="T63" fmla="*/ 1 h 50"/>
                <a:gd name="T64" fmla="*/ 1 w 11"/>
                <a:gd name="T65" fmla="*/ 1 h 50"/>
                <a:gd name="T66" fmla="*/ 1 w 11"/>
                <a:gd name="T67" fmla="*/ 0 h 50"/>
                <a:gd name="T68" fmla="*/ 1 w 11"/>
                <a:gd name="T69" fmla="*/ 0 h 50"/>
                <a:gd name="T70" fmla="*/ 1 w 11"/>
                <a:gd name="T71" fmla="*/ 0 h 50"/>
                <a:gd name="T72" fmla="*/ 1 w 11"/>
                <a:gd name="T73" fmla="*/ 0 h 50"/>
                <a:gd name="T74" fmla="*/ 1 w 11"/>
                <a:gd name="T75" fmla="*/ 0 h 50"/>
                <a:gd name="T76" fmla="*/ 1 w 11"/>
                <a:gd name="T77" fmla="*/ 0 h 50"/>
                <a:gd name="T78" fmla="*/ 1 w 11"/>
                <a:gd name="T79" fmla="*/ 0 h 50"/>
                <a:gd name="T80" fmla="*/ 1 w 11"/>
                <a:gd name="T81" fmla="*/ 0 h 50"/>
                <a:gd name="T82" fmla="*/ 1 w 11"/>
                <a:gd name="T83" fmla="*/ 0 h 50"/>
                <a:gd name="T84" fmla="*/ 1 w 11"/>
                <a:gd name="T85" fmla="*/ 0 h 50"/>
                <a:gd name="T86" fmla="*/ 1 w 11"/>
                <a:gd name="T87" fmla="*/ 0 h 50"/>
                <a:gd name="T88" fmla="*/ 1 w 11"/>
                <a:gd name="T89" fmla="*/ 0 h 50"/>
                <a:gd name="T90" fmla="*/ 0 w 11"/>
                <a:gd name="T91" fmla="*/ 0 h 50"/>
                <a:gd name="T92" fmla="*/ 1 w 11"/>
                <a:gd name="T93" fmla="*/ 0 h 50"/>
                <a:gd name="T94" fmla="*/ 0 w 11"/>
                <a:gd name="T9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 h="50">
                  <a:moveTo>
                    <a:pt x="1" y="49"/>
                  </a:moveTo>
                  <a:cubicBezTo>
                    <a:pt x="0" y="50"/>
                    <a:pt x="0" y="50"/>
                    <a:pt x="0" y="50"/>
                  </a:cubicBezTo>
                  <a:cubicBezTo>
                    <a:pt x="0" y="50"/>
                    <a:pt x="0" y="50"/>
                    <a:pt x="0" y="50"/>
                  </a:cubicBezTo>
                  <a:cubicBezTo>
                    <a:pt x="0" y="50"/>
                    <a:pt x="0" y="50"/>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8" y="39"/>
                  </a:moveTo>
                  <a:cubicBezTo>
                    <a:pt x="7" y="39"/>
                    <a:pt x="7" y="39"/>
                    <a:pt x="7" y="39"/>
                  </a:cubicBezTo>
                  <a:cubicBezTo>
                    <a:pt x="7" y="39"/>
                    <a:pt x="7" y="39"/>
                    <a:pt x="8" y="39"/>
                  </a:cubicBezTo>
                  <a:moveTo>
                    <a:pt x="8" y="10"/>
                  </a:moveTo>
                  <a:cubicBezTo>
                    <a:pt x="10" y="15"/>
                    <a:pt x="11" y="20"/>
                    <a:pt x="11" y="25"/>
                  </a:cubicBezTo>
                  <a:cubicBezTo>
                    <a:pt x="11" y="30"/>
                    <a:pt x="10" y="35"/>
                    <a:pt x="8" y="39"/>
                  </a:cubicBezTo>
                  <a:cubicBezTo>
                    <a:pt x="10" y="35"/>
                    <a:pt x="11" y="30"/>
                    <a:pt x="11" y="25"/>
                  </a:cubicBezTo>
                  <a:cubicBezTo>
                    <a:pt x="11" y="19"/>
                    <a:pt x="10" y="14"/>
                    <a:pt x="8" y="10"/>
                  </a:cubicBezTo>
                  <a:moveTo>
                    <a:pt x="7" y="10"/>
                  </a:moveTo>
                  <a:cubicBezTo>
                    <a:pt x="7" y="10"/>
                    <a:pt x="7" y="10"/>
                    <a:pt x="8" y="10"/>
                  </a:cubicBezTo>
                  <a:cubicBezTo>
                    <a:pt x="7" y="10"/>
                    <a:pt x="7" y="10"/>
                    <a:pt x="7" y="10"/>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0"/>
            <p:cNvSpPr>
              <a:spLocks/>
            </p:cNvSpPr>
            <p:nvPr/>
          </p:nvSpPr>
          <p:spPr bwMode="auto">
            <a:xfrm>
              <a:off x="8259763" y="4359275"/>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59 w 169"/>
                <a:gd name="T11" fmla="*/ 110 h 117"/>
                <a:gd name="T12" fmla="*/ 159 w 169"/>
                <a:gd name="T13" fmla="*/ 110 h 117"/>
                <a:gd name="T14" fmla="*/ 159 w 169"/>
                <a:gd name="T15" fmla="*/ 110 h 117"/>
                <a:gd name="T16" fmla="*/ 168 w 169"/>
                <a:gd name="T17" fmla="*/ 116 h 117"/>
                <a:gd name="T18" fmla="*/ 168 w 169"/>
                <a:gd name="T19" fmla="*/ 116 h 117"/>
                <a:gd name="T20" fmla="*/ 169 w 169"/>
                <a:gd name="T21" fmla="*/ 116 h 117"/>
                <a:gd name="T22" fmla="*/ 169 w 169"/>
                <a:gd name="T23" fmla="*/ 116 h 117"/>
                <a:gd name="T24" fmla="*/ 169 w 169"/>
                <a:gd name="T25" fmla="*/ 116 h 117"/>
                <a:gd name="T26" fmla="*/ 169 w 169"/>
                <a:gd name="T27" fmla="*/ 116 h 117"/>
                <a:gd name="T28" fmla="*/ 169 w 169"/>
                <a:gd name="T29" fmla="*/ 116 h 117"/>
                <a:gd name="T30" fmla="*/ 169 w 169"/>
                <a:gd name="T31" fmla="*/ 116 h 117"/>
                <a:gd name="T32" fmla="*/ 169 w 169"/>
                <a:gd name="T33" fmla="*/ 116 h 117"/>
                <a:gd name="T34" fmla="*/ 169 w 169"/>
                <a:gd name="T35" fmla="*/ 117 h 117"/>
                <a:gd name="T36" fmla="*/ 169 w 169"/>
                <a:gd name="T37" fmla="*/ 117 h 117"/>
                <a:gd name="T38" fmla="*/ 169 w 169"/>
                <a:gd name="T39" fmla="*/ 117 h 117"/>
                <a:gd name="T40" fmla="*/ 169 w 169"/>
                <a:gd name="T41" fmla="*/ 117 h 117"/>
                <a:gd name="T42" fmla="*/ 63 w 169"/>
                <a:gd name="T43" fmla="*/ 11 h 117"/>
                <a:gd name="T44" fmla="*/ 38 w 169"/>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50" y="106"/>
                    <a:pt x="155" y="107"/>
                    <a:pt x="159" y="110"/>
                  </a:cubicBezTo>
                  <a:cubicBezTo>
                    <a:pt x="159" y="110"/>
                    <a:pt x="159" y="110"/>
                    <a:pt x="159" y="110"/>
                  </a:cubicBezTo>
                  <a:cubicBezTo>
                    <a:pt x="159" y="110"/>
                    <a:pt x="159" y="110"/>
                    <a:pt x="159" y="110"/>
                  </a:cubicBezTo>
                  <a:cubicBezTo>
                    <a:pt x="162" y="111"/>
                    <a:pt x="166" y="113"/>
                    <a:pt x="168" y="116"/>
                  </a:cubicBezTo>
                  <a:cubicBezTo>
                    <a:pt x="168" y="116"/>
                    <a:pt x="168" y="116"/>
                    <a:pt x="168" y="116"/>
                  </a:cubicBezTo>
                  <a:cubicBezTo>
                    <a:pt x="168"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7"/>
                  </a:cubicBezTo>
                  <a:cubicBezTo>
                    <a:pt x="169" y="117"/>
                    <a:pt x="169" y="117"/>
                    <a:pt x="169" y="117"/>
                  </a:cubicBezTo>
                  <a:cubicBezTo>
                    <a:pt x="169" y="117"/>
                    <a:pt x="169" y="117"/>
                    <a:pt x="169" y="117"/>
                  </a:cubicBezTo>
                  <a:cubicBezTo>
                    <a:pt x="169" y="117"/>
                    <a:pt x="169" y="117"/>
                    <a:pt x="169" y="117"/>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97" name="Freeform 91"/>
            <p:cNvSpPr>
              <a:spLocks noEditPoints="1"/>
            </p:cNvSpPr>
            <p:nvPr/>
          </p:nvSpPr>
          <p:spPr bwMode="auto">
            <a:xfrm>
              <a:off x="8362950" y="4545012"/>
              <a:ext cx="192088" cy="61912"/>
            </a:xfrm>
            <a:custGeom>
              <a:avLst/>
              <a:gdLst>
                <a:gd name="T0" fmla="*/ 110 w 110"/>
                <a:gd name="T1" fmla="*/ 11 h 36"/>
                <a:gd name="T2" fmla="*/ 110 w 110"/>
                <a:gd name="T3" fmla="*/ 11 h 36"/>
                <a:gd name="T4" fmla="*/ 110 w 110"/>
                <a:gd name="T5" fmla="*/ 11 h 36"/>
                <a:gd name="T6" fmla="*/ 110 w 110"/>
                <a:gd name="T7" fmla="*/ 10 h 36"/>
                <a:gd name="T8" fmla="*/ 110 w 110"/>
                <a:gd name="T9" fmla="*/ 11 h 36"/>
                <a:gd name="T10" fmla="*/ 110 w 110"/>
                <a:gd name="T11" fmla="*/ 10 h 36"/>
                <a:gd name="T12" fmla="*/ 110 w 110"/>
                <a:gd name="T13" fmla="*/ 10 h 36"/>
                <a:gd name="T14" fmla="*/ 110 w 110"/>
                <a:gd name="T15" fmla="*/ 10 h 36"/>
                <a:gd name="T16" fmla="*/ 110 w 110"/>
                <a:gd name="T17" fmla="*/ 10 h 36"/>
                <a:gd name="T18" fmla="*/ 110 w 110"/>
                <a:gd name="T19" fmla="*/ 10 h 36"/>
                <a:gd name="T20" fmla="*/ 110 w 110"/>
                <a:gd name="T21" fmla="*/ 10 h 36"/>
                <a:gd name="T22" fmla="*/ 110 w 110"/>
                <a:gd name="T23" fmla="*/ 10 h 36"/>
                <a:gd name="T24" fmla="*/ 110 w 110"/>
                <a:gd name="T25" fmla="*/ 10 h 36"/>
                <a:gd name="T26" fmla="*/ 110 w 110"/>
                <a:gd name="T27" fmla="*/ 10 h 36"/>
                <a:gd name="T28" fmla="*/ 110 w 110"/>
                <a:gd name="T29" fmla="*/ 10 h 36"/>
                <a:gd name="T30" fmla="*/ 109 w 110"/>
                <a:gd name="T31" fmla="*/ 10 h 36"/>
                <a:gd name="T32" fmla="*/ 109 w 110"/>
                <a:gd name="T33" fmla="*/ 10 h 36"/>
                <a:gd name="T34" fmla="*/ 109 w 110"/>
                <a:gd name="T35" fmla="*/ 10 h 36"/>
                <a:gd name="T36" fmla="*/ 100 w 110"/>
                <a:gd name="T37" fmla="*/ 4 h 36"/>
                <a:gd name="T38" fmla="*/ 100 w 110"/>
                <a:gd name="T39" fmla="*/ 4 h 36"/>
                <a:gd name="T40" fmla="*/ 100 w 110"/>
                <a:gd name="T41" fmla="*/ 4 h 36"/>
                <a:gd name="T42" fmla="*/ 85 w 110"/>
                <a:gd name="T43" fmla="*/ 0 h 36"/>
                <a:gd name="T44" fmla="*/ 0 w 110"/>
                <a:gd name="T45" fmla="*/ 0 h 36"/>
                <a:gd name="T46" fmla="*/ 35 w 110"/>
                <a:gd name="T47" fmla="*/ 36 h 36"/>
                <a:gd name="T48" fmla="*/ 60 w 110"/>
                <a:gd name="T49" fmla="*/ 11 h 36"/>
                <a:gd name="T50" fmla="*/ 85 w 110"/>
                <a:gd name="T51" fmla="*/ 0 h 36"/>
                <a:gd name="T52" fmla="*/ 100 w 110"/>
                <a:gd name="T53" fmla="*/ 4 h 36"/>
                <a:gd name="T54" fmla="*/ 85 w 110"/>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6">
                  <a:moveTo>
                    <a:pt x="110" y="11"/>
                  </a:moveTo>
                  <a:cubicBezTo>
                    <a:pt x="110" y="11"/>
                    <a:pt x="110" y="11"/>
                    <a:pt x="110" y="11"/>
                  </a:cubicBezTo>
                  <a:cubicBezTo>
                    <a:pt x="110" y="11"/>
                    <a:pt x="110" y="11"/>
                    <a:pt x="110" y="11"/>
                  </a:cubicBezTo>
                  <a:moveTo>
                    <a:pt x="110" y="10"/>
                  </a:moveTo>
                  <a:cubicBezTo>
                    <a:pt x="110" y="10"/>
                    <a:pt x="110" y="10"/>
                    <a:pt x="110" y="11"/>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4"/>
                  </a:moveTo>
                  <a:cubicBezTo>
                    <a:pt x="100" y="4"/>
                    <a:pt x="100" y="4"/>
                    <a:pt x="100" y="4"/>
                  </a:cubicBezTo>
                  <a:cubicBezTo>
                    <a:pt x="100" y="4"/>
                    <a:pt x="100" y="4"/>
                    <a:pt x="100" y="4"/>
                  </a:cubicBezTo>
                  <a:moveTo>
                    <a:pt x="85" y="0"/>
                  </a:moveTo>
                  <a:cubicBezTo>
                    <a:pt x="0" y="0"/>
                    <a:pt x="0" y="0"/>
                    <a:pt x="0" y="0"/>
                  </a:cubicBezTo>
                  <a:cubicBezTo>
                    <a:pt x="35" y="36"/>
                    <a:pt x="35" y="36"/>
                    <a:pt x="35" y="36"/>
                  </a:cubicBezTo>
                  <a:cubicBezTo>
                    <a:pt x="60" y="11"/>
                    <a:pt x="60" y="11"/>
                    <a:pt x="60" y="11"/>
                  </a:cubicBezTo>
                  <a:cubicBezTo>
                    <a:pt x="67" y="4"/>
                    <a:pt x="76" y="0"/>
                    <a:pt x="85" y="0"/>
                  </a:cubicBezTo>
                  <a:cubicBezTo>
                    <a:pt x="90" y="0"/>
                    <a:pt x="95" y="1"/>
                    <a:pt x="100" y="4"/>
                  </a:cubicBezTo>
                  <a:cubicBezTo>
                    <a:pt x="96" y="1"/>
                    <a:pt x="91"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2"/>
            <p:cNvSpPr>
              <a:spLocks/>
            </p:cNvSpPr>
            <p:nvPr/>
          </p:nvSpPr>
          <p:spPr bwMode="auto">
            <a:xfrm>
              <a:off x="8259763" y="4651375"/>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8" y="0"/>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99" name="Freeform 93"/>
            <p:cNvSpPr>
              <a:spLocks noEditPoints="1"/>
            </p:cNvSpPr>
            <p:nvPr/>
          </p:nvSpPr>
          <p:spPr bwMode="auto">
            <a:xfrm>
              <a:off x="8362950" y="4606925"/>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94"/>
            <p:cNvSpPr>
              <a:spLocks noEditPoints="1"/>
            </p:cNvSpPr>
            <p:nvPr/>
          </p:nvSpPr>
          <p:spPr bwMode="auto">
            <a:xfrm>
              <a:off x="8537575" y="4551362"/>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7 h 64"/>
                <a:gd name="T10" fmla="*/ 10 w 18"/>
                <a:gd name="T11" fmla="*/ 57 h 64"/>
                <a:gd name="T12" fmla="*/ 10 w 18"/>
                <a:gd name="T13" fmla="*/ 57 h 64"/>
                <a:gd name="T14" fmla="*/ 10 w 18"/>
                <a:gd name="T15" fmla="*/ 57 h 64"/>
                <a:gd name="T16" fmla="*/ 10 w 18"/>
                <a:gd name="T17" fmla="*/ 57 h 64"/>
                <a:gd name="T18" fmla="*/ 10 w 18"/>
                <a:gd name="T19" fmla="*/ 57 h 64"/>
                <a:gd name="T20" fmla="*/ 11 w 18"/>
                <a:gd name="T21" fmla="*/ 56 h 64"/>
                <a:gd name="T22" fmla="*/ 11 w 18"/>
                <a:gd name="T23" fmla="*/ 56 h 64"/>
                <a:gd name="T24" fmla="*/ 11 w 18"/>
                <a:gd name="T25" fmla="*/ 56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6 h 64"/>
                <a:gd name="T40" fmla="*/ 18 w 18"/>
                <a:gd name="T41" fmla="*/ 46 h 64"/>
                <a:gd name="T42" fmla="*/ 18 w 18"/>
                <a:gd name="T43" fmla="*/ 17 h 64"/>
                <a:gd name="T44" fmla="*/ 11 w 18"/>
                <a:gd name="T45" fmla="*/ 8 h 64"/>
                <a:gd name="T46" fmla="*/ 11 w 18"/>
                <a:gd name="T47" fmla="*/ 8 h 64"/>
                <a:gd name="T48" fmla="*/ 11 w 18"/>
                <a:gd name="T49" fmla="*/ 8 h 64"/>
                <a:gd name="T50" fmla="*/ 11 w 18"/>
                <a:gd name="T51" fmla="*/ 7 h 64"/>
                <a:gd name="T52" fmla="*/ 11 w 18"/>
                <a:gd name="T53" fmla="*/ 7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6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7"/>
                  </a:moveTo>
                  <a:cubicBezTo>
                    <a:pt x="10" y="57"/>
                    <a:pt x="9" y="57"/>
                    <a:pt x="9" y="58"/>
                  </a:cubicBezTo>
                  <a:cubicBezTo>
                    <a:pt x="9"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6"/>
                  </a:moveTo>
                  <a:cubicBezTo>
                    <a:pt x="16" y="50"/>
                    <a:pt x="14" y="53"/>
                    <a:pt x="11" y="56"/>
                  </a:cubicBezTo>
                  <a:cubicBezTo>
                    <a:pt x="14" y="53"/>
                    <a:pt x="16" y="50"/>
                    <a:pt x="17" y="46"/>
                  </a:cubicBezTo>
                  <a:moveTo>
                    <a:pt x="18" y="46"/>
                  </a:moveTo>
                  <a:cubicBezTo>
                    <a:pt x="18" y="46"/>
                    <a:pt x="18" y="46"/>
                    <a:pt x="18" y="46"/>
                  </a:cubicBezTo>
                  <a:cubicBezTo>
                    <a:pt x="18" y="46"/>
                    <a:pt x="18" y="46"/>
                    <a:pt x="18" y="46"/>
                  </a:cubicBezTo>
                  <a:moveTo>
                    <a:pt x="18" y="17"/>
                  </a:moveTo>
                  <a:cubicBezTo>
                    <a:pt x="18" y="17"/>
                    <a:pt x="18" y="17"/>
                    <a:pt x="18" y="17"/>
                  </a:cubicBezTo>
                  <a:cubicBezTo>
                    <a:pt x="18" y="17"/>
                    <a:pt x="18" y="17"/>
                    <a:pt x="18" y="17"/>
                  </a:cubicBezTo>
                  <a:moveTo>
                    <a:pt x="11" y="8"/>
                  </a:moveTo>
                  <a:cubicBezTo>
                    <a:pt x="14" y="10"/>
                    <a:pt x="16" y="13"/>
                    <a:pt x="17" y="17"/>
                  </a:cubicBezTo>
                  <a:cubicBezTo>
                    <a:pt x="16" y="14"/>
                    <a:pt x="14" y="10"/>
                    <a:pt x="11" y="8"/>
                  </a:cubicBezTo>
                  <a:moveTo>
                    <a:pt x="11" y="7"/>
                  </a:moveTo>
                  <a:cubicBezTo>
                    <a:pt x="11" y="8"/>
                    <a:pt x="11" y="8"/>
                    <a:pt x="11" y="8"/>
                  </a:cubicBezTo>
                  <a:cubicBezTo>
                    <a:pt x="11" y="8"/>
                    <a:pt x="11" y="8"/>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3"/>
                    <a:pt x="9" y="6"/>
                  </a:cubicBezTo>
                  <a:cubicBezTo>
                    <a:pt x="7" y="3"/>
                    <a:pt x="3" y="1"/>
                    <a:pt x="0" y="0"/>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5"/>
            <p:cNvSpPr>
              <a:spLocks/>
            </p:cNvSpPr>
            <p:nvPr/>
          </p:nvSpPr>
          <p:spPr bwMode="auto">
            <a:xfrm>
              <a:off x="8430709" y="4545012"/>
              <a:ext cx="150813" cy="123825"/>
            </a:xfrm>
            <a:custGeom>
              <a:avLst/>
              <a:gdLst>
                <a:gd name="T0" fmla="*/ 25 w 86"/>
                <a:gd name="T1" fmla="*/ 11 h 71"/>
                <a:gd name="T2" fmla="*/ 25 w 86"/>
                <a:gd name="T3" fmla="*/ 61 h 71"/>
                <a:gd name="T4" fmla="*/ 65 w 86"/>
                <a:gd name="T5" fmla="*/ 68 h 71"/>
                <a:gd name="T6" fmla="*/ 65 w 86"/>
                <a:gd name="T7" fmla="*/ 68 h 71"/>
                <a:gd name="T8" fmla="*/ 74 w 86"/>
                <a:gd name="T9" fmla="*/ 62 h 71"/>
                <a:gd name="T10" fmla="*/ 75 w 86"/>
                <a:gd name="T11" fmla="*/ 61 h 71"/>
                <a:gd name="T12" fmla="*/ 75 w 86"/>
                <a:gd name="T13" fmla="*/ 61 h 71"/>
                <a:gd name="T14" fmla="*/ 75 w 86"/>
                <a:gd name="T15" fmla="*/ 61 h 71"/>
                <a:gd name="T16" fmla="*/ 75 w 86"/>
                <a:gd name="T17" fmla="*/ 61 h 71"/>
                <a:gd name="T18" fmla="*/ 75 w 86"/>
                <a:gd name="T19" fmla="*/ 61 h 71"/>
                <a:gd name="T20" fmla="*/ 76 w 86"/>
                <a:gd name="T21" fmla="*/ 60 h 71"/>
                <a:gd name="T22" fmla="*/ 76 w 86"/>
                <a:gd name="T23" fmla="*/ 60 h 71"/>
                <a:gd name="T24" fmla="*/ 76 w 86"/>
                <a:gd name="T25" fmla="*/ 60 h 71"/>
                <a:gd name="T26" fmla="*/ 76 w 86"/>
                <a:gd name="T27" fmla="*/ 60 h 71"/>
                <a:gd name="T28" fmla="*/ 76 w 86"/>
                <a:gd name="T29" fmla="*/ 60 h 71"/>
                <a:gd name="T30" fmla="*/ 76 w 86"/>
                <a:gd name="T31" fmla="*/ 60 h 71"/>
                <a:gd name="T32" fmla="*/ 83 w 86"/>
                <a:gd name="T33" fmla="*/ 50 h 71"/>
                <a:gd name="T34" fmla="*/ 86 w 86"/>
                <a:gd name="T35" fmla="*/ 36 h 71"/>
                <a:gd name="T36" fmla="*/ 83 w 86"/>
                <a:gd name="T37" fmla="*/ 21 h 71"/>
                <a:gd name="T38" fmla="*/ 76 w 86"/>
                <a:gd name="T39" fmla="*/ 12 h 71"/>
                <a:gd name="T40" fmla="*/ 76 w 86"/>
                <a:gd name="T41" fmla="*/ 11 h 71"/>
                <a:gd name="T42" fmla="*/ 76 w 86"/>
                <a:gd name="T43" fmla="*/ 11 h 71"/>
                <a:gd name="T44" fmla="*/ 76 w 86"/>
                <a:gd name="T45" fmla="*/ 11 h 71"/>
                <a:gd name="T46" fmla="*/ 76 w 86"/>
                <a:gd name="T47" fmla="*/ 11 h 71"/>
                <a:gd name="T48" fmla="*/ 76 w 86"/>
                <a:gd name="T49" fmla="*/ 11 h 71"/>
                <a:gd name="T50" fmla="*/ 75 w 86"/>
                <a:gd name="T51" fmla="*/ 11 h 71"/>
                <a:gd name="T52" fmla="*/ 75 w 86"/>
                <a:gd name="T53" fmla="*/ 11 h 71"/>
                <a:gd name="T54" fmla="*/ 75 w 86"/>
                <a:gd name="T55" fmla="*/ 10 h 71"/>
                <a:gd name="T56" fmla="*/ 75 w 86"/>
                <a:gd name="T57" fmla="*/ 10 h 71"/>
                <a:gd name="T58" fmla="*/ 75 w 86"/>
                <a:gd name="T59" fmla="*/ 10 h 71"/>
                <a:gd name="T60" fmla="*/ 74 w 86"/>
                <a:gd name="T61" fmla="*/ 10 h 71"/>
                <a:gd name="T62" fmla="*/ 65 w 86"/>
                <a:gd name="T63" fmla="*/ 4 h 71"/>
                <a:gd name="T64" fmla="*/ 65 w 86"/>
                <a:gd name="T65"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2"/>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0"/>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2" y="21"/>
                    <a:pt x="82" y="21"/>
                    <a:pt x="82" y="21"/>
                  </a:cubicBezTo>
                  <a:cubicBezTo>
                    <a:pt x="81" y="17"/>
                    <a:pt x="79" y="14"/>
                    <a:pt x="76" y="12"/>
                  </a:cubicBezTo>
                  <a:cubicBezTo>
                    <a:pt x="76" y="12"/>
                    <a:pt x="76" y="12"/>
                    <a:pt x="76" y="12"/>
                  </a:cubicBezTo>
                  <a:cubicBezTo>
                    <a:pt x="76" y="12"/>
                    <a:pt x="76" y="12"/>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1"/>
                    <a:pt x="75" y="11"/>
                  </a:cubicBezTo>
                  <a:cubicBezTo>
                    <a:pt x="75" y="11"/>
                    <a:pt x="75" y="11"/>
                    <a:pt x="75" y="11"/>
                  </a:cubicBezTo>
                  <a:cubicBezTo>
                    <a:pt x="75" y="11"/>
                    <a:pt x="75" y="11"/>
                    <a:pt x="75" y="11"/>
                  </a:cubicBezTo>
                  <a:cubicBezTo>
                    <a:pt x="75" y="11"/>
                    <a:pt x="75" y="11"/>
                    <a:pt x="75" y="11"/>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4"/>
                  </a:cubicBezTo>
                  <a:cubicBezTo>
                    <a:pt x="65" y="4"/>
                    <a:pt x="65" y="4"/>
                    <a:pt x="65" y="4"/>
                  </a:cubicBezTo>
                  <a:cubicBezTo>
                    <a:pt x="65" y="4"/>
                    <a:pt x="65" y="4"/>
                    <a:pt x="65" y="4"/>
                  </a:cubicBezTo>
                  <a:cubicBezTo>
                    <a:pt x="60" y="1"/>
                    <a:pt x="55"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36" name="Group 135"/>
          <p:cNvGrpSpPr>
            <a:grpSpLocks noChangeAspect="1"/>
          </p:cNvGrpSpPr>
          <p:nvPr/>
        </p:nvGrpSpPr>
        <p:grpSpPr>
          <a:xfrm>
            <a:off x="498475" y="1200150"/>
            <a:ext cx="1250950" cy="1397000"/>
            <a:chOff x="2082800" y="1025525"/>
            <a:chExt cx="1250950" cy="1397000"/>
          </a:xfrm>
        </p:grpSpPr>
        <p:sp>
          <p:nvSpPr>
            <p:cNvPr id="102" name="Freeform 96"/>
            <p:cNvSpPr>
              <a:spLocks/>
            </p:cNvSpPr>
            <p:nvPr/>
          </p:nvSpPr>
          <p:spPr bwMode="auto">
            <a:xfrm>
              <a:off x="2659063" y="1271588"/>
              <a:ext cx="263525" cy="239712"/>
            </a:xfrm>
            <a:custGeom>
              <a:avLst/>
              <a:gdLst>
                <a:gd name="T0" fmla="*/ 0 w 150"/>
                <a:gd name="T1" fmla="*/ 0 h 137"/>
                <a:gd name="T2" fmla="*/ 81 w 150"/>
                <a:gd name="T3" fmla="*/ 121 h 137"/>
                <a:gd name="T4" fmla="*/ 110 w 150"/>
                <a:gd name="T5" fmla="*/ 137 h 137"/>
                <a:gd name="T6" fmla="*/ 130 w 150"/>
                <a:gd name="T7" fmla="*/ 131 h 137"/>
                <a:gd name="T8" fmla="*/ 139 w 150"/>
                <a:gd name="T9" fmla="*/ 82 h 137"/>
                <a:gd name="T10" fmla="*/ 99 w 150"/>
                <a:gd name="T11" fmla="*/ 22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1"/>
                    <a:pt x="81" y="121"/>
                    <a:pt x="81" y="121"/>
                  </a:cubicBezTo>
                  <a:cubicBezTo>
                    <a:pt x="87" y="131"/>
                    <a:pt x="99" y="137"/>
                    <a:pt x="110" y="137"/>
                  </a:cubicBezTo>
                  <a:cubicBezTo>
                    <a:pt x="117" y="137"/>
                    <a:pt x="124" y="135"/>
                    <a:pt x="130" y="131"/>
                  </a:cubicBezTo>
                  <a:cubicBezTo>
                    <a:pt x="146" y="120"/>
                    <a:pt x="150" y="98"/>
                    <a:pt x="139" y="82"/>
                  </a:cubicBezTo>
                  <a:cubicBezTo>
                    <a:pt x="99" y="22"/>
                    <a:pt x="99" y="22"/>
                    <a:pt x="99" y="22"/>
                  </a:cubicBezTo>
                  <a:cubicBezTo>
                    <a:pt x="76" y="16"/>
                    <a:pt x="52" y="13"/>
                    <a:pt x="27" y="13"/>
                  </a:cubicBezTo>
                  <a:cubicBezTo>
                    <a:pt x="16" y="13"/>
                    <a:pt x="6" y="8"/>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p:nvSpPr>
          <p:spPr bwMode="auto">
            <a:xfrm>
              <a:off x="2646363" y="1025525"/>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3 h 118"/>
                <a:gd name="T14" fmla="*/ 131 w 200"/>
                <a:gd name="T15" fmla="*/ 96 h 118"/>
                <a:gd name="T16" fmla="*/ 179 w 200"/>
                <a:gd name="T17" fmla="*/ 64 h 118"/>
                <a:gd name="T18" fmla="*/ 189 w 200"/>
                <a:gd name="T19" fmla="*/ 15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5"/>
                    <a:pt x="0" y="107"/>
                    <a:pt x="0" y="118"/>
                  </a:cubicBezTo>
                  <a:cubicBezTo>
                    <a:pt x="0" y="107"/>
                    <a:pt x="5" y="95"/>
                    <a:pt x="15" y="89"/>
                  </a:cubicBezTo>
                  <a:cubicBezTo>
                    <a:pt x="21" y="85"/>
                    <a:pt x="28" y="83"/>
                    <a:pt x="35" y="83"/>
                  </a:cubicBezTo>
                  <a:cubicBezTo>
                    <a:pt x="37" y="83"/>
                    <a:pt x="40" y="83"/>
                    <a:pt x="42" y="83"/>
                  </a:cubicBezTo>
                  <a:cubicBezTo>
                    <a:pt x="73" y="84"/>
                    <a:pt x="103" y="88"/>
                    <a:pt x="131" y="96"/>
                  </a:cubicBezTo>
                  <a:cubicBezTo>
                    <a:pt x="179" y="64"/>
                    <a:pt x="179" y="64"/>
                    <a:pt x="179" y="64"/>
                  </a:cubicBezTo>
                  <a:cubicBezTo>
                    <a:pt x="196" y="54"/>
                    <a:pt x="200" y="32"/>
                    <a:pt x="189" y="15"/>
                  </a:cubicBezTo>
                  <a:cubicBezTo>
                    <a:pt x="182" y="5"/>
                    <a:pt x="171" y="0"/>
                    <a:pt x="16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04" name="Freeform 98"/>
            <p:cNvSpPr>
              <a:spLocks/>
            </p:cNvSpPr>
            <p:nvPr/>
          </p:nvSpPr>
          <p:spPr bwMode="auto">
            <a:xfrm>
              <a:off x="2646363" y="1169988"/>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0 h 47"/>
                <a:gd name="T12" fmla="*/ 35 w 42"/>
                <a:gd name="T13" fmla="*/ 0 h 47"/>
                <a:gd name="T14" fmla="*/ 42 w 42"/>
                <a:gd name="T15" fmla="*/ 0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2"/>
                    <a:pt x="0" y="24"/>
                    <a:pt x="0" y="35"/>
                  </a:cubicBezTo>
                  <a:cubicBezTo>
                    <a:pt x="0" y="39"/>
                    <a:pt x="0" y="43"/>
                    <a:pt x="2" y="47"/>
                  </a:cubicBezTo>
                  <a:cubicBezTo>
                    <a:pt x="1" y="43"/>
                    <a:pt x="0" y="40"/>
                    <a:pt x="0" y="36"/>
                  </a:cubicBezTo>
                  <a:cubicBezTo>
                    <a:pt x="0" y="16"/>
                    <a:pt x="16" y="0"/>
                    <a:pt x="35" y="0"/>
                  </a:cubicBezTo>
                  <a:cubicBezTo>
                    <a:pt x="35" y="0"/>
                    <a:pt x="35" y="0"/>
                    <a:pt x="35" y="0"/>
                  </a:cubicBezTo>
                  <a:cubicBezTo>
                    <a:pt x="38" y="0"/>
                    <a:pt x="40" y="0"/>
                    <a:pt x="42" y="0"/>
                  </a:cubicBezTo>
                  <a:cubicBezTo>
                    <a:pt x="40" y="0"/>
                    <a:pt x="37" y="0"/>
                    <a:pt x="35"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9"/>
            <p:cNvSpPr>
              <a:spLocks noEditPoints="1"/>
            </p:cNvSpPr>
            <p:nvPr/>
          </p:nvSpPr>
          <p:spPr bwMode="auto">
            <a:xfrm>
              <a:off x="2082800" y="1193800"/>
              <a:ext cx="1250950" cy="1228725"/>
            </a:xfrm>
            <a:custGeom>
              <a:avLst/>
              <a:gdLst>
                <a:gd name="T0" fmla="*/ 324 w 715"/>
                <a:gd name="T1" fmla="*/ 34 h 702"/>
                <a:gd name="T2" fmla="*/ 330 w 715"/>
                <a:gd name="T3" fmla="*/ 45 h 702"/>
                <a:gd name="T4" fmla="*/ 328 w 715"/>
                <a:gd name="T5" fmla="*/ 42 h 702"/>
                <a:gd name="T6" fmla="*/ 324 w 715"/>
                <a:gd name="T7" fmla="*/ 34 h 702"/>
                <a:gd name="T8" fmla="*/ 453 w 715"/>
                <a:gd name="T9" fmla="*/ 0 h 702"/>
                <a:gd name="T10" fmla="*/ 406 w 715"/>
                <a:gd name="T11" fmla="*/ 32 h 702"/>
                <a:gd name="T12" fmla="*/ 429 w 715"/>
                <a:gd name="T13" fmla="*/ 67 h 702"/>
                <a:gd name="T14" fmla="*/ 469 w 715"/>
                <a:gd name="T15" fmla="*/ 80 h 702"/>
                <a:gd name="T16" fmla="*/ 595 w 715"/>
                <a:gd name="T17" fmla="*/ 184 h 702"/>
                <a:gd name="T18" fmla="*/ 644 w 715"/>
                <a:gd name="T19" fmla="*/ 345 h 702"/>
                <a:gd name="T20" fmla="*/ 621 w 715"/>
                <a:gd name="T21" fmla="*/ 456 h 702"/>
                <a:gd name="T22" fmla="*/ 518 w 715"/>
                <a:gd name="T23" fmla="*/ 582 h 702"/>
                <a:gd name="T24" fmla="*/ 357 w 715"/>
                <a:gd name="T25" fmla="*/ 631 h 702"/>
                <a:gd name="T26" fmla="*/ 246 w 715"/>
                <a:gd name="T27" fmla="*/ 609 h 702"/>
                <a:gd name="T28" fmla="*/ 120 w 715"/>
                <a:gd name="T29" fmla="*/ 505 h 702"/>
                <a:gd name="T30" fmla="*/ 71 w 715"/>
                <a:gd name="T31" fmla="*/ 345 h 702"/>
                <a:gd name="T32" fmla="*/ 35 w 715"/>
                <a:gd name="T33" fmla="*/ 309 h 702"/>
                <a:gd name="T34" fmla="*/ 0 w 715"/>
                <a:gd name="T35" fmla="*/ 345 h 702"/>
                <a:gd name="T36" fmla="*/ 28 w 715"/>
                <a:gd name="T37" fmla="*/ 484 h 702"/>
                <a:gd name="T38" fmla="*/ 157 w 715"/>
                <a:gd name="T39" fmla="*/ 641 h 702"/>
                <a:gd name="T40" fmla="*/ 357 w 715"/>
                <a:gd name="T41" fmla="*/ 702 h 702"/>
                <a:gd name="T42" fmla="*/ 357 w 715"/>
                <a:gd name="T43" fmla="*/ 702 h 702"/>
                <a:gd name="T44" fmla="*/ 496 w 715"/>
                <a:gd name="T45" fmla="*/ 674 h 702"/>
                <a:gd name="T46" fmla="*/ 654 w 715"/>
                <a:gd name="T47" fmla="*/ 544 h 702"/>
                <a:gd name="T48" fmla="*/ 715 w 715"/>
                <a:gd name="T49" fmla="*/ 345 h 702"/>
                <a:gd name="T50" fmla="*/ 686 w 715"/>
                <a:gd name="T51" fmla="*/ 206 h 702"/>
                <a:gd name="T52" fmla="*/ 557 w 715"/>
                <a:gd name="T53" fmla="*/ 48 h 702"/>
                <a:gd name="T54" fmla="*/ 453 w 715"/>
                <a:gd name="T5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2">
                  <a:moveTo>
                    <a:pt x="324" y="34"/>
                  </a:moveTo>
                  <a:cubicBezTo>
                    <a:pt x="325" y="38"/>
                    <a:pt x="327" y="42"/>
                    <a:pt x="330" y="45"/>
                  </a:cubicBezTo>
                  <a:cubicBezTo>
                    <a:pt x="328" y="42"/>
                    <a:pt x="328" y="42"/>
                    <a:pt x="328" y="42"/>
                  </a:cubicBezTo>
                  <a:cubicBezTo>
                    <a:pt x="326" y="39"/>
                    <a:pt x="325" y="37"/>
                    <a:pt x="324" y="34"/>
                  </a:cubicBezTo>
                  <a:moveTo>
                    <a:pt x="453" y="0"/>
                  </a:moveTo>
                  <a:cubicBezTo>
                    <a:pt x="406" y="32"/>
                    <a:pt x="406" y="32"/>
                    <a:pt x="406" y="32"/>
                  </a:cubicBezTo>
                  <a:cubicBezTo>
                    <a:pt x="429" y="67"/>
                    <a:pt x="429" y="67"/>
                    <a:pt x="429" y="67"/>
                  </a:cubicBezTo>
                  <a:cubicBezTo>
                    <a:pt x="443" y="71"/>
                    <a:pt x="456" y="75"/>
                    <a:pt x="469" y="80"/>
                  </a:cubicBezTo>
                  <a:cubicBezTo>
                    <a:pt x="520" y="102"/>
                    <a:pt x="564" y="139"/>
                    <a:pt x="595" y="184"/>
                  </a:cubicBezTo>
                  <a:cubicBezTo>
                    <a:pt x="626" y="230"/>
                    <a:pt x="644" y="285"/>
                    <a:pt x="644" y="345"/>
                  </a:cubicBezTo>
                  <a:cubicBezTo>
                    <a:pt x="644" y="384"/>
                    <a:pt x="636" y="422"/>
                    <a:pt x="621" y="456"/>
                  </a:cubicBezTo>
                  <a:cubicBezTo>
                    <a:pt x="600" y="508"/>
                    <a:pt x="563" y="551"/>
                    <a:pt x="518" y="582"/>
                  </a:cubicBezTo>
                  <a:cubicBezTo>
                    <a:pt x="472" y="613"/>
                    <a:pt x="417" y="631"/>
                    <a:pt x="357" y="631"/>
                  </a:cubicBezTo>
                  <a:cubicBezTo>
                    <a:pt x="318" y="631"/>
                    <a:pt x="280" y="623"/>
                    <a:pt x="246" y="609"/>
                  </a:cubicBezTo>
                  <a:cubicBezTo>
                    <a:pt x="194" y="587"/>
                    <a:pt x="150" y="551"/>
                    <a:pt x="120" y="505"/>
                  </a:cubicBezTo>
                  <a:cubicBezTo>
                    <a:pt x="89" y="459"/>
                    <a:pt x="71" y="404"/>
                    <a:pt x="71" y="345"/>
                  </a:cubicBezTo>
                  <a:cubicBezTo>
                    <a:pt x="71" y="325"/>
                    <a:pt x="55" y="309"/>
                    <a:pt x="35" y="309"/>
                  </a:cubicBezTo>
                  <a:cubicBezTo>
                    <a:pt x="16" y="309"/>
                    <a:pt x="0" y="325"/>
                    <a:pt x="0" y="345"/>
                  </a:cubicBezTo>
                  <a:cubicBezTo>
                    <a:pt x="0" y="394"/>
                    <a:pt x="10" y="441"/>
                    <a:pt x="28" y="484"/>
                  </a:cubicBezTo>
                  <a:cubicBezTo>
                    <a:pt x="55" y="548"/>
                    <a:pt x="100" y="602"/>
                    <a:pt x="157" y="641"/>
                  </a:cubicBezTo>
                  <a:cubicBezTo>
                    <a:pt x="214" y="679"/>
                    <a:pt x="283" y="702"/>
                    <a:pt x="357" y="702"/>
                  </a:cubicBezTo>
                  <a:cubicBezTo>
                    <a:pt x="357" y="702"/>
                    <a:pt x="357" y="702"/>
                    <a:pt x="357" y="702"/>
                  </a:cubicBezTo>
                  <a:cubicBezTo>
                    <a:pt x="406" y="702"/>
                    <a:pt x="454" y="692"/>
                    <a:pt x="496" y="674"/>
                  </a:cubicBezTo>
                  <a:cubicBezTo>
                    <a:pt x="561" y="647"/>
                    <a:pt x="615" y="601"/>
                    <a:pt x="654" y="544"/>
                  </a:cubicBezTo>
                  <a:cubicBezTo>
                    <a:pt x="692" y="487"/>
                    <a:pt x="715" y="419"/>
                    <a:pt x="715" y="345"/>
                  </a:cubicBezTo>
                  <a:cubicBezTo>
                    <a:pt x="715" y="295"/>
                    <a:pt x="705" y="248"/>
                    <a:pt x="686" y="206"/>
                  </a:cubicBezTo>
                  <a:cubicBezTo>
                    <a:pt x="659" y="141"/>
                    <a:pt x="614" y="87"/>
                    <a:pt x="557" y="48"/>
                  </a:cubicBezTo>
                  <a:cubicBezTo>
                    <a:pt x="526" y="27"/>
                    <a:pt x="491" y="11"/>
                    <a:pt x="45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p:cNvSpPr>
            <p:nvPr/>
          </p:nvSpPr>
          <p:spPr bwMode="auto">
            <a:xfrm>
              <a:off x="2649538" y="1249363"/>
              <a:ext cx="184150" cy="61912"/>
            </a:xfrm>
            <a:custGeom>
              <a:avLst/>
              <a:gdLst>
                <a:gd name="T0" fmla="*/ 82 w 105"/>
                <a:gd name="T1" fmla="*/ 0 h 35"/>
                <a:gd name="T2" fmla="*/ 53 w 105"/>
                <a:gd name="T3" fmla="*/ 19 h 35"/>
                <a:gd name="T4" fmla="*/ 33 w 105"/>
                <a:gd name="T5" fmla="*/ 25 h 35"/>
                <a:gd name="T6" fmla="*/ 4 w 105"/>
                <a:gd name="T7" fmla="*/ 10 h 35"/>
                <a:gd name="T8" fmla="*/ 0 w 105"/>
                <a:gd name="T9" fmla="*/ 2 h 35"/>
                <a:gd name="T10" fmla="*/ 0 w 105"/>
                <a:gd name="T11" fmla="*/ 2 h 35"/>
                <a:gd name="T12" fmla="*/ 4 w 105"/>
                <a:gd name="T13" fmla="*/ 10 h 35"/>
                <a:gd name="T14" fmla="*/ 6 w 105"/>
                <a:gd name="T15" fmla="*/ 13 h 35"/>
                <a:gd name="T16" fmla="*/ 33 w 105"/>
                <a:gd name="T17" fmla="*/ 26 h 35"/>
                <a:gd name="T18" fmla="*/ 105 w 105"/>
                <a:gd name="T19" fmla="*/ 35 h 35"/>
                <a:gd name="T20" fmla="*/ 82 w 105"/>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5">
                  <a:moveTo>
                    <a:pt x="82" y="0"/>
                  </a:moveTo>
                  <a:cubicBezTo>
                    <a:pt x="53" y="19"/>
                    <a:pt x="53" y="19"/>
                    <a:pt x="53" y="19"/>
                  </a:cubicBezTo>
                  <a:cubicBezTo>
                    <a:pt x="47" y="23"/>
                    <a:pt x="40" y="25"/>
                    <a:pt x="33" y="25"/>
                  </a:cubicBezTo>
                  <a:cubicBezTo>
                    <a:pt x="22" y="25"/>
                    <a:pt x="10" y="20"/>
                    <a:pt x="4" y="10"/>
                  </a:cubicBezTo>
                  <a:cubicBezTo>
                    <a:pt x="2" y="7"/>
                    <a:pt x="1" y="5"/>
                    <a:pt x="0" y="2"/>
                  </a:cubicBezTo>
                  <a:cubicBezTo>
                    <a:pt x="0" y="2"/>
                    <a:pt x="0" y="2"/>
                    <a:pt x="0" y="2"/>
                  </a:cubicBezTo>
                  <a:cubicBezTo>
                    <a:pt x="1" y="5"/>
                    <a:pt x="2" y="7"/>
                    <a:pt x="4" y="10"/>
                  </a:cubicBezTo>
                  <a:cubicBezTo>
                    <a:pt x="6" y="13"/>
                    <a:pt x="6" y="13"/>
                    <a:pt x="6" y="13"/>
                  </a:cubicBezTo>
                  <a:cubicBezTo>
                    <a:pt x="12" y="21"/>
                    <a:pt x="22" y="26"/>
                    <a:pt x="33" y="26"/>
                  </a:cubicBezTo>
                  <a:cubicBezTo>
                    <a:pt x="58" y="26"/>
                    <a:pt x="82" y="29"/>
                    <a:pt x="105" y="35"/>
                  </a:cubicBezTo>
                  <a:cubicBezTo>
                    <a:pt x="82" y="0"/>
                    <a:pt x="82" y="0"/>
                    <a:pt x="82"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1"/>
            <p:cNvSpPr>
              <a:spLocks/>
            </p:cNvSpPr>
            <p:nvPr/>
          </p:nvSpPr>
          <p:spPr bwMode="auto">
            <a:xfrm>
              <a:off x="2719388" y="1169988"/>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02"/>
            <p:cNvSpPr>
              <a:spLocks/>
            </p:cNvSpPr>
            <p:nvPr/>
          </p:nvSpPr>
          <p:spPr bwMode="auto">
            <a:xfrm>
              <a:off x="2638929" y="1169988"/>
              <a:ext cx="146050" cy="122237"/>
            </a:xfrm>
            <a:custGeom>
              <a:avLst/>
              <a:gdLst>
                <a:gd name="T0" fmla="*/ 35 w 84"/>
                <a:gd name="T1" fmla="*/ 0 h 70"/>
                <a:gd name="T2" fmla="*/ 35 w 84"/>
                <a:gd name="T3" fmla="*/ 0 h 70"/>
                <a:gd name="T4" fmla="*/ 0 w 84"/>
                <a:gd name="T5" fmla="*/ 36 h 70"/>
                <a:gd name="T6" fmla="*/ 2 w 84"/>
                <a:gd name="T7" fmla="*/ 47 h 70"/>
                <a:gd name="T8" fmla="*/ 6 w 84"/>
                <a:gd name="T9" fmla="*/ 55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6"/>
                  </a:cubicBezTo>
                  <a:cubicBezTo>
                    <a:pt x="0" y="40"/>
                    <a:pt x="1" y="43"/>
                    <a:pt x="2" y="47"/>
                  </a:cubicBezTo>
                  <a:cubicBezTo>
                    <a:pt x="3" y="50"/>
                    <a:pt x="4" y="52"/>
                    <a:pt x="6" y="55"/>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8"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a:grpSpLocks noChangeAspect="1"/>
          </p:cNvGrpSpPr>
          <p:nvPr/>
        </p:nvGrpSpPr>
        <p:grpSpPr>
          <a:xfrm>
            <a:off x="2288091" y="1200150"/>
            <a:ext cx="693234" cy="1397000"/>
            <a:chOff x="3872416" y="1025525"/>
            <a:chExt cx="693234" cy="1397000"/>
          </a:xfrm>
        </p:grpSpPr>
        <p:sp>
          <p:nvSpPr>
            <p:cNvPr id="109" name="Freeform 103"/>
            <p:cNvSpPr>
              <a:spLocks/>
            </p:cNvSpPr>
            <p:nvPr/>
          </p:nvSpPr>
          <p:spPr bwMode="auto">
            <a:xfrm>
              <a:off x="3897313" y="1277938"/>
              <a:ext cx="258763" cy="233362"/>
            </a:xfrm>
            <a:custGeom>
              <a:avLst/>
              <a:gdLst>
                <a:gd name="T0" fmla="*/ 0 w 148"/>
                <a:gd name="T1" fmla="*/ 0 h 134"/>
                <a:gd name="T2" fmla="*/ 79 w 148"/>
                <a:gd name="T3" fmla="*/ 118 h 134"/>
                <a:gd name="T4" fmla="*/ 108 w 148"/>
                <a:gd name="T5" fmla="*/ 134 h 134"/>
                <a:gd name="T6" fmla="*/ 128 w 148"/>
                <a:gd name="T7" fmla="*/ 128 h 134"/>
                <a:gd name="T8" fmla="*/ 138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6" y="128"/>
                    <a:pt x="97" y="134"/>
                    <a:pt x="108" y="134"/>
                  </a:cubicBezTo>
                  <a:cubicBezTo>
                    <a:pt x="115" y="134"/>
                    <a:pt x="122" y="132"/>
                    <a:pt x="128" y="128"/>
                  </a:cubicBezTo>
                  <a:cubicBezTo>
                    <a:pt x="144" y="117"/>
                    <a:pt x="148" y="95"/>
                    <a:pt x="138" y="79"/>
                  </a:cubicBezTo>
                  <a:cubicBezTo>
                    <a:pt x="98" y="19"/>
                    <a:pt x="98" y="19"/>
                    <a:pt x="98" y="19"/>
                  </a:cubicBezTo>
                  <a:cubicBezTo>
                    <a:pt x="75" y="13"/>
                    <a:pt x="50" y="10"/>
                    <a:pt x="25" y="10"/>
                  </a:cubicBezTo>
                  <a:cubicBezTo>
                    <a:pt x="15" y="10"/>
                    <a:pt x="6" y="6"/>
                    <a:pt x="0" y="0"/>
                  </a:cubicBezTo>
                </a:path>
              </a:pathLst>
            </a:custGeom>
            <a:solidFill>
              <a:schemeClr val="accent3"/>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p:nvSpPr>
          <p:spPr bwMode="auto">
            <a:xfrm>
              <a:off x="3887788" y="1025525"/>
              <a:ext cx="342900" cy="177800"/>
            </a:xfrm>
            <a:custGeom>
              <a:avLst/>
              <a:gdLst>
                <a:gd name="T0" fmla="*/ 156 w 196"/>
                <a:gd name="T1" fmla="*/ 0 h 102"/>
                <a:gd name="T2" fmla="*/ 136 w 196"/>
                <a:gd name="T3" fmla="*/ 6 h 102"/>
                <a:gd name="T4" fmla="*/ 12 w 196"/>
                <a:gd name="T5" fmla="*/ 89 h 102"/>
                <a:gd name="T6" fmla="*/ 0 w 196"/>
                <a:gd name="T7" fmla="*/ 102 h 102"/>
                <a:gd name="T8" fmla="*/ 0 w 196"/>
                <a:gd name="T9" fmla="*/ 102 h 102"/>
                <a:gd name="T10" fmla="*/ 12 w 196"/>
                <a:gd name="T11" fmla="*/ 89 h 102"/>
                <a:gd name="T12" fmla="*/ 31 w 196"/>
                <a:gd name="T13" fmla="*/ 83 h 102"/>
                <a:gd name="T14" fmla="*/ 39 w 196"/>
                <a:gd name="T15" fmla="*/ 83 h 102"/>
                <a:gd name="T16" fmla="*/ 127 w 196"/>
                <a:gd name="T17" fmla="*/ 97 h 102"/>
                <a:gd name="T18" fmla="*/ 175 w 196"/>
                <a:gd name="T19" fmla="*/ 64 h 102"/>
                <a:gd name="T20" fmla="*/ 185 w 196"/>
                <a:gd name="T21" fmla="*/ 15 h 102"/>
                <a:gd name="T22" fmla="*/ 156 w 19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2">
                  <a:moveTo>
                    <a:pt x="156" y="0"/>
                  </a:moveTo>
                  <a:cubicBezTo>
                    <a:pt x="149" y="0"/>
                    <a:pt x="142" y="2"/>
                    <a:pt x="136" y="6"/>
                  </a:cubicBezTo>
                  <a:cubicBezTo>
                    <a:pt x="12" y="89"/>
                    <a:pt x="12" y="89"/>
                    <a:pt x="12" y="89"/>
                  </a:cubicBezTo>
                  <a:cubicBezTo>
                    <a:pt x="6" y="92"/>
                    <a:pt x="2" y="97"/>
                    <a:pt x="0" y="102"/>
                  </a:cubicBezTo>
                  <a:cubicBezTo>
                    <a:pt x="0" y="102"/>
                    <a:pt x="0" y="102"/>
                    <a:pt x="0" y="102"/>
                  </a:cubicBezTo>
                  <a:cubicBezTo>
                    <a:pt x="2" y="97"/>
                    <a:pt x="6" y="92"/>
                    <a:pt x="12" y="89"/>
                  </a:cubicBezTo>
                  <a:cubicBezTo>
                    <a:pt x="18" y="85"/>
                    <a:pt x="24" y="83"/>
                    <a:pt x="31" y="83"/>
                  </a:cubicBezTo>
                  <a:cubicBezTo>
                    <a:pt x="34" y="83"/>
                    <a:pt x="36" y="83"/>
                    <a:pt x="39" y="83"/>
                  </a:cubicBezTo>
                  <a:cubicBezTo>
                    <a:pt x="69" y="84"/>
                    <a:pt x="99" y="89"/>
                    <a:pt x="127" y="97"/>
                  </a:cubicBezTo>
                  <a:cubicBezTo>
                    <a:pt x="175" y="64"/>
                    <a:pt x="175" y="64"/>
                    <a:pt x="175" y="64"/>
                  </a:cubicBezTo>
                  <a:cubicBezTo>
                    <a:pt x="192" y="54"/>
                    <a:pt x="196" y="32"/>
                    <a:pt x="185" y="15"/>
                  </a:cubicBezTo>
                  <a:cubicBezTo>
                    <a:pt x="179" y="5"/>
                    <a:pt x="167" y="0"/>
                    <a:pt x="156" y="0"/>
                  </a:cubicBezTo>
                </a:path>
              </a:pathLst>
            </a:custGeom>
            <a:solidFill>
              <a:schemeClr val="accent3"/>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p:nvSpPr>
          <p:spPr bwMode="auto">
            <a:xfrm>
              <a:off x="3887788" y="1169988"/>
              <a:ext cx="68263" cy="33337"/>
            </a:xfrm>
            <a:custGeom>
              <a:avLst/>
              <a:gdLst>
                <a:gd name="T0" fmla="*/ 31 w 39"/>
                <a:gd name="T1" fmla="*/ 0 h 19"/>
                <a:gd name="T2" fmla="*/ 12 w 39"/>
                <a:gd name="T3" fmla="*/ 6 h 19"/>
                <a:gd name="T4" fmla="*/ 0 w 39"/>
                <a:gd name="T5" fmla="*/ 19 h 19"/>
                <a:gd name="T6" fmla="*/ 31 w 39"/>
                <a:gd name="T7" fmla="*/ 0 h 19"/>
                <a:gd name="T8" fmla="*/ 31 w 39"/>
                <a:gd name="T9" fmla="*/ 0 h 19"/>
                <a:gd name="T10" fmla="*/ 39 w 39"/>
                <a:gd name="T11" fmla="*/ 0 h 19"/>
                <a:gd name="T12" fmla="*/ 31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1" y="0"/>
                  </a:moveTo>
                  <a:cubicBezTo>
                    <a:pt x="24" y="0"/>
                    <a:pt x="18" y="2"/>
                    <a:pt x="12" y="6"/>
                  </a:cubicBezTo>
                  <a:cubicBezTo>
                    <a:pt x="6" y="9"/>
                    <a:pt x="2" y="14"/>
                    <a:pt x="0" y="19"/>
                  </a:cubicBezTo>
                  <a:cubicBezTo>
                    <a:pt x="5" y="8"/>
                    <a:pt x="17" y="0"/>
                    <a:pt x="31" y="0"/>
                  </a:cubicBezTo>
                  <a:cubicBezTo>
                    <a:pt x="31" y="0"/>
                    <a:pt x="31" y="0"/>
                    <a:pt x="31" y="0"/>
                  </a:cubicBezTo>
                  <a:cubicBezTo>
                    <a:pt x="33" y="0"/>
                    <a:pt x="36" y="0"/>
                    <a:pt x="39" y="0"/>
                  </a:cubicBezTo>
                  <a:cubicBezTo>
                    <a:pt x="36" y="0"/>
                    <a:pt x="34" y="0"/>
                    <a:pt x="31"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6"/>
            <p:cNvSpPr>
              <a:spLocks noEditPoints="1"/>
            </p:cNvSpPr>
            <p:nvPr/>
          </p:nvSpPr>
          <p:spPr bwMode="auto">
            <a:xfrm>
              <a:off x="3879850" y="1195388"/>
              <a:ext cx="685800" cy="1227137"/>
            </a:xfrm>
            <a:custGeom>
              <a:avLst/>
              <a:gdLst>
                <a:gd name="T0" fmla="*/ 4 w 392"/>
                <a:gd name="T1" fmla="*/ 5 h 701"/>
                <a:gd name="T2" fmla="*/ 0 w 392"/>
                <a:gd name="T3" fmla="*/ 22 h 701"/>
                <a:gd name="T4" fmla="*/ 10 w 392"/>
                <a:gd name="T5" fmla="*/ 47 h 701"/>
                <a:gd name="T6" fmla="*/ 6 w 392"/>
                <a:gd name="T7" fmla="*/ 41 h 701"/>
                <a:gd name="T8" fmla="*/ 0 w 392"/>
                <a:gd name="T9" fmla="*/ 21 h 701"/>
                <a:gd name="T10" fmla="*/ 4 w 392"/>
                <a:gd name="T11" fmla="*/ 5 h 701"/>
                <a:gd name="T12" fmla="*/ 131 w 392"/>
                <a:gd name="T13" fmla="*/ 0 h 701"/>
                <a:gd name="T14" fmla="*/ 84 w 392"/>
                <a:gd name="T15" fmla="*/ 31 h 701"/>
                <a:gd name="T16" fmla="*/ 108 w 392"/>
                <a:gd name="T17" fmla="*/ 66 h 701"/>
                <a:gd name="T18" fmla="*/ 146 w 392"/>
                <a:gd name="T19" fmla="*/ 79 h 701"/>
                <a:gd name="T20" fmla="*/ 273 w 392"/>
                <a:gd name="T21" fmla="*/ 183 h 701"/>
                <a:gd name="T22" fmla="*/ 322 w 392"/>
                <a:gd name="T23" fmla="*/ 344 h 701"/>
                <a:gd name="T24" fmla="*/ 299 w 392"/>
                <a:gd name="T25" fmla="*/ 455 h 701"/>
                <a:gd name="T26" fmla="*/ 195 w 392"/>
                <a:gd name="T27" fmla="*/ 581 h 701"/>
                <a:gd name="T28" fmla="*/ 35 w 392"/>
                <a:gd name="T29" fmla="*/ 630 h 701"/>
                <a:gd name="T30" fmla="*/ 0 w 392"/>
                <a:gd name="T31" fmla="*/ 666 h 701"/>
                <a:gd name="T32" fmla="*/ 35 w 392"/>
                <a:gd name="T33" fmla="*/ 701 h 701"/>
                <a:gd name="T34" fmla="*/ 174 w 392"/>
                <a:gd name="T35" fmla="*/ 673 h 701"/>
                <a:gd name="T36" fmla="*/ 331 w 392"/>
                <a:gd name="T37" fmla="*/ 543 h 701"/>
                <a:gd name="T38" fmla="*/ 392 w 392"/>
                <a:gd name="T39" fmla="*/ 344 h 701"/>
                <a:gd name="T40" fmla="*/ 364 w 392"/>
                <a:gd name="T41" fmla="*/ 205 h 701"/>
                <a:gd name="T42" fmla="*/ 235 w 392"/>
                <a:gd name="T43" fmla="*/ 47 h 701"/>
                <a:gd name="T44" fmla="*/ 131 w 392"/>
                <a:gd name="T4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1">
                  <a:moveTo>
                    <a:pt x="4" y="5"/>
                  </a:moveTo>
                  <a:cubicBezTo>
                    <a:pt x="1" y="10"/>
                    <a:pt x="0" y="16"/>
                    <a:pt x="0" y="22"/>
                  </a:cubicBezTo>
                  <a:cubicBezTo>
                    <a:pt x="0" y="31"/>
                    <a:pt x="3" y="40"/>
                    <a:pt x="10" y="47"/>
                  </a:cubicBezTo>
                  <a:cubicBezTo>
                    <a:pt x="6" y="41"/>
                    <a:pt x="6" y="41"/>
                    <a:pt x="6" y="41"/>
                  </a:cubicBezTo>
                  <a:cubicBezTo>
                    <a:pt x="2" y="35"/>
                    <a:pt x="0" y="28"/>
                    <a:pt x="0" y="21"/>
                  </a:cubicBezTo>
                  <a:cubicBezTo>
                    <a:pt x="0" y="16"/>
                    <a:pt x="1" y="10"/>
                    <a:pt x="4" y="5"/>
                  </a:cubicBezTo>
                  <a:moveTo>
                    <a:pt x="131" y="0"/>
                  </a:moveTo>
                  <a:cubicBezTo>
                    <a:pt x="84" y="31"/>
                    <a:pt x="84" y="31"/>
                    <a:pt x="84" y="31"/>
                  </a:cubicBezTo>
                  <a:cubicBezTo>
                    <a:pt x="108" y="66"/>
                    <a:pt x="108" y="66"/>
                    <a:pt x="108" y="66"/>
                  </a:cubicBezTo>
                  <a:cubicBezTo>
                    <a:pt x="121" y="70"/>
                    <a:pt x="134" y="74"/>
                    <a:pt x="146" y="79"/>
                  </a:cubicBezTo>
                  <a:cubicBezTo>
                    <a:pt x="198" y="101"/>
                    <a:pt x="242" y="138"/>
                    <a:pt x="273" y="183"/>
                  </a:cubicBezTo>
                  <a:cubicBezTo>
                    <a:pt x="304" y="229"/>
                    <a:pt x="322" y="284"/>
                    <a:pt x="322" y="344"/>
                  </a:cubicBezTo>
                  <a:cubicBezTo>
                    <a:pt x="322" y="383"/>
                    <a:pt x="314" y="421"/>
                    <a:pt x="299" y="455"/>
                  </a:cubicBezTo>
                  <a:cubicBezTo>
                    <a:pt x="277" y="507"/>
                    <a:pt x="241" y="550"/>
                    <a:pt x="195" y="581"/>
                  </a:cubicBezTo>
                  <a:cubicBezTo>
                    <a:pt x="149" y="612"/>
                    <a:pt x="94" y="630"/>
                    <a:pt x="35" y="630"/>
                  </a:cubicBezTo>
                  <a:cubicBezTo>
                    <a:pt x="15" y="630"/>
                    <a:pt x="0" y="646"/>
                    <a:pt x="0" y="666"/>
                  </a:cubicBezTo>
                  <a:cubicBezTo>
                    <a:pt x="0" y="685"/>
                    <a:pt x="15" y="701"/>
                    <a:pt x="35" y="701"/>
                  </a:cubicBezTo>
                  <a:cubicBezTo>
                    <a:pt x="84" y="701"/>
                    <a:pt x="131" y="691"/>
                    <a:pt x="174" y="673"/>
                  </a:cubicBezTo>
                  <a:cubicBezTo>
                    <a:pt x="238" y="646"/>
                    <a:pt x="293" y="600"/>
                    <a:pt x="331" y="543"/>
                  </a:cubicBezTo>
                  <a:cubicBezTo>
                    <a:pt x="370" y="486"/>
                    <a:pt x="392" y="418"/>
                    <a:pt x="392" y="344"/>
                  </a:cubicBezTo>
                  <a:cubicBezTo>
                    <a:pt x="392" y="294"/>
                    <a:pt x="382" y="247"/>
                    <a:pt x="364" y="205"/>
                  </a:cubicBezTo>
                  <a:cubicBezTo>
                    <a:pt x="337" y="140"/>
                    <a:pt x="292" y="86"/>
                    <a:pt x="235" y="47"/>
                  </a:cubicBezTo>
                  <a:cubicBezTo>
                    <a:pt x="203" y="26"/>
                    <a:pt x="169" y="10"/>
                    <a:pt x="131" y="0"/>
                  </a:cubicBezTo>
                </a:path>
              </a:pathLst>
            </a:custGeom>
            <a:solidFill>
              <a:schemeClr val="accent3"/>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113" name="Freeform 107"/>
            <p:cNvSpPr>
              <a:spLocks/>
            </p:cNvSpPr>
            <p:nvPr/>
          </p:nvSpPr>
          <p:spPr bwMode="auto">
            <a:xfrm>
              <a:off x="3879850" y="1231900"/>
              <a:ext cx="188913" cy="79375"/>
            </a:xfrm>
            <a:custGeom>
              <a:avLst/>
              <a:gdLst>
                <a:gd name="T0" fmla="*/ 0 w 108"/>
                <a:gd name="T1" fmla="*/ 0 h 45"/>
                <a:gd name="T2" fmla="*/ 6 w 108"/>
                <a:gd name="T3" fmla="*/ 20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20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4"/>
                    <a:pt x="6" y="20"/>
                  </a:cubicBezTo>
                  <a:cubicBezTo>
                    <a:pt x="10" y="26"/>
                    <a:pt x="10" y="26"/>
                    <a:pt x="10" y="26"/>
                  </a:cubicBezTo>
                  <a:cubicBezTo>
                    <a:pt x="16" y="32"/>
                    <a:pt x="25" y="36"/>
                    <a:pt x="35" y="36"/>
                  </a:cubicBezTo>
                  <a:cubicBezTo>
                    <a:pt x="60" y="36"/>
                    <a:pt x="85" y="39"/>
                    <a:pt x="108" y="45"/>
                  </a:cubicBezTo>
                  <a:cubicBezTo>
                    <a:pt x="84" y="10"/>
                    <a:pt x="84" y="10"/>
                    <a:pt x="84" y="10"/>
                  </a:cubicBezTo>
                  <a:cubicBezTo>
                    <a:pt x="55" y="29"/>
                    <a:pt x="55" y="29"/>
                    <a:pt x="55" y="29"/>
                  </a:cubicBezTo>
                  <a:cubicBezTo>
                    <a:pt x="49" y="33"/>
                    <a:pt x="42" y="35"/>
                    <a:pt x="35" y="35"/>
                  </a:cubicBezTo>
                  <a:cubicBezTo>
                    <a:pt x="24" y="35"/>
                    <a:pt x="13" y="30"/>
                    <a:pt x="6" y="20"/>
                  </a:cubicBezTo>
                  <a:cubicBezTo>
                    <a:pt x="2" y="14"/>
                    <a:pt x="0" y="7"/>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8"/>
            <p:cNvSpPr>
              <a:spLocks/>
            </p:cNvSpPr>
            <p:nvPr/>
          </p:nvSpPr>
          <p:spPr bwMode="auto">
            <a:xfrm>
              <a:off x="3956050" y="1169988"/>
              <a:ext cx="153988" cy="79375"/>
            </a:xfrm>
            <a:custGeom>
              <a:avLst/>
              <a:gdLst>
                <a:gd name="T0" fmla="*/ 0 w 88"/>
                <a:gd name="T1" fmla="*/ 0 h 45"/>
                <a:gd name="T2" fmla="*/ 22 w 88"/>
                <a:gd name="T3" fmla="*/ 15 h 45"/>
                <a:gd name="T4" fmla="*/ 41 w 88"/>
                <a:gd name="T5" fmla="*/ 45 h 45"/>
                <a:gd name="T6" fmla="*/ 88 w 88"/>
                <a:gd name="T7" fmla="*/ 14 h 45"/>
                <a:gd name="T8" fmla="*/ 0 w 88"/>
                <a:gd name="T9" fmla="*/ 0 h 45"/>
              </a:gdLst>
              <a:ahLst/>
              <a:cxnLst>
                <a:cxn ang="0">
                  <a:pos x="T0" y="T1"/>
                </a:cxn>
                <a:cxn ang="0">
                  <a:pos x="T2" y="T3"/>
                </a:cxn>
                <a:cxn ang="0">
                  <a:pos x="T4" y="T5"/>
                </a:cxn>
                <a:cxn ang="0">
                  <a:pos x="T6" y="T7"/>
                </a:cxn>
                <a:cxn ang="0">
                  <a:pos x="T8" y="T9"/>
                </a:cxn>
              </a:cxnLst>
              <a:rect l="0" t="0" r="r" b="b"/>
              <a:pathLst>
                <a:path w="88" h="45">
                  <a:moveTo>
                    <a:pt x="0" y="0"/>
                  </a:moveTo>
                  <a:cubicBezTo>
                    <a:pt x="8" y="2"/>
                    <a:pt x="16" y="7"/>
                    <a:pt x="22" y="15"/>
                  </a:cubicBezTo>
                  <a:cubicBezTo>
                    <a:pt x="41" y="45"/>
                    <a:pt x="41" y="45"/>
                    <a:pt x="41" y="45"/>
                  </a:cubicBezTo>
                  <a:cubicBezTo>
                    <a:pt x="88" y="14"/>
                    <a:pt x="88" y="14"/>
                    <a:pt x="88" y="14"/>
                  </a:cubicBezTo>
                  <a:cubicBezTo>
                    <a:pt x="60" y="6"/>
                    <a:pt x="30" y="1"/>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09"/>
            <p:cNvSpPr>
              <a:spLocks/>
            </p:cNvSpPr>
            <p:nvPr/>
          </p:nvSpPr>
          <p:spPr bwMode="auto">
            <a:xfrm>
              <a:off x="3872416" y="1169988"/>
              <a:ext cx="147638" cy="122237"/>
            </a:xfrm>
            <a:custGeom>
              <a:avLst/>
              <a:gdLst>
                <a:gd name="T0" fmla="*/ 35 w 84"/>
                <a:gd name="T1" fmla="*/ 0 h 70"/>
                <a:gd name="T2" fmla="*/ 35 w 84"/>
                <a:gd name="T3" fmla="*/ 0 h 70"/>
                <a:gd name="T4" fmla="*/ 4 w 84"/>
                <a:gd name="T5" fmla="*/ 19 h 70"/>
                <a:gd name="T6" fmla="*/ 0 w 84"/>
                <a:gd name="T7" fmla="*/ 35 h 70"/>
                <a:gd name="T8" fmla="*/ 6 w 84"/>
                <a:gd name="T9" fmla="*/ 55 h 70"/>
                <a:gd name="T10" fmla="*/ 35 w 84"/>
                <a:gd name="T11" fmla="*/ 70 h 70"/>
                <a:gd name="T12" fmla="*/ 55 w 84"/>
                <a:gd name="T13" fmla="*/ 64 h 70"/>
                <a:gd name="T14" fmla="*/ 84 w 84"/>
                <a:gd name="T15" fmla="*/ 45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4" y="19"/>
                  </a:cubicBezTo>
                  <a:cubicBezTo>
                    <a:pt x="1" y="24"/>
                    <a:pt x="0" y="30"/>
                    <a:pt x="0" y="35"/>
                  </a:cubicBezTo>
                  <a:cubicBezTo>
                    <a:pt x="0" y="42"/>
                    <a:pt x="2" y="49"/>
                    <a:pt x="6" y="55"/>
                  </a:cubicBezTo>
                  <a:cubicBezTo>
                    <a:pt x="13" y="65"/>
                    <a:pt x="24" y="70"/>
                    <a:pt x="35" y="70"/>
                  </a:cubicBezTo>
                  <a:cubicBezTo>
                    <a:pt x="42" y="70"/>
                    <a:pt x="49" y="68"/>
                    <a:pt x="55" y="64"/>
                  </a:cubicBezTo>
                  <a:cubicBezTo>
                    <a:pt x="84" y="45"/>
                    <a:pt x="84" y="45"/>
                    <a:pt x="84" y="45"/>
                  </a:cubicBezTo>
                  <a:cubicBezTo>
                    <a:pt x="65" y="15"/>
                    <a:pt x="65" y="15"/>
                    <a:pt x="65" y="15"/>
                  </a:cubicBezTo>
                  <a:cubicBezTo>
                    <a:pt x="59" y="7"/>
                    <a:pt x="51" y="2"/>
                    <a:pt x="43" y="0"/>
                  </a:cubicBezTo>
                  <a:cubicBezTo>
                    <a:pt x="40" y="0"/>
                    <a:pt x="37"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7" name="Group 146"/>
          <p:cNvGrpSpPr>
            <a:grpSpLocks noChangeAspect="1"/>
          </p:cNvGrpSpPr>
          <p:nvPr/>
        </p:nvGrpSpPr>
        <p:grpSpPr>
          <a:xfrm>
            <a:off x="1813429" y="2806700"/>
            <a:ext cx="693234" cy="1546225"/>
            <a:chOff x="1813429" y="2806700"/>
            <a:chExt cx="693234" cy="1546225"/>
          </a:xfrm>
        </p:grpSpPr>
        <p:sp>
          <p:nvSpPr>
            <p:cNvPr id="116" name="Freeform 110"/>
            <p:cNvSpPr>
              <a:spLocks/>
            </p:cNvSpPr>
            <p:nvPr/>
          </p:nvSpPr>
          <p:spPr bwMode="auto">
            <a:xfrm>
              <a:off x="1838325" y="3059113"/>
              <a:ext cx="258763" cy="234950"/>
            </a:xfrm>
            <a:custGeom>
              <a:avLst/>
              <a:gdLst>
                <a:gd name="T0" fmla="*/ 0 w 148"/>
                <a:gd name="T1" fmla="*/ 0 h 135"/>
                <a:gd name="T2" fmla="*/ 79 w 148"/>
                <a:gd name="T3" fmla="*/ 119 h 135"/>
                <a:gd name="T4" fmla="*/ 108 w 148"/>
                <a:gd name="T5" fmla="*/ 135 h 135"/>
                <a:gd name="T6" fmla="*/ 128 w 148"/>
                <a:gd name="T7" fmla="*/ 129 h 135"/>
                <a:gd name="T8" fmla="*/ 137 w 148"/>
                <a:gd name="T9" fmla="*/ 80 h 135"/>
                <a:gd name="T10" fmla="*/ 98 w 148"/>
                <a:gd name="T11" fmla="*/ 20 h 135"/>
                <a:gd name="T12" fmla="*/ 25 w 148"/>
                <a:gd name="T13" fmla="*/ 11 h 135"/>
                <a:gd name="T14" fmla="*/ 0 w 14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5">
                  <a:moveTo>
                    <a:pt x="0" y="0"/>
                  </a:moveTo>
                  <a:cubicBezTo>
                    <a:pt x="79" y="119"/>
                    <a:pt x="79" y="119"/>
                    <a:pt x="79" y="119"/>
                  </a:cubicBezTo>
                  <a:cubicBezTo>
                    <a:pt x="85" y="129"/>
                    <a:pt x="97" y="135"/>
                    <a:pt x="108" y="135"/>
                  </a:cubicBezTo>
                  <a:cubicBezTo>
                    <a:pt x="115" y="135"/>
                    <a:pt x="122" y="133"/>
                    <a:pt x="128" y="129"/>
                  </a:cubicBezTo>
                  <a:cubicBezTo>
                    <a:pt x="144" y="118"/>
                    <a:pt x="148" y="96"/>
                    <a:pt x="137" y="80"/>
                  </a:cubicBezTo>
                  <a:cubicBezTo>
                    <a:pt x="98" y="20"/>
                    <a:pt x="98" y="20"/>
                    <a:pt x="98" y="20"/>
                  </a:cubicBezTo>
                  <a:cubicBezTo>
                    <a:pt x="74" y="14"/>
                    <a:pt x="50" y="11"/>
                    <a:pt x="25" y="11"/>
                  </a:cubicBezTo>
                  <a:cubicBezTo>
                    <a:pt x="15" y="11"/>
                    <a:pt x="6" y="7"/>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17" name="Freeform 111"/>
            <p:cNvSpPr>
              <a:spLocks/>
            </p:cNvSpPr>
            <p:nvPr/>
          </p:nvSpPr>
          <p:spPr bwMode="auto">
            <a:xfrm>
              <a:off x="1825625" y="2806700"/>
              <a:ext cx="344488" cy="179387"/>
            </a:xfrm>
            <a:custGeom>
              <a:avLst/>
              <a:gdLst>
                <a:gd name="T0" fmla="*/ 157 w 197"/>
                <a:gd name="T1" fmla="*/ 0 h 103"/>
                <a:gd name="T2" fmla="*/ 137 w 197"/>
                <a:gd name="T3" fmla="*/ 6 h 103"/>
                <a:gd name="T4" fmla="*/ 12 w 197"/>
                <a:gd name="T5" fmla="*/ 89 h 103"/>
                <a:gd name="T6" fmla="*/ 0 w 197"/>
                <a:gd name="T7" fmla="*/ 103 h 103"/>
                <a:gd name="T8" fmla="*/ 0 w 197"/>
                <a:gd name="T9" fmla="*/ 103 h 103"/>
                <a:gd name="T10" fmla="*/ 12 w 197"/>
                <a:gd name="T11" fmla="*/ 89 h 103"/>
                <a:gd name="T12" fmla="*/ 32 w 197"/>
                <a:gd name="T13" fmla="*/ 83 h 103"/>
                <a:gd name="T14" fmla="*/ 39 w 197"/>
                <a:gd name="T15" fmla="*/ 84 h 103"/>
                <a:gd name="T16" fmla="*/ 128 w 197"/>
                <a:gd name="T17" fmla="*/ 97 h 103"/>
                <a:gd name="T18" fmla="*/ 176 w 197"/>
                <a:gd name="T19" fmla="*/ 65 h 103"/>
                <a:gd name="T20" fmla="*/ 186 w 197"/>
                <a:gd name="T21" fmla="*/ 16 h 103"/>
                <a:gd name="T22" fmla="*/ 157 w 197"/>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3">
                  <a:moveTo>
                    <a:pt x="157" y="0"/>
                  </a:moveTo>
                  <a:cubicBezTo>
                    <a:pt x="150" y="0"/>
                    <a:pt x="143" y="2"/>
                    <a:pt x="137" y="6"/>
                  </a:cubicBezTo>
                  <a:cubicBezTo>
                    <a:pt x="12" y="89"/>
                    <a:pt x="12" y="89"/>
                    <a:pt x="12" y="89"/>
                  </a:cubicBezTo>
                  <a:cubicBezTo>
                    <a:pt x="7" y="93"/>
                    <a:pt x="3" y="98"/>
                    <a:pt x="0" y="103"/>
                  </a:cubicBezTo>
                  <a:cubicBezTo>
                    <a:pt x="0" y="103"/>
                    <a:pt x="0" y="103"/>
                    <a:pt x="0" y="103"/>
                  </a:cubicBezTo>
                  <a:cubicBezTo>
                    <a:pt x="3" y="98"/>
                    <a:pt x="7" y="93"/>
                    <a:pt x="12" y="89"/>
                  </a:cubicBezTo>
                  <a:cubicBezTo>
                    <a:pt x="18" y="85"/>
                    <a:pt x="25" y="83"/>
                    <a:pt x="32" y="83"/>
                  </a:cubicBezTo>
                  <a:cubicBezTo>
                    <a:pt x="34" y="83"/>
                    <a:pt x="37" y="84"/>
                    <a:pt x="39" y="84"/>
                  </a:cubicBezTo>
                  <a:cubicBezTo>
                    <a:pt x="70" y="85"/>
                    <a:pt x="100" y="89"/>
                    <a:pt x="128" y="97"/>
                  </a:cubicBezTo>
                  <a:cubicBezTo>
                    <a:pt x="176" y="65"/>
                    <a:pt x="176" y="65"/>
                    <a:pt x="176" y="65"/>
                  </a:cubicBezTo>
                  <a:cubicBezTo>
                    <a:pt x="193" y="54"/>
                    <a:pt x="197" y="32"/>
                    <a:pt x="186" y="16"/>
                  </a:cubicBezTo>
                  <a:cubicBezTo>
                    <a:pt x="179" y="6"/>
                    <a:pt x="168" y="0"/>
                    <a:pt x="157"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p:nvSpPr>
          <p:spPr bwMode="auto">
            <a:xfrm>
              <a:off x="1825625" y="2951163"/>
              <a:ext cx="68263" cy="34925"/>
            </a:xfrm>
            <a:custGeom>
              <a:avLst/>
              <a:gdLst>
                <a:gd name="T0" fmla="*/ 32 w 39"/>
                <a:gd name="T1" fmla="*/ 0 h 20"/>
                <a:gd name="T2" fmla="*/ 12 w 39"/>
                <a:gd name="T3" fmla="*/ 6 h 20"/>
                <a:gd name="T4" fmla="*/ 0 w 39"/>
                <a:gd name="T5" fmla="*/ 20 h 20"/>
                <a:gd name="T6" fmla="*/ 32 w 39"/>
                <a:gd name="T7" fmla="*/ 1 h 20"/>
                <a:gd name="T8" fmla="*/ 32 w 39"/>
                <a:gd name="T9" fmla="*/ 1 h 20"/>
                <a:gd name="T10" fmla="*/ 39 w 39"/>
                <a:gd name="T11" fmla="*/ 1 h 20"/>
                <a:gd name="T12" fmla="*/ 32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2" y="0"/>
                  </a:moveTo>
                  <a:cubicBezTo>
                    <a:pt x="25" y="0"/>
                    <a:pt x="18" y="2"/>
                    <a:pt x="12" y="6"/>
                  </a:cubicBezTo>
                  <a:cubicBezTo>
                    <a:pt x="7" y="10"/>
                    <a:pt x="3" y="15"/>
                    <a:pt x="0" y="20"/>
                  </a:cubicBezTo>
                  <a:cubicBezTo>
                    <a:pt x="6" y="9"/>
                    <a:pt x="18" y="1"/>
                    <a:pt x="32" y="1"/>
                  </a:cubicBezTo>
                  <a:cubicBezTo>
                    <a:pt x="32" y="1"/>
                    <a:pt x="32" y="1"/>
                    <a:pt x="32" y="1"/>
                  </a:cubicBezTo>
                  <a:cubicBezTo>
                    <a:pt x="34" y="1"/>
                    <a:pt x="37" y="1"/>
                    <a:pt x="39" y="1"/>
                  </a:cubicBezTo>
                  <a:cubicBezTo>
                    <a:pt x="37" y="1"/>
                    <a:pt x="34" y="0"/>
                    <a:pt x="32"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p:nvSpPr>
          <p:spPr bwMode="auto">
            <a:xfrm>
              <a:off x="1841500" y="3865562"/>
              <a:ext cx="255588" cy="230187"/>
            </a:xfrm>
            <a:custGeom>
              <a:avLst/>
              <a:gdLst>
                <a:gd name="T0" fmla="*/ 106 w 146"/>
                <a:gd name="T1" fmla="*/ 0 h 132"/>
                <a:gd name="T2" fmla="*/ 77 w 146"/>
                <a:gd name="T3" fmla="*/ 16 h 132"/>
                <a:gd name="T4" fmla="*/ 0 w 146"/>
                <a:gd name="T5" fmla="*/ 132 h 132"/>
                <a:gd name="T6" fmla="*/ 23 w 146"/>
                <a:gd name="T7" fmla="*/ 123 h 132"/>
                <a:gd name="T8" fmla="*/ 97 w 146"/>
                <a:gd name="T9" fmla="*/ 113 h 132"/>
                <a:gd name="T10" fmla="*/ 135 w 146"/>
                <a:gd name="T11" fmla="*/ 55 h 132"/>
                <a:gd name="T12" fmla="*/ 126 w 146"/>
                <a:gd name="T13" fmla="*/ 6 h 132"/>
                <a:gd name="T14" fmla="*/ 106 w 14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2">
                  <a:moveTo>
                    <a:pt x="106" y="0"/>
                  </a:moveTo>
                  <a:cubicBezTo>
                    <a:pt x="95" y="0"/>
                    <a:pt x="83" y="6"/>
                    <a:pt x="77" y="16"/>
                  </a:cubicBezTo>
                  <a:cubicBezTo>
                    <a:pt x="0" y="132"/>
                    <a:pt x="0" y="132"/>
                    <a:pt x="0" y="132"/>
                  </a:cubicBezTo>
                  <a:cubicBezTo>
                    <a:pt x="6" y="126"/>
                    <a:pt x="14" y="123"/>
                    <a:pt x="23" y="123"/>
                  </a:cubicBezTo>
                  <a:cubicBezTo>
                    <a:pt x="48" y="123"/>
                    <a:pt x="73" y="120"/>
                    <a:pt x="97" y="113"/>
                  </a:cubicBezTo>
                  <a:cubicBezTo>
                    <a:pt x="135" y="55"/>
                    <a:pt x="135" y="55"/>
                    <a:pt x="135" y="55"/>
                  </a:cubicBezTo>
                  <a:cubicBezTo>
                    <a:pt x="146" y="39"/>
                    <a:pt x="142" y="17"/>
                    <a:pt x="126" y="6"/>
                  </a:cubicBezTo>
                  <a:cubicBezTo>
                    <a:pt x="120" y="2"/>
                    <a:pt x="113" y="0"/>
                    <a:pt x="106" y="0"/>
                  </a:cubicBezTo>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p:nvSpPr>
          <p:spPr bwMode="auto">
            <a:xfrm>
              <a:off x="1846263" y="4181475"/>
              <a:ext cx="323850" cy="171450"/>
            </a:xfrm>
            <a:custGeom>
              <a:avLst/>
              <a:gdLst>
                <a:gd name="T0" fmla="*/ 115 w 185"/>
                <a:gd name="T1" fmla="*/ 0 h 98"/>
                <a:gd name="T2" fmla="*/ 32 w 185"/>
                <a:gd name="T3" fmla="*/ 13 h 98"/>
                <a:gd name="T4" fmla="*/ 20 w 185"/>
                <a:gd name="T5" fmla="*/ 15 h 98"/>
                <a:gd name="T6" fmla="*/ 0 w 185"/>
                <a:gd name="T7" fmla="*/ 9 h 98"/>
                <a:gd name="T8" fmla="*/ 125 w 185"/>
                <a:gd name="T9" fmla="*/ 92 h 98"/>
                <a:gd name="T10" fmla="*/ 145 w 185"/>
                <a:gd name="T11" fmla="*/ 98 h 98"/>
                <a:gd name="T12" fmla="*/ 174 w 185"/>
                <a:gd name="T13" fmla="*/ 82 h 98"/>
                <a:gd name="T14" fmla="*/ 164 w 185"/>
                <a:gd name="T15" fmla="*/ 33 h 98"/>
                <a:gd name="T16" fmla="*/ 115 w 18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8">
                  <a:moveTo>
                    <a:pt x="115" y="0"/>
                  </a:moveTo>
                  <a:cubicBezTo>
                    <a:pt x="88" y="7"/>
                    <a:pt x="60" y="12"/>
                    <a:pt x="32" y="13"/>
                  </a:cubicBezTo>
                  <a:cubicBezTo>
                    <a:pt x="28" y="14"/>
                    <a:pt x="24" y="15"/>
                    <a:pt x="20" y="15"/>
                  </a:cubicBezTo>
                  <a:cubicBezTo>
                    <a:pt x="13" y="15"/>
                    <a:pt x="6" y="13"/>
                    <a:pt x="0" y="9"/>
                  </a:cubicBezTo>
                  <a:cubicBezTo>
                    <a:pt x="125" y="92"/>
                    <a:pt x="125" y="92"/>
                    <a:pt x="125" y="92"/>
                  </a:cubicBezTo>
                  <a:cubicBezTo>
                    <a:pt x="131" y="96"/>
                    <a:pt x="138" y="98"/>
                    <a:pt x="145" y="98"/>
                  </a:cubicBezTo>
                  <a:cubicBezTo>
                    <a:pt x="156" y="98"/>
                    <a:pt x="167" y="92"/>
                    <a:pt x="174" y="82"/>
                  </a:cubicBezTo>
                  <a:cubicBezTo>
                    <a:pt x="185" y="66"/>
                    <a:pt x="181" y="44"/>
                    <a:pt x="164" y="33"/>
                  </a:cubicBezTo>
                  <a:cubicBezTo>
                    <a:pt x="115" y="0"/>
                    <a:pt x="115" y="0"/>
                    <a:pt x="115" y="0"/>
                  </a:cubicBezTo>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p:nvSpPr>
          <p:spPr bwMode="auto">
            <a:xfrm>
              <a:off x="1820863" y="4156075"/>
              <a:ext cx="82550" cy="52387"/>
            </a:xfrm>
            <a:custGeom>
              <a:avLst/>
              <a:gdLst>
                <a:gd name="T0" fmla="*/ 0 w 47"/>
                <a:gd name="T1" fmla="*/ 0 h 30"/>
                <a:gd name="T2" fmla="*/ 15 w 47"/>
                <a:gd name="T3" fmla="*/ 24 h 30"/>
                <a:gd name="T4" fmla="*/ 15 w 47"/>
                <a:gd name="T5" fmla="*/ 24 h 30"/>
                <a:gd name="T6" fmla="*/ 35 w 47"/>
                <a:gd name="T7" fmla="*/ 30 h 30"/>
                <a:gd name="T8" fmla="*/ 47 w 47"/>
                <a:gd name="T9" fmla="*/ 28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9"/>
                    <a:pt x="7" y="18"/>
                    <a:pt x="15" y="24"/>
                  </a:cubicBezTo>
                  <a:cubicBezTo>
                    <a:pt x="15" y="24"/>
                    <a:pt x="15" y="24"/>
                    <a:pt x="15" y="24"/>
                  </a:cubicBezTo>
                  <a:cubicBezTo>
                    <a:pt x="21" y="28"/>
                    <a:pt x="28" y="30"/>
                    <a:pt x="35" y="30"/>
                  </a:cubicBezTo>
                  <a:cubicBezTo>
                    <a:pt x="39" y="30"/>
                    <a:pt x="43" y="29"/>
                    <a:pt x="47" y="28"/>
                  </a:cubicBezTo>
                  <a:cubicBezTo>
                    <a:pt x="43" y="28"/>
                    <a:pt x="39" y="28"/>
                    <a:pt x="35" y="28"/>
                  </a:cubicBezTo>
                  <a:cubicBezTo>
                    <a:pt x="18" y="28"/>
                    <a:pt x="4" y="16"/>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6"/>
            <p:cNvSpPr>
              <a:spLocks noEditPoints="1"/>
            </p:cNvSpPr>
            <p:nvPr/>
          </p:nvSpPr>
          <p:spPr bwMode="auto">
            <a:xfrm>
              <a:off x="1819275" y="2976563"/>
              <a:ext cx="687388" cy="1204912"/>
            </a:xfrm>
            <a:custGeom>
              <a:avLst/>
              <a:gdLst>
                <a:gd name="T0" fmla="*/ 13 w 393"/>
                <a:gd name="T1" fmla="*/ 640 h 689"/>
                <a:gd name="T2" fmla="*/ 0 w 393"/>
                <a:gd name="T3" fmla="*/ 666 h 689"/>
                <a:gd name="T4" fmla="*/ 1 w 393"/>
                <a:gd name="T5" fmla="*/ 674 h 689"/>
                <a:gd name="T6" fmla="*/ 1 w 393"/>
                <a:gd name="T7" fmla="*/ 668 h 689"/>
                <a:gd name="T8" fmla="*/ 7 w 393"/>
                <a:gd name="T9" fmla="*/ 649 h 689"/>
                <a:gd name="T10" fmla="*/ 7 w 393"/>
                <a:gd name="T11" fmla="*/ 649 h 689"/>
                <a:gd name="T12" fmla="*/ 13 w 393"/>
                <a:gd name="T13" fmla="*/ 640 h 689"/>
                <a:gd name="T14" fmla="*/ 4 w 393"/>
                <a:gd name="T15" fmla="*/ 6 h 689"/>
                <a:gd name="T16" fmla="*/ 0 w 393"/>
                <a:gd name="T17" fmla="*/ 22 h 689"/>
                <a:gd name="T18" fmla="*/ 11 w 393"/>
                <a:gd name="T19" fmla="*/ 47 h 689"/>
                <a:gd name="T20" fmla="*/ 7 w 393"/>
                <a:gd name="T21" fmla="*/ 41 h 689"/>
                <a:gd name="T22" fmla="*/ 1 w 393"/>
                <a:gd name="T23" fmla="*/ 22 h 689"/>
                <a:gd name="T24" fmla="*/ 4 w 393"/>
                <a:gd name="T25" fmla="*/ 6 h 689"/>
                <a:gd name="T26" fmla="*/ 132 w 393"/>
                <a:gd name="T27" fmla="*/ 0 h 689"/>
                <a:gd name="T28" fmla="*/ 85 w 393"/>
                <a:gd name="T29" fmla="*/ 32 h 689"/>
                <a:gd name="T30" fmla="*/ 109 w 393"/>
                <a:gd name="T31" fmla="*/ 67 h 689"/>
                <a:gd name="T32" fmla="*/ 147 w 393"/>
                <a:gd name="T33" fmla="*/ 80 h 689"/>
                <a:gd name="T34" fmla="*/ 273 w 393"/>
                <a:gd name="T35" fmla="*/ 184 h 689"/>
                <a:gd name="T36" fmla="*/ 322 w 393"/>
                <a:gd name="T37" fmla="*/ 344 h 689"/>
                <a:gd name="T38" fmla="*/ 300 w 393"/>
                <a:gd name="T39" fmla="*/ 456 h 689"/>
                <a:gd name="T40" fmla="*/ 196 w 393"/>
                <a:gd name="T41" fmla="*/ 582 h 689"/>
                <a:gd name="T42" fmla="*/ 110 w 393"/>
                <a:gd name="T43" fmla="*/ 621 h 689"/>
                <a:gd name="T44" fmla="*/ 85 w 393"/>
                <a:gd name="T45" fmla="*/ 658 h 689"/>
                <a:gd name="T46" fmla="*/ 131 w 393"/>
                <a:gd name="T47" fmla="*/ 689 h 689"/>
                <a:gd name="T48" fmla="*/ 175 w 393"/>
                <a:gd name="T49" fmla="*/ 674 h 689"/>
                <a:gd name="T50" fmla="*/ 332 w 393"/>
                <a:gd name="T51" fmla="*/ 544 h 689"/>
                <a:gd name="T52" fmla="*/ 393 w 393"/>
                <a:gd name="T53" fmla="*/ 344 h 689"/>
                <a:gd name="T54" fmla="*/ 365 w 393"/>
                <a:gd name="T55" fmla="*/ 205 h 689"/>
                <a:gd name="T56" fmla="*/ 235 w 393"/>
                <a:gd name="T57" fmla="*/ 48 h 689"/>
                <a:gd name="T58" fmla="*/ 132 w 393"/>
                <a:gd name="T59"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9">
                  <a:moveTo>
                    <a:pt x="13" y="640"/>
                  </a:moveTo>
                  <a:cubicBezTo>
                    <a:pt x="5" y="646"/>
                    <a:pt x="0" y="656"/>
                    <a:pt x="0" y="666"/>
                  </a:cubicBezTo>
                  <a:cubicBezTo>
                    <a:pt x="0" y="669"/>
                    <a:pt x="1" y="672"/>
                    <a:pt x="1" y="674"/>
                  </a:cubicBezTo>
                  <a:cubicBezTo>
                    <a:pt x="1" y="672"/>
                    <a:pt x="1" y="670"/>
                    <a:pt x="1" y="668"/>
                  </a:cubicBezTo>
                  <a:cubicBezTo>
                    <a:pt x="1" y="662"/>
                    <a:pt x="3" y="655"/>
                    <a:pt x="7" y="649"/>
                  </a:cubicBezTo>
                  <a:cubicBezTo>
                    <a:pt x="7" y="649"/>
                    <a:pt x="7" y="649"/>
                    <a:pt x="7" y="649"/>
                  </a:cubicBezTo>
                  <a:cubicBezTo>
                    <a:pt x="13" y="640"/>
                    <a:pt x="13" y="640"/>
                    <a:pt x="13" y="640"/>
                  </a:cubicBezTo>
                  <a:moveTo>
                    <a:pt x="4" y="6"/>
                  </a:moveTo>
                  <a:cubicBezTo>
                    <a:pt x="2" y="11"/>
                    <a:pt x="0" y="16"/>
                    <a:pt x="0" y="22"/>
                  </a:cubicBezTo>
                  <a:cubicBezTo>
                    <a:pt x="0" y="32"/>
                    <a:pt x="4" y="41"/>
                    <a:pt x="11" y="47"/>
                  </a:cubicBezTo>
                  <a:cubicBezTo>
                    <a:pt x="7" y="41"/>
                    <a:pt x="7" y="41"/>
                    <a:pt x="7" y="41"/>
                  </a:cubicBezTo>
                  <a:cubicBezTo>
                    <a:pt x="3" y="35"/>
                    <a:pt x="1" y="28"/>
                    <a:pt x="1" y="22"/>
                  </a:cubicBezTo>
                  <a:cubicBezTo>
                    <a:pt x="1" y="16"/>
                    <a:pt x="2" y="11"/>
                    <a:pt x="4" y="6"/>
                  </a:cubicBezTo>
                  <a:moveTo>
                    <a:pt x="132" y="0"/>
                  </a:moveTo>
                  <a:cubicBezTo>
                    <a:pt x="85" y="32"/>
                    <a:pt x="85" y="32"/>
                    <a:pt x="85" y="32"/>
                  </a:cubicBezTo>
                  <a:cubicBezTo>
                    <a:pt x="109" y="67"/>
                    <a:pt x="109" y="67"/>
                    <a:pt x="109" y="67"/>
                  </a:cubicBezTo>
                  <a:cubicBezTo>
                    <a:pt x="122" y="71"/>
                    <a:pt x="135" y="75"/>
                    <a:pt x="147" y="80"/>
                  </a:cubicBezTo>
                  <a:cubicBezTo>
                    <a:pt x="199" y="102"/>
                    <a:pt x="242" y="138"/>
                    <a:pt x="273" y="184"/>
                  </a:cubicBezTo>
                  <a:cubicBezTo>
                    <a:pt x="304" y="230"/>
                    <a:pt x="322" y="285"/>
                    <a:pt x="322" y="344"/>
                  </a:cubicBezTo>
                  <a:cubicBezTo>
                    <a:pt x="322" y="384"/>
                    <a:pt x="314" y="422"/>
                    <a:pt x="300" y="456"/>
                  </a:cubicBezTo>
                  <a:cubicBezTo>
                    <a:pt x="278" y="507"/>
                    <a:pt x="242" y="551"/>
                    <a:pt x="196" y="582"/>
                  </a:cubicBezTo>
                  <a:cubicBezTo>
                    <a:pt x="170" y="600"/>
                    <a:pt x="141" y="613"/>
                    <a:pt x="110" y="621"/>
                  </a:cubicBezTo>
                  <a:cubicBezTo>
                    <a:pt x="85" y="658"/>
                    <a:pt x="85" y="658"/>
                    <a:pt x="85" y="658"/>
                  </a:cubicBezTo>
                  <a:cubicBezTo>
                    <a:pt x="131" y="689"/>
                    <a:pt x="131" y="689"/>
                    <a:pt x="131" y="689"/>
                  </a:cubicBezTo>
                  <a:cubicBezTo>
                    <a:pt x="146" y="685"/>
                    <a:pt x="161" y="680"/>
                    <a:pt x="175" y="674"/>
                  </a:cubicBezTo>
                  <a:cubicBezTo>
                    <a:pt x="239" y="646"/>
                    <a:pt x="293" y="601"/>
                    <a:pt x="332" y="544"/>
                  </a:cubicBezTo>
                  <a:cubicBezTo>
                    <a:pt x="370" y="487"/>
                    <a:pt x="393" y="418"/>
                    <a:pt x="393" y="344"/>
                  </a:cubicBezTo>
                  <a:cubicBezTo>
                    <a:pt x="393" y="295"/>
                    <a:pt x="383" y="248"/>
                    <a:pt x="365" y="205"/>
                  </a:cubicBezTo>
                  <a:cubicBezTo>
                    <a:pt x="338" y="141"/>
                    <a:pt x="292" y="87"/>
                    <a:pt x="235" y="48"/>
                  </a:cubicBezTo>
                  <a:cubicBezTo>
                    <a:pt x="204" y="27"/>
                    <a:pt x="169" y="11"/>
                    <a:pt x="132" y="0"/>
                  </a:cubicBezTo>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17"/>
            <p:cNvSpPr>
              <a:spLocks/>
            </p:cNvSpPr>
            <p:nvPr/>
          </p:nvSpPr>
          <p:spPr bwMode="auto">
            <a:xfrm>
              <a:off x="1820863" y="3014663"/>
              <a:ext cx="188913" cy="79375"/>
            </a:xfrm>
            <a:custGeom>
              <a:avLst/>
              <a:gdLst>
                <a:gd name="T0" fmla="*/ 0 w 108"/>
                <a:gd name="T1" fmla="*/ 0 h 45"/>
                <a:gd name="T2" fmla="*/ 6 w 108"/>
                <a:gd name="T3" fmla="*/ 19 h 45"/>
                <a:gd name="T4" fmla="*/ 10 w 108"/>
                <a:gd name="T5" fmla="*/ 25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6"/>
                    <a:pt x="2" y="13"/>
                    <a:pt x="6" y="19"/>
                  </a:cubicBezTo>
                  <a:cubicBezTo>
                    <a:pt x="10" y="25"/>
                    <a:pt x="10" y="25"/>
                    <a:pt x="10" y="25"/>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30"/>
                    <a:pt x="6" y="19"/>
                  </a:cubicBezTo>
                  <a:cubicBezTo>
                    <a:pt x="2" y="13"/>
                    <a:pt x="0" y="6"/>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p:nvSpPr>
          <p:spPr bwMode="auto">
            <a:xfrm>
              <a:off x="1893888" y="2952750"/>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p:nvSpPr>
          <p:spPr bwMode="auto">
            <a:xfrm>
              <a:off x="1813429" y="2952750"/>
              <a:ext cx="146050" cy="123825"/>
            </a:xfrm>
            <a:custGeom>
              <a:avLst/>
              <a:gdLst>
                <a:gd name="T0" fmla="*/ 35 w 84"/>
                <a:gd name="T1" fmla="*/ 0 h 70"/>
                <a:gd name="T2" fmla="*/ 35 w 84"/>
                <a:gd name="T3" fmla="*/ 0 h 70"/>
                <a:gd name="T4" fmla="*/ 3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29"/>
                    <a:pt x="0" y="35"/>
                  </a:cubicBezTo>
                  <a:cubicBezTo>
                    <a:pt x="0" y="41"/>
                    <a:pt x="2" y="48"/>
                    <a:pt x="6" y="54"/>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7"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p:nvSpPr>
          <p:spPr bwMode="auto">
            <a:xfrm>
              <a:off x="1830388" y="4062412"/>
              <a:ext cx="180975" cy="65087"/>
            </a:xfrm>
            <a:custGeom>
              <a:avLst/>
              <a:gdLst>
                <a:gd name="T0" fmla="*/ 103 w 103"/>
                <a:gd name="T1" fmla="*/ 0 h 37"/>
                <a:gd name="T2" fmla="*/ 29 w 103"/>
                <a:gd name="T3" fmla="*/ 10 h 37"/>
                <a:gd name="T4" fmla="*/ 6 w 103"/>
                <a:gd name="T5" fmla="*/ 19 h 37"/>
                <a:gd name="T6" fmla="*/ 0 w 103"/>
                <a:gd name="T7" fmla="*/ 28 h 37"/>
                <a:gd name="T8" fmla="*/ 29 w 103"/>
                <a:gd name="T9" fmla="*/ 12 h 37"/>
                <a:gd name="T10" fmla="*/ 49 w 103"/>
                <a:gd name="T11" fmla="*/ 18 h 37"/>
                <a:gd name="T12" fmla="*/ 78 w 103"/>
                <a:gd name="T13" fmla="*/ 37 h 37"/>
                <a:gd name="T14" fmla="*/ 103 w 10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7">
                  <a:moveTo>
                    <a:pt x="103" y="0"/>
                  </a:moveTo>
                  <a:cubicBezTo>
                    <a:pt x="79" y="7"/>
                    <a:pt x="54" y="10"/>
                    <a:pt x="29" y="10"/>
                  </a:cubicBezTo>
                  <a:cubicBezTo>
                    <a:pt x="20" y="10"/>
                    <a:pt x="12" y="13"/>
                    <a:pt x="6" y="19"/>
                  </a:cubicBezTo>
                  <a:cubicBezTo>
                    <a:pt x="0" y="28"/>
                    <a:pt x="0" y="28"/>
                    <a:pt x="0" y="28"/>
                  </a:cubicBezTo>
                  <a:cubicBezTo>
                    <a:pt x="6" y="17"/>
                    <a:pt x="18" y="12"/>
                    <a:pt x="29" y="12"/>
                  </a:cubicBezTo>
                  <a:cubicBezTo>
                    <a:pt x="36" y="12"/>
                    <a:pt x="43" y="14"/>
                    <a:pt x="49" y="18"/>
                  </a:cubicBezTo>
                  <a:cubicBezTo>
                    <a:pt x="78" y="37"/>
                    <a:pt x="78" y="37"/>
                    <a:pt x="78" y="37"/>
                  </a:cubicBezTo>
                  <a:cubicBezTo>
                    <a:pt x="103" y="0"/>
                    <a:pt x="103" y="0"/>
                    <a:pt x="103"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p:nvSpPr>
          <p:spPr bwMode="auto">
            <a:xfrm>
              <a:off x="1903413" y="4127500"/>
              <a:ext cx="144463" cy="77787"/>
            </a:xfrm>
            <a:custGeom>
              <a:avLst/>
              <a:gdLst>
                <a:gd name="T0" fmla="*/ 37 w 83"/>
                <a:gd name="T1" fmla="*/ 0 h 44"/>
                <a:gd name="T2" fmla="*/ 17 w 83"/>
                <a:gd name="T3" fmla="*/ 30 h 44"/>
                <a:gd name="T4" fmla="*/ 0 w 83"/>
                <a:gd name="T5" fmla="*/ 44 h 44"/>
                <a:gd name="T6" fmla="*/ 83 w 83"/>
                <a:gd name="T7" fmla="*/ 31 h 44"/>
                <a:gd name="T8" fmla="*/ 37 w 83"/>
                <a:gd name="T9" fmla="*/ 0 h 44"/>
              </a:gdLst>
              <a:ahLst/>
              <a:cxnLst>
                <a:cxn ang="0">
                  <a:pos x="T0" y="T1"/>
                </a:cxn>
                <a:cxn ang="0">
                  <a:pos x="T2" y="T3"/>
                </a:cxn>
                <a:cxn ang="0">
                  <a:pos x="T4" y="T5"/>
                </a:cxn>
                <a:cxn ang="0">
                  <a:pos x="T6" y="T7"/>
                </a:cxn>
                <a:cxn ang="0">
                  <a:pos x="T8" y="T9"/>
                </a:cxn>
              </a:cxnLst>
              <a:rect l="0" t="0" r="r" b="b"/>
              <a:pathLst>
                <a:path w="83" h="44">
                  <a:moveTo>
                    <a:pt x="37" y="0"/>
                  </a:moveTo>
                  <a:cubicBezTo>
                    <a:pt x="17" y="30"/>
                    <a:pt x="17" y="30"/>
                    <a:pt x="17" y="30"/>
                  </a:cubicBezTo>
                  <a:cubicBezTo>
                    <a:pt x="13" y="36"/>
                    <a:pt x="7" y="41"/>
                    <a:pt x="0" y="44"/>
                  </a:cubicBezTo>
                  <a:cubicBezTo>
                    <a:pt x="28" y="43"/>
                    <a:pt x="56" y="38"/>
                    <a:pt x="83" y="31"/>
                  </a:cubicBezTo>
                  <a:cubicBezTo>
                    <a:pt x="37" y="0"/>
                    <a:pt x="37" y="0"/>
                    <a:pt x="37" y="0"/>
                  </a:cubicBezTo>
                </a:path>
              </a:pathLst>
            </a:custGeom>
            <a:solidFill>
              <a:schemeClr val="accent3">
                <a:lumMod val="75000"/>
              </a:schemeClr>
            </a:solidFill>
            <a:ln>
              <a:solidFill>
                <a:schemeClr val="accent3">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p:nvSpPr>
          <p:spPr bwMode="auto">
            <a:xfrm>
              <a:off x="1813429" y="4083050"/>
              <a:ext cx="146050" cy="122237"/>
            </a:xfrm>
            <a:custGeom>
              <a:avLst/>
              <a:gdLst>
                <a:gd name="T0" fmla="*/ 35 w 84"/>
                <a:gd name="T1" fmla="*/ 0 h 69"/>
                <a:gd name="T2" fmla="*/ 6 w 84"/>
                <a:gd name="T3" fmla="*/ 16 h 69"/>
                <a:gd name="T4" fmla="*/ 6 w 84"/>
                <a:gd name="T5" fmla="*/ 16 h 69"/>
                <a:gd name="T6" fmla="*/ 0 w 84"/>
                <a:gd name="T7" fmla="*/ 35 h 69"/>
                <a:gd name="T8" fmla="*/ 0 w 84"/>
                <a:gd name="T9" fmla="*/ 41 h 69"/>
                <a:gd name="T10" fmla="*/ 35 w 84"/>
                <a:gd name="T11" fmla="*/ 69 h 69"/>
                <a:gd name="T12" fmla="*/ 47 w 84"/>
                <a:gd name="T13" fmla="*/ 69 h 69"/>
                <a:gd name="T14" fmla="*/ 64 w 84"/>
                <a:gd name="T15" fmla="*/ 55 h 69"/>
                <a:gd name="T16" fmla="*/ 84 w 84"/>
                <a:gd name="T17" fmla="*/ 25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5"/>
                    <a:pt x="6" y="16"/>
                  </a:cubicBezTo>
                  <a:cubicBezTo>
                    <a:pt x="6" y="16"/>
                    <a:pt x="6" y="16"/>
                    <a:pt x="6" y="16"/>
                  </a:cubicBezTo>
                  <a:cubicBezTo>
                    <a:pt x="2" y="22"/>
                    <a:pt x="0" y="29"/>
                    <a:pt x="0" y="35"/>
                  </a:cubicBezTo>
                  <a:cubicBezTo>
                    <a:pt x="0" y="37"/>
                    <a:pt x="0" y="39"/>
                    <a:pt x="0" y="41"/>
                  </a:cubicBezTo>
                  <a:cubicBezTo>
                    <a:pt x="4" y="57"/>
                    <a:pt x="18" y="69"/>
                    <a:pt x="35" y="69"/>
                  </a:cubicBezTo>
                  <a:cubicBezTo>
                    <a:pt x="39" y="69"/>
                    <a:pt x="43" y="69"/>
                    <a:pt x="47" y="69"/>
                  </a:cubicBezTo>
                  <a:cubicBezTo>
                    <a:pt x="54" y="66"/>
                    <a:pt x="60" y="61"/>
                    <a:pt x="64" y="55"/>
                  </a:cubicBezTo>
                  <a:cubicBezTo>
                    <a:pt x="84" y="25"/>
                    <a:pt x="84" y="25"/>
                    <a:pt x="84" y="25"/>
                  </a:cubicBezTo>
                  <a:cubicBezTo>
                    <a:pt x="55" y="6"/>
                    <a:pt x="55" y="6"/>
                    <a:pt x="55" y="6"/>
                  </a:cubicBezTo>
                  <a:cubicBezTo>
                    <a:pt x="49" y="2"/>
                    <a:pt x="42"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3344863" y="1200150"/>
            <a:ext cx="694822" cy="841375"/>
            <a:chOff x="4929188" y="1025525"/>
            <a:chExt cx="694822" cy="841375"/>
          </a:xfrm>
        </p:grpSpPr>
        <p:sp>
          <p:nvSpPr>
            <p:cNvPr id="129" name="Freeform 123"/>
            <p:cNvSpPr>
              <a:spLocks noEditPoints="1"/>
            </p:cNvSpPr>
            <p:nvPr/>
          </p:nvSpPr>
          <p:spPr bwMode="auto">
            <a:xfrm>
              <a:off x="4929188" y="1187450"/>
              <a:ext cx="687388" cy="679450"/>
            </a:xfrm>
            <a:custGeom>
              <a:avLst/>
              <a:gdLst>
                <a:gd name="T0" fmla="*/ 266 w 393"/>
                <a:gd name="T1" fmla="*/ 7 h 388"/>
                <a:gd name="T2" fmla="*/ 219 w 393"/>
                <a:gd name="T3" fmla="*/ 23 h 388"/>
                <a:gd name="T4" fmla="*/ 61 w 393"/>
                <a:gd name="T5" fmla="*/ 153 h 388"/>
                <a:gd name="T6" fmla="*/ 0 w 393"/>
                <a:gd name="T7" fmla="*/ 353 h 388"/>
                <a:gd name="T8" fmla="*/ 36 w 393"/>
                <a:gd name="T9" fmla="*/ 388 h 388"/>
                <a:gd name="T10" fmla="*/ 71 w 393"/>
                <a:gd name="T11" fmla="*/ 353 h 388"/>
                <a:gd name="T12" fmla="*/ 94 w 393"/>
                <a:gd name="T13" fmla="*/ 241 h 388"/>
                <a:gd name="T14" fmla="*/ 198 w 393"/>
                <a:gd name="T15" fmla="*/ 115 h 388"/>
                <a:gd name="T16" fmla="*/ 279 w 393"/>
                <a:gd name="T17" fmla="*/ 77 h 388"/>
                <a:gd name="T18" fmla="*/ 308 w 393"/>
                <a:gd name="T19" fmla="*/ 38 h 388"/>
                <a:gd name="T20" fmla="*/ 266 w 393"/>
                <a:gd name="T21" fmla="*/ 7 h 388"/>
                <a:gd name="T22" fmla="*/ 375 w 393"/>
                <a:gd name="T23" fmla="*/ 0 h 388"/>
                <a:gd name="T24" fmla="*/ 378 w 393"/>
                <a:gd name="T25" fmla="*/ 2 h 388"/>
                <a:gd name="T26" fmla="*/ 378 w 393"/>
                <a:gd name="T27" fmla="*/ 2 h 388"/>
                <a:gd name="T28" fmla="*/ 392 w 393"/>
                <a:gd name="T29" fmla="*/ 31 h 388"/>
                <a:gd name="T30" fmla="*/ 386 w 393"/>
                <a:gd name="T31" fmla="*/ 51 h 388"/>
                <a:gd name="T32" fmla="*/ 386 w 393"/>
                <a:gd name="T33" fmla="*/ 51 h 388"/>
                <a:gd name="T34" fmla="*/ 382 w 393"/>
                <a:gd name="T35" fmla="*/ 56 h 388"/>
                <a:gd name="T36" fmla="*/ 393 w 393"/>
                <a:gd name="T37" fmla="*/ 31 h 388"/>
                <a:gd name="T38" fmla="*/ 375 w 393"/>
                <a:gd name="T3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8">
                  <a:moveTo>
                    <a:pt x="266" y="7"/>
                  </a:moveTo>
                  <a:cubicBezTo>
                    <a:pt x="250" y="12"/>
                    <a:pt x="234" y="17"/>
                    <a:pt x="219" y="23"/>
                  </a:cubicBezTo>
                  <a:cubicBezTo>
                    <a:pt x="154" y="51"/>
                    <a:pt x="100" y="96"/>
                    <a:pt x="61" y="153"/>
                  </a:cubicBezTo>
                  <a:cubicBezTo>
                    <a:pt x="23" y="210"/>
                    <a:pt x="0" y="279"/>
                    <a:pt x="0" y="353"/>
                  </a:cubicBezTo>
                  <a:cubicBezTo>
                    <a:pt x="0" y="372"/>
                    <a:pt x="16" y="388"/>
                    <a:pt x="36" y="388"/>
                  </a:cubicBezTo>
                  <a:cubicBezTo>
                    <a:pt x="55" y="388"/>
                    <a:pt x="71" y="372"/>
                    <a:pt x="71" y="353"/>
                  </a:cubicBezTo>
                  <a:cubicBezTo>
                    <a:pt x="71" y="313"/>
                    <a:pt x="79" y="275"/>
                    <a:pt x="94" y="241"/>
                  </a:cubicBezTo>
                  <a:cubicBezTo>
                    <a:pt x="115" y="190"/>
                    <a:pt x="152" y="146"/>
                    <a:pt x="198" y="115"/>
                  </a:cubicBezTo>
                  <a:cubicBezTo>
                    <a:pt x="222" y="98"/>
                    <a:pt x="250" y="85"/>
                    <a:pt x="279" y="77"/>
                  </a:cubicBezTo>
                  <a:cubicBezTo>
                    <a:pt x="308" y="38"/>
                    <a:pt x="308" y="38"/>
                    <a:pt x="308" y="38"/>
                  </a:cubicBezTo>
                  <a:cubicBezTo>
                    <a:pt x="266" y="7"/>
                    <a:pt x="266" y="7"/>
                    <a:pt x="266" y="7"/>
                  </a:cubicBezTo>
                  <a:moveTo>
                    <a:pt x="375" y="0"/>
                  </a:moveTo>
                  <a:cubicBezTo>
                    <a:pt x="378" y="2"/>
                    <a:pt x="378" y="2"/>
                    <a:pt x="378" y="2"/>
                  </a:cubicBezTo>
                  <a:cubicBezTo>
                    <a:pt x="378" y="2"/>
                    <a:pt x="378" y="2"/>
                    <a:pt x="378" y="2"/>
                  </a:cubicBezTo>
                  <a:cubicBezTo>
                    <a:pt x="388" y="9"/>
                    <a:pt x="393" y="20"/>
                    <a:pt x="392" y="31"/>
                  </a:cubicBezTo>
                  <a:cubicBezTo>
                    <a:pt x="392" y="38"/>
                    <a:pt x="390" y="45"/>
                    <a:pt x="386" y="51"/>
                  </a:cubicBezTo>
                  <a:cubicBezTo>
                    <a:pt x="386" y="51"/>
                    <a:pt x="386" y="51"/>
                    <a:pt x="386" y="51"/>
                  </a:cubicBezTo>
                  <a:cubicBezTo>
                    <a:pt x="382" y="56"/>
                    <a:pt x="382" y="56"/>
                    <a:pt x="382" y="56"/>
                  </a:cubicBezTo>
                  <a:cubicBezTo>
                    <a:pt x="389" y="50"/>
                    <a:pt x="393" y="41"/>
                    <a:pt x="393" y="31"/>
                  </a:cubicBezTo>
                  <a:cubicBezTo>
                    <a:pt x="393" y="17"/>
                    <a:pt x="386" y="6"/>
                    <a:pt x="375"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p:nvSpPr>
          <p:spPr bwMode="auto">
            <a:xfrm>
              <a:off x="5272088" y="1025525"/>
              <a:ext cx="312738" cy="174625"/>
            </a:xfrm>
            <a:custGeom>
              <a:avLst/>
              <a:gdLst>
                <a:gd name="T0" fmla="*/ 40 w 179"/>
                <a:gd name="T1" fmla="*/ 0 h 100"/>
                <a:gd name="T2" fmla="*/ 12 w 179"/>
                <a:gd name="T3" fmla="*/ 14 h 100"/>
                <a:gd name="T4" fmla="*/ 19 w 179"/>
                <a:gd name="T5" fmla="*/ 63 h 100"/>
                <a:gd name="T6" fmla="*/ 70 w 179"/>
                <a:gd name="T7" fmla="*/ 100 h 100"/>
                <a:gd name="T8" fmla="*/ 159 w 179"/>
                <a:gd name="T9" fmla="*/ 88 h 100"/>
                <a:gd name="T10" fmla="*/ 161 w 179"/>
                <a:gd name="T11" fmla="*/ 88 h 100"/>
                <a:gd name="T12" fmla="*/ 164 w 179"/>
                <a:gd name="T13" fmla="*/ 88 h 100"/>
                <a:gd name="T14" fmla="*/ 179 w 179"/>
                <a:gd name="T15" fmla="*/ 93 h 100"/>
                <a:gd name="T16" fmla="*/ 61 w 179"/>
                <a:gd name="T17" fmla="*/ 7 h 100"/>
                <a:gd name="T18" fmla="*/ 40 w 179"/>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0">
                  <a:moveTo>
                    <a:pt x="40" y="0"/>
                  </a:moveTo>
                  <a:cubicBezTo>
                    <a:pt x="30" y="0"/>
                    <a:pt x="19" y="5"/>
                    <a:pt x="12" y="14"/>
                  </a:cubicBezTo>
                  <a:cubicBezTo>
                    <a:pt x="0" y="30"/>
                    <a:pt x="4" y="52"/>
                    <a:pt x="19" y="63"/>
                  </a:cubicBezTo>
                  <a:cubicBezTo>
                    <a:pt x="70" y="100"/>
                    <a:pt x="70" y="100"/>
                    <a:pt x="70" y="100"/>
                  </a:cubicBezTo>
                  <a:cubicBezTo>
                    <a:pt x="98" y="93"/>
                    <a:pt x="128" y="89"/>
                    <a:pt x="159" y="88"/>
                  </a:cubicBezTo>
                  <a:cubicBezTo>
                    <a:pt x="160" y="88"/>
                    <a:pt x="161" y="88"/>
                    <a:pt x="161" y="88"/>
                  </a:cubicBezTo>
                  <a:cubicBezTo>
                    <a:pt x="162" y="88"/>
                    <a:pt x="163" y="88"/>
                    <a:pt x="164" y="88"/>
                  </a:cubicBezTo>
                  <a:cubicBezTo>
                    <a:pt x="169" y="89"/>
                    <a:pt x="174" y="90"/>
                    <a:pt x="179" y="93"/>
                  </a:cubicBezTo>
                  <a:cubicBezTo>
                    <a:pt x="61" y="7"/>
                    <a:pt x="61" y="7"/>
                    <a:pt x="61" y="7"/>
                  </a:cubicBezTo>
                  <a:cubicBezTo>
                    <a:pt x="55" y="2"/>
                    <a:pt x="48" y="0"/>
                    <a:pt x="4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5"/>
            <p:cNvSpPr>
              <a:spLocks noEditPoints="1"/>
            </p:cNvSpPr>
            <p:nvPr/>
          </p:nvSpPr>
          <p:spPr bwMode="auto">
            <a:xfrm>
              <a:off x="5394325" y="1179513"/>
              <a:ext cx="196850" cy="74612"/>
            </a:xfrm>
            <a:custGeom>
              <a:avLst/>
              <a:gdLst>
                <a:gd name="T0" fmla="*/ 94 w 112"/>
                <a:gd name="T1" fmla="*/ 0 h 43"/>
                <a:gd name="T2" fmla="*/ 112 w 112"/>
                <a:gd name="T3" fmla="*/ 7 h 43"/>
                <a:gd name="T4" fmla="*/ 109 w 112"/>
                <a:gd name="T5" fmla="*/ 5 h 43"/>
                <a:gd name="T6" fmla="*/ 94 w 112"/>
                <a:gd name="T7" fmla="*/ 0 h 43"/>
                <a:gd name="T8" fmla="*/ 89 w 112"/>
                <a:gd name="T9" fmla="*/ 0 h 43"/>
                <a:gd name="T10" fmla="*/ 0 w 112"/>
                <a:gd name="T11" fmla="*/ 12 h 43"/>
                <a:gd name="T12" fmla="*/ 42 w 112"/>
                <a:gd name="T13" fmla="*/ 43 h 43"/>
                <a:gd name="T14" fmla="*/ 63 w 112"/>
                <a:gd name="T15" fmla="*/ 15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1"/>
                    <a:pt x="106" y="3"/>
                    <a:pt x="112" y="7"/>
                  </a:cubicBezTo>
                  <a:cubicBezTo>
                    <a:pt x="109" y="5"/>
                    <a:pt x="109" y="5"/>
                    <a:pt x="109" y="5"/>
                  </a:cubicBezTo>
                  <a:cubicBezTo>
                    <a:pt x="104" y="2"/>
                    <a:pt x="99" y="1"/>
                    <a:pt x="94" y="0"/>
                  </a:cubicBezTo>
                  <a:moveTo>
                    <a:pt x="89" y="0"/>
                  </a:moveTo>
                  <a:cubicBezTo>
                    <a:pt x="58" y="1"/>
                    <a:pt x="28" y="5"/>
                    <a:pt x="0" y="12"/>
                  </a:cubicBezTo>
                  <a:cubicBezTo>
                    <a:pt x="42" y="43"/>
                    <a:pt x="42" y="43"/>
                    <a:pt x="42" y="43"/>
                  </a:cubicBezTo>
                  <a:cubicBezTo>
                    <a:pt x="63" y="15"/>
                    <a:pt x="63" y="15"/>
                    <a:pt x="63" y="15"/>
                  </a:cubicBezTo>
                  <a:cubicBezTo>
                    <a:pt x="69" y="6"/>
                    <a:pt x="79" y="1"/>
                    <a:pt x="89"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p:nvSpPr>
          <p:spPr bwMode="auto">
            <a:xfrm>
              <a:off x="5330825" y="1285875"/>
              <a:ext cx="266700" cy="228600"/>
            </a:xfrm>
            <a:custGeom>
              <a:avLst/>
              <a:gdLst>
                <a:gd name="T0" fmla="*/ 153 w 153"/>
                <a:gd name="T1" fmla="*/ 0 h 131"/>
                <a:gd name="T2" fmla="*/ 129 w 153"/>
                <a:gd name="T3" fmla="*/ 10 h 131"/>
                <a:gd name="T4" fmla="*/ 50 w 153"/>
                <a:gd name="T5" fmla="*/ 21 h 131"/>
                <a:gd name="T6" fmla="*/ 11 w 153"/>
                <a:gd name="T7" fmla="*/ 74 h 131"/>
                <a:gd name="T8" fmla="*/ 19 w 153"/>
                <a:gd name="T9" fmla="*/ 124 h 131"/>
                <a:gd name="T10" fmla="*/ 40 w 153"/>
                <a:gd name="T11" fmla="*/ 131 h 131"/>
                <a:gd name="T12" fmla="*/ 68 w 153"/>
                <a:gd name="T13" fmla="*/ 116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6"/>
                    <a:pt x="138" y="10"/>
                    <a:pt x="129" y="10"/>
                  </a:cubicBezTo>
                  <a:cubicBezTo>
                    <a:pt x="102" y="10"/>
                    <a:pt x="75" y="14"/>
                    <a:pt x="50" y="21"/>
                  </a:cubicBezTo>
                  <a:cubicBezTo>
                    <a:pt x="11" y="74"/>
                    <a:pt x="11" y="74"/>
                    <a:pt x="11" y="74"/>
                  </a:cubicBezTo>
                  <a:cubicBezTo>
                    <a:pt x="0" y="90"/>
                    <a:pt x="3" y="112"/>
                    <a:pt x="19" y="124"/>
                  </a:cubicBezTo>
                  <a:cubicBezTo>
                    <a:pt x="25" y="128"/>
                    <a:pt x="32" y="131"/>
                    <a:pt x="40" y="131"/>
                  </a:cubicBezTo>
                  <a:cubicBezTo>
                    <a:pt x="50" y="131"/>
                    <a:pt x="61" y="126"/>
                    <a:pt x="68" y="116"/>
                  </a:cubicBezTo>
                  <a:cubicBezTo>
                    <a:pt x="153" y="0"/>
                    <a:pt x="153" y="0"/>
                    <a:pt x="15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33" name="Freeform 127"/>
            <p:cNvSpPr>
              <a:spLocks/>
            </p:cNvSpPr>
            <p:nvPr/>
          </p:nvSpPr>
          <p:spPr bwMode="auto">
            <a:xfrm>
              <a:off x="5418138" y="1254125"/>
              <a:ext cx="187325" cy="68262"/>
            </a:xfrm>
            <a:custGeom>
              <a:avLst/>
              <a:gdLst>
                <a:gd name="T0" fmla="*/ 29 w 107"/>
                <a:gd name="T1" fmla="*/ 0 h 39"/>
                <a:gd name="T2" fmla="*/ 0 w 107"/>
                <a:gd name="T3" fmla="*/ 39 h 39"/>
                <a:gd name="T4" fmla="*/ 79 w 107"/>
                <a:gd name="T5" fmla="*/ 28 h 39"/>
                <a:gd name="T6" fmla="*/ 103 w 107"/>
                <a:gd name="T7" fmla="*/ 18 h 39"/>
                <a:gd name="T8" fmla="*/ 107 w 107"/>
                <a:gd name="T9" fmla="*/ 13 h 39"/>
                <a:gd name="T10" fmla="*/ 78 w 107"/>
                <a:gd name="T11" fmla="*/ 28 h 39"/>
                <a:gd name="T12" fmla="*/ 57 w 107"/>
                <a:gd name="T13" fmla="*/ 21 h 39"/>
                <a:gd name="T14" fmla="*/ 29 w 10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9">
                  <a:moveTo>
                    <a:pt x="29" y="0"/>
                  </a:moveTo>
                  <a:cubicBezTo>
                    <a:pt x="0" y="39"/>
                    <a:pt x="0" y="39"/>
                    <a:pt x="0" y="39"/>
                  </a:cubicBezTo>
                  <a:cubicBezTo>
                    <a:pt x="25" y="32"/>
                    <a:pt x="52" y="28"/>
                    <a:pt x="79" y="28"/>
                  </a:cubicBezTo>
                  <a:cubicBezTo>
                    <a:pt x="88" y="28"/>
                    <a:pt x="97" y="24"/>
                    <a:pt x="103" y="18"/>
                  </a:cubicBezTo>
                  <a:cubicBezTo>
                    <a:pt x="107" y="13"/>
                    <a:pt x="107" y="13"/>
                    <a:pt x="107" y="13"/>
                  </a:cubicBezTo>
                  <a:cubicBezTo>
                    <a:pt x="100" y="23"/>
                    <a:pt x="89" y="28"/>
                    <a:pt x="78" y="28"/>
                  </a:cubicBezTo>
                  <a:cubicBezTo>
                    <a:pt x="71" y="28"/>
                    <a:pt x="64" y="26"/>
                    <a:pt x="57" y="21"/>
                  </a:cubicBezTo>
                  <a:cubicBezTo>
                    <a:pt x="29" y="0"/>
                    <a:pt x="29" y="0"/>
                    <a:pt x="29"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p:nvSpPr>
          <p:spPr bwMode="auto">
            <a:xfrm>
              <a:off x="5549900" y="1179513"/>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p:nvSpPr>
          <p:spPr bwMode="auto">
            <a:xfrm>
              <a:off x="5476372" y="1179513"/>
              <a:ext cx="147638" cy="123825"/>
            </a:xfrm>
            <a:custGeom>
              <a:avLst/>
              <a:gdLst>
                <a:gd name="T0" fmla="*/ 50 w 85"/>
                <a:gd name="T1" fmla="*/ 0 h 71"/>
                <a:gd name="T2" fmla="*/ 47 w 85"/>
                <a:gd name="T3" fmla="*/ 0 h 71"/>
                <a:gd name="T4" fmla="*/ 21 w 85"/>
                <a:gd name="T5" fmla="*/ 15 h 71"/>
                <a:gd name="T6" fmla="*/ 0 w 85"/>
                <a:gd name="T7" fmla="*/ 43 h 71"/>
                <a:gd name="T8" fmla="*/ 28 w 85"/>
                <a:gd name="T9" fmla="*/ 64 h 71"/>
                <a:gd name="T10" fmla="*/ 49 w 85"/>
                <a:gd name="T11" fmla="*/ 71 h 71"/>
                <a:gd name="T12" fmla="*/ 78 w 85"/>
                <a:gd name="T13" fmla="*/ 56 h 71"/>
                <a:gd name="T14" fmla="*/ 78 w 85"/>
                <a:gd name="T15" fmla="*/ 56 h 71"/>
                <a:gd name="T16" fmla="*/ 84 w 85"/>
                <a:gd name="T17" fmla="*/ 36 h 71"/>
                <a:gd name="T18" fmla="*/ 70 w 85"/>
                <a:gd name="T19" fmla="*/ 7 h 71"/>
                <a:gd name="T20" fmla="*/ 70 w 85"/>
                <a:gd name="T21" fmla="*/ 7 h 71"/>
                <a:gd name="T22" fmla="*/ 52 w 85"/>
                <a:gd name="T23" fmla="*/ 0 h 71"/>
                <a:gd name="T24" fmla="*/ 50 w 85"/>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1">
                  <a:moveTo>
                    <a:pt x="50" y="0"/>
                  </a:moveTo>
                  <a:cubicBezTo>
                    <a:pt x="49" y="0"/>
                    <a:pt x="48" y="0"/>
                    <a:pt x="47" y="0"/>
                  </a:cubicBezTo>
                  <a:cubicBezTo>
                    <a:pt x="37" y="1"/>
                    <a:pt x="27" y="6"/>
                    <a:pt x="21" y="15"/>
                  </a:cubicBezTo>
                  <a:cubicBezTo>
                    <a:pt x="0" y="43"/>
                    <a:pt x="0" y="43"/>
                    <a:pt x="0" y="43"/>
                  </a:cubicBezTo>
                  <a:cubicBezTo>
                    <a:pt x="28" y="64"/>
                    <a:pt x="28" y="64"/>
                    <a:pt x="28" y="64"/>
                  </a:cubicBezTo>
                  <a:cubicBezTo>
                    <a:pt x="35" y="69"/>
                    <a:pt x="42" y="71"/>
                    <a:pt x="49" y="71"/>
                  </a:cubicBezTo>
                  <a:cubicBezTo>
                    <a:pt x="60" y="71"/>
                    <a:pt x="71" y="66"/>
                    <a:pt x="78" y="56"/>
                  </a:cubicBezTo>
                  <a:cubicBezTo>
                    <a:pt x="78" y="56"/>
                    <a:pt x="78" y="56"/>
                    <a:pt x="78" y="56"/>
                  </a:cubicBezTo>
                  <a:cubicBezTo>
                    <a:pt x="82" y="50"/>
                    <a:pt x="84" y="43"/>
                    <a:pt x="84" y="36"/>
                  </a:cubicBezTo>
                  <a:cubicBezTo>
                    <a:pt x="85" y="25"/>
                    <a:pt x="80" y="14"/>
                    <a:pt x="70" y="7"/>
                  </a:cubicBezTo>
                  <a:cubicBezTo>
                    <a:pt x="70" y="7"/>
                    <a:pt x="70" y="7"/>
                    <a:pt x="70" y="7"/>
                  </a:cubicBezTo>
                  <a:cubicBezTo>
                    <a:pt x="64" y="3"/>
                    <a:pt x="58" y="1"/>
                    <a:pt x="52" y="0"/>
                  </a:cubicBezTo>
                  <a:cubicBezTo>
                    <a:pt x="51" y="0"/>
                    <a:pt x="50"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5100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Orange arrows</a:t>
            </a:r>
          </a:p>
        </p:txBody>
      </p:sp>
      <p:grpSp>
        <p:nvGrpSpPr>
          <p:cNvPr id="141" name="Group 140"/>
          <p:cNvGrpSpPr>
            <a:grpSpLocks noChangeAspect="1"/>
          </p:cNvGrpSpPr>
          <p:nvPr/>
        </p:nvGrpSpPr>
        <p:grpSpPr>
          <a:xfrm>
            <a:off x="4438651" y="2173946"/>
            <a:ext cx="4144459" cy="495300"/>
            <a:chOff x="4437063" y="2500312"/>
            <a:chExt cx="4144459" cy="495300"/>
          </a:xfrm>
        </p:grpSpPr>
        <p:sp>
          <p:nvSpPr>
            <p:cNvPr id="10" name="Freeform 5"/>
            <p:cNvSpPr>
              <a:spLocks noEditPoints="1"/>
            </p:cNvSpPr>
            <p:nvPr/>
          </p:nvSpPr>
          <p:spPr bwMode="auto">
            <a:xfrm>
              <a:off x="4437063" y="2686050"/>
              <a:ext cx="4137025" cy="123825"/>
            </a:xfrm>
            <a:custGeom>
              <a:avLst/>
              <a:gdLst>
                <a:gd name="T0" fmla="*/ 2356 w 2366"/>
                <a:gd name="T1" fmla="*/ 60 h 71"/>
                <a:gd name="T2" fmla="*/ 2355 w 2366"/>
                <a:gd name="T3" fmla="*/ 60 h 71"/>
                <a:gd name="T4" fmla="*/ 2355 w 2366"/>
                <a:gd name="T5" fmla="*/ 60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56 w 2366"/>
                <a:gd name="T27" fmla="*/ 60 h 71"/>
                <a:gd name="T28" fmla="*/ 2356 w 2366"/>
                <a:gd name="T29" fmla="*/ 60 h 71"/>
                <a:gd name="T30" fmla="*/ 2356 w 2366"/>
                <a:gd name="T31" fmla="*/ 60 h 71"/>
                <a:gd name="T32" fmla="*/ 2356 w 2366"/>
                <a:gd name="T33" fmla="*/ 59 h 71"/>
                <a:gd name="T34" fmla="*/ 2356 w 2366"/>
                <a:gd name="T35" fmla="*/ 59 h 71"/>
                <a:gd name="T36" fmla="*/ 2356 w 2366"/>
                <a:gd name="T37" fmla="*/ 59 h 71"/>
                <a:gd name="T38" fmla="*/ 2363 w 2366"/>
                <a:gd name="T39" fmla="*/ 50 h 71"/>
                <a:gd name="T40" fmla="*/ 2362 w 2366"/>
                <a:gd name="T41" fmla="*/ 50 h 71"/>
                <a:gd name="T42" fmla="*/ 2363 w 2366"/>
                <a:gd name="T43" fmla="*/ 50 h 71"/>
                <a:gd name="T44" fmla="*/ 2363 w 2366"/>
                <a:gd name="T45" fmla="*/ 21 h 71"/>
                <a:gd name="T46" fmla="*/ 2366 w 2366"/>
                <a:gd name="T47" fmla="*/ 35 h 71"/>
                <a:gd name="T48" fmla="*/ 2363 w 2366"/>
                <a:gd name="T49" fmla="*/ 50 h 71"/>
                <a:gd name="T50" fmla="*/ 2366 w 2366"/>
                <a:gd name="T51" fmla="*/ 35 h 71"/>
                <a:gd name="T52" fmla="*/ 2363 w 2366"/>
                <a:gd name="T53" fmla="*/ 21 h 71"/>
                <a:gd name="T54" fmla="*/ 2362 w 2366"/>
                <a:gd name="T55" fmla="*/ 21 h 71"/>
                <a:gd name="T56" fmla="*/ 2363 w 2366"/>
                <a:gd name="T57" fmla="*/ 21 h 71"/>
                <a:gd name="T58" fmla="*/ 2362 w 2366"/>
                <a:gd name="T59" fmla="*/ 21 h 71"/>
                <a:gd name="T60" fmla="*/ 2356 w 2366"/>
                <a:gd name="T61" fmla="*/ 11 h 71"/>
                <a:gd name="T62" fmla="*/ 2356 w 2366"/>
                <a:gd name="T63" fmla="*/ 11 h 71"/>
                <a:gd name="T64" fmla="*/ 2356 w 2366"/>
                <a:gd name="T65" fmla="*/ 11 h 71"/>
                <a:gd name="T66" fmla="*/ 2356 w 2366"/>
                <a:gd name="T67" fmla="*/ 11 h 71"/>
                <a:gd name="T68" fmla="*/ 2356 w 2366"/>
                <a:gd name="T69" fmla="*/ 11 h 71"/>
                <a:gd name="T70" fmla="*/ 2356 w 2366"/>
                <a:gd name="T71" fmla="*/ 11 h 71"/>
                <a:gd name="T72" fmla="*/ 2356 w 2366"/>
                <a:gd name="T73" fmla="*/ 11 h 71"/>
                <a:gd name="T74" fmla="*/ 2356 w 2366"/>
                <a:gd name="T75" fmla="*/ 11 h 71"/>
                <a:gd name="T76" fmla="*/ 2356 w 2366"/>
                <a:gd name="T77" fmla="*/ 11 h 71"/>
                <a:gd name="T78" fmla="*/ 2356 w 2366"/>
                <a:gd name="T79" fmla="*/ 11 h 71"/>
                <a:gd name="T80" fmla="*/ 2356 w 2366"/>
                <a:gd name="T81" fmla="*/ 11 h 71"/>
                <a:gd name="T82" fmla="*/ 2356 w 2366"/>
                <a:gd name="T83" fmla="*/ 11 h 71"/>
                <a:gd name="T84" fmla="*/ 2356 w 2366"/>
                <a:gd name="T85" fmla="*/ 11 h 71"/>
                <a:gd name="T86" fmla="*/ 2356 w 2366"/>
                <a:gd name="T87" fmla="*/ 11 h 71"/>
                <a:gd name="T88" fmla="*/ 2356 w 2366"/>
                <a:gd name="T89" fmla="*/ 11 h 71"/>
                <a:gd name="T90" fmla="*/ 2355 w 2366"/>
                <a:gd name="T91" fmla="*/ 10 h 71"/>
                <a:gd name="T92" fmla="*/ 2356 w 2366"/>
                <a:gd name="T93" fmla="*/ 11 h 71"/>
                <a:gd name="T94" fmla="*/ 2355 w 2366"/>
                <a:gd name="T95" fmla="*/ 10 h 71"/>
                <a:gd name="T96" fmla="*/ 2245 w 2366"/>
                <a:gd name="T97" fmla="*/ 0 h 71"/>
                <a:gd name="T98" fmla="*/ 36 w 2366"/>
                <a:gd name="T99" fmla="*/ 0 h 71"/>
                <a:gd name="T100" fmla="*/ 0 w 2366"/>
                <a:gd name="T101" fmla="*/ 35 h 71"/>
                <a:gd name="T102" fmla="*/ 36 w 2366"/>
                <a:gd name="T103" fmla="*/ 71 h 71"/>
                <a:gd name="T104" fmla="*/ 2245 w 2366"/>
                <a:gd name="T105" fmla="*/ 71 h 71"/>
                <a:gd name="T106" fmla="*/ 2280 w 2366"/>
                <a:gd name="T107" fmla="*/ 35 h 71"/>
                <a:gd name="T108" fmla="*/ 2245 w 2366"/>
                <a:gd name="T10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66" h="71">
                  <a:moveTo>
                    <a:pt x="2356" y="60"/>
                  </a:moveTo>
                  <a:cubicBezTo>
                    <a:pt x="2355" y="60"/>
                    <a:pt x="2355" y="60"/>
                    <a:pt x="2355" y="60"/>
                  </a:cubicBezTo>
                  <a:cubicBezTo>
                    <a:pt x="2355" y="60"/>
                    <a:pt x="2355" y="60"/>
                    <a:pt x="2355" y="60"/>
                  </a:cubicBezTo>
                  <a:cubicBezTo>
                    <a:pt x="2355" y="60"/>
                    <a:pt x="2355"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59"/>
                  </a:moveTo>
                  <a:cubicBezTo>
                    <a:pt x="2356" y="59"/>
                    <a:pt x="2356" y="59"/>
                    <a:pt x="2356" y="59"/>
                  </a:cubicBezTo>
                  <a:cubicBezTo>
                    <a:pt x="2356" y="59"/>
                    <a:pt x="2356" y="59"/>
                    <a:pt x="2356" y="59"/>
                  </a:cubicBezTo>
                  <a:moveTo>
                    <a:pt x="2363" y="50"/>
                  </a:moveTo>
                  <a:cubicBezTo>
                    <a:pt x="2362" y="50"/>
                    <a:pt x="2362" y="50"/>
                    <a:pt x="2362" y="50"/>
                  </a:cubicBezTo>
                  <a:cubicBezTo>
                    <a:pt x="2362" y="50"/>
                    <a:pt x="2362" y="50"/>
                    <a:pt x="2363" y="50"/>
                  </a:cubicBezTo>
                  <a:moveTo>
                    <a:pt x="2363" y="21"/>
                  </a:moveTo>
                  <a:cubicBezTo>
                    <a:pt x="2365" y="25"/>
                    <a:pt x="2366" y="30"/>
                    <a:pt x="2366" y="35"/>
                  </a:cubicBezTo>
                  <a:cubicBezTo>
                    <a:pt x="2366" y="40"/>
                    <a:pt x="2365" y="45"/>
                    <a:pt x="2363" y="50"/>
                  </a:cubicBezTo>
                  <a:cubicBezTo>
                    <a:pt x="2365" y="46"/>
                    <a:pt x="2366" y="41"/>
                    <a:pt x="2366" y="35"/>
                  </a:cubicBezTo>
                  <a:cubicBezTo>
                    <a:pt x="2366" y="30"/>
                    <a:pt x="2365" y="25"/>
                    <a:pt x="2363" y="21"/>
                  </a:cubicBezTo>
                  <a:moveTo>
                    <a:pt x="2362" y="21"/>
                  </a:moveTo>
                  <a:cubicBezTo>
                    <a:pt x="2362" y="21"/>
                    <a:pt x="2362" y="21"/>
                    <a:pt x="2363" y="21"/>
                  </a:cubicBezTo>
                  <a:cubicBezTo>
                    <a:pt x="2362" y="21"/>
                    <a:pt x="2362" y="21"/>
                    <a:pt x="2362" y="2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5" y="10"/>
                  </a:moveTo>
                  <a:cubicBezTo>
                    <a:pt x="2355" y="10"/>
                    <a:pt x="2355" y="11"/>
                    <a:pt x="2356" y="11"/>
                  </a:cubicBezTo>
                  <a:cubicBezTo>
                    <a:pt x="2355" y="11"/>
                    <a:pt x="2355" y="10"/>
                    <a:pt x="2355" y="10"/>
                  </a:cubicBezTo>
                  <a:moveTo>
                    <a:pt x="2245" y="0"/>
                  </a:moveTo>
                  <a:cubicBezTo>
                    <a:pt x="36" y="0"/>
                    <a:pt x="36" y="0"/>
                    <a:pt x="36" y="0"/>
                  </a:cubicBezTo>
                  <a:cubicBezTo>
                    <a:pt x="16" y="0"/>
                    <a:pt x="0" y="16"/>
                    <a:pt x="0" y="35"/>
                  </a:cubicBezTo>
                  <a:cubicBezTo>
                    <a:pt x="0" y="55"/>
                    <a:pt x="16" y="71"/>
                    <a:pt x="36" y="71"/>
                  </a:cubicBezTo>
                  <a:cubicBezTo>
                    <a:pt x="2245" y="71"/>
                    <a:pt x="2245" y="71"/>
                    <a:pt x="2245" y="71"/>
                  </a:cubicBezTo>
                  <a:cubicBezTo>
                    <a:pt x="2280" y="35"/>
                    <a:pt x="2280" y="35"/>
                    <a:pt x="2280" y="35"/>
                  </a:cubicBezTo>
                  <a:cubicBezTo>
                    <a:pt x="2245" y="0"/>
                    <a:pt x="2245" y="0"/>
                    <a:pt x="2245"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8259763" y="2500312"/>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6 h 116"/>
                <a:gd name="T18" fmla="*/ 168 w 169"/>
                <a:gd name="T19" fmla="*/ 116 h 116"/>
                <a:gd name="T20" fmla="*/ 169 w 169"/>
                <a:gd name="T21" fmla="*/ 116 h 116"/>
                <a:gd name="T22" fmla="*/ 169 w 169"/>
                <a:gd name="T23" fmla="*/ 116 h 116"/>
                <a:gd name="T24" fmla="*/ 169 w 169"/>
                <a:gd name="T25" fmla="*/ 116 h 116"/>
                <a:gd name="T26" fmla="*/ 169 w 169"/>
                <a:gd name="T27" fmla="*/ 116 h 116"/>
                <a:gd name="T28" fmla="*/ 169 w 169"/>
                <a:gd name="T29" fmla="*/ 116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1"/>
                    <a:pt x="166" y="113"/>
                    <a:pt x="168" y="116"/>
                  </a:cubicBezTo>
                  <a:cubicBezTo>
                    <a:pt x="168" y="116"/>
                    <a:pt x="168" y="116"/>
                    <a:pt x="168" y="116"/>
                  </a:cubicBezTo>
                  <a:cubicBezTo>
                    <a:pt x="168"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4"/>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p:nvSpPr>
          <p:spPr bwMode="auto">
            <a:xfrm>
              <a:off x="8362950" y="2686050"/>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10 h 35"/>
                <a:gd name="T20" fmla="*/ 110 w 110"/>
                <a:gd name="T21" fmla="*/ 10 h 35"/>
                <a:gd name="T22" fmla="*/ 110 w 110"/>
                <a:gd name="T23" fmla="*/ 10 h 35"/>
                <a:gd name="T24" fmla="*/ 110 w 110"/>
                <a:gd name="T25" fmla="*/ 10 h 35"/>
                <a:gd name="T26" fmla="*/ 110 w 110"/>
                <a:gd name="T27" fmla="*/ 10 h 35"/>
                <a:gd name="T28" fmla="*/ 110 w 110"/>
                <a:gd name="T29" fmla="*/ 10 h 35"/>
                <a:gd name="T30" fmla="*/ 109 w 110"/>
                <a:gd name="T31" fmla="*/ 10 h 35"/>
                <a:gd name="T32" fmla="*/ 109 w 110"/>
                <a:gd name="T33" fmla="*/ 10 h 35"/>
                <a:gd name="T34" fmla="*/ 109 w 110"/>
                <a:gd name="T35" fmla="*/ 10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8259763" y="2790825"/>
              <a:ext cx="295275" cy="204787"/>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69 w 169"/>
                <a:gd name="T17" fmla="*/ 1 h 117"/>
                <a:gd name="T18" fmla="*/ 169 w 169"/>
                <a:gd name="T19" fmla="*/ 1 h 117"/>
                <a:gd name="T20" fmla="*/ 168 w 169"/>
                <a:gd name="T21" fmla="*/ 1 h 117"/>
                <a:gd name="T22" fmla="*/ 168 w 169"/>
                <a:gd name="T23" fmla="*/ 1 h 117"/>
                <a:gd name="T24" fmla="*/ 159 w 169"/>
                <a:gd name="T25" fmla="*/ 7 h 117"/>
                <a:gd name="T26" fmla="*/ 159 w 169"/>
                <a:gd name="T27" fmla="*/ 8 h 117"/>
                <a:gd name="T28" fmla="*/ 159 w 169"/>
                <a:gd name="T29" fmla="*/ 8 h 117"/>
                <a:gd name="T30" fmla="*/ 144 w 169"/>
                <a:gd name="T31" fmla="*/ 11 h 117"/>
                <a:gd name="T32" fmla="*/ 59 w 169"/>
                <a:gd name="T33" fmla="*/ 11 h 117"/>
                <a:gd name="T34" fmla="*/ 13 w 169"/>
                <a:gd name="T35" fmla="*/ 56 h 117"/>
                <a:gd name="T36" fmla="*/ 13 w 169"/>
                <a:gd name="T37" fmla="*/ 106 h 117"/>
                <a:gd name="T38" fmla="*/ 38 w 169"/>
                <a:gd name="T39" fmla="*/ 117 h 117"/>
                <a:gd name="T40" fmla="*/ 63 w 169"/>
                <a:gd name="T41" fmla="*/ 106 h 117"/>
                <a:gd name="T42" fmla="*/ 169 w 169"/>
                <a:gd name="T4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7">
                  <a:moveTo>
                    <a:pt x="169" y="0"/>
                  </a:moveTo>
                  <a:cubicBezTo>
                    <a:pt x="169" y="0"/>
                    <a:pt x="169" y="0"/>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4"/>
                    <a:pt x="162" y="6"/>
                    <a:pt x="159" y="7"/>
                  </a:cubicBezTo>
                  <a:cubicBezTo>
                    <a:pt x="159" y="7"/>
                    <a:pt x="159" y="7"/>
                    <a:pt x="159" y="8"/>
                  </a:cubicBezTo>
                  <a:cubicBezTo>
                    <a:pt x="159" y="8"/>
                    <a:pt x="159" y="8"/>
                    <a:pt x="159" y="8"/>
                  </a:cubicBezTo>
                  <a:cubicBezTo>
                    <a:pt x="155" y="10"/>
                    <a:pt x="150"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8362950" y="2746375"/>
              <a:ext cx="192088" cy="63500"/>
            </a:xfrm>
            <a:custGeom>
              <a:avLst/>
              <a:gdLst>
                <a:gd name="T0" fmla="*/ 100 w 110"/>
                <a:gd name="T1" fmla="*/ 32 h 36"/>
                <a:gd name="T2" fmla="*/ 100 w 110"/>
                <a:gd name="T3" fmla="*/ 33 h 36"/>
                <a:gd name="T4" fmla="*/ 100 w 110"/>
                <a:gd name="T5" fmla="*/ 32 h 36"/>
                <a:gd name="T6" fmla="*/ 109 w 110"/>
                <a:gd name="T7" fmla="*/ 26 h 36"/>
                <a:gd name="T8" fmla="*/ 109 w 110"/>
                <a:gd name="T9" fmla="*/ 26 h 36"/>
                <a:gd name="T10" fmla="*/ 109 w 110"/>
                <a:gd name="T11" fmla="*/ 26 h 36"/>
                <a:gd name="T12" fmla="*/ 110 w 110"/>
                <a:gd name="T13" fmla="*/ 26 h 36"/>
                <a:gd name="T14" fmla="*/ 110 w 110"/>
                <a:gd name="T15" fmla="*/ 26 h 36"/>
                <a:gd name="T16" fmla="*/ 110 w 110"/>
                <a:gd name="T17" fmla="*/ 26 h 36"/>
                <a:gd name="T18" fmla="*/ 110 w 110"/>
                <a:gd name="T19" fmla="*/ 26 h 36"/>
                <a:gd name="T20" fmla="*/ 110 w 110"/>
                <a:gd name="T21" fmla="*/ 26 h 36"/>
                <a:gd name="T22" fmla="*/ 110 w 110"/>
                <a:gd name="T23" fmla="*/ 26 h 36"/>
                <a:gd name="T24" fmla="*/ 110 w 110"/>
                <a:gd name="T25" fmla="*/ 26 h 36"/>
                <a:gd name="T26" fmla="*/ 110 w 110"/>
                <a:gd name="T27" fmla="*/ 26 h 36"/>
                <a:gd name="T28" fmla="*/ 110 w 110"/>
                <a:gd name="T29" fmla="*/ 26 h 36"/>
                <a:gd name="T30" fmla="*/ 110 w 110"/>
                <a:gd name="T31" fmla="*/ 26 h 36"/>
                <a:gd name="T32" fmla="*/ 110 w 110"/>
                <a:gd name="T33" fmla="*/ 26 h 36"/>
                <a:gd name="T34" fmla="*/ 110 w 110"/>
                <a:gd name="T35" fmla="*/ 26 h 36"/>
                <a:gd name="T36" fmla="*/ 110 w 110"/>
                <a:gd name="T37" fmla="*/ 25 h 36"/>
                <a:gd name="T38" fmla="*/ 110 w 110"/>
                <a:gd name="T39" fmla="*/ 26 h 36"/>
                <a:gd name="T40" fmla="*/ 110 w 110"/>
                <a:gd name="T41" fmla="*/ 25 h 36"/>
                <a:gd name="T42" fmla="*/ 110 w 110"/>
                <a:gd name="T43" fmla="*/ 25 h 36"/>
                <a:gd name="T44" fmla="*/ 35 w 110"/>
                <a:gd name="T45" fmla="*/ 0 h 36"/>
                <a:gd name="T46" fmla="*/ 0 w 110"/>
                <a:gd name="T47" fmla="*/ 36 h 36"/>
                <a:gd name="T48" fmla="*/ 85 w 110"/>
                <a:gd name="T49" fmla="*/ 36 h 36"/>
                <a:gd name="T50" fmla="*/ 100 w 110"/>
                <a:gd name="T51" fmla="*/ 33 h 36"/>
                <a:gd name="T52" fmla="*/ 85 w 110"/>
                <a:gd name="T53" fmla="*/ 36 h 36"/>
                <a:gd name="T54" fmla="*/ 60 w 110"/>
                <a:gd name="T55" fmla="*/ 25 h 36"/>
                <a:gd name="T56" fmla="*/ 35 w 110"/>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6">
                  <a:moveTo>
                    <a:pt x="100" y="32"/>
                  </a:moveTo>
                  <a:cubicBezTo>
                    <a:pt x="100" y="32"/>
                    <a:pt x="100" y="32"/>
                    <a:pt x="100" y="33"/>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6"/>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91" y="36"/>
                    <a:pt x="96" y="35"/>
                    <a:pt x="100" y="33"/>
                  </a:cubicBezTo>
                  <a:cubicBezTo>
                    <a:pt x="95" y="35"/>
                    <a:pt x="90" y="36"/>
                    <a:pt x="85" y="36"/>
                  </a:cubicBezTo>
                  <a:cubicBezTo>
                    <a:pt x="76" y="36"/>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p:nvSpPr>
          <p:spPr bwMode="auto">
            <a:xfrm>
              <a:off x="8537575" y="2690812"/>
              <a:ext cx="31750" cy="114300"/>
            </a:xfrm>
            <a:custGeom>
              <a:avLst/>
              <a:gdLst>
                <a:gd name="T0" fmla="*/ 0 w 18"/>
                <a:gd name="T1" fmla="*/ 65 h 65"/>
                <a:gd name="T2" fmla="*/ 9 w 18"/>
                <a:gd name="T3" fmla="*/ 58 h 65"/>
                <a:gd name="T4" fmla="*/ 9 w 18"/>
                <a:gd name="T5" fmla="*/ 58 h 65"/>
                <a:gd name="T6" fmla="*/ 9 w 18"/>
                <a:gd name="T7" fmla="*/ 58 h 65"/>
                <a:gd name="T8" fmla="*/ 10 w 18"/>
                <a:gd name="T9" fmla="*/ 58 h 65"/>
                <a:gd name="T10" fmla="*/ 10 w 18"/>
                <a:gd name="T11" fmla="*/ 58 h 65"/>
                <a:gd name="T12" fmla="*/ 10 w 18"/>
                <a:gd name="T13" fmla="*/ 58 h 65"/>
                <a:gd name="T14" fmla="*/ 10 w 18"/>
                <a:gd name="T15" fmla="*/ 58 h 65"/>
                <a:gd name="T16" fmla="*/ 10 w 18"/>
                <a:gd name="T17" fmla="*/ 58 h 65"/>
                <a:gd name="T18" fmla="*/ 10 w 18"/>
                <a:gd name="T19" fmla="*/ 58 h 65"/>
                <a:gd name="T20" fmla="*/ 11 w 18"/>
                <a:gd name="T21" fmla="*/ 57 h 65"/>
                <a:gd name="T22" fmla="*/ 11 w 18"/>
                <a:gd name="T23" fmla="*/ 57 h 65"/>
                <a:gd name="T24" fmla="*/ 11 w 18"/>
                <a:gd name="T25" fmla="*/ 57 h 65"/>
                <a:gd name="T26" fmla="*/ 11 w 18"/>
                <a:gd name="T27" fmla="*/ 57 h 65"/>
                <a:gd name="T28" fmla="*/ 11 w 18"/>
                <a:gd name="T29" fmla="*/ 57 h 65"/>
                <a:gd name="T30" fmla="*/ 11 w 18"/>
                <a:gd name="T31" fmla="*/ 57 h 65"/>
                <a:gd name="T32" fmla="*/ 11 w 18"/>
                <a:gd name="T33" fmla="*/ 56 h 65"/>
                <a:gd name="T34" fmla="*/ 11 w 18"/>
                <a:gd name="T35" fmla="*/ 56 h 65"/>
                <a:gd name="T36" fmla="*/ 11 w 18"/>
                <a:gd name="T37" fmla="*/ 56 h 65"/>
                <a:gd name="T38" fmla="*/ 18 w 18"/>
                <a:gd name="T39" fmla="*/ 47 h 65"/>
                <a:gd name="T40" fmla="*/ 18 w 18"/>
                <a:gd name="T41" fmla="*/ 47 h 65"/>
                <a:gd name="T42" fmla="*/ 18 w 18"/>
                <a:gd name="T43" fmla="*/ 18 h 65"/>
                <a:gd name="T44" fmla="*/ 11 w 18"/>
                <a:gd name="T45" fmla="*/ 8 h 65"/>
                <a:gd name="T46" fmla="*/ 11 w 18"/>
                <a:gd name="T47" fmla="*/ 8 h 65"/>
                <a:gd name="T48" fmla="*/ 11 w 18"/>
                <a:gd name="T49" fmla="*/ 8 h 65"/>
                <a:gd name="T50" fmla="*/ 11 w 18"/>
                <a:gd name="T51" fmla="*/ 8 h 65"/>
                <a:gd name="T52" fmla="*/ 11 w 18"/>
                <a:gd name="T53" fmla="*/ 8 h 65"/>
                <a:gd name="T54" fmla="*/ 11 w 18"/>
                <a:gd name="T55" fmla="*/ 8 h 65"/>
                <a:gd name="T56" fmla="*/ 11 w 18"/>
                <a:gd name="T57" fmla="*/ 8 h 65"/>
                <a:gd name="T58" fmla="*/ 11 w 18"/>
                <a:gd name="T59" fmla="*/ 8 h 65"/>
                <a:gd name="T60" fmla="*/ 11 w 18"/>
                <a:gd name="T61" fmla="*/ 8 h 65"/>
                <a:gd name="T62" fmla="*/ 10 w 18"/>
                <a:gd name="T63" fmla="*/ 7 h 65"/>
                <a:gd name="T64" fmla="*/ 10 w 18"/>
                <a:gd name="T65" fmla="*/ 7 h 65"/>
                <a:gd name="T66" fmla="*/ 10 w 18"/>
                <a:gd name="T67" fmla="*/ 7 h 65"/>
                <a:gd name="T68" fmla="*/ 10 w 18"/>
                <a:gd name="T69" fmla="*/ 7 h 65"/>
                <a:gd name="T70" fmla="*/ 10 w 18"/>
                <a:gd name="T71" fmla="*/ 7 h 65"/>
                <a:gd name="T72" fmla="*/ 10 w 18"/>
                <a:gd name="T73" fmla="*/ 7 h 65"/>
                <a:gd name="T74" fmla="*/ 9 w 18"/>
                <a:gd name="T75" fmla="*/ 7 h 65"/>
                <a:gd name="T76" fmla="*/ 9 w 18"/>
                <a:gd name="T77" fmla="*/ 7 h 65"/>
                <a:gd name="T78" fmla="*/ 9 w 18"/>
                <a:gd name="T79" fmla="*/ 7 h 65"/>
                <a:gd name="T80" fmla="*/ 0 w 18"/>
                <a:gd name="T81" fmla="*/ 0 h 65"/>
                <a:gd name="T82" fmla="*/ 0 w 18"/>
                <a:gd name="T8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5">
                  <a:moveTo>
                    <a:pt x="0" y="65"/>
                  </a:moveTo>
                  <a:cubicBezTo>
                    <a:pt x="0" y="65"/>
                    <a:pt x="0" y="65"/>
                    <a:pt x="0" y="65"/>
                  </a:cubicBezTo>
                  <a:cubicBezTo>
                    <a:pt x="0" y="65"/>
                    <a:pt x="0" y="65"/>
                    <a:pt x="0" y="65"/>
                  </a:cubicBezTo>
                  <a:moveTo>
                    <a:pt x="9" y="58"/>
                  </a:moveTo>
                  <a:cubicBezTo>
                    <a:pt x="7" y="61"/>
                    <a:pt x="4" y="63"/>
                    <a:pt x="0" y="64"/>
                  </a:cubicBezTo>
                  <a:cubicBezTo>
                    <a:pt x="3" y="63"/>
                    <a:pt x="7" y="61"/>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7"/>
                    <a:pt x="11" y="57"/>
                  </a:cubicBezTo>
                  <a:cubicBezTo>
                    <a:pt x="11" y="57"/>
                    <a:pt x="11" y="56"/>
                    <a:pt x="11" y="56"/>
                  </a:cubicBezTo>
                  <a:moveTo>
                    <a:pt x="17" y="47"/>
                  </a:moveTo>
                  <a:cubicBezTo>
                    <a:pt x="16" y="51"/>
                    <a:pt x="14" y="54"/>
                    <a:pt x="11" y="56"/>
                  </a:cubicBezTo>
                  <a:cubicBezTo>
                    <a:pt x="14" y="54"/>
                    <a:pt x="16" y="50"/>
                    <a:pt x="17" y="47"/>
                  </a:cubicBezTo>
                  <a:moveTo>
                    <a:pt x="18" y="47"/>
                  </a:moveTo>
                  <a:cubicBezTo>
                    <a:pt x="18" y="47"/>
                    <a:pt x="18" y="47"/>
                    <a:pt x="18" y="47"/>
                  </a:cubicBezTo>
                  <a:cubicBezTo>
                    <a:pt x="18" y="47"/>
                    <a:pt x="18" y="47"/>
                    <a:pt x="18" y="47"/>
                  </a:cubicBezTo>
                  <a:moveTo>
                    <a:pt x="18" y="18"/>
                  </a:moveTo>
                  <a:cubicBezTo>
                    <a:pt x="18" y="18"/>
                    <a:pt x="18" y="18"/>
                    <a:pt x="18" y="18"/>
                  </a:cubicBezTo>
                  <a:cubicBezTo>
                    <a:pt x="18" y="18"/>
                    <a:pt x="18" y="18"/>
                    <a:pt x="18" y="18"/>
                  </a:cubicBezTo>
                  <a:moveTo>
                    <a:pt x="11" y="8"/>
                  </a:moveTo>
                  <a:cubicBezTo>
                    <a:pt x="14" y="11"/>
                    <a:pt x="16" y="14"/>
                    <a:pt x="17" y="18"/>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9" y="7"/>
                  </a:moveTo>
                  <a:cubicBezTo>
                    <a:pt x="9" y="7"/>
                    <a:pt x="10" y="7"/>
                    <a:pt x="10" y="7"/>
                  </a:cubicBezTo>
                  <a:cubicBezTo>
                    <a:pt x="10" y="7"/>
                    <a:pt x="9" y="7"/>
                    <a:pt x="9" y="7"/>
                  </a:cubicBezTo>
                  <a:moveTo>
                    <a:pt x="0" y="0"/>
                  </a:moveTo>
                  <a:cubicBezTo>
                    <a:pt x="4" y="2"/>
                    <a:pt x="7" y="4"/>
                    <a:pt x="9" y="7"/>
                  </a:cubicBezTo>
                  <a:cubicBezTo>
                    <a:pt x="7" y="4"/>
                    <a:pt x="3" y="2"/>
                    <a:pt x="0" y="0"/>
                  </a:cubicBezTo>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auto">
            <a:xfrm>
              <a:off x="8430709" y="2686050"/>
              <a:ext cx="150813" cy="123825"/>
            </a:xfrm>
            <a:custGeom>
              <a:avLst/>
              <a:gdLst>
                <a:gd name="T0" fmla="*/ 25 w 86"/>
                <a:gd name="T1" fmla="*/ 10 h 71"/>
                <a:gd name="T2" fmla="*/ 25 w 86"/>
                <a:gd name="T3" fmla="*/ 60 h 71"/>
                <a:gd name="T4" fmla="*/ 65 w 86"/>
                <a:gd name="T5" fmla="*/ 68 h 71"/>
                <a:gd name="T6" fmla="*/ 65 w 86"/>
                <a:gd name="T7" fmla="*/ 67 h 71"/>
                <a:gd name="T8" fmla="*/ 74 w 86"/>
                <a:gd name="T9" fmla="*/ 61 h 71"/>
                <a:gd name="T10" fmla="*/ 75 w 86"/>
                <a:gd name="T11" fmla="*/ 61 h 71"/>
                <a:gd name="T12" fmla="*/ 75 w 86"/>
                <a:gd name="T13" fmla="*/ 61 h 71"/>
                <a:gd name="T14" fmla="*/ 75 w 86"/>
                <a:gd name="T15" fmla="*/ 61 h 71"/>
                <a:gd name="T16" fmla="*/ 75 w 86"/>
                <a:gd name="T17" fmla="*/ 61 h 71"/>
                <a:gd name="T18" fmla="*/ 75 w 86"/>
                <a:gd name="T19" fmla="*/ 60 h 71"/>
                <a:gd name="T20" fmla="*/ 76 w 86"/>
                <a:gd name="T21" fmla="*/ 60 h 71"/>
                <a:gd name="T22" fmla="*/ 76 w 86"/>
                <a:gd name="T23" fmla="*/ 60 h 71"/>
                <a:gd name="T24" fmla="*/ 76 w 86"/>
                <a:gd name="T25" fmla="*/ 60 h 71"/>
                <a:gd name="T26" fmla="*/ 76 w 86"/>
                <a:gd name="T27" fmla="*/ 60 h 71"/>
                <a:gd name="T28" fmla="*/ 76 w 86"/>
                <a:gd name="T29" fmla="*/ 60 h 71"/>
                <a:gd name="T30" fmla="*/ 76 w 86"/>
                <a:gd name="T31" fmla="*/ 59 h 71"/>
                <a:gd name="T32" fmla="*/ 83 w 86"/>
                <a:gd name="T33" fmla="*/ 50 h 71"/>
                <a:gd name="T34" fmla="*/ 86 w 86"/>
                <a:gd name="T35" fmla="*/ 35 h 71"/>
                <a:gd name="T36" fmla="*/ 83 w 86"/>
                <a:gd name="T37" fmla="*/ 21 h 71"/>
                <a:gd name="T38" fmla="*/ 76 w 86"/>
                <a:gd name="T39" fmla="*/ 11 h 71"/>
                <a:gd name="T40" fmla="*/ 76 w 86"/>
                <a:gd name="T41" fmla="*/ 11 h 71"/>
                <a:gd name="T42" fmla="*/ 76 w 86"/>
                <a:gd name="T43" fmla="*/ 11 h 71"/>
                <a:gd name="T44" fmla="*/ 76 w 86"/>
                <a:gd name="T45" fmla="*/ 11 h 71"/>
                <a:gd name="T46" fmla="*/ 76 w 86"/>
                <a:gd name="T47" fmla="*/ 11 h 71"/>
                <a:gd name="T48" fmla="*/ 76 w 86"/>
                <a:gd name="T49" fmla="*/ 11 h 71"/>
                <a:gd name="T50" fmla="*/ 75 w 86"/>
                <a:gd name="T51" fmla="*/ 10 h 71"/>
                <a:gd name="T52" fmla="*/ 75 w 86"/>
                <a:gd name="T53" fmla="*/ 10 h 71"/>
                <a:gd name="T54" fmla="*/ 75 w 86"/>
                <a:gd name="T55" fmla="*/ 10 h 71"/>
                <a:gd name="T56" fmla="*/ 75 w 86"/>
                <a:gd name="T57" fmla="*/ 10 h 71"/>
                <a:gd name="T58" fmla="*/ 75 w 86"/>
                <a:gd name="T59" fmla="*/ 10 h 71"/>
                <a:gd name="T60" fmla="*/ 74 w 86"/>
                <a:gd name="T61" fmla="*/ 10 h 71"/>
                <a:gd name="T62" fmla="*/ 65 w 86"/>
                <a:gd name="T63" fmla="*/ 3 h 71"/>
                <a:gd name="T64" fmla="*/ 65 w 86"/>
                <a:gd name="T65"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3"/>
                    <a:pt x="25" y="10"/>
                  </a:cubicBezTo>
                  <a:cubicBezTo>
                    <a:pt x="0" y="35"/>
                    <a:pt x="0" y="35"/>
                    <a:pt x="0" y="35"/>
                  </a:cubicBezTo>
                  <a:cubicBezTo>
                    <a:pt x="25" y="60"/>
                    <a:pt x="25" y="60"/>
                    <a:pt x="25" y="60"/>
                  </a:cubicBezTo>
                  <a:cubicBezTo>
                    <a:pt x="32" y="67"/>
                    <a:pt x="41" y="71"/>
                    <a:pt x="50" y="71"/>
                  </a:cubicBezTo>
                  <a:cubicBezTo>
                    <a:pt x="55" y="71"/>
                    <a:pt x="60" y="70"/>
                    <a:pt x="65" y="68"/>
                  </a:cubicBezTo>
                  <a:cubicBezTo>
                    <a:pt x="65" y="68"/>
                    <a:pt x="65" y="68"/>
                    <a:pt x="65" y="68"/>
                  </a:cubicBezTo>
                  <a:cubicBezTo>
                    <a:pt x="65" y="67"/>
                    <a:pt x="65" y="67"/>
                    <a:pt x="65" y="67"/>
                  </a:cubicBezTo>
                  <a:cubicBezTo>
                    <a:pt x="69" y="66"/>
                    <a:pt x="72" y="64"/>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59"/>
                    <a:pt x="76" y="59"/>
                  </a:cubicBezTo>
                  <a:cubicBezTo>
                    <a:pt x="76" y="59"/>
                    <a:pt x="76" y="59"/>
                    <a:pt x="76" y="59"/>
                  </a:cubicBezTo>
                  <a:cubicBezTo>
                    <a:pt x="79" y="57"/>
                    <a:pt x="81" y="54"/>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3" y="21"/>
                  </a:cubicBezTo>
                  <a:cubicBezTo>
                    <a:pt x="82" y="21"/>
                    <a:pt x="82" y="21"/>
                    <a:pt x="82" y="21"/>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3"/>
                  </a:cubicBezTo>
                  <a:cubicBezTo>
                    <a:pt x="65" y="3"/>
                    <a:pt x="65" y="3"/>
                    <a:pt x="65" y="3"/>
                  </a:cubicBezTo>
                  <a:cubicBezTo>
                    <a:pt x="65" y="3"/>
                    <a:pt x="65" y="3"/>
                    <a:pt x="65" y="3"/>
                  </a:cubicBezTo>
                  <a:cubicBezTo>
                    <a:pt x="60" y="1"/>
                    <a:pt x="55"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2" name="Group 141"/>
          <p:cNvGrpSpPr>
            <a:grpSpLocks noChangeAspect="1"/>
          </p:cNvGrpSpPr>
          <p:nvPr/>
        </p:nvGrpSpPr>
        <p:grpSpPr>
          <a:xfrm>
            <a:off x="4431217" y="2914104"/>
            <a:ext cx="4151893" cy="495299"/>
            <a:chOff x="4429629" y="3173412"/>
            <a:chExt cx="4151893" cy="495299"/>
          </a:xfrm>
        </p:grpSpPr>
        <p:sp>
          <p:nvSpPr>
            <p:cNvPr id="17" name="Freeform 12"/>
            <p:cNvSpPr>
              <a:spLocks noEditPoints="1"/>
            </p:cNvSpPr>
            <p:nvPr/>
          </p:nvSpPr>
          <p:spPr bwMode="auto">
            <a:xfrm>
              <a:off x="4437063" y="3359149"/>
              <a:ext cx="4137025" cy="125412"/>
            </a:xfrm>
            <a:custGeom>
              <a:avLst/>
              <a:gdLst>
                <a:gd name="T0" fmla="*/ 11 w 2366"/>
                <a:gd name="T1" fmla="*/ 61 h 71"/>
                <a:gd name="T2" fmla="*/ 11 w 2366"/>
                <a:gd name="T3" fmla="*/ 60 h 71"/>
                <a:gd name="T4" fmla="*/ 2355 w 2366"/>
                <a:gd name="T5" fmla="*/ 61 h 71"/>
                <a:gd name="T6" fmla="*/ 2356 w 2366"/>
                <a:gd name="T7" fmla="*/ 60 h 71"/>
                <a:gd name="T8" fmla="*/ 10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63 w 2366"/>
                <a:gd name="T21" fmla="*/ 50 h 71"/>
                <a:gd name="T22" fmla="*/ 2363 w 2366"/>
                <a:gd name="T23" fmla="*/ 50 h 71"/>
                <a:gd name="T24" fmla="*/ 2363 w 2366"/>
                <a:gd name="T25" fmla="*/ 50 h 71"/>
                <a:gd name="T26" fmla="*/ 3 w 2366"/>
                <a:gd name="T27" fmla="*/ 48 h 71"/>
                <a:gd name="T28" fmla="*/ 3 w 2366"/>
                <a:gd name="T29" fmla="*/ 48 h 71"/>
                <a:gd name="T30" fmla="*/ 3 w 2366"/>
                <a:gd name="T31" fmla="*/ 48 h 71"/>
                <a:gd name="T32" fmla="*/ 3 w 2366"/>
                <a:gd name="T33" fmla="*/ 48 h 71"/>
                <a:gd name="T34" fmla="*/ 0 w 2366"/>
                <a:gd name="T35" fmla="*/ 38 h 71"/>
                <a:gd name="T36" fmla="*/ 0 w 2366"/>
                <a:gd name="T37" fmla="*/ 38 h 71"/>
                <a:gd name="T38" fmla="*/ 0 w 2366"/>
                <a:gd name="T39" fmla="*/ 34 h 71"/>
                <a:gd name="T40" fmla="*/ 0 w 2366"/>
                <a:gd name="T41" fmla="*/ 33 h 71"/>
                <a:gd name="T42" fmla="*/ 0 w 2366"/>
                <a:gd name="T43" fmla="*/ 33 h 71"/>
                <a:gd name="T44" fmla="*/ 0 w 2366"/>
                <a:gd name="T45" fmla="*/ 33 h 71"/>
                <a:gd name="T46" fmla="*/ 3 w 2366"/>
                <a:gd name="T47" fmla="*/ 23 h 71"/>
                <a:gd name="T48" fmla="*/ 3 w 2366"/>
                <a:gd name="T49" fmla="*/ 23 h 71"/>
                <a:gd name="T50" fmla="*/ 3 w 2366"/>
                <a:gd name="T51" fmla="*/ 23 h 71"/>
                <a:gd name="T52" fmla="*/ 2363 w 2366"/>
                <a:gd name="T53" fmla="*/ 21 h 71"/>
                <a:gd name="T54" fmla="*/ 2363 w 2366"/>
                <a:gd name="T55" fmla="*/ 50 h 71"/>
                <a:gd name="T56" fmla="*/ 2363 w 2366"/>
                <a:gd name="T57" fmla="*/ 21 h 71"/>
                <a:gd name="T58" fmla="*/ 2363 w 2366"/>
                <a:gd name="T59" fmla="*/ 21 h 71"/>
                <a:gd name="T60" fmla="*/ 2245 w 2366"/>
                <a:gd name="T61" fmla="*/ 0 h 71"/>
                <a:gd name="T62" fmla="*/ 86 w 2366"/>
                <a:gd name="T63" fmla="*/ 36 h 71"/>
                <a:gd name="T64" fmla="*/ 2245 w 2366"/>
                <a:gd name="T65" fmla="*/ 71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11" y="60"/>
                  </a:moveTo>
                  <a:cubicBezTo>
                    <a:pt x="11" y="60"/>
                    <a:pt x="11" y="61"/>
                    <a:pt x="11" y="61"/>
                  </a:cubicBezTo>
                  <a:cubicBezTo>
                    <a:pt x="11" y="61"/>
                    <a:pt x="11" y="61"/>
                    <a:pt x="11" y="61"/>
                  </a:cubicBezTo>
                  <a:cubicBezTo>
                    <a:pt x="11" y="61"/>
                    <a:pt x="11" y="60"/>
                    <a:pt x="11" y="60"/>
                  </a:cubicBezTo>
                  <a:moveTo>
                    <a:pt x="2356" y="60"/>
                  </a:moveTo>
                  <a:cubicBezTo>
                    <a:pt x="2355" y="60"/>
                    <a:pt x="2355" y="61"/>
                    <a:pt x="2355" y="61"/>
                  </a:cubicBezTo>
                  <a:cubicBezTo>
                    <a:pt x="2355" y="61"/>
                    <a:pt x="2355" y="61"/>
                    <a:pt x="2355" y="61"/>
                  </a:cubicBezTo>
                  <a:cubicBezTo>
                    <a:pt x="2355" y="61"/>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50"/>
                  </a:moveTo>
                  <a:cubicBezTo>
                    <a:pt x="2363" y="50"/>
                    <a:pt x="2363" y="50"/>
                    <a:pt x="2363" y="50"/>
                  </a:cubicBezTo>
                  <a:cubicBezTo>
                    <a:pt x="2363" y="50"/>
                    <a:pt x="2363" y="50"/>
                    <a:pt x="2363" y="50"/>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1" y="41"/>
                    <a:pt x="1" y="45"/>
                    <a:pt x="3" y="48"/>
                  </a:cubicBezTo>
                  <a:cubicBezTo>
                    <a:pt x="1" y="45"/>
                    <a:pt x="1" y="41"/>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3" y="23"/>
                  </a:moveTo>
                  <a:cubicBezTo>
                    <a:pt x="1" y="26"/>
                    <a:pt x="1" y="30"/>
                    <a:pt x="0" y="33"/>
                  </a:cubicBezTo>
                  <a:cubicBezTo>
                    <a:pt x="1" y="30"/>
                    <a:pt x="1" y="26"/>
                    <a:pt x="3" y="23"/>
                  </a:cubicBezTo>
                  <a:moveTo>
                    <a:pt x="3" y="23"/>
                  </a:moveTo>
                  <a:cubicBezTo>
                    <a:pt x="3" y="23"/>
                    <a:pt x="3" y="23"/>
                    <a:pt x="3" y="23"/>
                  </a:cubicBezTo>
                  <a:cubicBezTo>
                    <a:pt x="3" y="23"/>
                    <a:pt x="3" y="23"/>
                    <a:pt x="3" y="23"/>
                  </a:cubicBezTo>
                  <a:moveTo>
                    <a:pt x="3" y="23"/>
                  </a:moveTo>
                  <a:cubicBezTo>
                    <a:pt x="3" y="23"/>
                    <a:pt x="3" y="23"/>
                    <a:pt x="3" y="23"/>
                  </a:cubicBezTo>
                  <a:cubicBezTo>
                    <a:pt x="3" y="23"/>
                    <a:pt x="3" y="23"/>
                    <a:pt x="3" y="23"/>
                  </a:cubicBezTo>
                  <a:moveTo>
                    <a:pt x="2363" y="21"/>
                  </a:moveTo>
                  <a:cubicBezTo>
                    <a:pt x="2365" y="26"/>
                    <a:pt x="2366" y="31"/>
                    <a:pt x="2366" y="36"/>
                  </a:cubicBezTo>
                  <a:cubicBezTo>
                    <a:pt x="2366" y="40"/>
                    <a:pt x="2365" y="45"/>
                    <a:pt x="2363" y="50"/>
                  </a:cubicBezTo>
                  <a:cubicBezTo>
                    <a:pt x="2365" y="45"/>
                    <a:pt x="2366" y="41"/>
                    <a:pt x="2366" y="36"/>
                  </a:cubicBezTo>
                  <a:cubicBezTo>
                    <a:pt x="2366" y="30"/>
                    <a:pt x="2365" y="26"/>
                    <a:pt x="2363" y="21"/>
                  </a:cubicBezTo>
                  <a:moveTo>
                    <a:pt x="2363" y="21"/>
                  </a:moveTo>
                  <a:cubicBezTo>
                    <a:pt x="2363" y="21"/>
                    <a:pt x="2363" y="21"/>
                    <a:pt x="2363" y="21"/>
                  </a:cubicBezTo>
                  <a:cubicBezTo>
                    <a:pt x="2363" y="21"/>
                    <a:pt x="2363" y="21"/>
                    <a:pt x="2363" y="21"/>
                  </a:cubicBezTo>
                  <a:moveTo>
                    <a:pt x="2245" y="0"/>
                  </a:moveTo>
                  <a:cubicBezTo>
                    <a:pt x="121" y="0"/>
                    <a:pt x="121" y="0"/>
                    <a:pt x="121" y="0"/>
                  </a:cubicBezTo>
                  <a:cubicBezTo>
                    <a:pt x="86" y="36"/>
                    <a:pt x="86" y="36"/>
                    <a:pt x="86" y="36"/>
                  </a:cubicBezTo>
                  <a:cubicBezTo>
                    <a:pt x="121" y="71"/>
                    <a:pt x="121" y="71"/>
                    <a:pt x="121" y="71"/>
                  </a:cubicBezTo>
                  <a:cubicBezTo>
                    <a:pt x="2245" y="71"/>
                    <a:pt x="2245" y="71"/>
                    <a:pt x="2245" y="71"/>
                  </a:cubicBezTo>
                  <a:cubicBezTo>
                    <a:pt x="2280" y="36"/>
                    <a:pt x="2280" y="36"/>
                    <a:pt x="2280" y="36"/>
                  </a:cubicBezTo>
                  <a:cubicBezTo>
                    <a:pt x="2245" y="0"/>
                    <a:pt x="2245" y="0"/>
                    <a:pt x="2245"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p:cNvSpPr>
            <p:nvPr/>
          </p:nvSpPr>
          <p:spPr bwMode="auto">
            <a:xfrm>
              <a:off x="8259763" y="3173412"/>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6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noEditPoints="1"/>
            </p:cNvSpPr>
            <p:nvPr/>
          </p:nvSpPr>
          <p:spPr bwMode="auto">
            <a:xfrm>
              <a:off x="8362950" y="3359149"/>
              <a:ext cx="169863" cy="63500"/>
            </a:xfrm>
            <a:custGeom>
              <a:avLst/>
              <a:gdLst>
                <a:gd name="T0" fmla="*/ 97 w 97"/>
                <a:gd name="T1" fmla="*/ 2 h 36"/>
                <a:gd name="T2" fmla="*/ 97 w 97"/>
                <a:gd name="T3" fmla="*/ 2 h 36"/>
                <a:gd name="T4" fmla="*/ 97 w 97"/>
                <a:gd name="T5" fmla="*/ 2 h 36"/>
                <a:gd name="T6" fmla="*/ 89 w 97"/>
                <a:gd name="T7" fmla="*/ 0 h 36"/>
                <a:gd name="T8" fmla="*/ 97 w 97"/>
                <a:gd name="T9" fmla="*/ 2 h 36"/>
                <a:gd name="T10" fmla="*/ 89 w 97"/>
                <a:gd name="T11" fmla="*/ 0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noEditPoints="1"/>
            </p:cNvSpPr>
            <p:nvPr/>
          </p:nvSpPr>
          <p:spPr bwMode="auto">
            <a:xfrm>
              <a:off x="8556625" y="3446462"/>
              <a:ext cx="12700" cy="17462"/>
            </a:xfrm>
            <a:custGeom>
              <a:avLst/>
              <a:gdLst>
                <a:gd name="T0" fmla="*/ 0 w 7"/>
                <a:gd name="T1" fmla="*/ 10 h 10"/>
                <a:gd name="T2" fmla="*/ 0 w 7"/>
                <a:gd name="T3" fmla="*/ 10 h 10"/>
                <a:gd name="T4" fmla="*/ 0 w 7"/>
                <a:gd name="T5" fmla="*/ 10 h 10"/>
                <a:gd name="T6" fmla="*/ 0 w 7"/>
                <a:gd name="T7" fmla="*/ 10 h 10"/>
                <a:gd name="T8" fmla="*/ 0 w 7"/>
                <a:gd name="T9" fmla="*/ 10 h 10"/>
                <a:gd name="T10" fmla="*/ 0 w 7"/>
                <a:gd name="T11" fmla="*/ 10 h 10"/>
                <a:gd name="T12" fmla="*/ 0 w 7"/>
                <a:gd name="T13" fmla="*/ 10 h 10"/>
                <a:gd name="T14" fmla="*/ 0 w 7"/>
                <a:gd name="T15" fmla="*/ 10 h 10"/>
                <a:gd name="T16" fmla="*/ 0 w 7"/>
                <a:gd name="T17" fmla="*/ 10 h 10"/>
                <a:gd name="T18" fmla="*/ 0 w 7"/>
                <a:gd name="T19" fmla="*/ 10 h 10"/>
                <a:gd name="T20" fmla="*/ 0 w 7"/>
                <a:gd name="T21" fmla="*/ 10 h 10"/>
                <a:gd name="T22" fmla="*/ 0 w 7"/>
                <a:gd name="T23" fmla="*/ 10 h 10"/>
                <a:gd name="T24" fmla="*/ 0 w 7"/>
                <a:gd name="T25" fmla="*/ 10 h 10"/>
                <a:gd name="T26" fmla="*/ 0 w 7"/>
                <a:gd name="T27" fmla="*/ 10 h 10"/>
                <a:gd name="T28" fmla="*/ 0 w 7"/>
                <a:gd name="T29" fmla="*/ 10 h 10"/>
                <a:gd name="T30" fmla="*/ 7 w 7"/>
                <a:gd name="T31" fmla="*/ 0 h 10"/>
                <a:gd name="T32" fmla="*/ 7 w 7"/>
                <a:gd name="T33" fmla="*/ 0 h 10"/>
                <a:gd name="T34" fmla="*/ 7 w 7"/>
                <a:gd name="T35" fmla="*/ 0 h 10"/>
                <a:gd name="T36" fmla="*/ 6 w 7"/>
                <a:gd name="T37" fmla="*/ 0 h 10"/>
                <a:gd name="T38" fmla="*/ 0 w 7"/>
                <a:gd name="T39" fmla="*/ 10 h 10"/>
                <a:gd name="T40" fmla="*/ 0 w 7"/>
                <a:gd name="T41" fmla="*/ 10 h 10"/>
                <a:gd name="T42" fmla="*/ 0 w 7"/>
                <a:gd name="T43" fmla="*/ 10 h 10"/>
                <a:gd name="T44" fmla="*/ 0 w 7"/>
                <a:gd name="T45" fmla="*/ 10 h 10"/>
                <a:gd name="T46" fmla="*/ 0 w 7"/>
                <a:gd name="T47" fmla="*/ 10 h 10"/>
                <a:gd name="T48" fmla="*/ 0 w 7"/>
                <a:gd name="T49" fmla="*/ 10 h 10"/>
                <a:gd name="T50" fmla="*/ 7 w 7"/>
                <a:gd name="T51" fmla="*/ 0 h 10"/>
                <a:gd name="T52" fmla="*/ 7 w 7"/>
                <a:gd name="T53" fmla="*/ 0 h 10"/>
                <a:gd name="T54" fmla="*/ 7 w 7"/>
                <a:gd name="T55" fmla="*/ 0 h 10"/>
                <a:gd name="T56" fmla="*/ 7 w 7"/>
                <a:gd name="T57" fmla="*/ 0 h 10"/>
                <a:gd name="T58" fmla="*/ 7 w 7"/>
                <a:gd name="T59" fmla="*/ 0 h 10"/>
                <a:gd name="T60" fmla="*/ 7 w 7"/>
                <a:gd name="T61" fmla="*/ 0 h 10"/>
                <a:gd name="T62" fmla="*/ 7 w 7"/>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10">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7" y="0"/>
                  </a:moveTo>
                  <a:cubicBezTo>
                    <a:pt x="7" y="0"/>
                    <a:pt x="7" y="0"/>
                    <a:pt x="7" y="0"/>
                  </a:cubicBezTo>
                  <a:cubicBezTo>
                    <a:pt x="7" y="0"/>
                    <a:pt x="7" y="0"/>
                    <a:pt x="7" y="0"/>
                  </a:cubicBezTo>
                  <a:cubicBezTo>
                    <a:pt x="6" y="0"/>
                    <a:pt x="6" y="0"/>
                    <a:pt x="6" y="0"/>
                  </a:cubicBezTo>
                  <a:cubicBezTo>
                    <a:pt x="5" y="4"/>
                    <a:pt x="3" y="7"/>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3" y="7"/>
                    <a:pt x="5" y="4"/>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noEditPoints="1"/>
            </p:cNvSpPr>
            <p:nvPr/>
          </p:nvSpPr>
          <p:spPr bwMode="auto">
            <a:xfrm>
              <a:off x="8555038" y="3422649"/>
              <a:ext cx="19050" cy="44450"/>
            </a:xfrm>
            <a:custGeom>
              <a:avLst/>
              <a:gdLst>
                <a:gd name="T0" fmla="*/ 1 w 11"/>
                <a:gd name="T1" fmla="*/ 24 h 25"/>
                <a:gd name="T2" fmla="*/ 0 w 11"/>
                <a:gd name="T3" fmla="*/ 25 h 25"/>
                <a:gd name="T4" fmla="*/ 0 w 11"/>
                <a:gd name="T5" fmla="*/ 25 h 25"/>
                <a:gd name="T6" fmla="*/ 0 w 11"/>
                <a:gd name="T7" fmla="*/ 25 h 25"/>
                <a:gd name="T8" fmla="*/ 1 w 11"/>
                <a:gd name="T9" fmla="*/ 24 h 25"/>
                <a:gd name="T10" fmla="*/ 1 w 11"/>
                <a:gd name="T11" fmla="*/ 24 h 25"/>
                <a:gd name="T12" fmla="*/ 1 w 11"/>
                <a:gd name="T13" fmla="*/ 24 h 25"/>
                <a:gd name="T14" fmla="*/ 1 w 11"/>
                <a:gd name="T15" fmla="*/ 24 h 25"/>
                <a:gd name="T16" fmla="*/ 1 w 11"/>
                <a:gd name="T17" fmla="*/ 24 h 25"/>
                <a:gd name="T18" fmla="*/ 1 w 11"/>
                <a:gd name="T19" fmla="*/ 24 h 25"/>
                <a:gd name="T20" fmla="*/ 1 w 11"/>
                <a:gd name="T21" fmla="*/ 24 h 25"/>
                <a:gd name="T22" fmla="*/ 1 w 11"/>
                <a:gd name="T23" fmla="*/ 24 h 25"/>
                <a:gd name="T24" fmla="*/ 1 w 11"/>
                <a:gd name="T25" fmla="*/ 24 h 25"/>
                <a:gd name="T26" fmla="*/ 1 w 11"/>
                <a:gd name="T27" fmla="*/ 24 h 25"/>
                <a:gd name="T28" fmla="*/ 1 w 11"/>
                <a:gd name="T29" fmla="*/ 24 h 25"/>
                <a:gd name="T30" fmla="*/ 1 w 11"/>
                <a:gd name="T31" fmla="*/ 24 h 25"/>
                <a:gd name="T32" fmla="*/ 1 w 11"/>
                <a:gd name="T33" fmla="*/ 24 h 25"/>
                <a:gd name="T34" fmla="*/ 1 w 11"/>
                <a:gd name="T35" fmla="*/ 24 h 25"/>
                <a:gd name="T36" fmla="*/ 1 w 11"/>
                <a:gd name="T37" fmla="*/ 24 h 25"/>
                <a:gd name="T38" fmla="*/ 1 w 11"/>
                <a:gd name="T39" fmla="*/ 24 h 25"/>
                <a:gd name="T40" fmla="*/ 1 w 11"/>
                <a:gd name="T41" fmla="*/ 24 h 25"/>
                <a:gd name="T42" fmla="*/ 1 w 11"/>
                <a:gd name="T43" fmla="*/ 24 h 25"/>
                <a:gd name="T44" fmla="*/ 1 w 11"/>
                <a:gd name="T45" fmla="*/ 24 h 25"/>
                <a:gd name="T46" fmla="*/ 1 w 11"/>
                <a:gd name="T47" fmla="*/ 24 h 25"/>
                <a:gd name="T48" fmla="*/ 1 w 11"/>
                <a:gd name="T49" fmla="*/ 24 h 25"/>
                <a:gd name="T50" fmla="*/ 1 w 11"/>
                <a:gd name="T51" fmla="*/ 24 h 25"/>
                <a:gd name="T52" fmla="*/ 1 w 11"/>
                <a:gd name="T53" fmla="*/ 24 h 25"/>
                <a:gd name="T54" fmla="*/ 8 w 11"/>
                <a:gd name="T55" fmla="*/ 14 h 25"/>
                <a:gd name="T56" fmla="*/ 7 w 11"/>
                <a:gd name="T57" fmla="*/ 14 h 25"/>
                <a:gd name="T58" fmla="*/ 8 w 11"/>
                <a:gd name="T59" fmla="*/ 14 h 25"/>
                <a:gd name="T60" fmla="*/ 11 w 11"/>
                <a:gd name="T61" fmla="*/ 0 h 25"/>
                <a:gd name="T62" fmla="*/ 8 w 11"/>
                <a:gd name="T63" fmla="*/ 14 h 25"/>
                <a:gd name="T64" fmla="*/ 8 w 11"/>
                <a:gd name="T65" fmla="*/ 14 h 25"/>
                <a:gd name="T66" fmla="*/ 8 w 11"/>
                <a:gd name="T67" fmla="*/ 14 h 25"/>
                <a:gd name="T68" fmla="*/ 8 w 11"/>
                <a:gd name="T69" fmla="*/ 14 h 25"/>
                <a:gd name="T70" fmla="*/ 8 w 11"/>
                <a:gd name="T71" fmla="*/ 14 h 25"/>
                <a:gd name="T72" fmla="*/ 8 w 11"/>
                <a:gd name="T73" fmla="*/ 14 h 25"/>
                <a:gd name="T74" fmla="*/ 11 w 11"/>
                <a:gd name="T7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25">
                  <a:moveTo>
                    <a:pt x="1" y="24"/>
                  </a:moveTo>
                  <a:cubicBezTo>
                    <a:pt x="0" y="24"/>
                    <a:pt x="0" y="25"/>
                    <a:pt x="0" y="25"/>
                  </a:cubicBezTo>
                  <a:cubicBezTo>
                    <a:pt x="0" y="25"/>
                    <a:pt x="0" y="25"/>
                    <a:pt x="0" y="25"/>
                  </a:cubicBezTo>
                  <a:cubicBezTo>
                    <a:pt x="0" y="25"/>
                    <a:pt x="0" y="25"/>
                    <a:pt x="0" y="25"/>
                  </a:cubicBezTo>
                  <a:cubicBezTo>
                    <a:pt x="0" y="25"/>
                    <a:pt x="0"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moveTo>
                    <a:pt x="1" y="24"/>
                  </a:moveTo>
                  <a:cubicBezTo>
                    <a:pt x="1" y="24"/>
                    <a:pt x="1" y="24"/>
                    <a:pt x="1" y="24"/>
                  </a:cubicBezTo>
                  <a:cubicBezTo>
                    <a:pt x="1" y="24"/>
                    <a:pt x="1" y="24"/>
                    <a:pt x="1" y="24"/>
                  </a:cubicBezTo>
                  <a:moveTo>
                    <a:pt x="8" y="14"/>
                  </a:moveTo>
                  <a:cubicBezTo>
                    <a:pt x="7" y="14"/>
                    <a:pt x="7" y="14"/>
                    <a:pt x="7" y="14"/>
                  </a:cubicBezTo>
                  <a:cubicBezTo>
                    <a:pt x="7" y="14"/>
                    <a:pt x="7" y="14"/>
                    <a:pt x="8" y="14"/>
                  </a:cubicBezTo>
                  <a:moveTo>
                    <a:pt x="11" y="0"/>
                  </a:moveTo>
                  <a:cubicBezTo>
                    <a:pt x="11" y="5"/>
                    <a:pt x="10" y="10"/>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10" y="9"/>
                    <a:pt x="11" y="4"/>
                    <a:pt x="11"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p:nvSpPr>
          <p:spPr bwMode="auto">
            <a:xfrm>
              <a:off x="8555038" y="3378199"/>
              <a:ext cx="14288" cy="17462"/>
            </a:xfrm>
            <a:custGeom>
              <a:avLst/>
              <a:gdLst>
                <a:gd name="T0" fmla="*/ 8 w 8"/>
                <a:gd name="T1" fmla="*/ 10 h 10"/>
                <a:gd name="T2" fmla="*/ 8 w 8"/>
                <a:gd name="T3" fmla="*/ 10 h 10"/>
                <a:gd name="T4" fmla="*/ 8 w 8"/>
                <a:gd name="T5" fmla="*/ 10 h 10"/>
                <a:gd name="T6" fmla="*/ 0 w 8"/>
                <a:gd name="T7" fmla="*/ 0 h 10"/>
                <a:gd name="T8" fmla="*/ 0 w 8"/>
                <a:gd name="T9" fmla="*/ 0 h 10"/>
                <a:gd name="T10" fmla="*/ 7 w 8"/>
                <a:gd name="T11" fmla="*/ 10 h 10"/>
                <a:gd name="T12" fmla="*/ 7 w 8"/>
                <a:gd name="T13" fmla="*/ 10 h 10"/>
                <a:gd name="T14" fmla="*/ 8 w 8"/>
                <a:gd name="T15" fmla="*/ 10 h 10"/>
                <a:gd name="T16" fmla="*/ 8 w 8"/>
                <a:gd name="T17" fmla="*/ 10 h 10"/>
                <a:gd name="T18" fmla="*/ 0 w 8"/>
                <a:gd name="T19" fmla="*/ 0 h 10"/>
                <a:gd name="T20" fmla="*/ 0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8" y="10"/>
                  </a:moveTo>
                  <a:cubicBezTo>
                    <a:pt x="8" y="10"/>
                    <a:pt x="8" y="10"/>
                    <a:pt x="8" y="10"/>
                  </a:cubicBezTo>
                  <a:cubicBezTo>
                    <a:pt x="8" y="10"/>
                    <a:pt x="8" y="10"/>
                    <a:pt x="8" y="10"/>
                  </a:cubicBezTo>
                  <a:moveTo>
                    <a:pt x="0" y="0"/>
                  </a:moveTo>
                  <a:cubicBezTo>
                    <a:pt x="0" y="0"/>
                    <a:pt x="0" y="0"/>
                    <a:pt x="0" y="0"/>
                  </a:cubicBezTo>
                  <a:cubicBezTo>
                    <a:pt x="3" y="3"/>
                    <a:pt x="6" y="6"/>
                    <a:pt x="7" y="10"/>
                  </a:cubicBezTo>
                  <a:cubicBezTo>
                    <a:pt x="7" y="10"/>
                    <a:pt x="7" y="10"/>
                    <a:pt x="7" y="10"/>
                  </a:cubicBezTo>
                  <a:cubicBezTo>
                    <a:pt x="8" y="10"/>
                    <a:pt x="8" y="10"/>
                    <a:pt x="8" y="10"/>
                  </a:cubicBezTo>
                  <a:cubicBezTo>
                    <a:pt x="8" y="10"/>
                    <a:pt x="8" y="10"/>
                    <a:pt x="8" y="10"/>
                  </a:cubicBezTo>
                  <a:cubicBezTo>
                    <a:pt x="6" y="6"/>
                    <a:pt x="3" y="3"/>
                    <a:pt x="0" y="0"/>
                  </a:cubicBezTo>
                  <a:cubicBezTo>
                    <a:pt x="0" y="0"/>
                    <a:pt x="0" y="0"/>
                    <a:pt x="0"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noEditPoints="1"/>
            </p:cNvSpPr>
            <p:nvPr/>
          </p:nvSpPr>
          <p:spPr bwMode="auto">
            <a:xfrm>
              <a:off x="8567738" y="3395662"/>
              <a:ext cx="6350" cy="26987"/>
            </a:xfrm>
            <a:custGeom>
              <a:avLst/>
              <a:gdLst>
                <a:gd name="T0" fmla="*/ 1 w 4"/>
                <a:gd name="T1" fmla="*/ 0 h 15"/>
                <a:gd name="T2" fmla="*/ 4 w 4"/>
                <a:gd name="T3" fmla="*/ 15 h 15"/>
                <a:gd name="T4" fmla="*/ 1 w 4"/>
                <a:gd name="T5" fmla="*/ 0 h 15"/>
                <a:gd name="T6" fmla="*/ 1 w 4"/>
                <a:gd name="T7" fmla="*/ 0 h 15"/>
                <a:gd name="T8" fmla="*/ 1 w 4"/>
                <a:gd name="T9" fmla="*/ 0 h 15"/>
                <a:gd name="T10" fmla="*/ 1 w 4"/>
                <a:gd name="T11" fmla="*/ 0 h 15"/>
                <a:gd name="T12" fmla="*/ 0 w 4"/>
                <a:gd name="T13" fmla="*/ 0 h 15"/>
                <a:gd name="T14" fmla="*/ 0 w 4"/>
                <a:gd name="T15" fmla="*/ 0 h 15"/>
                <a:gd name="T16" fmla="*/ 0 w 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1" y="0"/>
                  </a:moveTo>
                  <a:cubicBezTo>
                    <a:pt x="3" y="5"/>
                    <a:pt x="4" y="10"/>
                    <a:pt x="4" y="15"/>
                  </a:cubicBezTo>
                  <a:cubicBezTo>
                    <a:pt x="4" y="10"/>
                    <a:pt x="3" y="5"/>
                    <a:pt x="1" y="0"/>
                  </a:cubicBezTo>
                  <a:cubicBezTo>
                    <a:pt x="1" y="0"/>
                    <a:pt x="1" y="0"/>
                    <a:pt x="1" y="0"/>
                  </a:cubicBezTo>
                  <a:cubicBezTo>
                    <a:pt x="1" y="0"/>
                    <a:pt x="1" y="0"/>
                    <a:pt x="1" y="0"/>
                  </a:cubicBezTo>
                  <a:cubicBezTo>
                    <a:pt x="1" y="0"/>
                    <a:pt x="1" y="0"/>
                    <a:pt x="1" y="0"/>
                  </a:cubicBezTo>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8259763" y="3467099"/>
              <a:ext cx="295275" cy="201612"/>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8 w 169"/>
                <a:gd name="T21" fmla="*/ 7 h 116"/>
                <a:gd name="T22" fmla="*/ 144 w 169"/>
                <a:gd name="T23" fmla="*/ 10 h 116"/>
                <a:gd name="T24" fmla="*/ 59 w 169"/>
                <a:gd name="T25" fmla="*/ 10 h 116"/>
                <a:gd name="T26" fmla="*/ 13 w 169"/>
                <a:gd name="T27" fmla="*/ 56 h 116"/>
                <a:gd name="T28" fmla="*/ 13 w 169"/>
                <a:gd name="T29" fmla="*/ 105 h 116"/>
                <a:gd name="T30" fmla="*/ 38 w 169"/>
                <a:gd name="T31" fmla="*/ 116 h 116"/>
                <a:gd name="T32" fmla="*/ 63 w 169"/>
                <a:gd name="T33" fmla="*/ 105 h 116"/>
                <a:gd name="T34" fmla="*/ 169 w 16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8" y="7"/>
                    <a:pt x="158" y="7"/>
                    <a:pt x="158" y="7"/>
                  </a:cubicBezTo>
                  <a:cubicBezTo>
                    <a:pt x="154" y="9"/>
                    <a:pt x="149" y="10"/>
                    <a:pt x="144" y="10"/>
                  </a:cubicBezTo>
                  <a:cubicBezTo>
                    <a:pt x="59" y="10"/>
                    <a:pt x="59" y="10"/>
                    <a:pt x="59" y="10"/>
                  </a:cubicBezTo>
                  <a:cubicBezTo>
                    <a:pt x="13" y="56"/>
                    <a:pt x="13" y="56"/>
                    <a:pt x="13" y="56"/>
                  </a:cubicBezTo>
                  <a:cubicBezTo>
                    <a:pt x="0" y="69"/>
                    <a:pt x="0" y="92"/>
                    <a:pt x="13" y="105"/>
                  </a:cubicBezTo>
                  <a:cubicBezTo>
                    <a:pt x="20" y="112"/>
                    <a:pt x="29" y="116"/>
                    <a:pt x="38" y="116"/>
                  </a:cubicBezTo>
                  <a:cubicBezTo>
                    <a:pt x="48" y="116"/>
                    <a:pt x="57" y="112"/>
                    <a:pt x="63" y="105"/>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noEditPoints="1"/>
            </p:cNvSpPr>
            <p:nvPr/>
          </p:nvSpPr>
          <p:spPr bwMode="auto">
            <a:xfrm>
              <a:off x="8362950" y="3422649"/>
              <a:ext cx="192088" cy="61912"/>
            </a:xfrm>
            <a:custGeom>
              <a:avLst/>
              <a:gdLst>
                <a:gd name="T0" fmla="*/ 99 w 110"/>
                <a:gd name="T1" fmla="*/ 32 h 35"/>
                <a:gd name="T2" fmla="*/ 99 w 110"/>
                <a:gd name="T3" fmla="*/ 32 h 35"/>
                <a:gd name="T4" fmla="*/ 99 w 110"/>
                <a:gd name="T5" fmla="*/ 32 h 35"/>
                <a:gd name="T6" fmla="*/ 110 w 110"/>
                <a:gd name="T7" fmla="*/ 25 h 35"/>
                <a:gd name="T8" fmla="*/ 110 w 110"/>
                <a:gd name="T9" fmla="*/ 25 h 35"/>
                <a:gd name="T10" fmla="*/ 110 w 110"/>
                <a:gd name="T11" fmla="*/ 25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35 w 110"/>
                <a:gd name="T33" fmla="*/ 0 h 35"/>
                <a:gd name="T34" fmla="*/ 0 w 110"/>
                <a:gd name="T35" fmla="*/ 35 h 35"/>
                <a:gd name="T36" fmla="*/ 85 w 110"/>
                <a:gd name="T37" fmla="*/ 35 h 35"/>
                <a:gd name="T38" fmla="*/ 99 w 110"/>
                <a:gd name="T39" fmla="*/ 32 h 35"/>
                <a:gd name="T40" fmla="*/ 85 w 110"/>
                <a:gd name="T41" fmla="*/ 35 h 35"/>
                <a:gd name="T42" fmla="*/ 60 w 110"/>
                <a:gd name="T43" fmla="*/ 25 h 35"/>
                <a:gd name="T44" fmla="*/ 35 w 110"/>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35">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0" y="35"/>
                    <a:pt x="95" y="34"/>
                    <a:pt x="99" y="32"/>
                  </a:cubicBezTo>
                  <a:cubicBezTo>
                    <a:pt x="94" y="34"/>
                    <a:pt x="90" y="35"/>
                    <a:pt x="85" y="35"/>
                  </a:cubicBezTo>
                  <a:cubicBezTo>
                    <a:pt x="76" y="35"/>
                    <a:pt x="67" y="31"/>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noEditPoints="1"/>
            </p:cNvSpPr>
            <p:nvPr/>
          </p:nvSpPr>
          <p:spPr bwMode="auto">
            <a:xfrm>
              <a:off x="8510588" y="3359149"/>
              <a:ext cx="58738" cy="119062"/>
            </a:xfrm>
            <a:custGeom>
              <a:avLst/>
              <a:gdLst>
                <a:gd name="T0" fmla="*/ 14 w 33"/>
                <a:gd name="T1" fmla="*/ 68 h 68"/>
                <a:gd name="T2" fmla="*/ 14 w 33"/>
                <a:gd name="T3" fmla="*/ 68 h 68"/>
                <a:gd name="T4" fmla="*/ 14 w 33"/>
                <a:gd name="T5" fmla="*/ 68 h 68"/>
                <a:gd name="T6" fmla="*/ 25 w 33"/>
                <a:gd name="T7" fmla="*/ 61 h 68"/>
                <a:gd name="T8" fmla="*/ 14 w 33"/>
                <a:gd name="T9" fmla="*/ 68 h 68"/>
                <a:gd name="T10" fmla="*/ 25 w 33"/>
                <a:gd name="T11" fmla="*/ 61 h 68"/>
                <a:gd name="T12" fmla="*/ 25 w 33"/>
                <a:gd name="T13" fmla="*/ 61 h 68"/>
                <a:gd name="T14" fmla="*/ 25 w 33"/>
                <a:gd name="T15" fmla="*/ 61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6 w 33"/>
                <a:gd name="T31" fmla="*/ 60 h 68"/>
                <a:gd name="T32" fmla="*/ 26 w 33"/>
                <a:gd name="T33" fmla="*/ 60 h 68"/>
                <a:gd name="T34" fmla="*/ 26 w 33"/>
                <a:gd name="T35" fmla="*/ 60 h 68"/>
                <a:gd name="T36" fmla="*/ 26 w 33"/>
                <a:gd name="T37" fmla="*/ 60 h 68"/>
                <a:gd name="T38" fmla="*/ 26 w 33"/>
                <a:gd name="T39" fmla="*/ 60 h 68"/>
                <a:gd name="T40" fmla="*/ 26 w 33"/>
                <a:gd name="T41" fmla="*/ 60 h 68"/>
                <a:gd name="T42" fmla="*/ 26 w 33"/>
                <a:gd name="T43" fmla="*/ 60 h 68"/>
                <a:gd name="T44" fmla="*/ 26 w 33"/>
                <a:gd name="T45" fmla="*/ 60 h 68"/>
                <a:gd name="T46" fmla="*/ 26 w 33"/>
                <a:gd name="T47" fmla="*/ 60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32 w 33"/>
                <a:gd name="T61" fmla="*/ 50 h 68"/>
                <a:gd name="T62" fmla="*/ 26 w 33"/>
                <a:gd name="T63" fmla="*/ 60 h 68"/>
                <a:gd name="T64" fmla="*/ 32 w 33"/>
                <a:gd name="T65" fmla="*/ 50 h 68"/>
                <a:gd name="T66" fmla="*/ 33 w 33"/>
                <a:gd name="T67" fmla="*/ 50 h 68"/>
                <a:gd name="T68" fmla="*/ 33 w 33"/>
                <a:gd name="T69" fmla="*/ 50 h 68"/>
                <a:gd name="T70" fmla="*/ 33 w 33"/>
                <a:gd name="T71" fmla="*/ 50 h 68"/>
                <a:gd name="T72" fmla="*/ 32 w 33"/>
                <a:gd name="T73" fmla="*/ 21 h 68"/>
                <a:gd name="T74" fmla="*/ 33 w 33"/>
                <a:gd name="T75" fmla="*/ 21 h 68"/>
                <a:gd name="T76" fmla="*/ 32 w 33"/>
                <a:gd name="T77" fmla="*/ 21 h 68"/>
                <a:gd name="T78" fmla="*/ 12 w 33"/>
                <a:gd name="T79" fmla="*/ 2 h 68"/>
                <a:gd name="T80" fmla="*/ 32 w 33"/>
                <a:gd name="T81" fmla="*/ 21 h 68"/>
                <a:gd name="T82" fmla="*/ 25 w 33"/>
                <a:gd name="T83" fmla="*/ 11 h 68"/>
                <a:gd name="T84" fmla="*/ 25 w 33"/>
                <a:gd name="T85" fmla="*/ 11 h 68"/>
                <a:gd name="T86" fmla="*/ 12 w 33"/>
                <a:gd name="T87" fmla="*/ 2 h 68"/>
                <a:gd name="T88" fmla="*/ 12 w 33"/>
                <a:gd name="T89" fmla="*/ 2 h 68"/>
                <a:gd name="T90" fmla="*/ 12 w 33"/>
                <a:gd name="T91" fmla="*/ 2 h 68"/>
                <a:gd name="T92" fmla="*/ 12 w 33"/>
                <a:gd name="T93" fmla="*/ 2 h 68"/>
                <a:gd name="T94" fmla="*/ 0 w 33"/>
                <a:gd name="T95" fmla="*/ 0 h 68"/>
                <a:gd name="T96" fmla="*/ 0 w 33"/>
                <a:gd name="T97" fmla="*/ 0 h 68"/>
                <a:gd name="T98" fmla="*/ 0 w 33"/>
                <a:gd name="T99" fmla="*/ 0 h 68"/>
                <a:gd name="T100" fmla="*/ 4 w 33"/>
                <a:gd name="T101" fmla="*/ 0 h 68"/>
                <a:gd name="T102" fmla="*/ 0 w 33"/>
                <a:gd name="T10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8">
                  <a:moveTo>
                    <a:pt x="14" y="68"/>
                  </a:moveTo>
                  <a:cubicBezTo>
                    <a:pt x="14" y="68"/>
                    <a:pt x="14" y="68"/>
                    <a:pt x="14" y="68"/>
                  </a:cubicBezTo>
                  <a:cubicBezTo>
                    <a:pt x="14" y="68"/>
                    <a:pt x="14"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0"/>
                  </a:moveTo>
                  <a:cubicBezTo>
                    <a:pt x="31" y="54"/>
                    <a:pt x="29" y="57"/>
                    <a:pt x="26" y="60"/>
                  </a:cubicBezTo>
                  <a:cubicBezTo>
                    <a:pt x="29" y="57"/>
                    <a:pt x="31" y="54"/>
                    <a:pt x="32"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6"/>
                    <a:pt x="29" y="12"/>
                    <a:pt x="32"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auto">
            <a:xfrm>
              <a:off x="8430709" y="3359149"/>
              <a:ext cx="150813" cy="125412"/>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4 w 86"/>
                <a:gd name="T13" fmla="*/ 68 h 71"/>
                <a:gd name="T14" fmla="*/ 64 w 86"/>
                <a:gd name="T15" fmla="*/ 68 h 71"/>
                <a:gd name="T16" fmla="*/ 64 w 86"/>
                <a:gd name="T17" fmla="*/ 68 h 71"/>
                <a:gd name="T18" fmla="*/ 75 w 86"/>
                <a:gd name="T19" fmla="*/ 61 h 71"/>
                <a:gd name="T20" fmla="*/ 75 w 86"/>
                <a:gd name="T21" fmla="*/ 61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6 w 86"/>
                <a:gd name="T37" fmla="*/ 60 h 71"/>
                <a:gd name="T38" fmla="*/ 76 w 86"/>
                <a:gd name="T39" fmla="*/ 60 h 71"/>
                <a:gd name="T40" fmla="*/ 76 w 86"/>
                <a:gd name="T41" fmla="*/ 60 h 71"/>
                <a:gd name="T42" fmla="*/ 76 w 86"/>
                <a:gd name="T43" fmla="*/ 60 h 71"/>
                <a:gd name="T44" fmla="*/ 76 w 86"/>
                <a:gd name="T45" fmla="*/ 60 h 71"/>
                <a:gd name="T46" fmla="*/ 76 w 86"/>
                <a:gd name="T47" fmla="*/ 60 h 71"/>
                <a:gd name="T48" fmla="*/ 76 w 86"/>
                <a:gd name="T49" fmla="*/ 60 h 71"/>
                <a:gd name="T50" fmla="*/ 76 w 86"/>
                <a:gd name="T51" fmla="*/ 60 h 71"/>
                <a:gd name="T52" fmla="*/ 76 w 86"/>
                <a:gd name="T53" fmla="*/ 60 h 71"/>
                <a:gd name="T54" fmla="*/ 76 w 86"/>
                <a:gd name="T55" fmla="*/ 60 h 71"/>
                <a:gd name="T56" fmla="*/ 76 w 86"/>
                <a:gd name="T57" fmla="*/ 60 h 71"/>
                <a:gd name="T58" fmla="*/ 82 w 86"/>
                <a:gd name="T59" fmla="*/ 50 h 71"/>
                <a:gd name="T60" fmla="*/ 83 w 86"/>
                <a:gd name="T61" fmla="*/ 50 h 71"/>
                <a:gd name="T62" fmla="*/ 83 w 86"/>
                <a:gd name="T63" fmla="*/ 50 h 71"/>
                <a:gd name="T64" fmla="*/ 86 w 86"/>
                <a:gd name="T65" fmla="*/ 36 h 71"/>
                <a:gd name="T66" fmla="*/ 83 w 86"/>
                <a:gd name="T67" fmla="*/ 21 h 71"/>
                <a:gd name="T68" fmla="*/ 82 w 86"/>
                <a:gd name="T69" fmla="*/ 21 h 71"/>
                <a:gd name="T70" fmla="*/ 82 w 86"/>
                <a:gd name="T71" fmla="*/ 21 h 71"/>
                <a:gd name="T72" fmla="*/ 62 w 86"/>
                <a:gd name="T73" fmla="*/ 2 h 71"/>
                <a:gd name="T74" fmla="*/ 62 w 86"/>
                <a:gd name="T75" fmla="*/ 2 h 71"/>
                <a:gd name="T76" fmla="*/ 62 w 86"/>
                <a:gd name="T77" fmla="*/ 2 h 71"/>
                <a:gd name="T78" fmla="*/ 54 w 86"/>
                <a:gd name="T79" fmla="*/ 0 h 71"/>
                <a:gd name="T80" fmla="*/ 50 w 8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5" y="71"/>
                    <a:pt x="59" y="70"/>
                    <a:pt x="64" y="68"/>
                  </a:cubicBezTo>
                  <a:cubicBezTo>
                    <a:pt x="64" y="68"/>
                    <a:pt x="64"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0"/>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2" y="21"/>
                  </a:cubicBezTo>
                  <a:cubicBezTo>
                    <a:pt x="82" y="21"/>
                    <a:pt x="82" y="21"/>
                    <a:pt x="82" y="21"/>
                  </a:cubicBezTo>
                  <a:cubicBezTo>
                    <a:pt x="79" y="12"/>
                    <a:pt x="71" y="6"/>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noEditPoints="1"/>
            </p:cNvSpPr>
            <p:nvPr/>
          </p:nvSpPr>
          <p:spPr bwMode="auto">
            <a:xfrm>
              <a:off x="4437063" y="3422649"/>
              <a:ext cx="314325" cy="246062"/>
            </a:xfrm>
            <a:custGeom>
              <a:avLst/>
              <a:gdLst>
                <a:gd name="T0" fmla="*/ 11 w 180"/>
                <a:gd name="T1" fmla="*/ 25 h 141"/>
                <a:gd name="T2" fmla="*/ 117 w 180"/>
                <a:gd name="T3" fmla="*/ 130 h 141"/>
                <a:gd name="T4" fmla="*/ 142 w 180"/>
                <a:gd name="T5" fmla="*/ 141 h 141"/>
                <a:gd name="T6" fmla="*/ 167 w 180"/>
                <a:gd name="T7" fmla="*/ 130 h 141"/>
                <a:gd name="T8" fmla="*/ 167 w 180"/>
                <a:gd name="T9" fmla="*/ 81 h 141"/>
                <a:gd name="T10" fmla="*/ 121 w 180"/>
                <a:gd name="T11" fmla="*/ 35 h 141"/>
                <a:gd name="T12" fmla="*/ 36 w 180"/>
                <a:gd name="T13" fmla="*/ 35 h 141"/>
                <a:gd name="T14" fmla="*/ 22 w 180"/>
                <a:gd name="T15" fmla="*/ 32 h 141"/>
                <a:gd name="T16" fmla="*/ 22 w 180"/>
                <a:gd name="T17" fmla="*/ 32 h 141"/>
                <a:gd name="T18" fmla="*/ 22 w 180"/>
                <a:gd name="T19" fmla="*/ 32 h 141"/>
                <a:gd name="T20" fmla="*/ 11 w 180"/>
                <a:gd name="T21" fmla="*/ 25 h 141"/>
                <a:gd name="T22" fmla="*/ 11 w 180"/>
                <a:gd name="T23" fmla="*/ 25 h 141"/>
                <a:gd name="T24" fmla="*/ 11 w 180"/>
                <a:gd name="T25" fmla="*/ 25 h 141"/>
                <a:gd name="T26" fmla="*/ 11 w 180"/>
                <a:gd name="T27" fmla="*/ 25 h 141"/>
                <a:gd name="T28" fmla="*/ 11 w 180"/>
                <a:gd name="T29" fmla="*/ 25 h 141"/>
                <a:gd name="T30" fmla="*/ 11 w 180"/>
                <a:gd name="T31" fmla="*/ 25 h 141"/>
                <a:gd name="T32" fmla="*/ 11 w 180"/>
                <a:gd name="T33" fmla="*/ 25 h 141"/>
                <a:gd name="T34" fmla="*/ 11 w 180"/>
                <a:gd name="T35" fmla="*/ 25 h 141"/>
                <a:gd name="T36" fmla="*/ 10 w 180"/>
                <a:gd name="T37" fmla="*/ 24 h 141"/>
                <a:gd name="T38" fmla="*/ 11 w 180"/>
                <a:gd name="T39" fmla="*/ 24 h 141"/>
                <a:gd name="T40" fmla="*/ 11 w 180"/>
                <a:gd name="T41" fmla="*/ 24 h 141"/>
                <a:gd name="T42" fmla="*/ 11 w 180"/>
                <a:gd name="T43" fmla="*/ 24 h 141"/>
                <a:gd name="T44" fmla="*/ 10 w 180"/>
                <a:gd name="T45" fmla="*/ 24 h 141"/>
                <a:gd name="T46" fmla="*/ 3 w 180"/>
                <a:gd name="T47" fmla="*/ 12 h 141"/>
                <a:gd name="T48" fmla="*/ 10 w 180"/>
                <a:gd name="T49" fmla="*/ 24 h 141"/>
                <a:gd name="T50" fmla="*/ 10 w 180"/>
                <a:gd name="T51" fmla="*/ 24 h 141"/>
                <a:gd name="T52" fmla="*/ 10 w 180"/>
                <a:gd name="T53" fmla="*/ 24 h 141"/>
                <a:gd name="T54" fmla="*/ 10 w 180"/>
                <a:gd name="T55" fmla="*/ 24 h 141"/>
                <a:gd name="T56" fmla="*/ 10 w 180"/>
                <a:gd name="T57" fmla="*/ 24 h 141"/>
                <a:gd name="T58" fmla="*/ 10 w 180"/>
                <a:gd name="T59" fmla="*/ 24 h 141"/>
                <a:gd name="T60" fmla="*/ 3 w 180"/>
                <a:gd name="T61" fmla="*/ 13 h 141"/>
                <a:gd name="T62" fmla="*/ 3 w 180"/>
                <a:gd name="T63" fmla="*/ 13 h 141"/>
                <a:gd name="T64" fmla="*/ 3 w 180"/>
                <a:gd name="T65" fmla="*/ 13 h 141"/>
                <a:gd name="T66" fmla="*/ 3 w 180"/>
                <a:gd name="T67" fmla="*/ 13 h 141"/>
                <a:gd name="T68" fmla="*/ 3 w 180"/>
                <a:gd name="T69" fmla="*/ 12 h 141"/>
                <a:gd name="T70" fmla="*/ 3 w 180"/>
                <a:gd name="T71" fmla="*/ 12 h 141"/>
                <a:gd name="T72" fmla="*/ 3 w 180"/>
                <a:gd name="T73" fmla="*/ 12 h 141"/>
                <a:gd name="T74" fmla="*/ 3 w 180"/>
                <a:gd name="T75" fmla="*/ 12 h 141"/>
                <a:gd name="T76" fmla="*/ 3 w 180"/>
                <a:gd name="T77" fmla="*/ 12 h 141"/>
                <a:gd name="T78" fmla="*/ 3 w 180"/>
                <a:gd name="T79" fmla="*/ 12 h 141"/>
                <a:gd name="T80" fmla="*/ 3 w 180"/>
                <a:gd name="T81" fmla="*/ 12 h 141"/>
                <a:gd name="T82" fmla="*/ 3 w 180"/>
                <a:gd name="T83" fmla="*/ 12 h 141"/>
                <a:gd name="T84" fmla="*/ 0 w 180"/>
                <a:gd name="T85" fmla="*/ 2 h 141"/>
                <a:gd name="T86" fmla="*/ 0 w 180"/>
                <a:gd name="T87" fmla="*/ 2 h 141"/>
                <a:gd name="T88" fmla="*/ 0 w 180"/>
                <a:gd name="T89" fmla="*/ 2 h 141"/>
                <a:gd name="T90" fmla="*/ 0 w 180"/>
                <a:gd name="T91" fmla="*/ 2 h 141"/>
                <a:gd name="T92" fmla="*/ 0 w 180"/>
                <a:gd name="T93" fmla="*/ 2 h 141"/>
                <a:gd name="T94" fmla="*/ 0 w 180"/>
                <a:gd name="T95" fmla="*/ 0 h 141"/>
                <a:gd name="T96" fmla="*/ 0 w 180"/>
                <a:gd name="T97" fmla="*/ 2 h 141"/>
                <a:gd name="T98" fmla="*/ 0 w 180"/>
                <a:gd name="T99" fmla="*/ 2 h 141"/>
                <a:gd name="T100" fmla="*/ 0 w 180"/>
                <a:gd name="T101" fmla="*/ 2 h 141"/>
                <a:gd name="T102" fmla="*/ 0 w 180"/>
                <a:gd name="T103" fmla="*/ 2 h 141"/>
                <a:gd name="T104" fmla="*/ 0 w 180"/>
                <a:gd name="T10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 h="141">
                  <a:moveTo>
                    <a:pt x="11" y="25"/>
                  </a:moveTo>
                  <a:cubicBezTo>
                    <a:pt x="117" y="130"/>
                    <a:pt x="117" y="130"/>
                    <a:pt x="117" y="130"/>
                  </a:cubicBezTo>
                  <a:cubicBezTo>
                    <a:pt x="124" y="137"/>
                    <a:pt x="133" y="141"/>
                    <a:pt x="142" y="141"/>
                  </a:cubicBezTo>
                  <a:cubicBezTo>
                    <a:pt x="151" y="141"/>
                    <a:pt x="160" y="137"/>
                    <a:pt x="167" y="130"/>
                  </a:cubicBezTo>
                  <a:cubicBezTo>
                    <a:pt x="180" y="117"/>
                    <a:pt x="180" y="94"/>
                    <a:pt x="167" y="81"/>
                  </a:cubicBezTo>
                  <a:cubicBezTo>
                    <a:pt x="121" y="35"/>
                    <a:pt x="121" y="35"/>
                    <a:pt x="121" y="35"/>
                  </a:cubicBezTo>
                  <a:cubicBezTo>
                    <a:pt x="36" y="35"/>
                    <a:pt x="36" y="35"/>
                    <a:pt x="36" y="35"/>
                  </a:cubicBezTo>
                  <a:cubicBezTo>
                    <a:pt x="31" y="35"/>
                    <a:pt x="26" y="34"/>
                    <a:pt x="22" y="32"/>
                  </a:cubicBezTo>
                  <a:cubicBezTo>
                    <a:pt x="22" y="32"/>
                    <a:pt x="22" y="32"/>
                    <a:pt x="22" y="32"/>
                  </a:cubicBezTo>
                  <a:cubicBezTo>
                    <a:pt x="22" y="32"/>
                    <a:pt x="22" y="32"/>
                    <a:pt x="22" y="32"/>
                  </a:cubicBezTo>
                  <a:cubicBezTo>
                    <a:pt x="18" y="30"/>
                    <a:pt x="14" y="28"/>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moveTo>
                    <a:pt x="10" y="24"/>
                  </a:moveTo>
                  <a:cubicBezTo>
                    <a:pt x="11" y="24"/>
                    <a:pt x="11" y="24"/>
                    <a:pt x="11" y="24"/>
                  </a:cubicBezTo>
                  <a:cubicBezTo>
                    <a:pt x="11" y="24"/>
                    <a:pt x="11" y="24"/>
                    <a:pt x="11" y="24"/>
                  </a:cubicBezTo>
                  <a:cubicBezTo>
                    <a:pt x="11" y="24"/>
                    <a:pt x="11" y="24"/>
                    <a:pt x="11" y="24"/>
                  </a:cubicBezTo>
                  <a:cubicBezTo>
                    <a:pt x="10" y="24"/>
                    <a:pt x="10" y="24"/>
                    <a:pt x="10" y="24"/>
                  </a:cubicBezTo>
                  <a:moveTo>
                    <a:pt x="3" y="12"/>
                  </a:moveTo>
                  <a:cubicBezTo>
                    <a:pt x="4" y="17"/>
                    <a:pt x="7" y="21"/>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7" y="21"/>
                    <a:pt x="5" y="17"/>
                    <a:pt x="3" y="13"/>
                  </a:cubicBezTo>
                  <a:cubicBezTo>
                    <a:pt x="3" y="13"/>
                    <a:pt x="3" y="13"/>
                    <a:pt x="3" y="13"/>
                  </a:cubicBezTo>
                  <a:cubicBezTo>
                    <a:pt x="3" y="13"/>
                    <a:pt x="3" y="13"/>
                    <a:pt x="3" y="13"/>
                  </a:cubicBezTo>
                  <a:cubicBezTo>
                    <a:pt x="3" y="13"/>
                    <a:pt x="3" y="13"/>
                    <a:pt x="3" y="13"/>
                  </a:cubicBezTo>
                  <a:cubicBezTo>
                    <a:pt x="3" y="13"/>
                    <a:pt x="3" y="12"/>
                    <a:pt x="3" y="12"/>
                  </a:cubicBezTo>
                  <a:cubicBezTo>
                    <a:pt x="3" y="12"/>
                    <a:pt x="3" y="12"/>
                    <a:pt x="3" y="12"/>
                  </a:cubicBezTo>
                  <a:moveTo>
                    <a:pt x="3" y="12"/>
                  </a:moveTo>
                  <a:cubicBezTo>
                    <a:pt x="3" y="12"/>
                    <a:pt x="3" y="12"/>
                    <a:pt x="3" y="12"/>
                  </a:cubicBezTo>
                  <a:cubicBezTo>
                    <a:pt x="3" y="12"/>
                    <a:pt x="3" y="12"/>
                    <a:pt x="3" y="12"/>
                  </a:cubicBezTo>
                  <a:moveTo>
                    <a:pt x="3" y="12"/>
                  </a:moveTo>
                  <a:cubicBezTo>
                    <a:pt x="3" y="12"/>
                    <a:pt x="3" y="12"/>
                    <a:pt x="3" y="12"/>
                  </a:cubicBezTo>
                  <a:cubicBezTo>
                    <a:pt x="3" y="12"/>
                    <a:pt x="3" y="12"/>
                    <a:pt x="3" y="12"/>
                  </a:cubicBezTo>
                  <a:moveTo>
                    <a:pt x="0" y="2"/>
                  </a:moveTo>
                  <a:cubicBezTo>
                    <a:pt x="0" y="2"/>
                    <a:pt x="0" y="2"/>
                    <a:pt x="0" y="2"/>
                  </a:cubicBezTo>
                  <a:cubicBezTo>
                    <a:pt x="0" y="2"/>
                    <a:pt x="0" y="2"/>
                    <a:pt x="0" y="2"/>
                  </a:cubicBezTo>
                  <a:cubicBezTo>
                    <a:pt x="0" y="2"/>
                    <a:pt x="0" y="2"/>
                    <a:pt x="0" y="2"/>
                  </a:cubicBezTo>
                  <a:cubicBezTo>
                    <a:pt x="0" y="2"/>
                    <a:pt x="0" y="2"/>
                    <a:pt x="0" y="2"/>
                  </a:cubicBezTo>
                  <a:moveTo>
                    <a:pt x="0" y="0"/>
                  </a:moveTo>
                  <a:cubicBezTo>
                    <a:pt x="0" y="0"/>
                    <a:pt x="0" y="1"/>
                    <a:pt x="0" y="2"/>
                  </a:cubicBezTo>
                  <a:cubicBezTo>
                    <a:pt x="0" y="2"/>
                    <a:pt x="0" y="2"/>
                    <a:pt x="0" y="2"/>
                  </a:cubicBezTo>
                  <a:cubicBezTo>
                    <a:pt x="0" y="2"/>
                    <a:pt x="0" y="2"/>
                    <a:pt x="0" y="2"/>
                  </a:cubicBezTo>
                  <a:cubicBezTo>
                    <a:pt x="0" y="2"/>
                    <a:pt x="0" y="2"/>
                    <a:pt x="0" y="2"/>
                  </a:cubicBezTo>
                  <a:cubicBezTo>
                    <a:pt x="0" y="1"/>
                    <a:pt x="0" y="0"/>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noEditPoints="1"/>
            </p:cNvSpPr>
            <p:nvPr/>
          </p:nvSpPr>
          <p:spPr bwMode="auto">
            <a:xfrm>
              <a:off x="4437063" y="3422649"/>
              <a:ext cx="211138" cy="61912"/>
            </a:xfrm>
            <a:custGeom>
              <a:avLst/>
              <a:gdLst>
                <a:gd name="T0" fmla="*/ 22 w 121"/>
                <a:gd name="T1" fmla="*/ 32 h 35"/>
                <a:gd name="T2" fmla="*/ 22 w 121"/>
                <a:gd name="T3" fmla="*/ 32 h 35"/>
                <a:gd name="T4" fmla="*/ 22 w 121"/>
                <a:gd name="T5" fmla="*/ 32 h 35"/>
                <a:gd name="T6" fmla="*/ 11 w 121"/>
                <a:gd name="T7" fmla="*/ 25 h 35"/>
                <a:gd name="T8" fmla="*/ 11 w 121"/>
                <a:gd name="T9" fmla="*/ 25 h 35"/>
                <a:gd name="T10" fmla="*/ 11 w 121"/>
                <a:gd name="T11" fmla="*/ 25 h 35"/>
                <a:gd name="T12" fmla="*/ 11 w 121"/>
                <a:gd name="T13" fmla="*/ 25 h 35"/>
                <a:gd name="T14" fmla="*/ 11 w 121"/>
                <a:gd name="T15" fmla="*/ 25 h 35"/>
                <a:gd name="T16" fmla="*/ 11 w 121"/>
                <a:gd name="T17" fmla="*/ 25 h 35"/>
                <a:gd name="T18" fmla="*/ 11 w 121"/>
                <a:gd name="T19" fmla="*/ 25 h 35"/>
                <a:gd name="T20" fmla="*/ 11 w 121"/>
                <a:gd name="T21" fmla="*/ 25 h 35"/>
                <a:gd name="T22" fmla="*/ 11 w 121"/>
                <a:gd name="T23" fmla="*/ 25 h 35"/>
                <a:gd name="T24" fmla="*/ 11 w 121"/>
                <a:gd name="T25" fmla="*/ 24 h 35"/>
                <a:gd name="T26" fmla="*/ 11 w 121"/>
                <a:gd name="T27" fmla="*/ 24 h 35"/>
                <a:gd name="T28" fmla="*/ 11 w 121"/>
                <a:gd name="T29" fmla="*/ 25 h 35"/>
                <a:gd name="T30" fmla="*/ 11 w 121"/>
                <a:gd name="T31" fmla="*/ 25 h 35"/>
                <a:gd name="T32" fmla="*/ 11 w 121"/>
                <a:gd name="T33" fmla="*/ 25 h 35"/>
                <a:gd name="T34" fmla="*/ 11 w 121"/>
                <a:gd name="T35" fmla="*/ 25 h 35"/>
                <a:gd name="T36" fmla="*/ 11 w 121"/>
                <a:gd name="T37" fmla="*/ 24 h 35"/>
                <a:gd name="T38" fmla="*/ 10 w 121"/>
                <a:gd name="T39" fmla="*/ 24 h 35"/>
                <a:gd name="T40" fmla="*/ 10 w 121"/>
                <a:gd name="T41" fmla="*/ 24 h 35"/>
                <a:gd name="T42" fmla="*/ 10 w 121"/>
                <a:gd name="T43" fmla="*/ 24 h 35"/>
                <a:gd name="T44" fmla="*/ 11 w 121"/>
                <a:gd name="T45" fmla="*/ 24 h 35"/>
                <a:gd name="T46" fmla="*/ 10 w 121"/>
                <a:gd name="T47" fmla="*/ 24 h 35"/>
                <a:gd name="T48" fmla="*/ 10 w 121"/>
                <a:gd name="T49" fmla="*/ 24 h 35"/>
                <a:gd name="T50" fmla="*/ 10 w 121"/>
                <a:gd name="T51" fmla="*/ 24 h 35"/>
                <a:gd name="T52" fmla="*/ 10 w 121"/>
                <a:gd name="T53" fmla="*/ 24 h 35"/>
                <a:gd name="T54" fmla="*/ 10 w 121"/>
                <a:gd name="T55" fmla="*/ 24 h 35"/>
                <a:gd name="T56" fmla="*/ 10 w 121"/>
                <a:gd name="T57" fmla="*/ 24 h 35"/>
                <a:gd name="T58" fmla="*/ 10 w 121"/>
                <a:gd name="T59" fmla="*/ 24 h 35"/>
                <a:gd name="T60" fmla="*/ 3 w 121"/>
                <a:gd name="T61" fmla="*/ 13 h 35"/>
                <a:gd name="T62" fmla="*/ 3 w 121"/>
                <a:gd name="T63" fmla="*/ 13 h 35"/>
                <a:gd name="T64" fmla="*/ 3 w 121"/>
                <a:gd name="T65" fmla="*/ 13 h 35"/>
                <a:gd name="T66" fmla="*/ 3 w 121"/>
                <a:gd name="T67" fmla="*/ 13 h 35"/>
                <a:gd name="T68" fmla="*/ 3 w 121"/>
                <a:gd name="T69" fmla="*/ 13 h 35"/>
                <a:gd name="T70" fmla="*/ 3 w 121"/>
                <a:gd name="T71" fmla="*/ 13 h 35"/>
                <a:gd name="T72" fmla="*/ 0 w 121"/>
                <a:gd name="T73" fmla="*/ 2 h 35"/>
                <a:gd name="T74" fmla="*/ 0 w 121"/>
                <a:gd name="T75" fmla="*/ 2 h 35"/>
                <a:gd name="T76" fmla="*/ 3 w 121"/>
                <a:gd name="T77" fmla="*/ 12 h 35"/>
                <a:gd name="T78" fmla="*/ 3 w 121"/>
                <a:gd name="T79" fmla="*/ 12 h 35"/>
                <a:gd name="T80" fmla="*/ 3 w 121"/>
                <a:gd name="T81" fmla="*/ 12 h 35"/>
                <a:gd name="T82" fmla="*/ 3 w 121"/>
                <a:gd name="T83" fmla="*/ 12 h 35"/>
                <a:gd name="T84" fmla="*/ 3 w 121"/>
                <a:gd name="T85" fmla="*/ 12 h 35"/>
                <a:gd name="T86" fmla="*/ 3 w 121"/>
                <a:gd name="T87" fmla="*/ 12 h 35"/>
                <a:gd name="T88" fmla="*/ 0 w 121"/>
                <a:gd name="T89" fmla="*/ 2 h 35"/>
                <a:gd name="T90" fmla="*/ 0 w 121"/>
                <a:gd name="T91" fmla="*/ 2 h 35"/>
                <a:gd name="T92" fmla="*/ 0 w 121"/>
                <a:gd name="T93" fmla="*/ 2 h 35"/>
                <a:gd name="T94" fmla="*/ 0 w 121"/>
                <a:gd name="T95" fmla="*/ 2 h 35"/>
                <a:gd name="T96" fmla="*/ 0 w 121"/>
                <a:gd name="T97" fmla="*/ 2 h 35"/>
                <a:gd name="T98" fmla="*/ 0 w 121"/>
                <a:gd name="T99" fmla="*/ 2 h 35"/>
                <a:gd name="T100" fmla="*/ 0 w 121"/>
                <a:gd name="T101" fmla="*/ 2 h 35"/>
                <a:gd name="T102" fmla="*/ 0 w 121"/>
                <a:gd name="T103" fmla="*/ 2 h 35"/>
                <a:gd name="T104" fmla="*/ 0 w 121"/>
                <a:gd name="T105" fmla="*/ 2 h 35"/>
                <a:gd name="T106" fmla="*/ 86 w 121"/>
                <a:gd name="T107" fmla="*/ 0 h 35"/>
                <a:gd name="T108" fmla="*/ 61 w 121"/>
                <a:gd name="T109" fmla="*/ 25 h 35"/>
                <a:gd name="T110" fmla="*/ 36 w 121"/>
                <a:gd name="T111" fmla="*/ 35 h 35"/>
                <a:gd name="T112" fmla="*/ 22 w 121"/>
                <a:gd name="T113" fmla="*/ 32 h 35"/>
                <a:gd name="T114" fmla="*/ 36 w 121"/>
                <a:gd name="T115" fmla="*/ 35 h 35"/>
                <a:gd name="T116" fmla="*/ 121 w 121"/>
                <a:gd name="T117" fmla="*/ 35 h 35"/>
                <a:gd name="T118" fmla="*/ 86 w 121"/>
                <a:gd name="T1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 h="35">
                  <a:moveTo>
                    <a:pt x="22" y="32"/>
                  </a:moveTo>
                  <a:cubicBezTo>
                    <a:pt x="22" y="32"/>
                    <a:pt x="22" y="32"/>
                    <a:pt x="22" y="32"/>
                  </a:cubicBezTo>
                  <a:cubicBezTo>
                    <a:pt x="22" y="32"/>
                    <a:pt x="22" y="32"/>
                    <a:pt x="22" y="32"/>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1" y="24"/>
                  </a:moveTo>
                  <a:cubicBezTo>
                    <a:pt x="11" y="24"/>
                    <a:pt x="11" y="24"/>
                    <a:pt x="11" y="24"/>
                  </a:cubicBezTo>
                  <a:cubicBezTo>
                    <a:pt x="11" y="24"/>
                    <a:pt x="11" y="25"/>
                    <a:pt x="11" y="25"/>
                  </a:cubicBezTo>
                  <a:cubicBezTo>
                    <a:pt x="11" y="25"/>
                    <a:pt x="11" y="25"/>
                    <a:pt x="11" y="25"/>
                  </a:cubicBezTo>
                  <a:cubicBezTo>
                    <a:pt x="11" y="25"/>
                    <a:pt x="11" y="25"/>
                    <a:pt x="11" y="25"/>
                  </a:cubicBezTo>
                  <a:cubicBezTo>
                    <a:pt x="11" y="25"/>
                    <a:pt x="11" y="25"/>
                    <a:pt x="11" y="25"/>
                  </a:cubicBezTo>
                  <a:cubicBezTo>
                    <a:pt x="11" y="25"/>
                    <a:pt x="11" y="24"/>
                    <a:pt x="11" y="24"/>
                  </a:cubicBezTo>
                  <a:moveTo>
                    <a:pt x="10" y="24"/>
                  </a:moveTo>
                  <a:cubicBezTo>
                    <a:pt x="10" y="24"/>
                    <a:pt x="10" y="24"/>
                    <a:pt x="10" y="24"/>
                  </a:cubicBezTo>
                  <a:cubicBezTo>
                    <a:pt x="10" y="24"/>
                    <a:pt x="10" y="24"/>
                    <a:pt x="10" y="24"/>
                  </a:cubicBezTo>
                  <a:cubicBezTo>
                    <a:pt x="10" y="24"/>
                    <a:pt x="10" y="24"/>
                    <a:pt x="11" y="24"/>
                  </a:cubicBezTo>
                  <a:cubicBezTo>
                    <a:pt x="10" y="24"/>
                    <a:pt x="10" y="24"/>
                    <a:pt x="10" y="24"/>
                  </a:cubicBezTo>
                  <a:moveTo>
                    <a:pt x="10" y="24"/>
                  </a:moveTo>
                  <a:cubicBezTo>
                    <a:pt x="10" y="24"/>
                    <a:pt x="10" y="24"/>
                    <a:pt x="10" y="24"/>
                  </a:cubicBezTo>
                  <a:cubicBezTo>
                    <a:pt x="10" y="24"/>
                    <a:pt x="10" y="24"/>
                    <a:pt x="10" y="24"/>
                  </a:cubicBezTo>
                  <a:moveTo>
                    <a:pt x="10" y="24"/>
                  </a:moveTo>
                  <a:cubicBezTo>
                    <a:pt x="10" y="24"/>
                    <a:pt x="10" y="24"/>
                    <a:pt x="10" y="24"/>
                  </a:cubicBezTo>
                  <a:cubicBezTo>
                    <a:pt x="10" y="24"/>
                    <a:pt x="10" y="24"/>
                    <a:pt x="10" y="24"/>
                  </a:cubicBezTo>
                  <a:moveTo>
                    <a:pt x="3" y="13"/>
                  </a:moveTo>
                  <a:cubicBezTo>
                    <a:pt x="3" y="13"/>
                    <a:pt x="3" y="13"/>
                    <a:pt x="3" y="13"/>
                  </a:cubicBezTo>
                  <a:cubicBezTo>
                    <a:pt x="3" y="13"/>
                    <a:pt x="3" y="13"/>
                    <a:pt x="3" y="13"/>
                  </a:cubicBezTo>
                  <a:moveTo>
                    <a:pt x="3" y="13"/>
                  </a:moveTo>
                  <a:cubicBezTo>
                    <a:pt x="3" y="13"/>
                    <a:pt x="3" y="13"/>
                    <a:pt x="3" y="13"/>
                  </a:cubicBezTo>
                  <a:cubicBezTo>
                    <a:pt x="3" y="13"/>
                    <a:pt x="3" y="13"/>
                    <a:pt x="3" y="13"/>
                  </a:cubicBezTo>
                  <a:moveTo>
                    <a:pt x="0" y="2"/>
                  </a:moveTo>
                  <a:cubicBezTo>
                    <a:pt x="0" y="2"/>
                    <a:pt x="0" y="2"/>
                    <a:pt x="0" y="2"/>
                  </a:cubicBezTo>
                  <a:cubicBezTo>
                    <a:pt x="1" y="5"/>
                    <a:pt x="1" y="9"/>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1" y="9"/>
                    <a:pt x="1" y="6"/>
                    <a:pt x="0" y="2"/>
                  </a:cubicBezTo>
                  <a:moveTo>
                    <a:pt x="0" y="2"/>
                  </a:moveTo>
                  <a:cubicBezTo>
                    <a:pt x="0" y="2"/>
                    <a:pt x="0" y="2"/>
                    <a:pt x="0" y="2"/>
                  </a:cubicBez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86" y="0"/>
                  </a:moveTo>
                  <a:cubicBezTo>
                    <a:pt x="61" y="25"/>
                    <a:pt x="61" y="25"/>
                    <a:pt x="61" y="25"/>
                  </a:cubicBezTo>
                  <a:cubicBezTo>
                    <a:pt x="54" y="31"/>
                    <a:pt x="45" y="35"/>
                    <a:pt x="36" y="35"/>
                  </a:cubicBezTo>
                  <a:cubicBezTo>
                    <a:pt x="31" y="35"/>
                    <a:pt x="26" y="34"/>
                    <a:pt x="22" y="32"/>
                  </a:cubicBezTo>
                  <a:cubicBezTo>
                    <a:pt x="26" y="34"/>
                    <a:pt x="31" y="35"/>
                    <a:pt x="36" y="35"/>
                  </a:cubicBezTo>
                  <a:cubicBezTo>
                    <a:pt x="121" y="35"/>
                    <a:pt x="121" y="35"/>
                    <a:pt x="121" y="35"/>
                  </a:cubicBezTo>
                  <a:cubicBezTo>
                    <a:pt x="86" y="0"/>
                    <a:pt x="86" y="0"/>
                    <a:pt x="86"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noEditPoints="1"/>
            </p:cNvSpPr>
            <p:nvPr/>
          </p:nvSpPr>
          <p:spPr bwMode="auto">
            <a:xfrm>
              <a:off x="4437063" y="3173412"/>
              <a:ext cx="314325" cy="249237"/>
            </a:xfrm>
            <a:custGeom>
              <a:avLst/>
              <a:gdLst>
                <a:gd name="T0" fmla="*/ 0 w 180"/>
                <a:gd name="T1" fmla="*/ 140 h 142"/>
                <a:gd name="T2" fmla="*/ 0 w 180"/>
                <a:gd name="T3" fmla="*/ 142 h 142"/>
                <a:gd name="T4" fmla="*/ 0 w 180"/>
                <a:gd name="T5" fmla="*/ 140 h 142"/>
                <a:gd name="T6" fmla="*/ 0 w 180"/>
                <a:gd name="T7" fmla="*/ 140 h 142"/>
                <a:gd name="T8" fmla="*/ 0 w 180"/>
                <a:gd name="T9" fmla="*/ 139 h 142"/>
                <a:gd name="T10" fmla="*/ 0 w 180"/>
                <a:gd name="T11" fmla="*/ 140 h 142"/>
                <a:gd name="T12" fmla="*/ 0 w 180"/>
                <a:gd name="T13" fmla="*/ 140 h 142"/>
                <a:gd name="T14" fmla="*/ 0 w 180"/>
                <a:gd name="T15" fmla="*/ 139 h 142"/>
                <a:gd name="T16" fmla="*/ 0 w 180"/>
                <a:gd name="T17" fmla="*/ 139 h 142"/>
                <a:gd name="T18" fmla="*/ 0 w 180"/>
                <a:gd name="T19" fmla="*/ 139 h 142"/>
                <a:gd name="T20" fmla="*/ 0 w 180"/>
                <a:gd name="T21" fmla="*/ 139 h 142"/>
                <a:gd name="T22" fmla="*/ 0 w 180"/>
                <a:gd name="T23" fmla="*/ 139 h 142"/>
                <a:gd name="T24" fmla="*/ 0 w 180"/>
                <a:gd name="T25" fmla="*/ 139 h 142"/>
                <a:gd name="T26" fmla="*/ 0 w 180"/>
                <a:gd name="T27" fmla="*/ 139 h 142"/>
                <a:gd name="T28" fmla="*/ 3 w 180"/>
                <a:gd name="T29" fmla="*/ 129 h 142"/>
                <a:gd name="T30" fmla="*/ 3 w 180"/>
                <a:gd name="T31" fmla="*/ 129 h 142"/>
                <a:gd name="T32" fmla="*/ 3 w 180"/>
                <a:gd name="T33" fmla="*/ 129 h 142"/>
                <a:gd name="T34" fmla="*/ 3 w 180"/>
                <a:gd name="T35" fmla="*/ 129 h 142"/>
                <a:gd name="T36" fmla="*/ 3 w 180"/>
                <a:gd name="T37" fmla="*/ 129 h 142"/>
                <a:gd name="T38" fmla="*/ 3 w 180"/>
                <a:gd name="T39" fmla="*/ 129 h 142"/>
                <a:gd name="T40" fmla="*/ 3 w 180"/>
                <a:gd name="T41" fmla="*/ 129 h 142"/>
                <a:gd name="T42" fmla="*/ 3 w 180"/>
                <a:gd name="T43" fmla="*/ 129 h 142"/>
                <a:gd name="T44" fmla="*/ 142 w 180"/>
                <a:gd name="T45" fmla="*/ 0 h 142"/>
                <a:gd name="T46" fmla="*/ 117 w 180"/>
                <a:gd name="T47" fmla="*/ 11 h 142"/>
                <a:gd name="T48" fmla="*/ 11 w 180"/>
                <a:gd name="T49" fmla="*/ 117 h 142"/>
                <a:gd name="T50" fmla="*/ 3 w 180"/>
                <a:gd name="T51" fmla="*/ 129 h 142"/>
                <a:gd name="T52" fmla="*/ 3 w 180"/>
                <a:gd name="T53" fmla="*/ 129 h 142"/>
                <a:gd name="T54" fmla="*/ 3 w 180"/>
                <a:gd name="T55" fmla="*/ 128 h 142"/>
                <a:gd name="T56" fmla="*/ 3 w 180"/>
                <a:gd name="T57" fmla="*/ 128 h 142"/>
                <a:gd name="T58" fmla="*/ 11 w 180"/>
                <a:gd name="T59" fmla="*/ 117 h 142"/>
                <a:gd name="T60" fmla="*/ 24 w 180"/>
                <a:gd name="T61" fmla="*/ 108 h 142"/>
                <a:gd name="T62" fmla="*/ 24 w 180"/>
                <a:gd name="T63" fmla="*/ 108 h 142"/>
                <a:gd name="T64" fmla="*/ 24 w 180"/>
                <a:gd name="T65" fmla="*/ 108 h 142"/>
                <a:gd name="T66" fmla="*/ 32 w 180"/>
                <a:gd name="T67" fmla="*/ 106 h 142"/>
                <a:gd name="T68" fmla="*/ 36 w 180"/>
                <a:gd name="T69" fmla="*/ 106 h 142"/>
                <a:gd name="T70" fmla="*/ 36 w 180"/>
                <a:gd name="T71" fmla="*/ 106 h 142"/>
                <a:gd name="T72" fmla="*/ 121 w 180"/>
                <a:gd name="T73" fmla="*/ 106 h 142"/>
                <a:gd name="T74" fmla="*/ 167 w 180"/>
                <a:gd name="T75" fmla="*/ 61 h 142"/>
                <a:gd name="T76" fmla="*/ 167 w 180"/>
                <a:gd name="T77" fmla="*/ 11 h 142"/>
                <a:gd name="T78" fmla="*/ 142 w 180"/>
                <a:gd name="T7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42">
                  <a:moveTo>
                    <a:pt x="0" y="140"/>
                  </a:moveTo>
                  <a:cubicBezTo>
                    <a:pt x="0" y="140"/>
                    <a:pt x="0" y="141"/>
                    <a:pt x="0" y="142"/>
                  </a:cubicBezTo>
                  <a:cubicBezTo>
                    <a:pt x="0" y="141"/>
                    <a:pt x="0" y="140"/>
                    <a:pt x="0" y="140"/>
                  </a:cubicBezTo>
                  <a:cubicBezTo>
                    <a:pt x="0" y="140"/>
                    <a:pt x="0" y="140"/>
                    <a:pt x="0" y="140"/>
                  </a:cubicBezTo>
                  <a:moveTo>
                    <a:pt x="0" y="139"/>
                  </a:moveTo>
                  <a:cubicBezTo>
                    <a:pt x="0" y="139"/>
                    <a:pt x="0" y="140"/>
                    <a:pt x="0" y="140"/>
                  </a:cubicBezTo>
                  <a:cubicBezTo>
                    <a:pt x="0" y="140"/>
                    <a:pt x="0" y="140"/>
                    <a:pt x="0" y="140"/>
                  </a:cubicBezTo>
                  <a:cubicBezTo>
                    <a:pt x="0" y="140"/>
                    <a:pt x="0" y="139"/>
                    <a:pt x="0" y="139"/>
                  </a:cubicBezTo>
                  <a:cubicBezTo>
                    <a:pt x="0" y="139"/>
                    <a:pt x="0" y="139"/>
                    <a:pt x="0" y="139"/>
                  </a:cubicBezTo>
                  <a:moveTo>
                    <a:pt x="0" y="139"/>
                  </a:moveTo>
                  <a:cubicBezTo>
                    <a:pt x="0" y="139"/>
                    <a:pt x="0" y="139"/>
                    <a:pt x="0" y="139"/>
                  </a:cubicBezTo>
                  <a:cubicBezTo>
                    <a:pt x="0" y="139"/>
                    <a:pt x="0" y="139"/>
                    <a:pt x="0" y="139"/>
                  </a:cubicBezTo>
                  <a:cubicBezTo>
                    <a:pt x="0" y="139"/>
                    <a:pt x="0" y="139"/>
                    <a:pt x="0" y="139"/>
                  </a:cubicBezTo>
                  <a:cubicBezTo>
                    <a:pt x="0" y="139"/>
                    <a:pt x="0" y="139"/>
                    <a:pt x="0" y="139"/>
                  </a:cubicBezTo>
                  <a:moveTo>
                    <a:pt x="3" y="129"/>
                  </a:moveTo>
                  <a:cubicBezTo>
                    <a:pt x="3" y="129"/>
                    <a:pt x="3" y="129"/>
                    <a:pt x="3" y="129"/>
                  </a:cubicBezTo>
                  <a:cubicBezTo>
                    <a:pt x="3" y="129"/>
                    <a:pt x="3" y="129"/>
                    <a:pt x="3" y="129"/>
                  </a:cubicBezTo>
                  <a:moveTo>
                    <a:pt x="3" y="129"/>
                  </a:moveTo>
                  <a:cubicBezTo>
                    <a:pt x="3" y="129"/>
                    <a:pt x="3" y="129"/>
                    <a:pt x="3" y="129"/>
                  </a:cubicBezTo>
                  <a:cubicBezTo>
                    <a:pt x="3" y="129"/>
                    <a:pt x="3" y="129"/>
                    <a:pt x="3" y="129"/>
                  </a:cubicBezTo>
                  <a:cubicBezTo>
                    <a:pt x="3" y="129"/>
                    <a:pt x="3" y="129"/>
                    <a:pt x="3" y="129"/>
                  </a:cubicBezTo>
                  <a:cubicBezTo>
                    <a:pt x="3" y="129"/>
                    <a:pt x="3" y="129"/>
                    <a:pt x="3" y="129"/>
                  </a:cubicBezTo>
                  <a:moveTo>
                    <a:pt x="142" y="0"/>
                  </a:moveTo>
                  <a:cubicBezTo>
                    <a:pt x="133" y="0"/>
                    <a:pt x="124" y="4"/>
                    <a:pt x="117" y="11"/>
                  </a:cubicBezTo>
                  <a:cubicBezTo>
                    <a:pt x="11" y="117"/>
                    <a:pt x="11" y="117"/>
                    <a:pt x="11" y="117"/>
                  </a:cubicBezTo>
                  <a:cubicBezTo>
                    <a:pt x="7" y="120"/>
                    <a:pt x="5" y="124"/>
                    <a:pt x="3" y="129"/>
                  </a:cubicBezTo>
                  <a:cubicBezTo>
                    <a:pt x="3" y="129"/>
                    <a:pt x="3" y="129"/>
                    <a:pt x="3" y="129"/>
                  </a:cubicBezTo>
                  <a:cubicBezTo>
                    <a:pt x="3" y="129"/>
                    <a:pt x="3" y="129"/>
                    <a:pt x="3" y="128"/>
                  </a:cubicBezTo>
                  <a:cubicBezTo>
                    <a:pt x="3" y="128"/>
                    <a:pt x="3" y="128"/>
                    <a:pt x="3" y="128"/>
                  </a:cubicBezTo>
                  <a:cubicBezTo>
                    <a:pt x="5" y="124"/>
                    <a:pt x="7" y="120"/>
                    <a:pt x="11" y="117"/>
                  </a:cubicBezTo>
                  <a:cubicBezTo>
                    <a:pt x="15" y="113"/>
                    <a:pt x="19" y="110"/>
                    <a:pt x="24" y="108"/>
                  </a:cubicBezTo>
                  <a:cubicBezTo>
                    <a:pt x="24" y="108"/>
                    <a:pt x="24" y="108"/>
                    <a:pt x="24" y="108"/>
                  </a:cubicBezTo>
                  <a:cubicBezTo>
                    <a:pt x="24" y="108"/>
                    <a:pt x="24" y="108"/>
                    <a:pt x="24" y="108"/>
                  </a:cubicBezTo>
                  <a:cubicBezTo>
                    <a:pt x="27" y="107"/>
                    <a:pt x="29" y="107"/>
                    <a:pt x="32" y="106"/>
                  </a:cubicBezTo>
                  <a:cubicBezTo>
                    <a:pt x="33" y="106"/>
                    <a:pt x="34" y="106"/>
                    <a:pt x="36" y="106"/>
                  </a:cubicBezTo>
                  <a:cubicBezTo>
                    <a:pt x="36" y="106"/>
                    <a:pt x="36" y="106"/>
                    <a:pt x="36" y="106"/>
                  </a:cubicBezTo>
                  <a:cubicBezTo>
                    <a:pt x="121" y="106"/>
                    <a:pt x="121" y="106"/>
                    <a:pt x="121" y="106"/>
                  </a:cubicBezTo>
                  <a:cubicBezTo>
                    <a:pt x="167" y="61"/>
                    <a:pt x="167" y="61"/>
                    <a:pt x="167" y="61"/>
                  </a:cubicBezTo>
                  <a:cubicBezTo>
                    <a:pt x="180" y="47"/>
                    <a:pt x="180" y="25"/>
                    <a:pt x="167" y="11"/>
                  </a:cubicBezTo>
                  <a:cubicBezTo>
                    <a:pt x="160" y="4"/>
                    <a:pt x="151" y="0"/>
                    <a:pt x="142"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noEditPoints="1"/>
            </p:cNvSpPr>
            <p:nvPr/>
          </p:nvSpPr>
          <p:spPr bwMode="auto">
            <a:xfrm>
              <a:off x="4437063" y="3359149"/>
              <a:ext cx="211138" cy="63500"/>
            </a:xfrm>
            <a:custGeom>
              <a:avLst/>
              <a:gdLst>
                <a:gd name="T0" fmla="*/ 0 w 121"/>
                <a:gd name="T1" fmla="*/ 34 h 36"/>
                <a:gd name="T2" fmla="*/ 0 w 121"/>
                <a:gd name="T3" fmla="*/ 34 h 36"/>
                <a:gd name="T4" fmla="*/ 0 w 121"/>
                <a:gd name="T5" fmla="*/ 34 h 36"/>
                <a:gd name="T6" fmla="*/ 0 w 121"/>
                <a:gd name="T7" fmla="*/ 34 h 36"/>
                <a:gd name="T8" fmla="*/ 0 w 121"/>
                <a:gd name="T9" fmla="*/ 34 h 36"/>
                <a:gd name="T10" fmla="*/ 0 w 121"/>
                <a:gd name="T11" fmla="*/ 33 h 36"/>
                <a:gd name="T12" fmla="*/ 0 w 121"/>
                <a:gd name="T13" fmla="*/ 33 h 36"/>
                <a:gd name="T14" fmla="*/ 0 w 121"/>
                <a:gd name="T15" fmla="*/ 33 h 36"/>
                <a:gd name="T16" fmla="*/ 0 w 121"/>
                <a:gd name="T17" fmla="*/ 33 h 36"/>
                <a:gd name="T18" fmla="*/ 0 w 121"/>
                <a:gd name="T19" fmla="*/ 33 h 36"/>
                <a:gd name="T20" fmla="*/ 3 w 121"/>
                <a:gd name="T21" fmla="*/ 23 h 36"/>
                <a:gd name="T22" fmla="*/ 3 w 121"/>
                <a:gd name="T23" fmla="*/ 23 h 36"/>
                <a:gd name="T24" fmla="*/ 3 w 121"/>
                <a:gd name="T25" fmla="*/ 23 h 36"/>
                <a:gd name="T26" fmla="*/ 3 w 121"/>
                <a:gd name="T27" fmla="*/ 23 h 36"/>
                <a:gd name="T28" fmla="*/ 0 w 121"/>
                <a:gd name="T29" fmla="*/ 33 h 36"/>
                <a:gd name="T30" fmla="*/ 0 w 121"/>
                <a:gd name="T31" fmla="*/ 33 h 36"/>
                <a:gd name="T32" fmla="*/ 3 w 121"/>
                <a:gd name="T33" fmla="*/ 23 h 36"/>
                <a:gd name="T34" fmla="*/ 3 w 121"/>
                <a:gd name="T35" fmla="*/ 23 h 36"/>
                <a:gd name="T36" fmla="*/ 3 w 121"/>
                <a:gd name="T37" fmla="*/ 23 h 36"/>
                <a:gd name="T38" fmla="*/ 3 w 121"/>
                <a:gd name="T39" fmla="*/ 23 h 36"/>
                <a:gd name="T40" fmla="*/ 3 w 121"/>
                <a:gd name="T41" fmla="*/ 23 h 36"/>
                <a:gd name="T42" fmla="*/ 3 w 121"/>
                <a:gd name="T43" fmla="*/ 23 h 36"/>
                <a:gd name="T44" fmla="*/ 3 w 121"/>
                <a:gd name="T45" fmla="*/ 22 h 36"/>
                <a:gd name="T46" fmla="*/ 3 w 121"/>
                <a:gd name="T47" fmla="*/ 22 h 36"/>
                <a:gd name="T48" fmla="*/ 3 w 121"/>
                <a:gd name="T49" fmla="*/ 22 h 36"/>
                <a:gd name="T50" fmla="*/ 24 w 121"/>
                <a:gd name="T51" fmla="*/ 2 h 36"/>
                <a:gd name="T52" fmla="*/ 24 w 121"/>
                <a:gd name="T53" fmla="*/ 2 h 36"/>
                <a:gd name="T54" fmla="*/ 24 w 121"/>
                <a:gd name="T55" fmla="*/ 2 h 36"/>
                <a:gd name="T56" fmla="*/ 32 w 121"/>
                <a:gd name="T57" fmla="*/ 0 h 36"/>
                <a:gd name="T58" fmla="*/ 24 w 121"/>
                <a:gd name="T59" fmla="*/ 2 h 36"/>
                <a:gd name="T60" fmla="*/ 32 w 121"/>
                <a:gd name="T61" fmla="*/ 0 h 36"/>
                <a:gd name="T62" fmla="*/ 121 w 121"/>
                <a:gd name="T63" fmla="*/ 0 h 36"/>
                <a:gd name="T64" fmla="*/ 36 w 121"/>
                <a:gd name="T65" fmla="*/ 0 h 36"/>
                <a:gd name="T66" fmla="*/ 61 w 121"/>
                <a:gd name="T67" fmla="*/ 11 h 36"/>
                <a:gd name="T68" fmla="*/ 86 w 121"/>
                <a:gd name="T69" fmla="*/ 36 h 36"/>
                <a:gd name="T70" fmla="*/ 121 w 121"/>
                <a:gd name="T7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36">
                  <a:moveTo>
                    <a:pt x="0" y="34"/>
                  </a:moveTo>
                  <a:cubicBezTo>
                    <a:pt x="0" y="34"/>
                    <a:pt x="0" y="34"/>
                    <a:pt x="0" y="34"/>
                  </a:cubicBezTo>
                  <a:cubicBezTo>
                    <a:pt x="0" y="34"/>
                    <a:pt x="0" y="34"/>
                    <a:pt x="0" y="34"/>
                  </a:cubicBezTo>
                  <a:cubicBezTo>
                    <a:pt x="0" y="34"/>
                    <a:pt x="0" y="34"/>
                    <a:pt x="0" y="34"/>
                  </a:cubicBezTo>
                  <a:cubicBezTo>
                    <a:pt x="0" y="34"/>
                    <a:pt x="0" y="34"/>
                    <a:pt x="0" y="34"/>
                  </a:cubicBezTo>
                  <a:moveTo>
                    <a:pt x="0" y="33"/>
                  </a:moveTo>
                  <a:cubicBezTo>
                    <a:pt x="0" y="33"/>
                    <a:pt x="0" y="33"/>
                    <a:pt x="0" y="33"/>
                  </a:cubicBezTo>
                  <a:cubicBezTo>
                    <a:pt x="0" y="33"/>
                    <a:pt x="0" y="33"/>
                    <a:pt x="0" y="33"/>
                  </a:cubicBezTo>
                  <a:cubicBezTo>
                    <a:pt x="0" y="33"/>
                    <a:pt x="0" y="33"/>
                    <a:pt x="0" y="33"/>
                  </a:cubicBezTo>
                  <a:cubicBezTo>
                    <a:pt x="0" y="33"/>
                    <a:pt x="0" y="33"/>
                    <a:pt x="0" y="33"/>
                  </a:cubicBezTo>
                  <a:moveTo>
                    <a:pt x="3" y="23"/>
                  </a:moveTo>
                  <a:cubicBezTo>
                    <a:pt x="3" y="23"/>
                    <a:pt x="3" y="23"/>
                    <a:pt x="3" y="23"/>
                  </a:cubicBezTo>
                  <a:cubicBezTo>
                    <a:pt x="3" y="23"/>
                    <a:pt x="3" y="23"/>
                    <a:pt x="3" y="23"/>
                  </a:cubicBezTo>
                  <a:cubicBezTo>
                    <a:pt x="3" y="23"/>
                    <a:pt x="3" y="23"/>
                    <a:pt x="3" y="23"/>
                  </a:cubicBezTo>
                  <a:cubicBezTo>
                    <a:pt x="1" y="26"/>
                    <a:pt x="1" y="30"/>
                    <a:pt x="0" y="33"/>
                  </a:cubicBezTo>
                  <a:cubicBezTo>
                    <a:pt x="0" y="33"/>
                    <a:pt x="0" y="33"/>
                    <a:pt x="0" y="33"/>
                  </a:cubicBezTo>
                  <a:cubicBezTo>
                    <a:pt x="1" y="30"/>
                    <a:pt x="1" y="26"/>
                    <a:pt x="3" y="23"/>
                  </a:cubicBezTo>
                  <a:moveTo>
                    <a:pt x="3" y="23"/>
                  </a:moveTo>
                  <a:cubicBezTo>
                    <a:pt x="3" y="23"/>
                    <a:pt x="3" y="23"/>
                    <a:pt x="3" y="23"/>
                  </a:cubicBezTo>
                  <a:cubicBezTo>
                    <a:pt x="3" y="23"/>
                    <a:pt x="3" y="23"/>
                    <a:pt x="3" y="23"/>
                  </a:cubicBezTo>
                  <a:cubicBezTo>
                    <a:pt x="3" y="23"/>
                    <a:pt x="3" y="23"/>
                    <a:pt x="3" y="23"/>
                  </a:cubicBezTo>
                  <a:cubicBezTo>
                    <a:pt x="3" y="23"/>
                    <a:pt x="3" y="23"/>
                    <a:pt x="3" y="23"/>
                  </a:cubicBezTo>
                  <a:moveTo>
                    <a:pt x="3" y="22"/>
                  </a:moveTo>
                  <a:cubicBezTo>
                    <a:pt x="3" y="22"/>
                    <a:pt x="3" y="22"/>
                    <a:pt x="3" y="22"/>
                  </a:cubicBezTo>
                  <a:cubicBezTo>
                    <a:pt x="3" y="22"/>
                    <a:pt x="3" y="22"/>
                    <a:pt x="3" y="22"/>
                  </a:cubicBezTo>
                  <a:moveTo>
                    <a:pt x="24" y="2"/>
                  </a:moveTo>
                  <a:cubicBezTo>
                    <a:pt x="24" y="2"/>
                    <a:pt x="24" y="2"/>
                    <a:pt x="24" y="2"/>
                  </a:cubicBezTo>
                  <a:cubicBezTo>
                    <a:pt x="24" y="2"/>
                    <a:pt x="24" y="2"/>
                    <a:pt x="24" y="2"/>
                  </a:cubicBezTo>
                  <a:moveTo>
                    <a:pt x="32" y="0"/>
                  </a:moveTo>
                  <a:cubicBezTo>
                    <a:pt x="29" y="1"/>
                    <a:pt x="27" y="1"/>
                    <a:pt x="24" y="2"/>
                  </a:cubicBezTo>
                  <a:cubicBezTo>
                    <a:pt x="27" y="1"/>
                    <a:pt x="29" y="1"/>
                    <a:pt x="32" y="0"/>
                  </a:cubicBezTo>
                  <a:moveTo>
                    <a:pt x="121" y="0"/>
                  </a:moveTo>
                  <a:cubicBezTo>
                    <a:pt x="36" y="0"/>
                    <a:pt x="36" y="0"/>
                    <a:pt x="36" y="0"/>
                  </a:cubicBezTo>
                  <a:cubicBezTo>
                    <a:pt x="45" y="0"/>
                    <a:pt x="54" y="4"/>
                    <a:pt x="61" y="11"/>
                  </a:cubicBezTo>
                  <a:cubicBezTo>
                    <a:pt x="86" y="36"/>
                    <a:pt x="86" y="36"/>
                    <a:pt x="86" y="36"/>
                  </a:cubicBezTo>
                  <a:cubicBezTo>
                    <a:pt x="121" y="0"/>
                    <a:pt x="121" y="0"/>
                    <a:pt x="121"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32" name="Freeform 27"/>
            <p:cNvSpPr>
              <a:spLocks noEditPoints="1"/>
            </p:cNvSpPr>
            <p:nvPr/>
          </p:nvSpPr>
          <p:spPr bwMode="auto">
            <a:xfrm>
              <a:off x="4437063" y="3359149"/>
              <a:ext cx="61913" cy="119062"/>
            </a:xfrm>
            <a:custGeom>
              <a:avLst/>
              <a:gdLst>
                <a:gd name="T0" fmla="*/ 22 w 36"/>
                <a:gd name="T1" fmla="*/ 68 h 68"/>
                <a:gd name="T2" fmla="*/ 11 w 36"/>
                <a:gd name="T3" fmla="*/ 61 h 68"/>
                <a:gd name="T4" fmla="*/ 11 w 36"/>
                <a:gd name="T5" fmla="*/ 61 h 68"/>
                <a:gd name="T6" fmla="*/ 11 w 36"/>
                <a:gd name="T7" fmla="*/ 61 h 68"/>
                <a:gd name="T8" fmla="*/ 11 w 36"/>
                <a:gd name="T9" fmla="*/ 61 h 68"/>
                <a:gd name="T10" fmla="*/ 11 w 36"/>
                <a:gd name="T11" fmla="*/ 61 h 68"/>
                <a:gd name="T12" fmla="*/ 11 w 36"/>
                <a:gd name="T13" fmla="*/ 61 h 68"/>
                <a:gd name="T14" fmla="*/ 11 w 36"/>
                <a:gd name="T15" fmla="*/ 60 h 68"/>
                <a:gd name="T16" fmla="*/ 11 w 36"/>
                <a:gd name="T17" fmla="*/ 60 h 68"/>
                <a:gd name="T18" fmla="*/ 10 w 36"/>
                <a:gd name="T19" fmla="*/ 60 h 68"/>
                <a:gd name="T20" fmla="*/ 10 w 36"/>
                <a:gd name="T21" fmla="*/ 60 h 68"/>
                <a:gd name="T22" fmla="*/ 10 w 36"/>
                <a:gd name="T23" fmla="*/ 60 h 68"/>
                <a:gd name="T24" fmla="*/ 10 w 36"/>
                <a:gd name="T25" fmla="*/ 60 h 68"/>
                <a:gd name="T26" fmla="*/ 3 w 36"/>
                <a:gd name="T27" fmla="*/ 49 h 68"/>
                <a:gd name="T28" fmla="*/ 3 w 36"/>
                <a:gd name="T29" fmla="*/ 49 h 68"/>
                <a:gd name="T30" fmla="*/ 3 w 36"/>
                <a:gd name="T31" fmla="*/ 49 h 68"/>
                <a:gd name="T32" fmla="*/ 0 w 36"/>
                <a:gd name="T33" fmla="*/ 38 h 68"/>
                <a:gd name="T34" fmla="*/ 0 w 36"/>
                <a:gd name="T35" fmla="*/ 38 h 68"/>
                <a:gd name="T36" fmla="*/ 0 w 36"/>
                <a:gd name="T37" fmla="*/ 38 h 68"/>
                <a:gd name="T38" fmla="*/ 0 w 36"/>
                <a:gd name="T39" fmla="*/ 34 h 68"/>
                <a:gd name="T40" fmla="*/ 0 w 36"/>
                <a:gd name="T41" fmla="*/ 38 h 68"/>
                <a:gd name="T42" fmla="*/ 0 w 36"/>
                <a:gd name="T43" fmla="*/ 34 h 68"/>
                <a:gd name="T44" fmla="*/ 0 w 36"/>
                <a:gd name="T45" fmla="*/ 34 h 68"/>
                <a:gd name="T46" fmla="*/ 0 w 36"/>
                <a:gd name="T47" fmla="*/ 33 h 68"/>
                <a:gd name="T48" fmla="*/ 0 w 36"/>
                <a:gd name="T49" fmla="*/ 33 h 68"/>
                <a:gd name="T50" fmla="*/ 3 w 36"/>
                <a:gd name="T51" fmla="*/ 23 h 68"/>
                <a:gd name="T52" fmla="*/ 3 w 36"/>
                <a:gd name="T53" fmla="*/ 22 h 68"/>
                <a:gd name="T54" fmla="*/ 3 w 36"/>
                <a:gd name="T55" fmla="*/ 22 h 68"/>
                <a:gd name="T56" fmla="*/ 11 w 36"/>
                <a:gd name="T57" fmla="*/ 11 h 68"/>
                <a:gd name="T58" fmla="*/ 24 w 36"/>
                <a:gd name="T59" fmla="*/ 2 h 68"/>
                <a:gd name="T60" fmla="*/ 24 w 36"/>
                <a:gd name="T61" fmla="*/ 2 h 68"/>
                <a:gd name="T62" fmla="*/ 36 w 36"/>
                <a:gd name="T63" fmla="*/ 0 h 68"/>
                <a:gd name="T64" fmla="*/ 36 w 36"/>
                <a:gd name="T65" fmla="*/ 0 h 68"/>
                <a:gd name="T66" fmla="*/ 36 w 36"/>
                <a:gd name="T6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8">
                  <a:moveTo>
                    <a:pt x="22" y="68"/>
                  </a:moveTo>
                  <a:cubicBezTo>
                    <a:pt x="22" y="68"/>
                    <a:pt x="22" y="68"/>
                    <a:pt x="22" y="68"/>
                  </a:cubicBezTo>
                  <a:cubicBezTo>
                    <a:pt x="22" y="68"/>
                    <a:pt x="22" y="68"/>
                    <a:pt x="22" y="68"/>
                  </a:cubicBezTo>
                  <a:moveTo>
                    <a:pt x="11" y="61"/>
                  </a:moveTo>
                  <a:cubicBezTo>
                    <a:pt x="14" y="64"/>
                    <a:pt x="18" y="66"/>
                    <a:pt x="22" y="68"/>
                  </a:cubicBezTo>
                  <a:cubicBezTo>
                    <a:pt x="18" y="66"/>
                    <a:pt x="14" y="64"/>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1" y="60"/>
                  </a:moveTo>
                  <a:cubicBezTo>
                    <a:pt x="11" y="60"/>
                    <a:pt x="11" y="60"/>
                    <a:pt x="11" y="60"/>
                  </a:cubicBezTo>
                  <a:cubicBezTo>
                    <a:pt x="11" y="60"/>
                    <a:pt x="11" y="60"/>
                    <a:pt x="11" y="60"/>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3" y="49"/>
                  </a:moveTo>
                  <a:cubicBezTo>
                    <a:pt x="5" y="53"/>
                    <a:pt x="7" y="57"/>
                    <a:pt x="10" y="60"/>
                  </a:cubicBezTo>
                  <a:cubicBezTo>
                    <a:pt x="7" y="57"/>
                    <a:pt x="5" y="53"/>
                    <a:pt x="3" y="49"/>
                  </a:cubicBezTo>
                  <a:moveTo>
                    <a:pt x="3" y="49"/>
                  </a:moveTo>
                  <a:cubicBezTo>
                    <a:pt x="3" y="49"/>
                    <a:pt x="3" y="49"/>
                    <a:pt x="3" y="49"/>
                  </a:cubicBezTo>
                  <a:cubicBezTo>
                    <a:pt x="3" y="49"/>
                    <a:pt x="3" y="49"/>
                    <a:pt x="3" y="49"/>
                  </a:cubicBezTo>
                  <a:moveTo>
                    <a:pt x="3" y="48"/>
                  </a:moveTo>
                  <a:cubicBezTo>
                    <a:pt x="3" y="48"/>
                    <a:pt x="3" y="49"/>
                    <a:pt x="3" y="49"/>
                  </a:cubicBezTo>
                  <a:cubicBezTo>
                    <a:pt x="3" y="49"/>
                    <a:pt x="3" y="48"/>
                    <a:pt x="3" y="4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5"/>
                    <a:pt x="0" y="36"/>
                  </a:cubicBezTo>
                  <a:cubicBezTo>
                    <a:pt x="0" y="36"/>
                    <a:pt x="0" y="37"/>
                    <a:pt x="0" y="38"/>
                  </a:cubicBezTo>
                  <a:cubicBezTo>
                    <a:pt x="0" y="37"/>
                    <a:pt x="0" y="36"/>
                    <a:pt x="0" y="36"/>
                  </a:cubicBezTo>
                  <a:cubicBezTo>
                    <a:pt x="0" y="35"/>
                    <a:pt x="0" y="34"/>
                    <a:pt x="0" y="34"/>
                  </a:cubicBezTo>
                  <a:moveTo>
                    <a:pt x="0" y="33"/>
                  </a:moveTo>
                  <a:cubicBezTo>
                    <a:pt x="0" y="33"/>
                    <a:pt x="0" y="34"/>
                    <a:pt x="0" y="34"/>
                  </a:cubicBezTo>
                  <a:cubicBezTo>
                    <a:pt x="0" y="34"/>
                    <a:pt x="0" y="33"/>
                    <a:pt x="0" y="33"/>
                  </a:cubicBezTo>
                  <a:moveTo>
                    <a:pt x="0" y="33"/>
                  </a:moveTo>
                  <a:cubicBezTo>
                    <a:pt x="0" y="33"/>
                    <a:pt x="0" y="33"/>
                    <a:pt x="0" y="33"/>
                  </a:cubicBezTo>
                  <a:cubicBezTo>
                    <a:pt x="0" y="33"/>
                    <a:pt x="0" y="33"/>
                    <a:pt x="0" y="33"/>
                  </a:cubicBezTo>
                  <a:moveTo>
                    <a:pt x="3" y="23"/>
                  </a:moveTo>
                  <a:cubicBezTo>
                    <a:pt x="3" y="23"/>
                    <a:pt x="3" y="23"/>
                    <a:pt x="3" y="23"/>
                  </a:cubicBezTo>
                  <a:cubicBezTo>
                    <a:pt x="3" y="23"/>
                    <a:pt x="3" y="23"/>
                    <a:pt x="3" y="23"/>
                  </a:cubicBezTo>
                  <a:moveTo>
                    <a:pt x="3" y="22"/>
                  </a:moveTo>
                  <a:cubicBezTo>
                    <a:pt x="3" y="23"/>
                    <a:pt x="3" y="23"/>
                    <a:pt x="3" y="23"/>
                  </a:cubicBezTo>
                  <a:cubicBezTo>
                    <a:pt x="3" y="23"/>
                    <a:pt x="3" y="23"/>
                    <a:pt x="3" y="22"/>
                  </a:cubicBezTo>
                  <a:moveTo>
                    <a:pt x="24" y="2"/>
                  </a:moveTo>
                  <a:cubicBezTo>
                    <a:pt x="19" y="4"/>
                    <a:pt x="15" y="7"/>
                    <a:pt x="11" y="11"/>
                  </a:cubicBezTo>
                  <a:cubicBezTo>
                    <a:pt x="7" y="14"/>
                    <a:pt x="5" y="18"/>
                    <a:pt x="3" y="22"/>
                  </a:cubicBezTo>
                  <a:cubicBezTo>
                    <a:pt x="7" y="13"/>
                    <a:pt x="15" y="5"/>
                    <a:pt x="24" y="2"/>
                  </a:cubicBezTo>
                  <a:moveTo>
                    <a:pt x="24" y="2"/>
                  </a:moveTo>
                  <a:cubicBezTo>
                    <a:pt x="24" y="2"/>
                    <a:pt x="24" y="2"/>
                    <a:pt x="24" y="2"/>
                  </a:cubicBezTo>
                  <a:cubicBezTo>
                    <a:pt x="24" y="2"/>
                    <a:pt x="24" y="2"/>
                    <a:pt x="24" y="2"/>
                  </a:cubicBezTo>
                  <a:moveTo>
                    <a:pt x="36" y="0"/>
                  </a:moveTo>
                  <a:cubicBezTo>
                    <a:pt x="34" y="0"/>
                    <a:pt x="33" y="0"/>
                    <a:pt x="32" y="0"/>
                  </a:cubicBezTo>
                  <a:cubicBezTo>
                    <a:pt x="33" y="0"/>
                    <a:pt x="34" y="0"/>
                    <a:pt x="36" y="0"/>
                  </a:cubicBezTo>
                  <a:cubicBezTo>
                    <a:pt x="36" y="0"/>
                    <a:pt x="36" y="0"/>
                    <a:pt x="36" y="0"/>
                  </a:cubicBezTo>
                  <a:cubicBezTo>
                    <a:pt x="36" y="0"/>
                    <a:pt x="36" y="0"/>
                    <a:pt x="36"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p:cNvSpPr>
            <p:nvPr/>
          </p:nvSpPr>
          <p:spPr bwMode="auto">
            <a:xfrm>
              <a:off x="4429629" y="3359149"/>
              <a:ext cx="149225" cy="125412"/>
            </a:xfrm>
            <a:custGeom>
              <a:avLst/>
              <a:gdLst>
                <a:gd name="T0" fmla="*/ 36 w 86"/>
                <a:gd name="T1" fmla="*/ 0 h 71"/>
                <a:gd name="T2" fmla="*/ 36 w 86"/>
                <a:gd name="T3" fmla="*/ 0 h 71"/>
                <a:gd name="T4" fmla="*/ 32 w 86"/>
                <a:gd name="T5" fmla="*/ 0 h 71"/>
                <a:gd name="T6" fmla="*/ 24 w 86"/>
                <a:gd name="T7" fmla="*/ 2 h 71"/>
                <a:gd name="T8" fmla="*/ 24 w 86"/>
                <a:gd name="T9" fmla="*/ 2 h 71"/>
                <a:gd name="T10" fmla="*/ 24 w 86"/>
                <a:gd name="T11" fmla="*/ 2 h 71"/>
                <a:gd name="T12" fmla="*/ 3 w 86"/>
                <a:gd name="T13" fmla="*/ 22 h 71"/>
                <a:gd name="T14" fmla="*/ 3 w 86"/>
                <a:gd name="T15" fmla="*/ 22 h 71"/>
                <a:gd name="T16" fmla="*/ 3 w 86"/>
                <a:gd name="T17" fmla="*/ 23 h 71"/>
                <a:gd name="T18" fmla="*/ 3 w 86"/>
                <a:gd name="T19" fmla="*/ 23 h 71"/>
                <a:gd name="T20" fmla="*/ 3 w 86"/>
                <a:gd name="T21" fmla="*/ 23 h 71"/>
                <a:gd name="T22" fmla="*/ 0 w 86"/>
                <a:gd name="T23" fmla="*/ 33 h 71"/>
                <a:gd name="T24" fmla="*/ 0 w 86"/>
                <a:gd name="T25" fmla="*/ 33 h 71"/>
                <a:gd name="T26" fmla="*/ 0 w 86"/>
                <a:gd name="T27" fmla="*/ 33 h 71"/>
                <a:gd name="T28" fmla="*/ 0 w 86"/>
                <a:gd name="T29" fmla="*/ 34 h 71"/>
                <a:gd name="T30" fmla="*/ 0 w 86"/>
                <a:gd name="T31" fmla="*/ 34 h 71"/>
                <a:gd name="T32" fmla="*/ 0 w 86"/>
                <a:gd name="T33" fmla="*/ 36 h 71"/>
                <a:gd name="T34" fmla="*/ 0 w 86"/>
                <a:gd name="T35" fmla="*/ 38 h 71"/>
                <a:gd name="T36" fmla="*/ 0 w 86"/>
                <a:gd name="T37" fmla="*/ 38 h 71"/>
                <a:gd name="T38" fmla="*/ 0 w 86"/>
                <a:gd name="T39" fmla="*/ 38 h 71"/>
                <a:gd name="T40" fmla="*/ 0 w 86"/>
                <a:gd name="T41" fmla="*/ 38 h 71"/>
                <a:gd name="T42" fmla="*/ 0 w 86"/>
                <a:gd name="T43" fmla="*/ 38 h 71"/>
                <a:gd name="T44" fmla="*/ 3 w 86"/>
                <a:gd name="T45" fmla="*/ 48 h 71"/>
                <a:gd name="T46" fmla="*/ 3 w 86"/>
                <a:gd name="T47" fmla="*/ 49 h 71"/>
                <a:gd name="T48" fmla="*/ 3 w 86"/>
                <a:gd name="T49" fmla="*/ 49 h 71"/>
                <a:gd name="T50" fmla="*/ 3 w 86"/>
                <a:gd name="T51" fmla="*/ 49 h 71"/>
                <a:gd name="T52" fmla="*/ 3 w 86"/>
                <a:gd name="T53" fmla="*/ 49 h 71"/>
                <a:gd name="T54" fmla="*/ 10 w 86"/>
                <a:gd name="T55" fmla="*/ 60 h 71"/>
                <a:gd name="T56" fmla="*/ 10 w 86"/>
                <a:gd name="T57" fmla="*/ 60 h 71"/>
                <a:gd name="T58" fmla="*/ 10 w 86"/>
                <a:gd name="T59" fmla="*/ 60 h 71"/>
                <a:gd name="T60" fmla="*/ 10 w 86"/>
                <a:gd name="T61" fmla="*/ 60 h 71"/>
                <a:gd name="T62" fmla="*/ 10 w 86"/>
                <a:gd name="T63" fmla="*/ 60 h 71"/>
                <a:gd name="T64" fmla="*/ 11 w 86"/>
                <a:gd name="T65" fmla="*/ 60 h 71"/>
                <a:gd name="T66" fmla="*/ 11 w 86"/>
                <a:gd name="T67" fmla="*/ 60 h 71"/>
                <a:gd name="T68" fmla="*/ 11 w 86"/>
                <a:gd name="T69" fmla="*/ 61 h 71"/>
                <a:gd name="T70" fmla="*/ 11 w 86"/>
                <a:gd name="T71" fmla="*/ 61 h 71"/>
                <a:gd name="T72" fmla="*/ 11 w 86"/>
                <a:gd name="T73" fmla="*/ 61 h 71"/>
                <a:gd name="T74" fmla="*/ 11 w 86"/>
                <a:gd name="T75" fmla="*/ 61 h 71"/>
                <a:gd name="T76" fmla="*/ 11 w 86"/>
                <a:gd name="T77" fmla="*/ 61 h 71"/>
                <a:gd name="T78" fmla="*/ 11 w 86"/>
                <a:gd name="T79" fmla="*/ 61 h 71"/>
                <a:gd name="T80" fmla="*/ 11 w 86"/>
                <a:gd name="T81" fmla="*/ 61 h 71"/>
                <a:gd name="T82" fmla="*/ 11 w 86"/>
                <a:gd name="T83" fmla="*/ 61 h 71"/>
                <a:gd name="T84" fmla="*/ 22 w 86"/>
                <a:gd name="T85" fmla="*/ 68 h 71"/>
                <a:gd name="T86" fmla="*/ 22 w 86"/>
                <a:gd name="T87" fmla="*/ 68 h 71"/>
                <a:gd name="T88" fmla="*/ 22 w 86"/>
                <a:gd name="T89" fmla="*/ 68 h 71"/>
                <a:gd name="T90" fmla="*/ 36 w 86"/>
                <a:gd name="T91" fmla="*/ 71 h 71"/>
                <a:gd name="T92" fmla="*/ 61 w 86"/>
                <a:gd name="T93" fmla="*/ 61 h 71"/>
                <a:gd name="T94" fmla="*/ 86 w 86"/>
                <a:gd name="T95" fmla="*/ 36 h 71"/>
                <a:gd name="T96" fmla="*/ 61 w 86"/>
                <a:gd name="T97" fmla="*/ 11 h 71"/>
                <a:gd name="T98" fmla="*/ 36 w 8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71">
                  <a:moveTo>
                    <a:pt x="36" y="0"/>
                  </a:moveTo>
                  <a:cubicBezTo>
                    <a:pt x="36" y="0"/>
                    <a:pt x="36" y="0"/>
                    <a:pt x="36" y="0"/>
                  </a:cubicBezTo>
                  <a:cubicBezTo>
                    <a:pt x="34" y="0"/>
                    <a:pt x="33" y="0"/>
                    <a:pt x="32" y="0"/>
                  </a:cubicBezTo>
                  <a:cubicBezTo>
                    <a:pt x="29" y="1"/>
                    <a:pt x="27" y="1"/>
                    <a:pt x="24" y="2"/>
                  </a:cubicBezTo>
                  <a:cubicBezTo>
                    <a:pt x="24" y="2"/>
                    <a:pt x="24" y="2"/>
                    <a:pt x="24" y="2"/>
                  </a:cubicBezTo>
                  <a:cubicBezTo>
                    <a:pt x="24" y="2"/>
                    <a:pt x="24" y="2"/>
                    <a:pt x="24" y="2"/>
                  </a:cubicBezTo>
                  <a:cubicBezTo>
                    <a:pt x="15" y="5"/>
                    <a:pt x="7" y="13"/>
                    <a:pt x="3" y="22"/>
                  </a:cubicBezTo>
                  <a:cubicBezTo>
                    <a:pt x="3" y="22"/>
                    <a:pt x="3" y="22"/>
                    <a:pt x="3" y="22"/>
                  </a:cubicBezTo>
                  <a:cubicBezTo>
                    <a:pt x="3" y="23"/>
                    <a:pt x="3" y="23"/>
                    <a:pt x="3" y="23"/>
                  </a:cubicBezTo>
                  <a:cubicBezTo>
                    <a:pt x="3" y="23"/>
                    <a:pt x="3" y="23"/>
                    <a:pt x="3" y="23"/>
                  </a:cubicBezTo>
                  <a:cubicBezTo>
                    <a:pt x="3" y="23"/>
                    <a:pt x="3" y="23"/>
                    <a:pt x="3" y="23"/>
                  </a:cubicBezTo>
                  <a:cubicBezTo>
                    <a:pt x="1" y="26"/>
                    <a:pt x="1" y="30"/>
                    <a:pt x="0" y="33"/>
                  </a:cubicBezTo>
                  <a:cubicBezTo>
                    <a:pt x="0" y="33"/>
                    <a:pt x="0" y="33"/>
                    <a:pt x="0" y="33"/>
                  </a:cubicBezTo>
                  <a:cubicBezTo>
                    <a:pt x="0" y="33"/>
                    <a:pt x="0" y="33"/>
                    <a:pt x="0" y="33"/>
                  </a:cubicBezTo>
                  <a:cubicBezTo>
                    <a:pt x="0" y="33"/>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1" y="42"/>
                    <a:pt x="1" y="45"/>
                    <a:pt x="3" y="48"/>
                  </a:cubicBezTo>
                  <a:cubicBezTo>
                    <a:pt x="3" y="48"/>
                    <a:pt x="3" y="49"/>
                    <a:pt x="3" y="49"/>
                  </a:cubicBezTo>
                  <a:cubicBezTo>
                    <a:pt x="3" y="49"/>
                    <a:pt x="3" y="49"/>
                    <a:pt x="3" y="49"/>
                  </a:cubicBezTo>
                  <a:cubicBezTo>
                    <a:pt x="3" y="49"/>
                    <a:pt x="3" y="49"/>
                    <a:pt x="3" y="49"/>
                  </a:cubicBezTo>
                  <a:cubicBezTo>
                    <a:pt x="3" y="49"/>
                    <a:pt x="3" y="49"/>
                    <a:pt x="3" y="49"/>
                  </a:cubicBezTo>
                  <a:cubicBezTo>
                    <a:pt x="5" y="53"/>
                    <a:pt x="7" y="57"/>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1" y="60"/>
                  </a:cubicBezTo>
                  <a:cubicBezTo>
                    <a:pt x="11" y="60"/>
                    <a:pt x="11" y="60"/>
                    <a:pt x="11" y="60"/>
                  </a:cubicBezTo>
                  <a:cubicBezTo>
                    <a:pt x="11" y="60"/>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4" y="64"/>
                    <a:pt x="18" y="66"/>
                    <a:pt x="22" y="68"/>
                  </a:cubicBezTo>
                  <a:cubicBezTo>
                    <a:pt x="22" y="68"/>
                    <a:pt x="22" y="68"/>
                    <a:pt x="22" y="68"/>
                  </a:cubicBezTo>
                  <a:cubicBezTo>
                    <a:pt x="22" y="68"/>
                    <a:pt x="22" y="68"/>
                    <a:pt x="22" y="68"/>
                  </a:cubicBezTo>
                  <a:cubicBezTo>
                    <a:pt x="26" y="70"/>
                    <a:pt x="31" y="71"/>
                    <a:pt x="36" y="71"/>
                  </a:cubicBezTo>
                  <a:cubicBezTo>
                    <a:pt x="45" y="71"/>
                    <a:pt x="54" y="67"/>
                    <a:pt x="61" y="61"/>
                  </a:cubicBezTo>
                  <a:cubicBezTo>
                    <a:pt x="86" y="36"/>
                    <a:pt x="86" y="36"/>
                    <a:pt x="86" y="36"/>
                  </a:cubicBezTo>
                  <a:cubicBezTo>
                    <a:pt x="61" y="11"/>
                    <a:pt x="61" y="11"/>
                    <a:pt x="61" y="11"/>
                  </a:cubicBezTo>
                  <a:cubicBezTo>
                    <a:pt x="54" y="4"/>
                    <a:pt x="45" y="0"/>
                    <a:pt x="36"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0" name="Group 139"/>
          <p:cNvGrpSpPr>
            <a:grpSpLocks noChangeAspect="1"/>
          </p:cNvGrpSpPr>
          <p:nvPr/>
        </p:nvGrpSpPr>
        <p:grpSpPr>
          <a:xfrm>
            <a:off x="5281613" y="1622764"/>
            <a:ext cx="3301497" cy="493712"/>
            <a:chOff x="5280025" y="1987550"/>
            <a:chExt cx="3301497" cy="493712"/>
          </a:xfrm>
        </p:grpSpPr>
        <p:sp>
          <p:nvSpPr>
            <p:cNvPr id="40" name="Freeform 35"/>
            <p:cNvSpPr>
              <a:spLocks noEditPoints="1"/>
            </p:cNvSpPr>
            <p:nvPr/>
          </p:nvSpPr>
          <p:spPr bwMode="auto">
            <a:xfrm>
              <a:off x="5280025" y="2173287"/>
              <a:ext cx="3294063" cy="122237"/>
            </a:xfrm>
            <a:custGeom>
              <a:avLst/>
              <a:gdLst>
                <a:gd name="T0" fmla="*/ 1875 w 1884"/>
                <a:gd name="T1" fmla="*/ 58 h 70"/>
                <a:gd name="T2" fmla="*/ 1873 w 1884"/>
                <a:gd name="T3" fmla="*/ 60 h 70"/>
                <a:gd name="T4" fmla="*/ 1873 w 1884"/>
                <a:gd name="T5" fmla="*/ 60 h 70"/>
                <a:gd name="T6" fmla="*/ 1873 w 1884"/>
                <a:gd name="T7" fmla="*/ 60 h 70"/>
                <a:gd name="T8" fmla="*/ 1875 w 1884"/>
                <a:gd name="T9" fmla="*/ 58 h 70"/>
                <a:gd name="T10" fmla="*/ 1875 w 1884"/>
                <a:gd name="T11" fmla="*/ 58 h 70"/>
                <a:gd name="T12" fmla="*/ 1875 w 1884"/>
                <a:gd name="T13" fmla="*/ 58 h 70"/>
                <a:gd name="T14" fmla="*/ 1875 w 1884"/>
                <a:gd name="T15" fmla="*/ 58 h 70"/>
                <a:gd name="T16" fmla="*/ 1875 w 1884"/>
                <a:gd name="T17" fmla="*/ 58 h 70"/>
                <a:gd name="T18" fmla="*/ 1875 w 1884"/>
                <a:gd name="T19" fmla="*/ 58 h 70"/>
                <a:gd name="T20" fmla="*/ 1875 w 1884"/>
                <a:gd name="T21" fmla="*/ 58 h 70"/>
                <a:gd name="T22" fmla="*/ 1880 w 1884"/>
                <a:gd name="T23" fmla="*/ 51 h 70"/>
                <a:gd name="T24" fmla="*/ 1880 w 1884"/>
                <a:gd name="T25" fmla="*/ 51 h 70"/>
                <a:gd name="T26" fmla="*/ 1880 w 1884"/>
                <a:gd name="T27" fmla="*/ 51 h 70"/>
                <a:gd name="T28" fmla="*/ 1880 w 1884"/>
                <a:gd name="T29" fmla="*/ 50 h 70"/>
                <a:gd name="T30" fmla="*/ 1880 w 1884"/>
                <a:gd name="T31" fmla="*/ 50 h 70"/>
                <a:gd name="T32" fmla="*/ 1880 w 1884"/>
                <a:gd name="T33" fmla="*/ 50 h 70"/>
                <a:gd name="T34" fmla="*/ 1881 w 1884"/>
                <a:gd name="T35" fmla="*/ 21 h 70"/>
                <a:gd name="T36" fmla="*/ 1884 w 1884"/>
                <a:gd name="T37" fmla="*/ 35 h 70"/>
                <a:gd name="T38" fmla="*/ 1880 w 1884"/>
                <a:gd name="T39" fmla="*/ 50 h 70"/>
                <a:gd name="T40" fmla="*/ 1884 w 1884"/>
                <a:gd name="T41" fmla="*/ 35 h 70"/>
                <a:gd name="T42" fmla="*/ 1881 w 1884"/>
                <a:gd name="T43" fmla="*/ 21 h 70"/>
                <a:gd name="T44" fmla="*/ 1881 w 1884"/>
                <a:gd name="T45" fmla="*/ 21 h 70"/>
                <a:gd name="T46" fmla="*/ 1881 w 1884"/>
                <a:gd name="T47" fmla="*/ 21 h 70"/>
                <a:gd name="T48" fmla="*/ 1881 w 1884"/>
                <a:gd name="T49" fmla="*/ 21 h 70"/>
                <a:gd name="T50" fmla="*/ 1874 w 1884"/>
                <a:gd name="T51" fmla="*/ 11 h 70"/>
                <a:gd name="T52" fmla="*/ 1874 w 1884"/>
                <a:gd name="T53" fmla="*/ 11 h 70"/>
                <a:gd name="T54" fmla="*/ 1874 w 1884"/>
                <a:gd name="T55" fmla="*/ 11 h 70"/>
                <a:gd name="T56" fmla="*/ 1874 w 1884"/>
                <a:gd name="T57" fmla="*/ 10 h 70"/>
                <a:gd name="T58" fmla="*/ 1874 w 1884"/>
                <a:gd name="T59" fmla="*/ 10 h 70"/>
                <a:gd name="T60" fmla="*/ 1874 w 1884"/>
                <a:gd name="T61" fmla="*/ 10 h 70"/>
                <a:gd name="T62" fmla="*/ 1874 w 1884"/>
                <a:gd name="T63" fmla="*/ 10 h 70"/>
                <a:gd name="T64" fmla="*/ 1874 w 1884"/>
                <a:gd name="T65" fmla="*/ 10 h 70"/>
                <a:gd name="T66" fmla="*/ 1874 w 1884"/>
                <a:gd name="T67" fmla="*/ 10 h 70"/>
                <a:gd name="T68" fmla="*/ 1873 w 1884"/>
                <a:gd name="T69" fmla="*/ 10 h 70"/>
                <a:gd name="T70" fmla="*/ 1874 w 1884"/>
                <a:gd name="T71" fmla="*/ 10 h 70"/>
                <a:gd name="T72" fmla="*/ 1873 w 1884"/>
                <a:gd name="T73" fmla="*/ 10 h 70"/>
                <a:gd name="T74" fmla="*/ 1763 w 1884"/>
                <a:gd name="T75" fmla="*/ 0 h 70"/>
                <a:gd name="T76" fmla="*/ 35 w 1884"/>
                <a:gd name="T77" fmla="*/ 0 h 70"/>
                <a:gd name="T78" fmla="*/ 0 w 1884"/>
                <a:gd name="T79" fmla="*/ 35 h 70"/>
                <a:gd name="T80" fmla="*/ 35 w 1884"/>
                <a:gd name="T81" fmla="*/ 70 h 70"/>
                <a:gd name="T82" fmla="*/ 1763 w 1884"/>
                <a:gd name="T83" fmla="*/ 70 h 70"/>
                <a:gd name="T84" fmla="*/ 1798 w 1884"/>
                <a:gd name="T85" fmla="*/ 35 h 70"/>
                <a:gd name="T86" fmla="*/ 1763 w 1884"/>
                <a:gd name="T8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4" h="70">
                  <a:moveTo>
                    <a:pt x="1875" y="58"/>
                  </a:moveTo>
                  <a:cubicBezTo>
                    <a:pt x="1875" y="59"/>
                    <a:pt x="1874" y="59"/>
                    <a:pt x="1873" y="60"/>
                  </a:cubicBezTo>
                  <a:cubicBezTo>
                    <a:pt x="1873" y="60"/>
                    <a:pt x="1873" y="60"/>
                    <a:pt x="1873" y="60"/>
                  </a:cubicBezTo>
                  <a:cubicBezTo>
                    <a:pt x="1873" y="60"/>
                    <a:pt x="1873" y="60"/>
                    <a:pt x="1873" y="60"/>
                  </a:cubicBezTo>
                  <a:cubicBezTo>
                    <a:pt x="1874" y="59"/>
                    <a:pt x="1875" y="59"/>
                    <a:pt x="1875" y="58"/>
                  </a:cubicBezTo>
                  <a:moveTo>
                    <a:pt x="1875" y="58"/>
                  </a:moveTo>
                  <a:cubicBezTo>
                    <a:pt x="1875" y="58"/>
                    <a:pt x="1875" y="58"/>
                    <a:pt x="1875" y="58"/>
                  </a:cubicBezTo>
                  <a:cubicBezTo>
                    <a:pt x="1875" y="58"/>
                    <a:pt x="1875" y="58"/>
                    <a:pt x="1875" y="58"/>
                  </a:cubicBezTo>
                  <a:moveTo>
                    <a:pt x="1875" y="58"/>
                  </a:moveTo>
                  <a:cubicBezTo>
                    <a:pt x="1875" y="58"/>
                    <a:pt x="1875" y="58"/>
                    <a:pt x="1875" y="58"/>
                  </a:cubicBezTo>
                  <a:cubicBezTo>
                    <a:pt x="1875" y="58"/>
                    <a:pt x="1875" y="58"/>
                    <a:pt x="1875" y="58"/>
                  </a:cubicBezTo>
                  <a:moveTo>
                    <a:pt x="1880" y="51"/>
                  </a:moveTo>
                  <a:cubicBezTo>
                    <a:pt x="1880" y="51"/>
                    <a:pt x="1880" y="51"/>
                    <a:pt x="1880" y="51"/>
                  </a:cubicBezTo>
                  <a:cubicBezTo>
                    <a:pt x="1880" y="51"/>
                    <a:pt x="1880" y="51"/>
                    <a:pt x="1880" y="51"/>
                  </a:cubicBezTo>
                  <a:moveTo>
                    <a:pt x="1880" y="50"/>
                  </a:moveTo>
                  <a:cubicBezTo>
                    <a:pt x="1880" y="50"/>
                    <a:pt x="1880" y="50"/>
                    <a:pt x="1880" y="50"/>
                  </a:cubicBezTo>
                  <a:cubicBezTo>
                    <a:pt x="1880" y="50"/>
                    <a:pt x="1880" y="50"/>
                    <a:pt x="1880" y="50"/>
                  </a:cubicBezTo>
                  <a:moveTo>
                    <a:pt x="1881" y="21"/>
                  </a:moveTo>
                  <a:cubicBezTo>
                    <a:pt x="1883" y="25"/>
                    <a:pt x="1884" y="30"/>
                    <a:pt x="1884" y="35"/>
                  </a:cubicBezTo>
                  <a:cubicBezTo>
                    <a:pt x="1884" y="40"/>
                    <a:pt x="1883" y="45"/>
                    <a:pt x="1880" y="50"/>
                  </a:cubicBezTo>
                  <a:cubicBezTo>
                    <a:pt x="1882" y="46"/>
                    <a:pt x="1884" y="40"/>
                    <a:pt x="1884" y="35"/>
                  </a:cubicBezTo>
                  <a:cubicBezTo>
                    <a:pt x="1884" y="30"/>
                    <a:pt x="1883" y="25"/>
                    <a:pt x="1881" y="21"/>
                  </a:cubicBezTo>
                  <a:moveTo>
                    <a:pt x="1881" y="21"/>
                  </a:moveTo>
                  <a:cubicBezTo>
                    <a:pt x="1881" y="21"/>
                    <a:pt x="1881" y="21"/>
                    <a:pt x="1881" y="21"/>
                  </a:cubicBezTo>
                  <a:cubicBezTo>
                    <a:pt x="1881" y="21"/>
                    <a:pt x="1881" y="21"/>
                    <a:pt x="1881" y="21"/>
                  </a:cubicBezTo>
                  <a:moveTo>
                    <a:pt x="1874" y="11"/>
                  </a:moveTo>
                  <a:cubicBezTo>
                    <a:pt x="1874" y="11"/>
                    <a:pt x="1874" y="11"/>
                    <a:pt x="1874" y="11"/>
                  </a:cubicBezTo>
                  <a:cubicBezTo>
                    <a:pt x="1874" y="11"/>
                    <a:pt x="1874" y="11"/>
                    <a:pt x="1874" y="11"/>
                  </a:cubicBezTo>
                  <a:moveTo>
                    <a:pt x="1874" y="10"/>
                  </a:moveTo>
                  <a:cubicBezTo>
                    <a:pt x="1874" y="10"/>
                    <a:pt x="1874" y="10"/>
                    <a:pt x="1874" y="10"/>
                  </a:cubicBezTo>
                  <a:cubicBezTo>
                    <a:pt x="1874" y="10"/>
                    <a:pt x="1874" y="10"/>
                    <a:pt x="1874" y="10"/>
                  </a:cubicBezTo>
                  <a:moveTo>
                    <a:pt x="1874" y="10"/>
                  </a:moveTo>
                  <a:cubicBezTo>
                    <a:pt x="1874" y="10"/>
                    <a:pt x="1874" y="10"/>
                    <a:pt x="1874" y="10"/>
                  </a:cubicBezTo>
                  <a:cubicBezTo>
                    <a:pt x="1874" y="10"/>
                    <a:pt x="1874" y="10"/>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5"/>
                    <a:pt x="0" y="35"/>
                  </a:cubicBezTo>
                  <a:cubicBezTo>
                    <a:pt x="0" y="55"/>
                    <a:pt x="15" y="70"/>
                    <a:pt x="35" y="70"/>
                  </a:cubicBezTo>
                  <a:cubicBezTo>
                    <a:pt x="1763" y="70"/>
                    <a:pt x="1763" y="70"/>
                    <a:pt x="1763" y="70"/>
                  </a:cubicBezTo>
                  <a:cubicBezTo>
                    <a:pt x="1798" y="35"/>
                    <a:pt x="1798" y="35"/>
                    <a:pt x="1798" y="35"/>
                  </a:cubicBezTo>
                  <a:cubicBezTo>
                    <a:pt x="1763" y="0"/>
                    <a:pt x="1763" y="0"/>
                    <a:pt x="176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p:cNvSpPr>
            <p:nvPr/>
          </p:nvSpPr>
          <p:spPr bwMode="auto">
            <a:xfrm>
              <a:off x="8259763" y="1987550"/>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7 w 169"/>
                <a:gd name="T23" fmla="*/ 108 h 116"/>
                <a:gd name="T24" fmla="*/ 157 w 169"/>
                <a:gd name="T25" fmla="*/ 108 h 116"/>
                <a:gd name="T26" fmla="*/ 157 w 169"/>
                <a:gd name="T27" fmla="*/ 108 h 116"/>
                <a:gd name="T28" fmla="*/ 158 w 169"/>
                <a:gd name="T29" fmla="*/ 108 h 116"/>
                <a:gd name="T30" fmla="*/ 158 w 169"/>
                <a:gd name="T31" fmla="*/ 108 h 116"/>
                <a:gd name="T32" fmla="*/ 169 w 169"/>
                <a:gd name="T33" fmla="*/ 115 h 116"/>
                <a:gd name="T34" fmla="*/ 169 w 169"/>
                <a:gd name="T35" fmla="*/ 115 h 116"/>
                <a:gd name="T36" fmla="*/ 169 w 169"/>
                <a:gd name="T37" fmla="*/ 116 h 116"/>
                <a:gd name="T38" fmla="*/ 169 w 169"/>
                <a:gd name="T39" fmla="*/ 116 h 116"/>
                <a:gd name="T40" fmla="*/ 169 w 169"/>
                <a:gd name="T41" fmla="*/ 116 h 116"/>
                <a:gd name="T42" fmla="*/ 169 w 169"/>
                <a:gd name="T43" fmla="*/ 116 h 116"/>
                <a:gd name="T44" fmla="*/ 169 w 169"/>
                <a:gd name="T45" fmla="*/ 116 h 116"/>
                <a:gd name="T46" fmla="*/ 169 w 169"/>
                <a:gd name="T47" fmla="*/ 116 h 116"/>
                <a:gd name="T48" fmla="*/ 169 w 169"/>
                <a:gd name="T49" fmla="*/ 116 h 116"/>
                <a:gd name="T50" fmla="*/ 63 w 169"/>
                <a:gd name="T51" fmla="*/ 10 h 116"/>
                <a:gd name="T52" fmla="*/ 38 w 169"/>
                <a:gd name="T5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8"/>
                    <a:pt x="158" y="108"/>
                  </a:cubicBezTo>
                  <a:cubicBezTo>
                    <a:pt x="158" y="108"/>
                    <a:pt x="158" y="108"/>
                    <a:pt x="158" y="108"/>
                  </a:cubicBezTo>
                  <a:cubicBezTo>
                    <a:pt x="162" y="110"/>
                    <a:pt x="165" y="112"/>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p:nvSpPr>
          <p:spPr bwMode="auto">
            <a:xfrm>
              <a:off x="8362950" y="2173287"/>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9 h 35"/>
                <a:gd name="T20" fmla="*/ 110 w 110"/>
                <a:gd name="T21" fmla="*/ 9 h 35"/>
                <a:gd name="T22" fmla="*/ 110 w 110"/>
                <a:gd name="T23" fmla="*/ 9 h 35"/>
                <a:gd name="T24" fmla="*/ 99 w 110"/>
                <a:gd name="T25" fmla="*/ 2 h 35"/>
                <a:gd name="T26" fmla="*/ 99 w 110"/>
                <a:gd name="T27" fmla="*/ 2 h 35"/>
                <a:gd name="T28" fmla="*/ 99 w 110"/>
                <a:gd name="T29" fmla="*/ 2 h 35"/>
                <a:gd name="T30" fmla="*/ 98 w 110"/>
                <a:gd name="T31" fmla="*/ 2 h 35"/>
                <a:gd name="T32" fmla="*/ 98 w 110"/>
                <a:gd name="T33" fmla="*/ 2 h 35"/>
                <a:gd name="T34" fmla="*/ 98 w 110"/>
                <a:gd name="T35" fmla="*/ 2 h 35"/>
                <a:gd name="T36" fmla="*/ 88 w 110"/>
                <a:gd name="T37" fmla="*/ 0 h 35"/>
                <a:gd name="T38" fmla="*/ 98 w 110"/>
                <a:gd name="T39" fmla="*/ 2 h 35"/>
                <a:gd name="T40" fmla="*/ 88 w 110"/>
                <a:gd name="T41" fmla="*/ 0 h 35"/>
                <a:gd name="T42" fmla="*/ 88 w 110"/>
                <a:gd name="T43" fmla="*/ 0 h 35"/>
                <a:gd name="T44" fmla="*/ 88 w 110"/>
                <a:gd name="T45" fmla="*/ 0 h 35"/>
                <a:gd name="T46" fmla="*/ 88 w 110"/>
                <a:gd name="T47" fmla="*/ 0 h 35"/>
                <a:gd name="T48" fmla="*/ 87 w 110"/>
                <a:gd name="T49" fmla="*/ 0 h 35"/>
                <a:gd name="T50" fmla="*/ 87 w 110"/>
                <a:gd name="T51" fmla="*/ 0 h 35"/>
                <a:gd name="T52" fmla="*/ 87 w 110"/>
                <a:gd name="T53" fmla="*/ 0 h 35"/>
                <a:gd name="T54" fmla="*/ 85 w 110"/>
                <a:gd name="T55" fmla="*/ 0 h 35"/>
                <a:gd name="T56" fmla="*/ 0 w 110"/>
                <a:gd name="T57" fmla="*/ 0 h 35"/>
                <a:gd name="T58" fmla="*/ 35 w 110"/>
                <a:gd name="T59" fmla="*/ 35 h 35"/>
                <a:gd name="T60" fmla="*/ 60 w 110"/>
                <a:gd name="T61" fmla="*/ 10 h 35"/>
                <a:gd name="T62" fmla="*/ 85 w 110"/>
                <a:gd name="T6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8" y="2"/>
                  </a:moveTo>
                  <a:cubicBezTo>
                    <a:pt x="98" y="2"/>
                    <a:pt x="98" y="2"/>
                    <a:pt x="98" y="2"/>
                  </a:cubicBezTo>
                  <a:cubicBezTo>
                    <a:pt x="98" y="2"/>
                    <a:pt x="98" y="2"/>
                    <a:pt x="98" y="2"/>
                  </a:cubicBezTo>
                  <a:moveTo>
                    <a:pt x="88" y="0"/>
                  </a:moveTo>
                  <a:cubicBezTo>
                    <a:pt x="91" y="0"/>
                    <a:pt x="95" y="1"/>
                    <a:pt x="98" y="2"/>
                  </a:cubicBezTo>
                  <a:cubicBezTo>
                    <a:pt x="95" y="1"/>
                    <a:pt x="91"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p:cNvSpPr>
            <p:nvPr/>
          </p:nvSpPr>
          <p:spPr bwMode="auto">
            <a:xfrm>
              <a:off x="8259763" y="2278062"/>
              <a:ext cx="295275" cy="203200"/>
            </a:xfrm>
            <a:custGeom>
              <a:avLst/>
              <a:gdLst>
                <a:gd name="T0" fmla="*/ 169 w 169"/>
                <a:gd name="T1" fmla="*/ 0 h 116"/>
                <a:gd name="T2" fmla="*/ 168 w 169"/>
                <a:gd name="T3" fmla="*/ 2 h 116"/>
                <a:gd name="T4" fmla="*/ 168 w 169"/>
                <a:gd name="T5" fmla="*/ 2 h 116"/>
                <a:gd name="T6" fmla="*/ 167 w 169"/>
                <a:gd name="T7" fmla="*/ 2 h 116"/>
                <a:gd name="T8" fmla="*/ 158 w 169"/>
                <a:gd name="T9" fmla="*/ 8 h 116"/>
                <a:gd name="T10" fmla="*/ 158 w 169"/>
                <a:gd name="T11" fmla="*/ 8 h 116"/>
                <a:gd name="T12" fmla="*/ 158 w 169"/>
                <a:gd name="T13" fmla="*/ 8 h 116"/>
                <a:gd name="T14" fmla="*/ 147 w 169"/>
                <a:gd name="T15" fmla="*/ 10 h 116"/>
                <a:gd name="T16" fmla="*/ 147 w 169"/>
                <a:gd name="T17" fmla="*/ 10 h 116"/>
                <a:gd name="T18" fmla="*/ 147 w 169"/>
                <a:gd name="T19" fmla="*/ 10 h 116"/>
                <a:gd name="T20" fmla="*/ 146 w 169"/>
                <a:gd name="T21" fmla="*/ 10 h 116"/>
                <a:gd name="T22" fmla="*/ 146 w 169"/>
                <a:gd name="T23" fmla="*/ 10 h 116"/>
                <a:gd name="T24" fmla="*/ 144 w 169"/>
                <a:gd name="T25" fmla="*/ 10 h 116"/>
                <a:gd name="T26" fmla="*/ 144 w 169"/>
                <a:gd name="T27" fmla="*/ 10 h 116"/>
                <a:gd name="T28" fmla="*/ 59 w 169"/>
                <a:gd name="T29" fmla="*/ 10 h 116"/>
                <a:gd name="T30" fmla="*/ 13 w 169"/>
                <a:gd name="T31" fmla="*/ 56 h 116"/>
                <a:gd name="T32" fmla="*/ 13 w 169"/>
                <a:gd name="T33" fmla="*/ 106 h 116"/>
                <a:gd name="T34" fmla="*/ 38 w 169"/>
                <a:gd name="T35" fmla="*/ 116 h 116"/>
                <a:gd name="T36" fmla="*/ 63 w 169"/>
                <a:gd name="T37" fmla="*/ 106 h 116"/>
                <a:gd name="T38" fmla="*/ 169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169" y="0"/>
                  </a:moveTo>
                  <a:cubicBezTo>
                    <a:pt x="169" y="1"/>
                    <a:pt x="168" y="1"/>
                    <a:pt x="168" y="2"/>
                  </a:cubicBezTo>
                  <a:cubicBezTo>
                    <a:pt x="168" y="2"/>
                    <a:pt x="168" y="2"/>
                    <a:pt x="168" y="2"/>
                  </a:cubicBezTo>
                  <a:cubicBezTo>
                    <a:pt x="167" y="2"/>
                    <a:pt x="167" y="2"/>
                    <a:pt x="167" y="2"/>
                  </a:cubicBezTo>
                  <a:cubicBezTo>
                    <a:pt x="165" y="4"/>
                    <a:pt x="161" y="6"/>
                    <a:pt x="158" y="8"/>
                  </a:cubicBezTo>
                  <a:cubicBezTo>
                    <a:pt x="158" y="8"/>
                    <a:pt x="158" y="8"/>
                    <a:pt x="158" y="8"/>
                  </a:cubicBezTo>
                  <a:cubicBezTo>
                    <a:pt x="158" y="8"/>
                    <a:pt x="158" y="8"/>
                    <a:pt x="158" y="8"/>
                  </a:cubicBezTo>
                  <a:cubicBezTo>
                    <a:pt x="154" y="9"/>
                    <a:pt x="151"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noEditPoints="1"/>
            </p:cNvSpPr>
            <p:nvPr/>
          </p:nvSpPr>
          <p:spPr bwMode="auto">
            <a:xfrm>
              <a:off x="8362950" y="2233612"/>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9 w 110"/>
                <a:gd name="T13" fmla="*/ 33 h 35"/>
                <a:gd name="T14" fmla="*/ 88 w 110"/>
                <a:gd name="T15" fmla="*/ 35 h 35"/>
                <a:gd name="T16" fmla="*/ 99 w 110"/>
                <a:gd name="T17" fmla="*/ 33 h 35"/>
                <a:gd name="T18" fmla="*/ 99 w 110"/>
                <a:gd name="T19" fmla="*/ 33 h 35"/>
                <a:gd name="T20" fmla="*/ 99 w 110"/>
                <a:gd name="T21" fmla="*/ 33 h 35"/>
                <a:gd name="T22" fmla="*/ 99 w 110"/>
                <a:gd name="T23" fmla="*/ 33 h 35"/>
                <a:gd name="T24" fmla="*/ 109 w 110"/>
                <a:gd name="T25" fmla="*/ 27 h 35"/>
                <a:gd name="T26" fmla="*/ 108 w 110"/>
                <a:gd name="T27" fmla="*/ 27 h 35"/>
                <a:gd name="T28" fmla="*/ 109 w 110"/>
                <a:gd name="T29" fmla="*/ 27 h 35"/>
                <a:gd name="T30" fmla="*/ 110 w 110"/>
                <a:gd name="T31" fmla="*/ 25 h 35"/>
                <a:gd name="T32" fmla="*/ 109 w 110"/>
                <a:gd name="T33" fmla="*/ 27 h 35"/>
                <a:gd name="T34" fmla="*/ 110 w 110"/>
                <a:gd name="T35" fmla="*/ 25 h 35"/>
                <a:gd name="T36" fmla="*/ 110 w 110"/>
                <a:gd name="T37" fmla="*/ 25 h 35"/>
                <a:gd name="T38" fmla="*/ 35 w 110"/>
                <a:gd name="T39" fmla="*/ 0 h 35"/>
                <a:gd name="T40" fmla="*/ 0 w 110"/>
                <a:gd name="T41" fmla="*/ 35 h 35"/>
                <a:gd name="T42" fmla="*/ 85 w 110"/>
                <a:gd name="T43" fmla="*/ 35 h 35"/>
                <a:gd name="T44" fmla="*/ 60 w 110"/>
                <a:gd name="T45" fmla="*/ 25 h 35"/>
                <a:gd name="T46" fmla="*/ 3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9" y="33"/>
                  </a:moveTo>
                  <a:cubicBezTo>
                    <a:pt x="95" y="34"/>
                    <a:pt x="92" y="35"/>
                    <a:pt x="88" y="35"/>
                  </a:cubicBezTo>
                  <a:cubicBezTo>
                    <a:pt x="92" y="35"/>
                    <a:pt x="95" y="34"/>
                    <a:pt x="99" y="33"/>
                  </a:cubicBezTo>
                  <a:moveTo>
                    <a:pt x="99" y="33"/>
                  </a:moveTo>
                  <a:cubicBezTo>
                    <a:pt x="99" y="33"/>
                    <a:pt x="99" y="33"/>
                    <a:pt x="99" y="33"/>
                  </a:cubicBezTo>
                  <a:cubicBezTo>
                    <a:pt x="99" y="33"/>
                    <a:pt x="99" y="33"/>
                    <a:pt x="99" y="33"/>
                  </a:cubicBezTo>
                  <a:moveTo>
                    <a:pt x="109" y="27"/>
                  </a:moveTo>
                  <a:cubicBezTo>
                    <a:pt x="108" y="27"/>
                    <a:pt x="108" y="27"/>
                    <a:pt x="108" y="27"/>
                  </a:cubicBezTo>
                  <a:cubicBezTo>
                    <a:pt x="108" y="27"/>
                    <a:pt x="108" y="27"/>
                    <a:pt x="109" y="27"/>
                  </a:cubicBezTo>
                  <a:moveTo>
                    <a:pt x="110" y="25"/>
                  </a:moveTo>
                  <a:cubicBezTo>
                    <a:pt x="110" y="26"/>
                    <a:pt x="109" y="26"/>
                    <a:pt x="109" y="27"/>
                  </a:cubicBezTo>
                  <a:cubicBezTo>
                    <a:pt x="109" y="26"/>
                    <a:pt x="110" y="26"/>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noEditPoints="1"/>
            </p:cNvSpPr>
            <p:nvPr/>
          </p:nvSpPr>
          <p:spPr bwMode="auto">
            <a:xfrm>
              <a:off x="8510588" y="2173287"/>
              <a:ext cx="58738" cy="122237"/>
            </a:xfrm>
            <a:custGeom>
              <a:avLst/>
              <a:gdLst>
                <a:gd name="T0" fmla="*/ 0 w 33"/>
                <a:gd name="T1" fmla="*/ 70 h 70"/>
                <a:gd name="T2" fmla="*/ 0 w 33"/>
                <a:gd name="T3" fmla="*/ 70 h 70"/>
                <a:gd name="T4" fmla="*/ 3 w 33"/>
                <a:gd name="T5" fmla="*/ 70 h 70"/>
                <a:gd name="T6" fmla="*/ 3 w 33"/>
                <a:gd name="T7" fmla="*/ 70 h 70"/>
                <a:gd name="T8" fmla="*/ 3 w 33"/>
                <a:gd name="T9" fmla="*/ 70 h 70"/>
                <a:gd name="T10" fmla="*/ 14 w 33"/>
                <a:gd name="T11" fmla="*/ 68 h 70"/>
                <a:gd name="T12" fmla="*/ 14 w 33"/>
                <a:gd name="T13" fmla="*/ 68 h 70"/>
                <a:gd name="T14" fmla="*/ 14 w 33"/>
                <a:gd name="T15" fmla="*/ 68 h 70"/>
                <a:gd name="T16" fmla="*/ 24 w 33"/>
                <a:gd name="T17" fmla="*/ 62 h 70"/>
                <a:gd name="T18" fmla="*/ 24 w 33"/>
                <a:gd name="T19" fmla="*/ 62 h 70"/>
                <a:gd name="T20" fmla="*/ 27 w 33"/>
                <a:gd name="T21" fmla="*/ 58 h 70"/>
                <a:gd name="T22" fmla="*/ 27 w 33"/>
                <a:gd name="T23" fmla="*/ 58 h 70"/>
                <a:gd name="T24" fmla="*/ 27 w 33"/>
                <a:gd name="T25" fmla="*/ 58 h 70"/>
                <a:gd name="T26" fmla="*/ 27 w 33"/>
                <a:gd name="T27" fmla="*/ 58 h 70"/>
                <a:gd name="T28" fmla="*/ 32 w 33"/>
                <a:gd name="T29" fmla="*/ 50 h 70"/>
                <a:gd name="T30" fmla="*/ 32 w 33"/>
                <a:gd name="T31" fmla="*/ 50 h 70"/>
                <a:gd name="T32" fmla="*/ 32 w 33"/>
                <a:gd name="T33" fmla="*/ 50 h 70"/>
                <a:gd name="T34" fmla="*/ 33 w 33"/>
                <a:gd name="T35" fmla="*/ 21 h 70"/>
                <a:gd name="T36" fmla="*/ 33 w 33"/>
                <a:gd name="T37" fmla="*/ 21 h 70"/>
                <a:gd name="T38" fmla="*/ 33 w 33"/>
                <a:gd name="T39" fmla="*/ 21 h 70"/>
                <a:gd name="T40" fmla="*/ 26 w 33"/>
                <a:gd name="T41" fmla="*/ 10 h 70"/>
                <a:gd name="T42" fmla="*/ 26 w 33"/>
                <a:gd name="T43" fmla="*/ 10 h 70"/>
                <a:gd name="T44" fmla="*/ 26 w 33"/>
                <a:gd name="T45" fmla="*/ 10 h 70"/>
                <a:gd name="T46" fmla="*/ 26 w 33"/>
                <a:gd name="T47" fmla="*/ 10 h 70"/>
                <a:gd name="T48" fmla="*/ 26 w 33"/>
                <a:gd name="T49" fmla="*/ 10 h 70"/>
                <a:gd name="T50" fmla="*/ 25 w 33"/>
                <a:gd name="T51" fmla="*/ 10 h 70"/>
                <a:gd name="T52" fmla="*/ 25 w 33"/>
                <a:gd name="T53" fmla="*/ 10 h 70"/>
                <a:gd name="T54" fmla="*/ 25 w 33"/>
                <a:gd name="T55" fmla="*/ 10 h 70"/>
                <a:gd name="T56" fmla="*/ 25 w 33"/>
                <a:gd name="T57" fmla="*/ 10 h 70"/>
                <a:gd name="T58" fmla="*/ 14 w 33"/>
                <a:gd name="T59" fmla="*/ 2 h 70"/>
                <a:gd name="T60" fmla="*/ 14 w 33"/>
                <a:gd name="T61" fmla="*/ 2 h 70"/>
                <a:gd name="T62" fmla="*/ 14 w 33"/>
                <a:gd name="T63" fmla="*/ 2 h 70"/>
                <a:gd name="T64" fmla="*/ 13 w 33"/>
                <a:gd name="T65" fmla="*/ 2 h 70"/>
                <a:gd name="T66" fmla="*/ 13 w 33"/>
                <a:gd name="T67" fmla="*/ 2 h 70"/>
                <a:gd name="T68" fmla="*/ 3 w 33"/>
                <a:gd name="T69" fmla="*/ 0 h 70"/>
                <a:gd name="T70" fmla="*/ 2 w 33"/>
                <a:gd name="T71" fmla="*/ 0 h 70"/>
                <a:gd name="T72" fmla="*/ 2 w 33"/>
                <a:gd name="T73" fmla="*/ 0 h 70"/>
                <a:gd name="T74" fmla="*/ 0 w 33"/>
                <a:gd name="T75" fmla="*/ 0 h 70"/>
                <a:gd name="T76" fmla="*/ 2 w 33"/>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0">
                  <a:moveTo>
                    <a:pt x="2" y="70"/>
                  </a:moveTo>
                  <a:cubicBezTo>
                    <a:pt x="2" y="70"/>
                    <a:pt x="1" y="70"/>
                    <a:pt x="0" y="70"/>
                  </a:cubicBezTo>
                  <a:cubicBezTo>
                    <a:pt x="0" y="70"/>
                    <a:pt x="0" y="70"/>
                    <a:pt x="0" y="70"/>
                  </a:cubicBezTo>
                  <a:cubicBezTo>
                    <a:pt x="0" y="70"/>
                    <a:pt x="0" y="70"/>
                    <a:pt x="0"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4" y="68"/>
                  </a:moveTo>
                  <a:cubicBezTo>
                    <a:pt x="14" y="68"/>
                    <a:pt x="14" y="68"/>
                    <a:pt x="14" y="68"/>
                  </a:cubicBezTo>
                  <a:cubicBezTo>
                    <a:pt x="14" y="68"/>
                    <a:pt x="14" y="68"/>
                    <a:pt x="14" y="68"/>
                  </a:cubicBezTo>
                  <a:moveTo>
                    <a:pt x="23" y="62"/>
                  </a:moveTo>
                  <a:cubicBezTo>
                    <a:pt x="21" y="64"/>
                    <a:pt x="17" y="66"/>
                    <a:pt x="14" y="68"/>
                  </a:cubicBezTo>
                  <a:cubicBezTo>
                    <a:pt x="17" y="66"/>
                    <a:pt x="21" y="64"/>
                    <a:pt x="23" y="62"/>
                  </a:cubicBezTo>
                  <a:moveTo>
                    <a:pt x="24" y="62"/>
                  </a:moveTo>
                  <a:cubicBezTo>
                    <a:pt x="24" y="62"/>
                    <a:pt x="24" y="62"/>
                    <a:pt x="24" y="62"/>
                  </a:cubicBezTo>
                  <a:cubicBezTo>
                    <a:pt x="24" y="62"/>
                    <a:pt x="24" y="62"/>
                    <a:pt x="24" y="62"/>
                  </a:cubicBezTo>
                  <a:moveTo>
                    <a:pt x="27" y="58"/>
                  </a:moveTo>
                  <a:cubicBezTo>
                    <a:pt x="27" y="58"/>
                    <a:pt x="27" y="58"/>
                    <a:pt x="27" y="58"/>
                  </a:cubicBezTo>
                  <a:cubicBezTo>
                    <a:pt x="27" y="58"/>
                    <a:pt x="27" y="58"/>
                    <a:pt x="27" y="58"/>
                  </a:cubicBezTo>
                  <a:moveTo>
                    <a:pt x="27" y="58"/>
                  </a:moveTo>
                  <a:cubicBezTo>
                    <a:pt x="27" y="58"/>
                    <a:pt x="27" y="58"/>
                    <a:pt x="27" y="58"/>
                  </a:cubicBezTo>
                  <a:cubicBezTo>
                    <a:pt x="27" y="58"/>
                    <a:pt x="27" y="58"/>
                    <a:pt x="27" y="58"/>
                  </a:cubicBezTo>
                  <a:moveTo>
                    <a:pt x="32" y="51"/>
                  </a:moveTo>
                  <a:cubicBezTo>
                    <a:pt x="31" y="53"/>
                    <a:pt x="29" y="56"/>
                    <a:pt x="27" y="58"/>
                  </a:cubicBezTo>
                  <a:cubicBezTo>
                    <a:pt x="29" y="56"/>
                    <a:pt x="31" y="53"/>
                    <a:pt x="32" y="51"/>
                  </a:cubicBezTo>
                  <a:moveTo>
                    <a:pt x="32" y="50"/>
                  </a:moveTo>
                  <a:cubicBezTo>
                    <a:pt x="32" y="50"/>
                    <a:pt x="32" y="50"/>
                    <a:pt x="32" y="51"/>
                  </a:cubicBezTo>
                  <a:cubicBezTo>
                    <a:pt x="32" y="50"/>
                    <a:pt x="32" y="50"/>
                    <a:pt x="32" y="50"/>
                  </a:cubicBezTo>
                  <a:moveTo>
                    <a:pt x="32" y="50"/>
                  </a:moveTo>
                  <a:cubicBezTo>
                    <a:pt x="32" y="50"/>
                    <a:pt x="32" y="50"/>
                    <a:pt x="32" y="50"/>
                  </a:cubicBezTo>
                  <a:cubicBezTo>
                    <a:pt x="32" y="50"/>
                    <a:pt x="32" y="50"/>
                    <a:pt x="32" y="50"/>
                  </a:cubicBezTo>
                  <a:moveTo>
                    <a:pt x="33" y="21"/>
                  </a:moveTo>
                  <a:cubicBezTo>
                    <a:pt x="33" y="21"/>
                    <a:pt x="33" y="21"/>
                    <a:pt x="33" y="21"/>
                  </a:cubicBezTo>
                  <a:cubicBezTo>
                    <a:pt x="33" y="21"/>
                    <a:pt x="33" y="21"/>
                    <a:pt x="33" y="21"/>
                  </a:cubicBezTo>
                  <a:moveTo>
                    <a:pt x="26" y="11"/>
                  </a:moveTo>
                  <a:cubicBezTo>
                    <a:pt x="29" y="14"/>
                    <a:pt x="31" y="17"/>
                    <a:pt x="33" y="21"/>
                  </a:cubicBezTo>
                  <a:cubicBezTo>
                    <a:pt x="31" y="17"/>
                    <a:pt x="29" y="14"/>
                    <a:pt x="26" y="11"/>
                  </a:cubicBezTo>
                  <a:moveTo>
                    <a:pt x="26" y="10"/>
                  </a:moveTo>
                  <a:cubicBezTo>
                    <a:pt x="26" y="11"/>
                    <a:pt x="26" y="11"/>
                    <a:pt x="26" y="11"/>
                  </a:cubicBezTo>
                  <a:cubicBezTo>
                    <a:pt x="26" y="11"/>
                    <a:pt x="26" y="11"/>
                    <a:pt x="26" y="10"/>
                  </a:cubicBezTo>
                  <a:moveTo>
                    <a:pt x="26" y="10"/>
                  </a:moveTo>
                  <a:cubicBezTo>
                    <a:pt x="26" y="10"/>
                    <a:pt x="26" y="10"/>
                    <a:pt x="26" y="10"/>
                  </a:cubicBezTo>
                  <a:cubicBezTo>
                    <a:pt x="26" y="10"/>
                    <a:pt x="26" y="10"/>
                    <a:pt x="26" y="10"/>
                  </a:cubicBezTo>
                  <a:moveTo>
                    <a:pt x="26" y="10"/>
                  </a:moveTo>
                  <a:cubicBezTo>
                    <a:pt x="26" y="10"/>
                    <a:pt x="26" y="10"/>
                    <a:pt x="26" y="10"/>
                  </a:cubicBezTo>
                  <a:cubicBezTo>
                    <a:pt x="26" y="10"/>
                    <a:pt x="26" y="10"/>
                    <a:pt x="26" y="10"/>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10"/>
                    <a:pt x="25" y="10"/>
                  </a:cubicBezTo>
                  <a:cubicBezTo>
                    <a:pt x="25" y="10"/>
                    <a:pt x="25" y="9"/>
                    <a:pt x="25" y="9"/>
                  </a:cubicBezTo>
                  <a:moveTo>
                    <a:pt x="14" y="2"/>
                  </a:moveTo>
                  <a:cubicBezTo>
                    <a:pt x="18" y="4"/>
                    <a:pt x="22" y="6"/>
                    <a:pt x="25" y="9"/>
                  </a:cubicBezTo>
                  <a:cubicBezTo>
                    <a:pt x="21" y="6"/>
                    <a:pt x="18" y="4"/>
                    <a:pt x="14" y="2"/>
                  </a:cubicBezTo>
                  <a:moveTo>
                    <a:pt x="13" y="2"/>
                  </a:moveTo>
                  <a:cubicBezTo>
                    <a:pt x="13" y="2"/>
                    <a:pt x="13" y="2"/>
                    <a:pt x="14" y="2"/>
                  </a:cubicBezTo>
                  <a:cubicBezTo>
                    <a:pt x="13" y="2"/>
                    <a:pt x="13" y="2"/>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p:cNvSpPr>
            <p:nvPr/>
          </p:nvSpPr>
          <p:spPr bwMode="auto">
            <a:xfrm>
              <a:off x="8430709" y="2173287"/>
              <a:ext cx="150813" cy="122237"/>
            </a:xfrm>
            <a:custGeom>
              <a:avLst/>
              <a:gdLst>
                <a:gd name="T0" fmla="*/ 50 w 86"/>
                <a:gd name="T1" fmla="*/ 0 h 70"/>
                <a:gd name="T2" fmla="*/ 50 w 86"/>
                <a:gd name="T3" fmla="*/ 0 h 70"/>
                <a:gd name="T4" fmla="*/ 25 w 86"/>
                <a:gd name="T5" fmla="*/ 10 h 70"/>
                <a:gd name="T6" fmla="*/ 0 w 86"/>
                <a:gd name="T7" fmla="*/ 35 h 70"/>
                <a:gd name="T8" fmla="*/ 25 w 86"/>
                <a:gd name="T9" fmla="*/ 60 h 70"/>
                <a:gd name="T10" fmla="*/ 50 w 86"/>
                <a:gd name="T11" fmla="*/ 70 h 70"/>
                <a:gd name="T12" fmla="*/ 50 w 86"/>
                <a:gd name="T13" fmla="*/ 70 h 70"/>
                <a:gd name="T14" fmla="*/ 52 w 86"/>
                <a:gd name="T15" fmla="*/ 70 h 70"/>
                <a:gd name="T16" fmla="*/ 52 w 86"/>
                <a:gd name="T17" fmla="*/ 70 h 70"/>
                <a:gd name="T18" fmla="*/ 53 w 86"/>
                <a:gd name="T19" fmla="*/ 70 h 70"/>
                <a:gd name="T20" fmla="*/ 53 w 86"/>
                <a:gd name="T21" fmla="*/ 70 h 70"/>
                <a:gd name="T22" fmla="*/ 53 w 86"/>
                <a:gd name="T23" fmla="*/ 70 h 70"/>
                <a:gd name="T24" fmla="*/ 64 w 86"/>
                <a:gd name="T25" fmla="*/ 68 h 70"/>
                <a:gd name="T26" fmla="*/ 64 w 86"/>
                <a:gd name="T27" fmla="*/ 68 h 70"/>
                <a:gd name="T28" fmla="*/ 64 w 86"/>
                <a:gd name="T29" fmla="*/ 68 h 70"/>
                <a:gd name="T30" fmla="*/ 73 w 86"/>
                <a:gd name="T31" fmla="*/ 62 h 70"/>
                <a:gd name="T32" fmla="*/ 74 w 86"/>
                <a:gd name="T33" fmla="*/ 62 h 70"/>
                <a:gd name="T34" fmla="*/ 74 w 86"/>
                <a:gd name="T35" fmla="*/ 62 h 70"/>
                <a:gd name="T36" fmla="*/ 75 w 86"/>
                <a:gd name="T37" fmla="*/ 60 h 70"/>
                <a:gd name="T38" fmla="*/ 75 w 86"/>
                <a:gd name="T39" fmla="*/ 60 h 70"/>
                <a:gd name="T40" fmla="*/ 77 w 86"/>
                <a:gd name="T41" fmla="*/ 58 h 70"/>
                <a:gd name="T42" fmla="*/ 77 w 86"/>
                <a:gd name="T43" fmla="*/ 58 h 70"/>
                <a:gd name="T44" fmla="*/ 77 w 86"/>
                <a:gd name="T45" fmla="*/ 58 h 70"/>
                <a:gd name="T46" fmla="*/ 77 w 86"/>
                <a:gd name="T47" fmla="*/ 58 h 70"/>
                <a:gd name="T48" fmla="*/ 77 w 86"/>
                <a:gd name="T49" fmla="*/ 58 h 70"/>
                <a:gd name="T50" fmla="*/ 82 w 86"/>
                <a:gd name="T51" fmla="*/ 51 h 70"/>
                <a:gd name="T52" fmla="*/ 82 w 86"/>
                <a:gd name="T53" fmla="*/ 51 h 70"/>
                <a:gd name="T54" fmla="*/ 82 w 86"/>
                <a:gd name="T55" fmla="*/ 50 h 70"/>
                <a:gd name="T56" fmla="*/ 82 w 86"/>
                <a:gd name="T57" fmla="*/ 50 h 70"/>
                <a:gd name="T58" fmla="*/ 82 w 86"/>
                <a:gd name="T59" fmla="*/ 50 h 70"/>
                <a:gd name="T60" fmla="*/ 86 w 86"/>
                <a:gd name="T61" fmla="*/ 35 h 70"/>
                <a:gd name="T62" fmla="*/ 83 w 86"/>
                <a:gd name="T63" fmla="*/ 21 h 70"/>
                <a:gd name="T64" fmla="*/ 83 w 86"/>
                <a:gd name="T65" fmla="*/ 21 h 70"/>
                <a:gd name="T66" fmla="*/ 83 w 86"/>
                <a:gd name="T67" fmla="*/ 21 h 70"/>
                <a:gd name="T68" fmla="*/ 76 w 86"/>
                <a:gd name="T69" fmla="*/ 11 h 70"/>
                <a:gd name="T70" fmla="*/ 76 w 86"/>
                <a:gd name="T71" fmla="*/ 11 h 70"/>
                <a:gd name="T72" fmla="*/ 76 w 86"/>
                <a:gd name="T73" fmla="*/ 10 h 70"/>
                <a:gd name="T74" fmla="*/ 76 w 86"/>
                <a:gd name="T75" fmla="*/ 10 h 70"/>
                <a:gd name="T76" fmla="*/ 76 w 86"/>
                <a:gd name="T77" fmla="*/ 10 h 70"/>
                <a:gd name="T78" fmla="*/ 76 w 86"/>
                <a:gd name="T79" fmla="*/ 10 h 70"/>
                <a:gd name="T80" fmla="*/ 76 w 86"/>
                <a:gd name="T81" fmla="*/ 10 h 70"/>
                <a:gd name="T82" fmla="*/ 75 w 86"/>
                <a:gd name="T83" fmla="*/ 10 h 70"/>
                <a:gd name="T84" fmla="*/ 75 w 86"/>
                <a:gd name="T85" fmla="*/ 10 h 70"/>
                <a:gd name="T86" fmla="*/ 75 w 86"/>
                <a:gd name="T87" fmla="*/ 10 h 70"/>
                <a:gd name="T88" fmla="*/ 75 w 86"/>
                <a:gd name="T89" fmla="*/ 10 h 70"/>
                <a:gd name="T90" fmla="*/ 75 w 86"/>
                <a:gd name="T91" fmla="*/ 10 h 70"/>
                <a:gd name="T92" fmla="*/ 75 w 86"/>
                <a:gd name="T93" fmla="*/ 10 h 70"/>
                <a:gd name="T94" fmla="*/ 75 w 86"/>
                <a:gd name="T95" fmla="*/ 10 h 70"/>
                <a:gd name="T96" fmla="*/ 75 w 86"/>
                <a:gd name="T97" fmla="*/ 9 h 70"/>
                <a:gd name="T98" fmla="*/ 75 w 86"/>
                <a:gd name="T99" fmla="*/ 9 h 70"/>
                <a:gd name="T100" fmla="*/ 64 w 86"/>
                <a:gd name="T101" fmla="*/ 2 h 70"/>
                <a:gd name="T102" fmla="*/ 64 w 86"/>
                <a:gd name="T103" fmla="*/ 2 h 70"/>
                <a:gd name="T104" fmla="*/ 63 w 86"/>
                <a:gd name="T105" fmla="*/ 2 h 70"/>
                <a:gd name="T106" fmla="*/ 63 w 86"/>
                <a:gd name="T107" fmla="*/ 2 h 70"/>
                <a:gd name="T108" fmla="*/ 63 w 86"/>
                <a:gd name="T109" fmla="*/ 2 h 70"/>
                <a:gd name="T110" fmla="*/ 53 w 86"/>
                <a:gd name="T111" fmla="*/ 0 h 70"/>
                <a:gd name="T112" fmla="*/ 53 w 86"/>
                <a:gd name="T113" fmla="*/ 0 h 70"/>
                <a:gd name="T114" fmla="*/ 53 w 86"/>
                <a:gd name="T115" fmla="*/ 0 h 70"/>
                <a:gd name="T116" fmla="*/ 52 w 86"/>
                <a:gd name="T117" fmla="*/ 0 h 70"/>
                <a:gd name="T118" fmla="*/ 52 w 86"/>
                <a:gd name="T119" fmla="*/ 0 h 70"/>
                <a:gd name="T120" fmla="*/ 50 w 86"/>
                <a:gd name="T1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0">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1" y="70"/>
                    <a:pt x="52" y="70"/>
                    <a:pt x="52" y="70"/>
                  </a:cubicBezTo>
                  <a:cubicBezTo>
                    <a:pt x="52" y="70"/>
                    <a:pt x="52" y="70"/>
                    <a:pt x="52" y="70"/>
                  </a:cubicBezTo>
                  <a:cubicBezTo>
                    <a:pt x="52" y="70"/>
                    <a:pt x="53" y="70"/>
                    <a:pt x="53" y="70"/>
                  </a:cubicBezTo>
                  <a:cubicBezTo>
                    <a:pt x="53" y="70"/>
                    <a:pt x="53" y="70"/>
                    <a:pt x="53" y="70"/>
                  </a:cubicBezTo>
                  <a:cubicBezTo>
                    <a:pt x="53" y="70"/>
                    <a:pt x="53" y="70"/>
                    <a:pt x="53" y="70"/>
                  </a:cubicBezTo>
                  <a:cubicBezTo>
                    <a:pt x="57" y="70"/>
                    <a:pt x="60" y="69"/>
                    <a:pt x="64" y="68"/>
                  </a:cubicBezTo>
                  <a:cubicBezTo>
                    <a:pt x="64" y="68"/>
                    <a:pt x="64" y="68"/>
                    <a:pt x="64" y="68"/>
                  </a:cubicBezTo>
                  <a:cubicBezTo>
                    <a:pt x="64" y="68"/>
                    <a:pt x="64" y="68"/>
                    <a:pt x="64" y="68"/>
                  </a:cubicBezTo>
                  <a:cubicBezTo>
                    <a:pt x="67" y="66"/>
                    <a:pt x="71" y="64"/>
                    <a:pt x="73" y="62"/>
                  </a:cubicBezTo>
                  <a:cubicBezTo>
                    <a:pt x="73" y="62"/>
                    <a:pt x="73" y="62"/>
                    <a:pt x="74" y="62"/>
                  </a:cubicBezTo>
                  <a:cubicBezTo>
                    <a:pt x="74" y="62"/>
                    <a:pt x="74" y="62"/>
                    <a:pt x="74" y="62"/>
                  </a:cubicBezTo>
                  <a:cubicBezTo>
                    <a:pt x="74" y="61"/>
                    <a:pt x="75" y="61"/>
                    <a:pt x="75" y="60"/>
                  </a:cubicBezTo>
                  <a:cubicBezTo>
                    <a:pt x="75" y="60"/>
                    <a:pt x="75" y="60"/>
                    <a:pt x="75" y="60"/>
                  </a:cubicBezTo>
                  <a:cubicBezTo>
                    <a:pt x="76" y="59"/>
                    <a:pt x="77" y="59"/>
                    <a:pt x="77" y="58"/>
                  </a:cubicBezTo>
                  <a:cubicBezTo>
                    <a:pt x="77" y="58"/>
                    <a:pt x="77" y="58"/>
                    <a:pt x="77" y="58"/>
                  </a:cubicBezTo>
                  <a:cubicBezTo>
                    <a:pt x="77" y="58"/>
                    <a:pt x="77" y="58"/>
                    <a:pt x="77" y="58"/>
                  </a:cubicBezTo>
                  <a:cubicBezTo>
                    <a:pt x="77" y="58"/>
                    <a:pt x="77" y="58"/>
                    <a:pt x="77" y="58"/>
                  </a:cubicBezTo>
                  <a:cubicBezTo>
                    <a:pt x="77" y="58"/>
                    <a:pt x="77" y="58"/>
                    <a:pt x="77" y="58"/>
                  </a:cubicBezTo>
                  <a:cubicBezTo>
                    <a:pt x="79" y="56"/>
                    <a:pt x="81" y="53"/>
                    <a:pt x="82" y="51"/>
                  </a:cubicBezTo>
                  <a:cubicBezTo>
                    <a:pt x="82" y="51"/>
                    <a:pt x="82" y="51"/>
                    <a:pt x="82" y="51"/>
                  </a:cubicBezTo>
                  <a:cubicBezTo>
                    <a:pt x="82" y="50"/>
                    <a:pt x="82" y="50"/>
                    <a:pt x="82" y="50"/>
                  </a:cubicBezTo>
                  <a:cubicBezTo>
                    <a:pt x="82" y="50"/>
                    <a:pt x="82" y="50"/>
                    <a:pt x="82" y="50"/>
                  </a:cubicBezTo>
                  <a:cubicBezTo>
                    <a:pt x="82" y="50"/>
                    <a:pt x="82" y="50"/>
                    <a:pt x="82" y="50"/>
                  </a:cubicBezTo>
                  <a:cubicBezTo>
                    <a:pt x="85" y="45"/>
                    <a:pt x="86" y="40"/>
                    <a:pt x="86" y="35"/>
                  </a:cubicBezTo>
                  <a:cubicBezTo>
                    <a:pt x="86" y="30"/>
                    <a:pt x="85" y="25"/>
                    <a:pt x="83" y="21"/>
                  </a:cubicBezTo>
                  <a:cubicBezTo>
                    <a:pt x="83" y="21"/>
                    <a:pt x="83" y="21"/>
                    <a:pt x="83" y="21"/>
                  </a:cubicBezTo>
                  <a:cubicBezTo>
                    <a:pt x="83" y="21"/>
                    <a:pt x="83" y="21"/>
                    <a:pt x="83" y="21"/>
                  </a:cubicBezTo>
                  <a:cubicBezTo>
                    <a:pt x="81" y="17"/>
                    <a:pt x="79" y="14"/>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2" y="6"/>
                    <a:pt x="68" y="4"/>
                    <a:pt x="64" y="2"/>
                  </a:cubicBezTo>
                  <a:cubicBezTo>
                    <a:pt x="64" y="2"/>
                    <a:pt x="64" y="2"/>
                    <a:pt x="64" y="2"/>
                  </a:cubicBezTo>
                  <a:cubicBezTo>
                    <a:pt x="63" y="2"/>
                    <a:pt x="63" y="2"/>
                    <a:pt x="63" y="2"/>
                  </a:cubicBezTo>
                  <a:cubicBezTo>
                    <a:pt x="63" y="2"/>
                    <a:pt x="63" y="2"/>
                    <a:pt x="63" y="2"/>
                  </a:cubicBezTo>
                  <a:cubicBezTo>
                    <a:pt x="63" y="2"/>
                    <a:pt x="63" y="2"/>
                    <a:pt x="63" y="2"/>
                  </a:cubicBezTo>
                  <a:cubicBezTo>
                    <a:pt x="60" y="1"/>
                    <a:pt x="56"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5274179" y="3507829"/>
            <a:ext cx="3308931" cy="495299"/>
            <a:chOff x="5272591" y="3767137"/>
            <a:chExt cx="3308931" cy="495299"/>
          </a:xfrm>
        </p:grpSpPr>
        <p:sp>
          <p:nvSpPr>
            <p:cNvPr id="47" name="Freeform 42"/>
            <p:cNvSpPr>
              <a:spLocks/>
            </p:cNvSpPr>
            <p:nvPr/>
          </p:nvSpPr>
          <p:spPr bwMode="auto">
            <a:xfrm>
              <a:off x="5297488" y="4057649"/>
              <a:ext cx="296863" cy="204787"/>
            </a:xfrm>
            <a:custGeom>
              <a:avLst/>
              <a:gdLst>
                <a:gd name="T0" fmla="*/ 0 w 170"/>
                <a:gd name="T1" fmla="*/ 0 h 117"/>
                <a:gd name="T2" fmla="*/ 0 w 170"/>
                <a:gd name="T3" fmla="*/ 0 h 117"/>
                <a:gd name="T4" fmla="*/ 106 w 170"/>
                <a:gd name="T5" fmla="*/ 106 h 117"/>
                <a:gd name="T6" fmla="*/ 131 w 170"/>
                <a:gd name="T7" fmla="*/ 117 h 117"/>
                <a:gd name="T8" fmla="*/ 156 w 170"/>
                <a:gd name="T9" fmla="*/ 106 h 117"/>
                <a:gd name="T10" fmla="*/ 156 w 170"/>
                <a:gd name="T11" fmla="*/ 56 h 117"/>
                <a:gd name="T12" fmla="*/ 110 w 170"/>
                <a:gd name="T13" fmla="*/ 11 h 117"/>
                <a:gd name="T14" fmla="*/ 25 w 170"/>
                <a:gd name="T15" fmla="*/ 11 h 117"/>
                <a:gd name="T16" fmla="*/ 25 w 170"/>
                <a:gd name="T17" fmla="*/ 11 h 117"/>
                <a:gd name="T18" fmla="*/ 23 w 170"/>
                <a:gd name="T19" fmla="*/ 11 h 117"/>
                <a:gd name="T20" fmla="*/ 23 w 170"/>
                <a:gd name="T21" fmla="*/ 11 h 117"/>
                <a:gd name="T22" fmla="*/ 23 w 170"/>
                <a:gd name="T23" fmla="*/ 11 h 117"/>
                <a:gd name="T24" fmla="*/ 23 w 170"/>
                <a:gd name="T25" fmla="*/ 11 h 117"/>
                <a:gd name="T26" fmla="*/ 23 w 170"/>
                <a:gd name="T27" fmla="*/ 11 h 117"/>
                <a:gd name="T28" fmla="*/ 12 w 170"/>
                <a:gd name="T29" fmla="*/ 8 h 117"/>
                <a:gd name="T30" fmla="*/ 12 w 170"/>
                <a:gd name="T31" fmla="*/ 8 h 117"/>
                <a:gd name="T32" fmla="*/ 12 w 170"/>
                <a:gd name="T33" fmla="*/ 8 h 117"/>
                <a:gd name="T34" fmla="*/ 12 w 170"/>
                <a:gd name="T35" fmla="*/ 8 h 117"/>
                <a:gd name="T36" fmla="*/ 12 w 170"/>
                <a:gd name="T37" fmla="*/ 8 h 117"/>
                <a:gd name="T38" fmla="*/ 1 w 170"/>
                <a:gd name="T39" fmla="*/ 1 h 117"/>
                <a:gd name="T40" fmla="*/ 1 w 170"/>
                <a:gd name="T41" fmla="*/ 1 h 117"/>
                <a:gd name="T42" fmla="*/ 0 w 170"/>
                <a:gd name="T43" fmla="*/ 1 h 117"/>
                <a:gd name="T44" fmla="*/ 0 w 170"/>
                <a:gd name="T45" fmla="*/ 1 h 117"/>
                <a:gd name="T46" fmla="*/ 0 w 170"/>
                <a:gd name="T47" fmla="*/ 1 h 117"/>
                <a:gd name="T48" fmla="*/ 0 w 170"/>
                <a:gd name="T49" fmla="*/ 1 h 117"/>
                <a:gd name="T50" fmla="*/ 0 w 170"/>
                <a:gd name="T51" fmla="*/ 1 h 117"/>
                <a:gd name="T52" fmla="*/ 0 w 170"/>
                <a:gd name="T53" fmla="*/ 0 h 117"/>
                <a:gd name="T54" fmla="*/ 0 w 170"/>
                <a:gd name="T55" fmla="*/ 0 h 117"/>
                <a:gd name="T56" fmla="*/ 0 w 170"/>
                <a:gd name="T57" fmla="*/ 0 h 117"/>
                <a:gd name="T58" fmla="*/ 0 w 170"/>
                <a:gd name="T5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0" h="117">
                  <a:moveTo>
                    <a:pt x="0" y="0"/>
                  </a:moveTo>
                  <a:cubicBezTo>
                    <a:pt x="0" y="0"/>
                    <a:pt x="0" y="0"/>
                    <a:pt x="0" y="0"/>
                  </a:cubicBezTo>
                  <a:cubicBezTo>
                    <a:pt x="106" y="106"/>
                    <a:pt x="106" y="106"/>
                    <a:pt x="106" y="106"/>
                  </a:cubicBezTo>
                  <a:cubicBezTo>
                    <a:pt x="113" y="113"/>
                    <a:pt x="122" y="117"/>
                    <a:pt x="131" y="117"/>
                  </a:cubicBezTo>
                  <a:cubicBezTo>
                    <a:pt x="140" y="117"/>
                    <a:pt x="149" y="113"/>
                    <a:pt x="156" y="106"/>
                  </a:cubicBezTo>
                  <a:cubicBezTo>
                    <a:pt x="170" y="93"/>
                    <a:pt x="170" y="70"/>
                    <a:pt x="156" y="56"/>
                  </a:cubicBezTo>
                  <a:cubicBezTo>
                    <a:pt x="110" y="11"/>
                    <a:pt x="110" y="11"/>
                    <a:pt x="110" y="11"/>
                  </a:cubicBezTo>
                  <a:cubicBezTo>
                    <a:pt x="25" y="11"/>
                    <a:pt x="25" y="11"/>
                    <a:pt x="25" y="11"/>
                  </a:cubicBezTo>
                  <a:cubicBezTo>
                    <a:pt x="25" y="11"/>
                    <a:pt x="25" y="11"/>
                    <a:pt x="25" y="11"/>
                  </a:cubicBezTo>
                  <a:cubicBezTo>
                    <a:pt x="24" y="11"/>
                    <a:pt x="24"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9" y="10"/>
                    <a:pt x="15" y="10"/>
                    <a:pt x="12" y="8"/>
                  </a:cubicBezTo>
                  <a:cubicBezTo>
                    <a:pt x="12" y="8"/>
                    <a:pt x="12" y="8"/>
                    <a:pt x="12" y="8"/>
                  </a:cubicBezTo>
                  <a:cubicBezTo>
                    <a:pt x="12" y="8"/>
                    <a:pt x="12" y="8"/>
                    <a:pt x="12" y="8"/>
                  </a:cubicBezTo>
                  <a:cubicBezTo>
                    <a:pt x="12" y="8"/>
                    <a:pt x="12" y="8"/>
                    <a:pt x="12" y="8"/>
                  </a:cubicBezTo>
                  <a:cubicBezTo>
                    <a:pt x="12" y="8"/>
                    <a:pt x="12" y="8"/>
                    <a:pt x="12" y="8"/>
                  </a:cubicBezTo>
                  <a:cubicBezTo>
                    <a:pt x="8" y="7"/>
                    <a:pt x="4" y="4"/>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p:nvSpPr>
          <p:spPr bwMode="auto">
            <a:xfrm>
              <a:off x="5297488" y="3767137"/>
              <a:ext cx="296863" cy="203200"/>
            </a:xfrm>
            <a:custGeom>
              <a:avLst/>
              <a:gdLst>
                <a:gd name="T0" fmla="*/ 131 w 170"/>
                <a:gd name="T1" fmla="*/ 0 h 116"/>
                <a:gd name="T2" fmla="*/ 106 w 170"/>
                <a:gd name="T3" fmla="*/ 11 h 116"/>
                <a:gd name="T4" fmla="*/ 0 w 170"/>
                <a:gd name="T5" fmla="*/ 116 h 116"/>
                <a:gd name="T6" fmla="*/ 2 w 170"/>
                <a:gd name="T7" fmla="*/ 115 h 116"/>
                <a:gd name="T8" fmla="*/ 2 w 170"/>
                <a:gd name="T9" fmla="*/ 115 h 116"/>
                <a:gd name="T10" fmla="*/ 2 w 170"/>
                <a:gd name="T11" fmla="*/ 115 h 116"/>
                <a:gd name="T12" fmla="*/ 11 w 170"/>
                <a:gd name="T13" fmla="*/ 109 h 116"/>
                <a:gd name="T14" fmla="*/ 11 w 170"/>
                <a:gd name="T15" fmla="*/ 109 h 116"/>
                <a:gd name="T16" fmla="*/ 12 w 170"/>
                <a:gd name="T17" fmla="*/ 109 h 116"/>
                <a:gd name="T18" fmla="*/ 23 w 170"/>
                <a:gd name="T19" fmla="*/ 106 h 116"/>
                <a:gd name="T20" fmla="*/ 23 w 170"/>
                <a:gd name="T21" fmla="*/ 106 h 116"/>
                <a:gd name="T22" fmla="*/ 23 w 170"/>
                <a:gd name="T23" fmla="*/ 106 h 116"/>
                <a:gd name="T24" fmla="*/ 23 w 170"/>
                <a:gd name="T25" fmla="*/ 106 h 116"/>
                <a:gd name="T26" fmla="*/ 23 w 170"/>
                <a:gd name="T27" fmla="*/ 106 h 116"/>
                <a:gd name="T28" fmla="*/ 25 w 170"/>
                <a:gd name="T29" fmla="*/ 106 h 116"/>
                <a:gd name="T30" fmla="*/ 25 w 170"/>
                <a:gd name="T31" fmla="*/ 106 h 116"/>
                <a:gd name="T32" fmla="*/ 110 w 170"/>
                <a:gd name="T33" fmla="*/ 106 h 116"/>
                <a:gd name="T34" fmla="*/ 156 w 170"/>
                <a:gd name="T35" fmla="*/ 61 h 116"/>
                <a:gd name="T36" fmla="*/ 156 w 170"/>
                <a:gd name="T37" fmla="*/ 11 h 116"/>
                <a:gd name="T38" fmla="*/ 131 w 170"/>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6">
                  <a:moveTo>
                    <a:pt x="131" y="0"/>
                  </a:moveTo>
                  <a:cubicBezTo>
                    <a:pt x="122" y="0"/>
                    <a:pt x="113" y="4"/>
                    <a:pt x="106" y="11"/>
                  </a:cubicBezTo>
                  <a:cubicBezTo>
                    <a:pt x="0" y="116"/>
                    <a:pt x="0" y="116"/>
                    <a:pt x="0" y="116"/>
                  </a:cubicBezTo>
                  <a:cubicBezTo>
                    <a:pt x="1" y="116"/>
                    <a:pt x="1" y="115"/>
                    <a:pt x="2" y="115"/>
                  </a:cubicBezTo>
                  <a:cubicBezTo>
                    <a:pt x="2" y="115"/>
                    <a:pt x="2" y="115"/>
                    <a:pt x="2" y="115"/>
                  </a:cubicBezTo>
                  <a:cubicBezTo>
                    <a:pt x="2" y="115"/>
                    <a:pt x="2" y="115"/>
                    <a:pt x="2" y="115"/>
                  </a:cubicBezTo>
                  <a:cubicBezTo>
                    <a:pt x="5" y="112"/>
                    <a:pt x="8" y="110"/>
                    <a:pt x="11" y="109"/>
                  </a:cubicBezTo>
                  <a:cubicBezTo>
                    <a:pt x="11" y="109"/>
                    <a:pt x="11" y="109"/>
                    <a:pt x="11" y="109"/>
                  </a:cubicBezTo>
                  <a:cubicBezTo>
                    <a:pt x="12" y="109"/>
                    <a:pt x="12" y="109"/>
                    <a:pt x="12" y="109"/>
                  </a:cubicBezTo>
                  <a:cubicBezTo>
                    <a:pt x="15" y="107"/>
                    <a:pt x="19" y="106"/>
                    <a:pt x="23" y="106"/>
                  </a:cubicBezTo>
                  <a:cubicBezTo>
                    <a:pt x="23" y="106"/>
                    <a:pt x="23" y="106"/>
                    <a:pt x="23" y="106"/>
                  </a:cubicBezTo>
                  <a:cubicBezTo>
                    <a:pt x="23" y="106"/>
                    <a:pt x="23" y="106"/>
                    <a:pt x="23" y="106"/>
                  </a:cubicBezTo>
                  <a:cubicBezTo>
                    <a:pt x="23" y="106"/>
                    <a:pt x="23" y="106"/>
                    <a:pt x="23" y="106"/>
                  </a:cubicBezTo>
                  <a:cubicBezTo>
                    <a:pt x="23" y="106"/>
                    <a:pt x="23" y="106"/>
                    <a:pt x="23" y="106"/>
                  </a:cubicBezTo>
                  <a:cubicBezTo>
                    <a:pt x="24" y="106"/>
                    <a:pt x="24" y="106"/>
                    <a:pt x="25" y="106"/>
                  </a:cubicBezTo>
                  <a:cubicBezTo>
                    <a:pt x="25" y="106"/>
                    <a:pt x="25" y="106"/>
                    <a:pt x="25" y="106"/>
                  </a:cubicBezTo>
                  <a:cubicBezTo>
                    <a:pt x="110" y="106"/>
                    <a:pt x="110" y="106"/>
                    <a:pt x="110" y="106"/>
                  </a:cubicBezTo>
                  <a:cubicBezTo>
                    <a:pt x="156" y="61"/>
                    <a:pt x="156" y="61"/>
                    <a:pt x="156" y="61"/>
                  </a:cubicBezTo>
                  <a:cubicBezTo>
                    <a:pt x="170" y="47"/>
                    <a:pt x="170" y="24"/>
                    <a:pt x="156" y="11"/>
                  </a:cubicBezTo>
                  <a:cubicBezTo>
                    <a:pt x="149" y="4"/>
                    <a:pt x="140" y="0"/>
                    <a:pt x="13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noEditPoints="1"/>
            </p:cNvSpPr>
            <p:nvPr/>
          </p:nvSpPr>
          <p:spPr bwMode="auto">
            <a:xfrm>
              <a:off x="5300663" y="3952874"/>
              <a:ext cx="39688" cy="15875"/>
            </a:xfrm>
            <a:custGeom>
              <a:avLst/>
              <a:gdLst>
                <a:gd name="T0" fmla="*/ 0 w 23"/>
                <a:gd name="T1" fmla="*/ 9 h 9"/>
                <a:gd name="T2" fmla="*/ 0 w 23"/>
                <a:gd name="T3" fmla="*/ 9 h 9"/>
                <a:gd name="T4" fmla="*/ 0 w 23"/>
                <a:gd name="T5" fmla="*/ 9 h 9"/>
                <a:gd name="T6" fmla="*/ 9 w 23"/>
                <a:gd name="T7" fmla="*/ 3 h 9"/>
                <a:gd name="T8" fmla="*/ 0 w 23"/>
                <a:gd name="T9" fmla="*/ 9 h 9"/>
                <a:gd name="T10" fmla="*/ 9 w 23"/>
                <a:gd name="T11" fmla="*/ 3 h 9"/>
                <a:gd name="T12" fmla="*/ 10 w 23"/>
                <a:gd name="T13" fmla="*/ 3 h 9"/>
                <a:gd name="T14" fmla="*/ 9 w 23"/>
                <a:gd name="T15" fmla="*/ 3 h 9"/>
                <a:gd name="T16" fmla="*/ 10 w 23"/>
                <a:gd name="T17" fmla="*/ 3 h 9"/>
                <a:gd name="T18" fmla="*/ 21 w 23"/>
                <a:gd name="T19" fmla="*/ 0 h 9"/>
                <a:gd name="T20" fmla="*/ 21 w 23"/>
                <a:gd name="T21" fmla="*/ 0 h 9"/>
                <a:gd name="T22" fmla="*/ 21 w 23"/>
                <a:gd name="T23" fmla="*/ 0 h 9"/>
                <a:gd name="T24" fmla="*/ 21 w 23"/>
                <a:gd name="T25" fmla="*/ 0 h 9"/>
                <a:gd name="T26" fmla="*/ 21 w 23"/>
                <a:gd name="T27" fmla="*/ 0 h 9"/>
                <a:gd name="T28" fmla="*/ 21 w 23"/>
                <a:gd name="T29" fmla="*/ 0 h 9"/>
                <a:gd name="T30" fmla="*/ 23 w 23"/>
                <a:gd name="T31" fmla="*/ 0 h 9"/>
                <a:gd name="T32" fmla="*/ 21 w 23"/>
                <a:gd name="T33" fmla="*/ 0 h 9"/>
                <a:gd name="T34" fmla="*/ 23 w 23"/>
                <a:gd name="T35" fmla="*/ 0 h 9"/>
                <a:gd name="T36" fmla="*/ 23 w 23"/>
                <a:gd name="T37" fmla="*/ 0 h 9"/>
                <a:gd name="T38" fmla="*/ 23 w 23"/>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9">
                  <a:moveTo>
                    <a:pt x="0" y="9"/>
                  </a:moveTo>
                  <a:cubicBezTo>
                    <a:pt x="0" y="9"/>
                    <a:pt x="0" y="9"/>
                    <a:pt x="0" y="9"/>
                  </a:cubicBezTo>
                  <a:cubicBezTo>
                    <a:pt x="0" y="9"/>
                    <a:pt x="0" y="9"/>
                    <a:pt x="0" y="9"/>
                  </a:cubicBezTo>
                  <a:moveTo>
                    <a:pt x="9" y="3"/>
                  </a:moveTo>
                  <a:cubicBezTo>
                    <a:pt x="6" y="4"/>
                    <a:pt x="3" y="6"/>
                    <a:pt x="0" y="9"/>
                  </a:cubicBezTo>
                  <a:cubicBezTo>
                    <a:pt x="3" y="6"/>
                    <a:pt x="6" y="4"/>
                    <a:pt x="9" y="3"/>
                  </a:cubicBezTo>
                  <a:moveTo>
                    <a:pt x="10" y="3"/>
                  </a:moveTo>
                  <a:cubicBezTo>
                    <a:pt x="10" y="3"/>
                    <a:pt x="10" y="3"/>
                    <a:pt x="9" y="3"/>
                  </a:cubicBezTo>
                  <a:cubicBezTo>
                    <a:pt x="10" y="3"/>
                    <a:pt x="10" y="3"/>
                    <a:pt x="10" y="3"/>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3" y="0"/>
                  </a:moveTo>
                  <a:cubicBezTo>
                    <a:pt x="22" y="0"/>
                    <a:pt x="22" y="0"/>
                    <a:pt x="21" y="0"/>
                  </a:cubicBezTo>
                  <a:cubicBezTo>
                    <a:pt x="22" y="0"/>
                    <a:pt x="22" y="0"/>
                    <a:pt x="23" y="0"/>
                  </a:cubicBezTo>
                  <a:cubicBezTo>
                    <a:pt x="23" y="0"/>
                    <a:pt x="23" y="0"/>
                    <a:pt x="23" y="0"/>
                  </a:cubicBezTo>
                  <a:cubicBezTo>
                    <a:pt x="23" y="0"/>
                    <a:pt x="23" y="0"/>
                    <a:pt x="23"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p:nvSpPr>
          <p:spPr bwMode="auto">
            <a:xfrm>
              <a:off x="5284788" y="3975099"/>
              <a:ext cx="7938" cy="12700"/>
            </a:xfrm>
            <a:custGeom>
              <a:avLst/>
              <a:gdLst>
                <a:gd name="T0" fmla="*/ 5 w 5"/>
                <a:gd name="T1" fmla="*/ 0 h 7"/>
                <a:gd name="T2" fmla="*/ 0 w 5"/>
                <a:gd name="T3" fmla="*/ 7 h 7"/>
                <a:gd name="T4" fmla="*/ 5 w 5"/>
                <a:gd name="T5" fmla="*/ 0 h 7"/>
              </a:gdLst>
              <a:ahLst/>
              <a:cxnLst>
                <a:cxn ang="0">
                  <a:pos x="T0" y="T1"/>
                </a:cxn>
                <a:cxn ang="0">
                  <a:pos x="T2" y="T3"/>
                </a:cxn>
                <a:cxn ang="0">
                  <a:pos x="T4" y="T5"/>
                </a:cxn>
              </a:cxnLst>
              <a:rect l="0" t="0" r="r" b="b"/>
              <a:pathLst>
                <a:path w="5" h="7">
                  <a:moveTo>
                    <a:pt x="5" y="0"/>
                  </a:moveTo>
                  <a:cubicBezTo>
                    <a:pt x="3" y="2"/>
                    <a:pt x="2" y="4"/>
                    <a:pt x="0" y="7"/>
                  </a:cubicBezTo>
                  <a:cubicBezTo>
                    <a:pt x="2" y="4"/>
                    <a:pt x="3" y="2"/>
                    <a:pt x="5"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p:nvSpPr>
          <p:spPr bwMode="auto">
            <a:xfrm>
              <a:off x="5284788" y="3987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7"/>
            <p:cNvSpPr>
              <a:spLocks noEditPoints="1"/>
            </p:cNvSpPr>
            <p:nvPr/>
          </p:nvSpPr>
          <p:spPr bwMode="auto">
            <a:xfrm>
              <a:off x="5284788" y="3987799"/>
              <a:ext cx="55563" cy="88900"/>
            </a:xfrm>
            <a:custGeom>
              <a:avLst/>
              <a:gdLst>
                <a:gd name="T0" fmla="*/ 30 w 32"/>
                <a:gd name="T1" fmla="*/ 51 h 51"/>
                <a:gd name="T2" fmla="*/ 32 w 32"/>
                <a:gd name="T3" fmla="*/ 51 h 51"/>
                <a:gd name="T4" fmla="*/ 32 w 32"/>
                <a:gd name="T5" fmla="*/ 51 h 51"/>
                <a:gd name="T6" fmla="*/ 32 w 32"/>
                <a:gd name="T7" fmla="*/ 51 h 51"/>
                <a:gd name="T8" fmla="*/ 30 w 32"/>
                <a:gd name="T9" fmla="*/ 51 h 51"/>
                <a:gd name="T10" fmla="*/ 30 w 32"/>
                <a:gd name="T11" fmla="*/ 51 h 51"/>
                <a:gd name="T12" fmla="*/ 30 w 32"/>
                <a:gd name="T13" fmla="*/ 51 h 51"/>
                <a:gd name="T14" fmla="*/ 30 w 32"/>
                <a:gd name="T15" fmla="*/ 51 h 51"/>
                <a:gd name="T16" fmla="*/ 30 w 32"/>
                <a:gd name="T17" fmla="*/ 51 h 51"/>
                <a:gd name="T18" fmla="*/ 30 w 32"/>
                <a:gd name="T19" fmla="*/ 51 h 51"/>
                <a:gd name="T20" fmla="*/ 30 w 32"/>
                <a:gd name="T21" fmla="*/ 51 h 51"/>
                <a:gd name="T22" fmla="*/ 19 w 32"/>
                <a:gd name="T23" fmla="*/ 48 h 51"/>
                <a:gd name="T24" fmla="*/ 19 w 32"/>
                <a:gd name="T25" fmla="*/ 48 h 51"/>
                <a:gd name="T26" fmla="*/ 19 w 32"/>
                <a:gd name="T27" fmla="*/ 48 h 51"/>
                <a:gd name="T28" fmla="*/ 19 w 32"/>
                <a:gd name="T29" fmla="*/ 48 h 51"/>
                <a:gd name="T30" fmla="*/ 19 w 32"/>
                <a:gd name="T31" fmla="*/ 48 h 51"/>
                <a:gd name="T32" fmla="*/ 19 w 32"/>
                <a:gd name="T33" fmla="*/ 48 h 51"/>
                <a:gd name="T34" fmla="*/ 8 w 32"/>
                <a:gd name="T35" fmla="*/ 41 h 51"/>
                <a:gd name="T36" fmla="*/ 19 w 32"/>
                <a:gd name="T37" fmla="*/ 48 h 51"/>
                <a:gd name="T38" fmla="*/ 8 w 32"/>
                <a:gd name="T39" fmla="*/ 41 h 51"/>
                <a:gd name="T40" fmla="*/ 7 w 32"/>
                <a:gd name="T41" fmla="*/ 41 h 51"/>
                <a:gd name="T42" fmla="*/ 8 w 32"/>
                <a:gd name="T43" fmla="*/ 41 h 51"/>
                <a:gd name="T44" fmla="*/ 7 w 32"/>
                <a:gd name="T45" fmla="*/ 41 h 51"/>
                <a:gd name="T46" fmla="*/ 7 w 32"/>
                <a:gd name="T47" fmla="*/ 41 h 51"/>
                <a:gd name="T48" fmla="*/ 7 w 32"/>
                <a:gd name="T49" fmla="*/ 41 h 51"/>
                <a:gd name="T50" fmla="*/ 7 w 32"/>
                <a:gd name="T51" fmla="*/ 41 h 51"/>
                <a:gd name="T52" fmla="*/ 7 w 32"/>
                <a:gd name="T53" fmla="*/ 41 h 51"/>
                <a:gd name="T54" fmla="*/ 7 w 32"/>
                <a:gd name="T55" fmla="*/ 41 h 51"/>
                <a:gd name="T56" fmla="*/ 7 w 32"/>
                <a:gd name="T57" fmla="*/ 41 h 51"/>
                <a:gd name="T58" fmla="*/ 7 w 32"/>
                <a:gd name="T59" fmla="*/ 40 h 51"/>
                <a:gd name="T60" fmla="*/ 7 w 32"/>
                <a:gd name="T61" fmla="*/ 40 h 51"/>
                <a:gd name="T62" fmla="*/ 7 w 32"/>
                <a:gd name="T63" fmla="*/ 40 h 51"/>
                <a:gd name="T64" fmla="*/ 7 w 32"/>
                <a:gd name="T65" fmla="*/ 40 h 51"/>
                <a:gd name="T66" fmla="*/ 7 w 32"/>
                <a:gd name="T67" fmla="*/ 40 h 51"/>
                <a:gd name="T68" fmla="*/ 7 w 32"/>
                <a:gd name="T69" fmla="*/ 40 h 51"/>
                <a:gd name="T70" fmla="*/ 6 w 32"/>
                <a:gd name="T71" fmla="*/ 40 h 51"/>
                <a:gd name="T72" fmla="*/ 7 w 32"/>
                <a:gd name="T73" fmla="*/ 40 h 51"/>
                <a:gd name="T74" fmla="*/ 6 w 32"/>
                <a:gd name="T75" fmla="*/ 40 h 51"/>
                <a:gd name="T76" fmla="*/ 0 w 32"/>
                <a:gd name="T77" fmla="*/ 30 h 51"/>
                <a:gd name="T78" fmla="*/ 6 w 32"/>
                <a:gd name="T79" fmla="*/ 40 h 51"/>
                <a:gd name="T80" fmla="*/ 0 w 32"/>
                <a:gd name="T81" fmla="*/ 30 h 51"/>
                <a:gd name="T82" fmla="*/ 0 w 32"/>
                <a:gd name="T83" fmla="*/ 30 h 51"/>
                <a:gd name="T84" fmla="*/ 0 w 32"/>
                <a:gd name="T85" fmla="*/ 30 h 51"/>
                <a:gd name="T86" fmla="*/ 0 w 32"/>
                <a:gd name="T87" fmla="*/ 30 h 51"/>
                <a:gd name="T88" fmla="*/ 0 w 32"/>
                <a:gd name="T89" fmla="*/ 0 h 51"/>
                <a:gd name="T90" fmla="*/ 0 w 32"/>
                <a:gd name="T91" fmla="*/ 0 h 51"/>
                <a:gd name="T92" fmla="*/ 0 w 32"/>
                <a:gd name="T9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51">
                  <a:moveTo>
                    <a:pt x="30" y="51"/>
                  </a:moveTo>
                  <a:cubicBezTo>
                    <a:pt x="31" y="51"/>
                    <a:pt x="31" y="51"/>
                    <a:pt x="32" y="51"/>
                  </a:cubicBezTo>
                  <a:cubicBezTo>
                    <a:pt x="32" y="51"/>
                    <a:pt x="32" y="51"/>
                    <a:pt x="32" y="51"/>
                  </a:cubicBezTo>
                  <a:cubicBezTo>
                    <a:pt x="32" y="51"/>
                    <a:pt x="32" y="51"/>
                    <a:pt x="32" y="51"/>
                  </a:cubicBezTo>
                  <a:cubicBezTo>
                    <a:pt x="31" y="51"/>
                    <a:pt x="31" y="51"/>
                    <a:pt x="30" y="51"/>
                  </a:cubicBezTo>
                  <a:moveTo>
                    <a:pt x="30" y="51"/>
                  </a:moveTo>
                  <a:cubicBezTo>
                    <a:pt x="30" y="51"/>
                    <a:pt x="30" y="51"/>
                    <a:pt x="30" y="51"/>
                  </a:cubicBezTo>
                  <a:cubicBezTo>
                    <a:pt x="30" y="51"/>
                    <a:pt x="30" y="51"/>
                    <a:pt x="30" y="51"/>
                  </a:cubicBezTo>
                  <a:moveTo>
                    <a:pt x="30" y="51"/>
                  </a:moveTo>
                  <a:cubicBezTo>
                    <a:pt x="30" y="51"/>
                    <a:pt x="30" y="51"/>
                    <a:pt x="30" y="51"/>
                  </a:cubicBezTo>
                  <a:cubicBezTo>
                    <a:pt x="30" y="51"/>
                    <a:pt x="30" y="51"/>
                    <a:pt x="30" y="51"/>
                  </a:cubicBezTo>
                  <a:moveTo>
                    <a:pt x="19" y="48"/>
                  </a:moveTo>
                  <a:cubicBezTo>
                    <a:pt x="19" y="48"/>
                    <a:pt x="19" y="48"/>
                    <a:pt x="19" y="48"/>
                  </a:cubicBezTo>
                  <a:cubicBezTo>
                    <a:pt x="19" y="48"/>
                    <a:pt x="19" y="48"/>
                    <a:pt x="19" y="48"/>
                  </a:cubicBezTo>
                  <a:moveTo>
                    <a:pt x="19" y="48"/>
                  </a:moveTo>
                  <a:cubicBezTo>
                    <a:pt x="19" y="48"/>
                    <a:pt x="19" y="48"/>
                    <a:pt x="19" y="48"/>
                  </a:cubicBezTo>
                  <a:cubicBezTo>
                    <a:pt x="19" y="48"/>
                    <a:pt x="19" y="48"/>
                    <a:pt x="19" y="48"/>
                  </a:cubicBezTo>
                  <a:moveTo>
                    <a:pt x="8" y="41"/>
                  </a:moveTo>
                  <a:cubicBezTo>
                    <a:pt x="11" y="44"/>
                    <a:pt x="15" y="47"/>
                    <a:pt x="19" y="48"/>
                  </a:cubicBezTo>
                  <a:cubicBezTo>
                    <a:pt x="15" y="47"/>
                    <a:pt x="11" y="44"/>
                    <a:pt x="8" y="41"/>
                  </a:cubicBezTo>
                  <a:moveTo>
                    <a:pt x="7" y="41"/>
                  </a:moveTo>
                  <a:cubicBezTo>
                    <a:pt x="8" y="41"/>
                    <a:pt x="8" y="41"/>
                    <a:pt x="8" y="41"/>
                  </a:cubicBezTo>
                  <a:cubicBezTo>
                    <a:pt x="8" y="41"/>
                    <a:pt x="8" y="41"/>
                    <a:pt x="7" y="41"/>
                  </a:cubicBezTo>
                  <a:moveTo>
                    <a:pt x="7" y="41"/>
                  </a:moveTo>
                  <a:cubicBezTo>
                    <a:pt x="7" y="41"/>
                    <a:pt x="7" y="41"/>
                    <a:pt x="7" y="41"/>
                  </a:cubicBezTo>
                  <a:cubicBezTo>
                    <a:pt x="7" y="41"/>
                    <a:pt x="7" y="41"/>
                    <a:pt x="7" y="41"/>
                  </a:cubicBezTo>
                  <a:moveTo>
                    <a:pt x="7" y="41"/>
                  </a:moveTo>
                  <a:cubicBezTo>
                    <a:pt x="7" y="41"/>
                    <a:pt x="7" y="41"/>
                    <a:pt x="7" y="41"/>
                  </a:cubicBezTo>
                  <a:cubicBezTo>
                    <a:pt x="7" y="41"/>
                    <a:pt x="7" y="41"/>
                    <a:pt x="7" y="41"/>
                  </a:cubicBezTo>
                  <a:moveTo>
                    <a:pt x="7" y="40"/>
                  </a:moveTo>
                  <a:cubicBezTo>
                    <a:pt x="7" y="40"/>
                    <a:pt x="7" y="40"/>
                    <a:pt x="7" y="40"/>
                  </a:cubicBezTo>
                  <a:cubicBezTo>
                    <a:pt x="7" y="40"/>
                    <a:pt x="7" y="40"/>
                    <a:pt x="7" y="40"/>
                  </a:cubicBezTo>
                  <a:moveTo>
                    <a:pt x="7" y="40"/>
                  </a:moveTo>
                  <a:cubicBezTo>
                    <a:pt x="7" y="40"/>
                    <a:pt x="7" y="40"/>
                    <a:pt x="7" y="40"/>
                  </a:cubicBezTo>
                  <a:cubicBezTo>
                    <a:pt x="7" y="40"/>
                    <a:pt x="7" y="40"/>
                    <a:pt x="7" y="40"/>
                  </a:cubicBezTo>
                  <a:moveTo>
                    <a:pt x="6" y="40"/>
                  </a:moveTo>
                  <a:cubicBezTo>
                    <a:pt x="6" y="40"/>
                    <a:pt x="7" y="40"/>
                    <a:pt x="7" y="40"/>
                  </a:cubicBezTo>
                  <a:cubicBezTo>
                    <a:pt x="7" y="40"/>
                    <a:pt x="6" y="40"/>
                    <a:pt x="6" y="40"/>
                  </a:cubicBezTo>
                  <a:moveTo>
                    <a:pt x="0" y="30"/>
                  </a:moveTo>
                  <a:cubicBezTo>
                    <a:pt x="1" y="33"/>
                    <a:pt x="4" y="37"/>
                    <a:pt x="6" y="40"/>
                  </a:cubicBezTo>
                  <a:cubicBezTo>
                    <a:pt x="4" y="37"/>
                    <a:pt x="1" y="33"/>
                    <a:pt x="0" y="30"/>
                  </a:cubicBezTo>
                  <a:moveTo>
                    <a:pt x="0" y="30"/>
                  </a:moveTo>
                  <a:cubicBezTo>
                    <a:pt x="0" y="30"/>
                    <a:pt x="0" y="30"/>
                    <a:pt x="0" y="30"/>
                  </a:cubicBezTo>
                  <a:cubicBezTo>
                    <a:pt x="0" y="30"/>
                    <a:pt x="0" y="30"/>
                    <a:pt x="0" y="30"/>
                  </a:cubicBezTo>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noEditPoints="1"/>
            </p:cNvSpPr>
            <p:nvPr/>
          </p:nvSpPr>
          <p:spPr bwMode="auto">
            <a:xfrm>
              <a:off x="5427663" y="3952874"/>
              <a:ext cx="3146425" cy="123825"/>
            </a:xfrm>
            <a:custGeom>
              <a:avLst/>
              <a:gdLst>
                <a:gd name="T0" fmla="*/ 1789 w 1799"/>
                <a:gd name="T1" fmla="*/ 60 h 71"/>
                <a:gd name="T2" fmla="*/ 1788 w 1799"/>
                <a:gd name="T3" fmla="*/ 60 h 71"/>
                <a:gd name="T4" fmla="*/ 1788 w 1799"/>
                <a:gd name="T5" fmla="*/ 60 h 71"/>
                <a:gd name="T6" fmla="*/ 1789 w 1799"/>
                <a:gd name="T7" fmla="*/ 60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50 h 71"/>
                <a:gd name="T28" fmla="*/ 1796 w 1799"/>
                <a:gd name="T29" fmla="*/ 50 h 71"/>
                <a:gd name="T30" fmla="*/ 1796 w 1799"/>
                <a:gd name="T31" fmla="*/ 50 h 71"/>
                <a:gd name="T32" fmla="*/ 1795 w 1799"/>
                <a:gd name="T33" fmla="*/ 20 h 71"/>
                <a:gd name="T34" fmla="*/ 1799 w 1799"/>
                <a:gd name="T35" fmla="*/ 35 h 71"/>
                <a:gd name="T36" fmla="*/ 1796 w 1799"/>
                <a:gd name="T37" fmla="*/ 49 h 71"/>
                <a:gd name="T38" fmla="*/ 1799 w 1799"/>
                <a:gd name="T39" fmla="*/ 35 h 71"/>
                <a:gd name="T40" fmla="*/ 1795 w 1799"/>
                <a:gd name="T41" fmla="*/ 20 h 71"/>
                <a:gd name="T42" fmla="*/ 1795 w 1799"/>
                <a:gd name="T43" fmla="*/ 20 h 71"/>
                <a:gd name="T44" fmla="*/ 1795 w 1799"/>
                <a:gd name="T45" fmla="*/ 20 h 71"/>
                <a:gd name="T46" fmla="*/ 1795 w 1799"/>
                <a:gd name="T47" fmla="*/ 20 h 71"/>
                <a:gd name="T48" fmla="*/ 1795 w 1799"/>
                <a:gd name="T49" fmla="*/ 20 h 71"/>
                <a:gd name="T50" fmla="*/ 1795 w 1799"/>
                <a:gd name="T51" fmla="*/ 20 h 71"/>
                <a:gd name="T52" fmla="*/ 1795 w 1799"/>
                <a:gd name="T53" fmla="*/ 20 h 71"/>
                <a:gd name="T54" fmla="*/ 1790 w 1799"/>
                <a:gd name="T55" fmla="*/ 12 h 71"/>
                <a:gd name="T56" fmla="*/ 1790 w 1799"/>
                <a:gd name="T57" fmla="*/ 13 h 71"/>
                <a:gd name="T58" fmla="*/ 1790 w 1799"/>
                <a:gd name="T59" fmla="*/ 12 h 71"/>
                <a:gd name="T60" fmla="*/ 1788 w 1799"/>
                <a:gd name="T61" fmla="*/ 10 h 71"/>
                <a:gd name="T62" fmla="*/ 1788 w 1799"/>
                <a:gd name="T63" fmla="*/ 10 h 71"/>
                <a:gd name="T64" fmla="*/ 1788 w 1799"/>
                <a:gd name="T65" fmla="*/ 10 h 71"/>
                <a:gd name="T66" fmla="*/ 1790 w 1799"/>
                <a:gd name="T67" fmla="*/ 12 h 71"/>
                <a:gd name="T68" fmla="*/ 1788 w 1799"/>
                <a:gd name="T69" fmla="*/ 10 h 71"/>
                <a:gd name="T70" fmla="*/ 1678 w 1799"/>
                <a:gd name="T71" fmla="*/ 0 h 71"/>
                <a:gd name="T72" fmla="*/ 35 w 1799"/>
                <a:gd name="T73" fmla="*/ 0 h 71"/>
                <a:gd name="T74" fmla="*/ 0 w 1799"/>
                <a:gd name="T75" fmla="*/ 35 h 71"/>
                <a:gd name="T76" fmla="*/ 35 w 1799"/>
                <a:gd name="T77" fmla="*/ 71 h 71"/>
                <a:gd name="T78" fmla="*/ 1678 w 1799"/>
                <a:gd name="T79" fmla="*/ 71 h 71"/>
                <a:gd name="T80" fmla="*/ 1713 w 1799"/>
                <a:gd name="T81" fmla="*/ 35 h 71"/>
                <a:gd name="T82" fmla="*/ 1678 w 1799"/>
                <a:gd name="T8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9" h="71">
                  <a:moveTo>
                    <a:pt x="1789" y="60"/>
                  </a:moveTo>
                  <a:cubicBezTo>
                    <a:pt x="1788" y="60"/>
                    <a:pt x="1788" y="60"/>
                    <a:pt x="1788" y="60"/>
                  </a:cubicBezTo>
                  <a:cubicBezTo>
                    <a:pt x="1788" y="60"/>
                    <a:pt x="1788" y="60"/>
                    <a:pt x="1788" y="60"/>
                  </a:cubicBezTo>
                  <a:cubicBezTo>
                    <a:pt x="1788" y="60"/>
                    <a:pt x="1788"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50"/>
                  </a:moveTo>
                  <a:cubicBezTo>
                    <a:pt x="1796" y="50"/>
                    <a:pt x="1796" y="50"/>
                    <a:pt x="1796" y="50"/>
                  </a:cubicBezTo>
                  <a:cubicBezTo>
                    <a:pt x="1796" y="50"/>
                    <a:pt x="1796" y="50"/>
                    <a:pt x="1796" y="50"/>
                  </a:cubicBezTo>
                  <a:moveTo>
                    <a:pt x="1795" y="20"/>
                  </a:moveTo>
                  <a:cubicBezTo>
                    <a:pt x="1798" y="25"/>
                    <a:pt x="1799" y="30"/>
                    <a:pt x="1799" y="35"/>
                  </a:cubicBezTo>
                  <a:cubicBezTo>
                    <a:pt x="1799" y="40"/>
                    <a:pt x="1798" y="45"/>
                    <a:pt x="1796" y="49"/>
                  </a:cubicBezTo>
                  <a:cubicBezTo>
                    <a:pt x="1798" y="45"/>
                    <a:pt x="1799" y="40"/>
                    <a:pt x="1799" y="35"/>
                  </a:cubicBezTo>
                  <a:cubicBezTo>
                    <a:pt x="1799" y="30"/>
                    <a:pt x="1797" y="25"/>
                    <a:pt x="1795" y="20"/>
                  </a:cubicBezTo>
                  <a:moveTo>
                    <a:pt x="1795" y="20"/>
                  </a:moveTo>
                  <a:cubicBezTo>
                    <a:pt x="1795" y="20"/>
                    <a:pt x="1795" y="20"/>
                    <a:pt x="1795" y="20"/>
                  </a:cubicBezTo>
                  <a:cubicBezTo>
                    <a:pt x="1795" y="20"/>
                    <a:pt x="1795" y="20"/>
                    <a:pt x="1795" y="20"/>
                  </a:cubicBezTo>
                  <a:moveTo>
                    <a:pt x="1795" y="20"/>
                  </a:moveTo>
                  <a:cubicBezTo>
                    <a:pt x="1795" y="20"/>
                    <a:pt x="1795" y="20"/>
                    <a:pt x="1795" y="20"/>
                  </a:cubicBezTo>
                  <a:cubicBezTo>
                    <a:pt x="1795" y="20"/>
                    <a:pt x="1795" y="20"/>
                    <a:pt x="1795" y="20"/>
                  </a:cubicBezTo>
                  <a:moveTo>
                    <a:pt x="1790" y="12"/>
                  </a:moveTo>
                  <a:cubicBezTo>
                    <a:pt x="1790" y="12"/>
                    <a:pt x="1790" y="13"/>
                    <a:pt x="1790" y="13"/>
                  </a:cubicBezTo>
                  <a:cubicBezTo>
                    <a:pt x="1790" y="13"/>
                    <a:pt x="1790" y="12"/>
                    <a:pt x="1790" y="12"/>
                  </a:cubicBezTo>
                  <a:moveTo>
                    <a:pt x="1788" y="10"/>
                  </a:moveTo>
                  <a:cubicBezTo>
                    <a:pt x="1788" y="10"/>
                    <a:pt x="1788" y="10"/>
                    <a:pt x="1788" y="10"/>
                  </a:cubicBezTo>
                  <a:cubicBezTo>
                    <a:pt x="1788" y="10"/>
                    <a:pt x="1788" y="10"/>
                    <a:pt x="1788" y="10"/>
                  </a:cubicBezTo>
                  <a:cubicBezTo>
                    <a:pt x="1789" y="11"/>
                    <a:pt x="1790" y="12"/>
                    <a:pt x="1790" y="12"/>
                  </a:cubicBezTo>
                  <a:cubicBezTo>
                    <a:pt x="1790" y="12"/>
                    <a:pt x="1789" y="11"/>
                    <a:pt x="1788" y="10"/>
                  </a:cubicBezTo>
                  <a:moveTo>
                    <a:pt x="1678" y="0"/>
                  </a:moveTo>
                  <a:cubicBezTo>
                    <a:pt x="35" y="0"/>
                    <a:pt x="35" y="0"/>
                    <a:pt x="35" y="0"/>
                  </a:cubicBezTo>
                  <a:cubicBezTo>
                    <a:pt x="0" y="35"/>
                    <a:pt x="0" y="35"/>
                    <a:pt x="0" y="35"/>
                  </a:cubicBezTo>
                  <a:cubicBezTo>
                    <a:pt x="35" y="71"/>
                    <a:pt x="35" y="71"/>
                    <a:pt x="35" y="71"/>
                  </a:cubicBezTo>
                  <a:cubicBezTo>
                    <a:pt x="1678" y="71"/>
                    <a:pt x="1678" y="71"/>
                    <a:pt x="1678" y="71"/>
                  </a:cubicBezTo>
                  <a:cubicBezTo>
                    <a:pt x="1713" y="35"/>
                    <a:pt x="1713" y="35"/>
                    <a:pt x="1713" y="35"/>
                  </a:cubicBezTo>
                  <a:cubicBezTo>
                    <a:pt x="1678" y="0"/>
                    <a:pt x="1678" y="0"/>
                    <a:pt x="167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p:nvSpPr>
          <p:spPr bwMode="auto">
            <a:xfrm>
              <a:off x="5340350" y="4014787"/>
              <a:ext cx="149225" cy="61912"/>
            </a:xfrm>
            <a:custGeom>
              <a:avLst/>
              <a:gdLst>
                <a:gd name="T0" fmla="*/ 50 w 85"/>
                <a:gd name="T1" fmla="*/ 0 h 36"/>
                <a:gd name="T2" fmla="*/ 25 w 85"/>
                <a:gd name="T3" fmla="*/ 25 h 36"/>
                <a:gd name="T4" fmla="*/ 0 w 85"/>
                <a:gd name="T5" fmla="*/ 36 h 36"/>
                <a:gd name="T6" fmla="*/ 85 w 85"/>
                <a:gd name="T7" fmla="*/ 36 h 36"/>
                <a:gd name="T8" fmla="*/ 50 w 85"/>
                <a:gd name="T9" fmla="*/ 0 h 36"/>
              </a:gdLst>
              <a:ahLst/>
              <a:cxnLst>
                <a:cxn ang="0">
                  <a:pos x="T0" y="T1"/>
                </a:cxn>
                <a:cxn ang="0">
                  <a:pos x="T2" y="T3"/>
                </a:cxn>
                <a:cxn ang="0">
                  <a:pos x="T4" y="T5"/>
                </a:cxn>
                <a:cxn ang="0">
                  <a:pos x="T6" y="T7"/>
                </a:cxn>
                <a:cxn ang="0">
                  <a:pos x="T8" y="T9"/>
                </a:cxn>
              </a:cxnLst>
              <a:rect l="0" t="0" r="r" b="b"/>
              <a:pathLst>
                <a:path w="85" h="36">
                  <a:moveTo>
                    <a:pt x="50" y="0"/>
                  </a:moveTo>
                  <a:cubicBezTo>
                    <a:pt x="25" y="25"/>
                    <a:pt x="25" y="25"/>
                    <a:pt x="25" y="25"/>
                  </a:cubicBezTo>
                  <a:cubicBezTo>
                    <a:pt x="18" y="32"/>
                    <a:pt x="9" y="36"/>
                    <a:pt x="0" y="36"/>
                  </a:cubicBezTo>
                  <a:cubicBezTo>
                    <a:pt x="85" y="36"/>
                    <a:pt x="85" y="36"/>
                    <a:pt x="85" y="36"/>
                  </a:cubicBezTo>
                  <a:cubicBezTo>
                    <a:pt x="50" y="0"/>
                    <a:pt x="50" y="0"/>
                    <a:pt x="5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noEditPoints="1"/>
            </p:cNvSpPr>
            <p:nvPr/>
          </p:nvSpPr>
          <p:spPr bwMode="auto">
            <a:xfrm>
              <a:off x="5280025" y="3970337"/>
              <a:ext cx="17463" cy="87312"/>
            </a:xfrm>
            <a:custGeom>
              <a:avLst/>
              <a:gdLst>
                <a:gd name="T0" fmla="*/ 10 w 10"/>
                <a:gd name="T1" fmla="*/ 50 h 50"/>
                <a:gd name="T2" fmla="*/ 10 w 10"/>
                <a:gd name="T3" fmla="*/ 50 h 50"/>
                <a:gd name="T4" fmla="*/ 10 w 10"/>
                <a:gd name="T5" fmla="*/ 50 h 50"/>
                <a:gd name="T6" fmla="*/ 10 w 10"/>
                <a:gd name="T7" fmla="*/ 50 h 50"/>
                <a:gd name="T8" fmla="*/ 10 w 10"/>
                <a:gd name="T9" fmla="*/ 50 h 50"/>
                <a:gd name="T10" fmla="*/ 10 w 10"/>
                <a:gd name="T11" fmla="*/ 50 h 50"/>
                <a:gd name="T12" fmla="*/ 10 w 10"/>
                <a:gd name="T13" fmla="*/ 50 h 50"/>
                <a:gd name="T14" fmla="*/ 10 w 10"/>
                <a:gd name="T15" fmla="*/ 50 h 50"/>
                <a:gd name="T16" fmla="*/ 10 w 10"/>
                <a:gd name="T17" fmla="*/ 50 h 50"/>
                <a:gd name="T18" fmla="*/ 9 w 10"/>
                <a:gd name="T19" fmla="*/ 50 h 50"/>
                <a:gd name="T20" fmla="*/ 9 w 10"/>
                <a:gd name="T21" fmla="*/ 50 h 50"/>
                <a:gd name="T22" fmla="*/ 9 w 10"/>
                <a:gd name="T23" fmla="*/ 50 h 50"/>
                <a:gd name="T24" fmla="*/ 3 w 10"/>
                <a:gd name="T25" fmla="*/ 40 h 50"/>
                <a:gd name="T26" fmla="*/ 3 w 10"/>
                <a:gd name="T27" fmla="*/ 40 h 50"/>
                <a:gd name="T28" fmla="*/ 3 w 10"/>
                <a:gd name="T29" fmla="*/ 40 h 50"/>
                <a:gd name="T30" fmla="*/ 3 w 10"/>
                <a:gd name="T31" fmla="*/ 10 h 50"/>
                <a:gd name="T32" fmla="*/ 0 w 10"/>
                <a:gd name="T33" fmla="*/ 25 h 50"/>
                <a:gd name="T34" fmla="*/ 3 w 10"/>
                <a:gd name="T35" fmla="*/ 40 h 50"/>
                <a:gd name="T36" fmla="*/ 0 w 10"/>
                <a:gd name="T37" fmla="*/ 25 h 50"/>
                <a:gd name="T38" fmla="*/ 3 w 10"/>
                <a:gd name="T39" fmla="*/ 10 h 50"/>
                <a:gd name="T40" fmla="*/ 3 w 10"/>
                <a:gd name="T41" fmla="*/ 10 h 50"/>
                <a:gd name="T42" fmla="*/ 3 w 10"/>
                <a:gd name="T43" fmla="*/ 10 h 50"/>
                <a:gd name="T44" fmla="*/ 3 w 10"/>
                <a:gd name="T45" fmla="*/ 10 h 50"/>
                <a:gd name="T46" fmla="*/ 3 w 10"/>
                <a:gd name="T47" fmla="*/ 10 h 50"/>
                <a:gd name="T48" fmla="*/ 3 w 10"/>
                <a:gd name="T49" fmla="*/ 10 h 50"/>
                <a:gd name="T50" fmla="*/ 3 w 10"/>
                <a:gd name="T51" fmla="*/ 10 h 50"/>
                <a:gd name="T52" fmla="*/ 10 w 10"/>
                <a:gd name="T53" fmla="*/ 0 h 50"/>
                <a:gd name="T54" fmla="*/ 8 w 10"/>
                <a:gd name="T55" fmla="*/ 3 h 50"/>
                <a:gd name="T56" fmla="*/ 10 w 10"/>
                <a:gd name="T57" fmla="*/ 0 h 50"/>
                <a:gd name="T58" fmla="*/ 10 w 1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50">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9" y="50"/>
                  </a:moveTo>
                  <a:cubicBezTo>
                    <a:pt x="9" y="50"/>
                    <a:pt x="9" y="50"/>
                    <a:pt x="9" y="50"/>
                  </a:cubicBezTo>
                  <a:cubicBezTo>
                    <a:pt x="9" y="50"/>
                    <a:pt x="9" y="50"/>
                    <a:pt x="9" y="50"/>
                  </a:cubicBezTo>
                  <a:moveTo>
                    <a:pt x="3" y="40"/>
                  </a:moveTo>
                  <a:cubicBezTo>
                    <a:pt x="3" y="40"/>
                    <a:pt x="3" y="40"/>
                    <a:pt x="3" y="40"/>
                  </a:cubicBezTo>
                  <a:cubicBezTo>
                    <a:pt x="3" y="40"/>
                    <a:pt x="3" y="40"/>
                    <a:pt x="3" y="40"/>
                  </a:cubicBezTo>
                  <a:moveTo>
                    <a:pt x="3" y="10"/>
                  </a:moveTo>
                  <a:cubicBezTo>
                    <a:pt x="1" y="15"/>
                    <a:pt x="0" y="20"/>
                    <a:pt x="0" y="25"/>
                  </a:cubicBezTo>
                  <a:cubicBezTo>
                    <a:pt x="0" y="30"/>
                    <a:pt x="1" y="35"/>
                    <a:pt x="3" y="40"/>
                  </a:cubicBezTo>
                  <a:cubicBezTo>
                    <a:pt x="1" y="35"/>
                    <a:pt x="0" y="30"/>
                    <a:pt x="0" y="25"/>
                  </a:cubicBezTo>
                  <a:cubicBezTo>
                    <a:pt x="0" y="20"/>
                    <a:pt x="1" y="15"/>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0" y="0"/>
                  </a:moveTo>
                  <a:cubicBezTo>
                    <a:pt x="9" y="1"/>
                    <a:pt x="9" y="2"/>
                    <a:pt x="8" y="3"/>
                  </a:cubicBezTo>
                  <a:cubicBezTo>
                    <a:pt x="9" y="2"/>
                    <a:pt x="9" y="1"/>
                    <a:pt x="10" y="0"/>
                  </a:cubicBezTo>
                  <a:cubicBezTo>
                    <a:pt x="10" y="0"/>
                    <a:pt x="10" y="0"/>
                    <a:pt x="10"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noEditPoints="1"/>
            </p:cNvSpPr>
            <p:nvPr/>
          </p:nvSpPr>
          <p:spPr bwMode="auto">
            <a:xfrm>
              <a:off x="5297488" y="4057649"/>
              <a:ext cx="39688" cy="19050"/>
            </a:xfrm>
            <a:custGeom>
              <a:avLst/>
              <a:gdLst>
                <a:gd name="T0" fmla="*/ 23 w 23"/>
                <a:gd name="T1" fmla="*/ 11 h 11"/>
                <a:gd name="T2" fmla="*/ 23 w 23"/>
                <a:gd name="T3" fmla="*/ 11 h 11"/>
                <a:gd name="T4" fmla="*/ 23 w 23"/>
                <a:gd name="T5" fmla="*/ 11 h 11"/>
                <a:gd name="T6" fmla="*/ 23 w 23"/>
                <a:gd name="T7" fmla="*/ 11 h 11"/>
                <a:gd name="T8" fmla="*/ 23 w 23"/>
                <a:gd name="T9" fmla="*/ 11 h 11"/>
                <a:gd name="T10" fmla="*/ 23 w 23"/>
                <a:gd name="T11" fmla="*/ 11 h 11"/>
                <a:gd name="T12" fmla="*/ 12 w 23"/>
                <a:gd name="T13" fmla="*/ 8 h 11"/>
                <a:gd name="T14" fmla="*/ 23 w 23"/>
                <a:gd name="T15" fmla="*/ 11 h 11"/>
                <a:gd name="T16" fmla="*/ 12 w 23"/>
                <a:gd name="T17" fmla="*/ 8 h 11"/>
                <a:gd name="T18" fmla="*/ 12 w 23"/>
                <a:gd name="T19" fmla="*/ 8 h 11"/>
                <a:gd name="T20" fmla="*/ 12 w 23"/>
                <a:gd name="T21" fmla="*/ 8 h 11"/>
                <a:gd name="T22" fmla="*/ 12 w 23"/>
                <a:gd name="T23" fmla="*/ 8 h 11"/>
                <a:gd name="T24" fmla="*/ 12 w 23"/>
                <a:gd name="T25" fmla="*/ 8 h 11"/>
                <a:gd name="T26" fmla="*/ 12 w 23"/>
                <a:gd name="T27" fmla="*/ 8 h 11"/>
                <a:gd name="T28" fmla="*/ 12 w 23"/>
                <a:gd name="T29" fmla="*/ 8 h 11"/>
                <a:gd name="T30" fmla="*/ 1 w 23"/>
                <a:gd name="T31" fmla="*/ 1 h 11"/>
                <a:gd name="T32" fmla="*/ 1 w 23"/>
                <a:gd name="T33" fmla="*/ 1 h 11"/>
                <a:gd name="T34" fmla="*/ 1 w 23"/>
                <a:gd name="T35" fmla="*/ 1 h 11"/>
                <a:gd name="T36" fmla="*/ 0 w 23"/>
                <a:gd name="T37" fmla="*/ 1 h 11"/>
                <a:gd name="T38" fmla="*/ 0 w 23"/>
                <a:gd name="T39" fmla="*/ 1 h 11"/>
                <a:gd name="T40" fmla="*/ 0 w 23"/>
                <a:gd name="T41" fmla="*/ 1 h 11"/>
                <a:gd name="T42" fmla="*/ 0 w 23"/>
                <a:gd name="T43" fmla="*/ 1 h 11"/>
                <a:gd name="T44" fmla="*/ 0 w 23"/>
                <a:gd name="T45" fmla="*/ 1 h 11"/>
                <a:gd name="T46" fmla="*/ 0 w 23"/>
                <a:gd name="T47" fmla="*/ 1 h 11"/>
                <a:gd name="T48" fmla="*/ 0 w 23"/>
                <a:gd name="T49" fmla="*/ 0 h 11"/>
                <a:gd name="T50" fmla="*/ 0 w 23"/>
                <a:gd name="T51" fmla="*/ 1 h 11"/>
                <a:gd name="T52" fmla="*/ 0 w 23"/>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11">
                  <a:moveTo>
                    <a:pt x="23" y="11"/>
                  </a:moveTo>
                  <a:cubicBezTo>
                    <a:pt x="23" y="11"/>
                    <a:pt x="23" y="11"/>
                    <a:pt x="23" y="11"/>
                  </a:cubicBezTo>
                  <a:cubicBezTo>
                    <a:pt x="23" y="11"/>
                    <a:pt x="23" y="11"/>
                    <a:pt x="23" y="11"/>
                  </a:cubicBezTo>
                  <a:moveTo>
                    <a:pt x="23" y="11"/>
                  </a:moveTo>
                  <a:cubicBezTo>
                    <a:pt x="23" y="11"/>
                    <a:pt x="23" y="11"/>
                    <a:pt x="23" y="11"/>
                  </a:cubicBezTo>
                  <a:cubicBezTo>
                    <a:pt x="23" y="11"/>
                    <a:pt x="23" y="11"/>
                    <a:pt x="23" y="11"/>
                  </a:cubicBezTo>
                  <a:moveTo>
                    <a:pt x="12" y="8"/>
                  </a:moveTo>
                  <a:cubicBezTo>
                    <a:pt x="15" y="10"/>
                    <a:pt x="19" y="10"/>
                    <a:pt x="23" y="11"/>
                  </a:cubicBezTo>
                  <a:cubicBezTo>
                    <a:pt x="19" y="10"/>
                    <a:pt x="16" y="10"/>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 y="1"/>
                  </a:moveTo>
                  <a:cubicBezTo>
                    <a:pt x="1" y="1"/>
                    <a:pt x="1" y="1"/>
                    <a:pt x="1" y="1"/>
                  </a:cubicBezTo>
                  <a:cubicBezTo>
                    <a:pt x="1" y="1"/>
                    <a:pt x="1" y="1"/>
                    <a:pt x="1"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1"/>
                    <a:pt x="0" y="1"/>
                  </a:cubicBezTo>
                  <a:cubicBezTo>
                    <a:pt x="0" y="1"/>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noEditPoints="1"/>
            </p:cNvSpPr>
            <p:nvPr/>
          </p:nvSpPr>
          <p:spPr bwMode="auto">
            <a:xfrm>
              <a:off x="5292725" y="3952874"/>
              <a:ext cx="196850" cy="61912"/>
            </a:xfrm>
            <a:custGeom>
              <a:avLst/>
              <a:gdLst>
                <a:gd name="T0" fmla="*/ 4 w 112"/>
                <a:gd name="T1" fmla="*/ 9 h 35"/>
                <a:gd name="T2" fmla="*/ 2 w 112"/>
                <a:gd name="T3" fmla="*/ 10 h 35"/>
                <a:gd name="T4" fmla="*/ 2 w 112"/>
                <a:gd name="T5" fmla="*/ 10 h 35"/>
                <a:gd name="T6" fmla="*/ 0 w 112"/>
                <a:gd name="T7" fmla="*/ 13 h 35"/>
                <a:gd name="T8" fmla="*/ 0 w 112"/>
                <a:gd name="T9" fmla="*/ 13 h 35"/>
                <a:gd name="T10" fmla="*/ 2 w 112"/>
                <a:gd name="T11" fmla="*/ 10 h 35"/>
                <a:gd name="T12" fmla="*/ 4 w 112"/>
                <a:gd name="T13" fmla="*/ 9 h 35"/>
                <a:gd name="T14" fmla="*/ 4 w 112"/>
                <a:gd name="T15" fmla="*/ 9 h 35"/>
                <a:gd name="T16" fmla="*/ 4 w 112"/>
                <a:gd name="T17" fmla="*/ 9 h 35"/>
                <a:gd name="T18" fmla="*/ 4 w 112"/>
                <a:gd name="T19" fmla="*/ 9 h 35"/>
                <a:gd name="T20" fmla="*/ 13 w 112"/>
                <a:gd name="T21" fmla="*/ 3 h 35"/>
                <a:gd name="T22" fmla="*/ 13 w 112"/>
                <a:gd name="T23" fmla="*/ 3 h 35"/>
                <a:gd name="T24" fmla="*/ 13 w 112"/>
                <a:gd name="T25" fmla="*/ 3 h 35"/>
                <a:gd name="T26" fmla="*/ 25 w 112"/>
                <a:gd name="T27" fmla="*/ 0 h 35"/>
                <a:gd name="T28" fmla="*/ 14 w 112"/>
                <a:gd name="T29" fmla="*/ 3 h 35"/>
                <a:gd name="T30" fmla="*/ 25 w 112"/>
                <a:gd name="T31" fmla="*/ 0 h 35"/>
                <a:gd name="T32" fmla="*/ 25 w 112"/>
                <a:gd name="T33" fmla="*/ 0 h 35"/>
                <a:gd name="T34" fmla="*/ 25 w 112"/>
                <a:gd name="T35" fmla="*/ 0 h 35"/>
                <a:gd name="T36" fmla="*/ 25 w 112"/>
                <a:gd name="T37" fmla="*/ 0 h 35"/>
                <a:gd name="T38" fmla="*/ 25 w 112"/>
                <a:gd name="T39" fmla="*/ 0 h 35"/>
                <a:gd name="T40" fmla="*/ 25 w 112"/>
                <a:gd name="T41" fmla="*/ 0 h 35"/>
                <a:gd name="T42" fmla="*/ 25 w 112"/>
                <a:gd name="T43" fmla="*/ 0 h 35"/>
                <a:gd name="T44" fmla="*/ 112 w 112"/>
                <a:gd name="T45" fmla="*/ 0 h 35"/>
                <a:gd name="T46" fmla="*/ 27 w 112"/>
                <a:gd name="T47" fmla="*/ 0 h 35"/>
                <a:gd name="T48" fmla="*/ 52 w 112"/>
                <a:gd name="T49" fmla="*/ 10 h 35"/>
                <a:gd name="T50" fmla="*/ 77 w 112"/>
                <a:gd name="T51" fmla="*/ 35 h 35"/>
                <a:gd name="T52" fmla="*/ 112 w 112"/>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35">
                  <a:moveTo>
                    <a:pt x="4" y="9"/>
                  </a:moveTo>
                  <a:cubicBezTo>
                    <a:pt x="3" y="9"/>
                    <a:pt x="3" y="10"/>
                    <a:pt x="2" y="10"/>
                  </a:cubicBezTo>
                  <a:cubicBezTo>
                    <a:pt x="2" y="10"/>
                    <a:pt x="2" y="10"/>
                    <a:pt x="2" y="10"/>
                  </a:cubicBezTo>
                  <a:cubicBezTo>
                    <a:pt x="1" y="11"/>
                    <a:pt x="1" y="12"/>
                    <a:pt x="0" y="13"/>
                  </a:cubicBezTo>
                  <a:cubicBezTo>
                    <a:pt x="0" y="13"/>
                    <a:pt x="0" y="13"/>
                    <a:pt x="0" y="13"/>
                  </a:cubicBezTo>
                  <a:cubicBezTo>
                    <a:pt x="1" y="12"/>
                    <a:pt x="1" y="11"/>
                    <a:pt x="2" y="10"/>
                  </a:cubicBezTo>
                  <a:cubicBezTo>
                    <a:pt x="3" y="10"/>
                    <a:pt x="3" y="9"/>
                    <a:pt x="4" y="9"/>
                  </a:cubicBezTo>
                  <a:moveTo>
                    <a:pt x="4" y="9"/>
                  </a:moveTo>
                  <a:cubicBezTo>
                    <a:pt x="4" y="9"/>
                    <a:pt x="4" y="9"/>
                    <a:pt x="4" y="9"/>
                  </a:cubicBezTo>
                  <a:cubicBezTo>
                    <a:pt x="4" y="9"/>
                    <a:pt x="4" y="9"/>
                    <a:pt x="4" y="9"/>
                  </a:cubicBezTo>
                  <a:moveTo>
                    <a:pt x="13" y="3"/>
                  </a:moveTo>
                  <a:cubicBezTo>
                    <a:pt x="13" y="3"/>
                    <a:pt x="13" y="3"/>
                    <a:pt x="13" y="3"/>
                  </a:cubicBezTo>
                  <a:cubicBezTo>
                    <a:pt x="13" y="3"/>
                    <a:pt x="13" y="3"/>
                    <a:pt x="13" y="3"/>
                  </a:cubicBezTo>
                  <a:moveTo>
                    <a:pt x="25" y="0"/>
                  </a:moveTo>
                  <a:cubicBezTo>
                    <a:pt x="21" y="0"/>
                    <a:pt x="17" y="1"/>
                    <a:pt x="14" y="3"/>
                  </a:cubicBezTo>
                  <a:cubicBezTo>
                    <a:pt x="17" y="1"/>
                    <a:pt x="21" y="0"/>
                    <a:pt x="25" y="0"/>
                  </a:cubicBezTo>
                  <a:moveTo>
                    <a:pt x="25" y="0"/>
                  </a:moveTo>
                  <a:cubicBezTo>
                    <a:pt x="25" y="0"/>
                    <a:pt x="25" y="0"/>
                    <a:pt x="25" y="0"/>
                  </a:cubicBezTo>
                  <a:cubicBezTo>
                    <a:pt x="25" y="0"/>
                    <a:pt x="25" y="0"/>
                    <a:pt x="25" y="0"/>
                  </a:cubicBezTo>
                  <a:moveTo>
                    <a:pt x="25" y="0"/>
                  </a:moveTo>
                  <a:cubicBezTo>
                    <a:pt x="25" y="0"/>
                    <a:pt x="25" y="0"/>
                    <a:pt x="25" y="0"/>
                  </a:cubicBezTo>
                  <a:cubicBezTo>
                    <a:pt x="25" y="0"/>
                    <a:pt x="25" y="0"/>
                    <a:pt x="25" y="0"/>
                  </a:cubicBezTo>
                  <a:moveTo>
                    <a:pt x="112" y="0"/>
                  </a:moveTo>
                  <a:cubicBezTo>
                    <a:pt x="27" y="0"/>
                    <a:pt x="27" y="0"/>
                    <a:pt x="27" y="0"/>
                  </a:cubicBezTo>
                  <a:cubicBezTo>
                    <a:pt x="36" y="0"/>
                    <a:pt x="45" y="4"/>
                    <a:pt x="52" y="10"/>
                  </a:cubicBezTo>
                  <a:cubicBezTo>
                    <a:pt x="77" y="35"/>
                    <a:pt x="77" y="35"/>
                    <a:pt x="77" y="35"/>
                  </a:cubicBezTo>
                  <a:cubicBezTo>
                    <a:pt x="112" y="0"/>
                    <a:pt x="112" y="0"/>
                    <a:pt x="112"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58" name="Freeform 53"/>
            <p:cNvSpPr>
              <a:spLocks/>
            </p:cNvSpPr>
            <p:nvPr/>
          </p:nvSpPr>
          <p:spPr bwMode="auto">
            <a:xfrm>
              <a:off x="5272591" y="3952874"/>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3 h 71"/>
                <a:gd name="T16" fmla="*/ 21 w 85"/>
                <a:gd name="T17" fmla="*/ 3 h 71"/>
                <a:gd name="T18" fmla="*/ 21 w 85"/>
                <a:gd name="T19" fmla="*/ 3 h 71"/>
                <a:gd name="T20" fmla="*/ 12 w 85"/>
                <a:gd name="T21" fmla="*/ 9 h 71"/>
                <a:gd name="T22" fmla="*/ 12 w 85"/>
                <a:gd name="T23" fmla="*/ 9 h 71"/>
                <a:gd name="T24" fmla="*/ 12 w 85"/>
                <a:gd name="T25" fmla="*/ 9 h 71"/>
                <a:gd name="T26" fmla="*/ 10 w 85"/>
                <a:gd name="T27" fmla="*/ 10 h 71"/>
                <a:gd name="T28" fmla="*/ 8 w 85"/>
                <a:gd name="T29" fmla="*/ 13 h 71"/>
                <a:gd name="T30" fmla="*/ 3 w 85"/>
                <a:gd name="T31" fmla="*/ 20 h 71"/>
                <a:gd name="T32" fmla="*/ 3 w 85"/>
                <a:gd name="T33" fmla="*/ 20 h 71"/>
                <a:gd name="T34" fmla="*/ 3 w 85"/>
                <a:gd name="T35" fmla="*/ 20 h 71"/>
                <a:gd name="T36" fmla="*/ 3 w 85"/>
                <a:gd name="T37" fmla="*/ 20 h 71"/>
                <a:gd name="T38" fmla="*/ 3 w 85"/>
                <a:gd name="T39" fmla="*/ 20 h 71"/>
                <a:gd name="T40" fmla="*/ 0 w 85"/>
                <a:gd name="T41" fmla="*/ 35 h 71"/>
                <a:gd name="T42" fmla="*/ 3 w 85"/>
                <a:gd name="T43" fmla="*/ 50 h 71"/>
                <a:gd name="T44" fmla="*/ 3 w 85"/>
                <a:gd name="T45" fmla="*/ 50 h 71"/>
                <a:gd name="T46" fmla="*/ 3 w 85"/>
                <a:gd name="T47" fmla="*/ 50 h 71"/>
                <a:gd name="T48" fmla="*/ 9 w 85"/>
                <a:gd name="T49" fmla="*/ 60 h 71"/>
                <a:gd name="T50" fmla="*/ 9 w 85"/>
                <a:gd name="T51" fmla="*/ 60 h 71"/>
                <a:gd name="T52" fmla="*/ 10 w 85"/>
                <a:gd name="T53" fmla="*/ 60 h 71"/>
                <a:gd name="T54" fmla="*/ 10 w 85"/>
                <a:gd name="T55" fmla="*/ 60 h 71"/>
                <a:gd name="T56" fmla="*/ 10 w 85"/>
                <a:gd name="T57" fmla="*/ 60 h 71"/>
                <a:gd name="T58" fmla="*/ 10 w 85"/>
                <a:gd name="T59" fmla="*/ 60 h 71"/>
                <a:gd name="T60" fmla="*/ 10 w 85"/>
                <a:gd name="T61" fmla="*/ 60 h 71"/>
                <a:gd name="T62" fmla="*/ 10 w 85"/>
                <a:gd name="T63" fmla="*/ 60 h 71"/>
                <a:gd name="T64" fmla="*/ 10 w 85"/>
                <a:gd name="T65" fmla="*/ 60 h 71"/>
                <a:gd name="T66" fmla="*/ 10 w 85"/>
                <a:gd name="T67" fmla="*/ 61 h 71"/>
                <a:gd name="T68" fmla="*/ 10 w 85"/>
                <a:gd name="T69" fmla="*/ 61 h 71"/>
                <a:gd name="T70" fmla="*/ 10 w 85"/>
                <a:gd name="T71" fmla="*/ 61 h 71"/>
                <a:gd name="T72" fmla="*/ 10 w 85"/>
                <a:gd name="T73" fmla="*/ 61 h 71"/>
                <a:gd name="T74" fmla="*/ 10 w 85"/>
                <a:gd name="T75" fmla="*/ 61 h 71"/>
                <a:gd name="T76" fmla="*/ 11 w 85"/>
                <a:gd name="T77" fmla="*/ 61 h 71"/>
                <a:gd name="T78" fmla="*/ 11 w 85"/>
                <a:gd name="T79" fmla="*/ 61 h 71"/>
                <a:gd name="T80" fmla="*/ 22 w 85"/>
                <a:gd name="T81" fmla="*/ 68 h 71"/>
                <a:gd name="T82" fmla="*/ 22 w 85"/>
                <a:gd name="T83" fmla="*/ 68 h 71"/>
                <a:gd name="T84" fmla="*/ 22 w 85"/>
                <a:gd name="T85" fmla="*/ 68 h 71"/>
                <a:gd name="T86" fmla="*/ 22 w 85"/>
                <a:gd name="T87" fmla="*/ 68 h 71"/>
                <a:gd name="T88" fmla="*/ 22 w 85"/>
                <a:gd name="T89" fmla="*/ 68 h 71"/>
                <a:gd name="T90" fmla="*/ 33 w 85"/>
                <a:gd name="T91" fmla="*/ 71 h 71"/>
                <a:gd name="T92" fmla="*/ 33 w 85"/>
                <a:gd name="T93" fmla="*/ 71 h 71"/>
                <a:gd name="T94" fmla="*/ 33 w 85"/>
                <a:gd name="T95" fmla="*/ 71 h 71"/>
                <a:gd name="T96" fmla="*/ 33 w 85"/>
                <a:gd name="T97" fmla="*/ 71 h 71"/>
                <a:gd name="T98" fmla="*/ 33 w 85"/>
                <a:gd name="T99" fmla="*/ 71 h 71"/>
                <a:gd name="T100" fmla="*/ 35 w 85"/>
                <a:gd name="T101" fmla="*/ 71 h 71"/>
                <a:gd name="T102" fmla="*/ 35 w 85"/>
                <a:gd name="T103" fmla="*/ 71 h 71"/>
                <a:gd name="T104" fmla="*/ 60 w 85"/>
                <a:gd name="T105" fmla="*/ 60 h 71"/>
                <a:gd name="T106" fmla="*/ 85 w 85"/>
                <a:gd name="T107" fmla="*/ 35 h 71"/>
                <a:gd name="T108" fmla="*/ 60 w 85"/>
                <a:gd name="T109" fmla="*/ 10 h 71"/>
                <a:gd name="T110" fmla="*/ 35 w 85"/>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 h="71">
                  <a:moveTo>
                    <a:pt x="35" y="0"/>
                  </a:moveTo>
                  <a:cubicBezTo>
                    <a:pt x="35" y="0"/>
                    <a:pt x="35" y="0"/>
                    <a:pt x="35" y="0"/>
                  </a:cubicBezTo>
                  <a:cubicBezTo>
                    <a:pt x="34"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5" y="1"/>
                    <a:pt x="22" y="3"/>
                  </a:cubicBezTo>
                  <a:cubicBezTo>
                    <a:pt x="22" y="3"/>
                    <a:pt x="22" y="3"/>
                    <a:pt x="21" y="3"/>
                  </a:cubicBezTo>
                  <a:cubicBezTo>
                    <a:pt x="21" y="3"/>
                    <a:pt x="21" y="3"/>
                    <a:pt x="21" y="3"/>
                  </a:cubicBezTo>
                  <a:cubicBezTo>
                    <a:pt x="18" y="4"/>
                    <a:pt x="15" y="6"/>
                    <a:pt x="12" y="9"/>
                  </a:cubicBezTo>
                  <a:cubicBezTo>
                    <a:pt x="12" y="9"/>
                    <a:pt x="12" y="9"/>
                    <a:pt x="12" y="9"/>
                  </a:cubicBezTo>
                  <a:cubicBezTo>
                    <a:pt x="12" y="9"/>
                    <a:pt x="12" y="9"/>
                    <a:pt x="12" y="9"/>
                  </a:cubicBezTo>
                  <a:cubicBezTo>
                    <a:pt x="11" y="9"/>
                    <a:pt x="11" y="10"/>
                    <a:pt x="10" y="10"/>
                  </a:cubicBezTo>
                  <a:cubicBezTo>
                    <a:pt x="9" y="11"/>
                    <a:pt x="9" y="12"/>
                    <a:pt x="8" y="13"/>
                  </a:cubicBezTo>
                  <a:cubicBezTo>
                    <a:pt x="6" y="15"/>
                    <a:pt x="5" y="17"/>
                    <a:pt x="3" y="20"/>
                  </a:cubicBezTo>
                  <a:cubicBezTo>
                    <a:pt x="3" y="20"/>
                    <a:pt x="3" y="20"/>
                    <a:pt x="3" y="20"/>
                  </a:cubicBezTo>
                  <a:cubicBezTo>
                    <a:pt x="3" y="20"/>
                    <a:pt x="3" y="20"/>
                    <a:pt x="3" y="20"/>
                  </a:cubicBezTo>
                  <a:cubicBezTo>
                    <a:pt x="3" y="20"/>
                    <a:pt x="3" y="20"/>
                    <a:pt x="3" y="20"/>
                  </a:cubicBezTo>
                  <a:cubicBezTo>
                    <a:pt x="3" y="20"/>
                    <a:pt x="3" y="20"/>
                    <a:pt x="3" y="20"/>
                  </a:cubicBezTo>
                  <a:cubicBezTo>
                    <a:pt x="1" y="25"/>
                    <a:pt x="0" y="30"/>
                    <a:pt x="0" y="35"/>
                  </a:cubicBezTo>
                  <a:cubicBezTo>
                    <a:pt x="0" y="40"/>
                    <a:pt x="1" y="45"/>
                    <a:pt x="3" y="50"/>
                  </a:cubicBezTo>
                  <a:cubicBezTo>
                    <a:pt x="3" y="50"/>
                    <a:pt x="3" y="50"/>
                    <a:pt x="3" y="50"/>
                  </a:cubicBezTo>
                  <a:cubicBezTo>
                    <a:pt x="3" y="50"/>
                    <a:pt x="3" y="50"/>
                    <a:pt x="3" y="50"/>
                  </a:cubicBezTo>
                  <a:cubicBezTo>
                    <a:pt x="4" y="53"/>
                    <a:pt x="7"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8" y="67"/>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70"/>
                    <a:pt x="29" y="70"/>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7"/>
                    <a:pt x="60" y="60"/>
                  </a:cubicBezTo>
                  <a:cubicBezTo>
                    <a:pt x="85" y="35"/>
                    <a:pt x="85" y="35"/>
                    <a:pt x="85" y="35"/>
                  </a:cubicBezTo>
                  <a:cubicBezTo>
                    <a:pt x="60" y="10"/>
                    <a:pt x="60" y="10"/>
                    <a:pt x="60" y="10"/>
                  </a:cubicBezTo>
                  <a:cubicBezTo>
                    <a:pt x="53" y="4"/>
                    <a:pt x="44"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59" name="Freeform 54"/>
            <p:cNvSpPr>
              <a:spLocks/>
            </p:cNvSpPr>
            <p:nvPr/>
          </p:nvSpPr>
          <p:spPr bwMode="auto">
            <a:xfrm>
              <a:off x="8259763" y="3767137"/>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4"/>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5"/>
            <p:cNvSpPr>
              <a:spLocks noEditPoints="1"/>
            </p:cNvSpPr>
            <p:nvPr/>
          </p:nvSpPr>
          <p:spPr bwMode="auto">
            <a:xfrm>
              <a:off x="8362950" y="3952874"/>
              <a:ext cx="192088" cy="61912"/>
            </a:xfrm>
            <a:custGeom>
              <a:avLst/>
              <a:gdLst>
                <a:gd name="T0" fmla="*/ 109 w 110"/>
                <a:gd name="T1" fmla="*/ 9 h 35"/>
                <a:gd name="T2" fmla="*/ 110 w 110"/>
                <a:gd name="T3" fmla="*/ 10 h 35"/>
                <a:gd name="T4" fmla="*/ 110 w 110"/>
                <a:gd name="T5" fmla="*/ 10 h 35"/>
                <a:gd name="T6" fmla="*/ 109 w 110"/>
                <a:gd name="T7" fmla="*/ 9 h 35"/>
                <a:gd name="T8" fmla="*/ 108 w 110"/>
                <a:gd name="T9" fmla="*/ 9 h 35"/>
                <a:gd name="T10" fmla="*/ 109 w 110"/>
                <a:gd name="T11" fmla="*/ 9 h 35"/>
                <a:gd name="T12" fmla="*/ 108 w 110"/>
                <a:gd name="T13" fmla="*/ 9 h 35"/>
                <a:gd name="T14" fmla="*/ 99 w 110"/>
                <a:gd name="T15" fmla="*/ 3 h 35"/>
                <a:gd name="T16" fmla="*/ 99 w 110"/>
                <a:gd name="T17" fmla="*/ 3 h 35"/>
                <a:gd name="T18" fmla="*/ 99 w 110"/>
                <a:gd name="T19" fmla="*/ 3 h 35"/>
                <a:gd name="T20" fmla="*/ 88 w 110"/>
                <a:gd name="T21" fmla="*/ 0 h 35"/>
                <a:gd name="T22" fmla="*/ 99 w 110"/>
                <a:gd name="T23" fmla="*/ 3 h 35"/>
                <a:gd name="T24" fmla="*/ 88 w 110"/>
                <a:gd name="T25" fmla="*/ 0 h 35"/>
                <a:gd name="T26" fmla="*/ 88 w 110"/>
                <a:gd name="T27" fmla="*/ 0 h 35"/>
                <a:gd name="T28" fmla="*/ 88 w 110"/>
                <a:gd name="T29" fmla="*/ 0 h 35"/>
                <a:gd name="T30" fmla="*/ 88 w 110"/>
                <a:gd name="T31" fmla="*/ 0 h 35"/>
                <a:gd name="T32" fmla="*/ 87 w 110"/>
                <a:gd name="T33" fmla="*/ 0 h 35"/>
                <a:gd name="T34" fmla="*/ 87 w 110"/>
                <a:gd name="T35" fmla="*/ 0 h 35"/>
                <a:gd name="T36" fmla="*/ 87 w 110"/>
                <a:gd name="T37" fmla="*/ 0 h 35"/>
                <a:gd name="T38" fmla="*/ 85 w 110"/>
                <a:gd name="T39" fmla="*/ 0 h 35"/>
                <a:gd name="T40" fmla="*/ 0 w 110"/>
                <a:gd name="T41" fmla="*/ 0 h 35"/>
                <a:gd name="T42" fmla="*/ 35 w 110"/>
                <a:gd name="T43" fmla="*/ 35 h 35"/>
                <a:gd name="T44" fmla="*/ 60 w 110"/>
                <a:gd name="T45" fmla="*/ 10 h 35"/>
                <a:gd name="T46" fmla="*/ 8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109" y="9"/>
                  </a:moveTo>
                  <a:cubicBezTo>
                    <a:pt x="109" y="9"/>
                    <a:pt x="110" y="10"/>
                    <a:pt x="110" y="10"/>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0"/>
                    <a:pt x="95" y="1"/>
                    <a:pt x="99" y="3"/>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4"/>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61" name="Freeform 56"/>
            <p:cNvSpPr>
              <a:spLocks/>
            </p:cNvSpPr>
            <p:nvPr/>
          </p:nvSpPr>
          <p:spPr bwMode="auto">
            <a:xfrm>
              <a:off x="8259763" y="4057649"/>
              <a:ext cx="295275" cy="204787"/>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0"/>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7"/>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10"/>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3"/>
                    <a:pt x="13" y="106"/>
                  </a:cubicBezTo>
                  <a:cubicBezTo>
                    <a:pt x="20" y="113"/>
                    <a:pt x="29" y="117"/>
                    <a:pt x="38" y="117"/>
                  </a:cubicBezTo>
                  <a:cubicBezTo>
                    <a:pt x="48" y="117"/>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2" name="Freeform 57"/>
            <p:cNvSpPr>
              <a:spLocks noEditPoints="1"/>
            </p:cNvSpPr>
            <p:nvPr/>
          </p:nvSpPr>
          <p:spPr bwMode="auto">
            <a:xfrm>
              <a:off x="8362950" y="4014787"/>
              <a:ext cx="192088" cy="61912"/>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6 h 36"/>
                <a:gd name="T44" fmla="*/ 110 w 110"/>
                <a:gd name="T45" fmla="*/ 26 h 36"/>
                <a:gd name="T46" fmla="*/ 110 w 110"/>
                <a:gd name="T47" fmla="*/ 26 h 36"/>
                <a:gd name="T48" fmla="*/ 110 w 110"/>
                <a:gd name="T49" fmla="*/ 25 h 36"/>
                <a:gd name="T50" fmla="*/ 110 w 110"/>
                <a:gd name="T51" fmla="*/ 26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5"/>
                    <a:pt x="88" y="36"/>
                  </a:cubicBezTo>
                  <a:cubicBezTo>
                    <a:pt x="91" y="35"/>
                    <a:pt x="95" y="35"/>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6"/>
                    <a:pt x="110" y="26"/>
                  </a:cubicBezTo>
                  <a:cubicBezTo>
                    <a:pt x="110" y="26"/>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63" name="Freeform 58"/>
            <p:cNvSpPr>
              <a:spLocks noEditPoints="1"/>
            </p:cNvSpPr>
            <p:nvPr/>
          </p:nvSpPr>
          <p:spPr bwMode="auto">
            <a:xfrm>
              <a:off x="8510588" y="3952874"/>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49 h 71"/>
                <a:gd name="T42" fmla="*/ 33 w 33"/>
                <a:gd name="T43" fmla="*/ 49 h 71"/>
                <a:gd name="T44" fmla="*/ 32 w 33"/>
                <a:gd name="T45" fmla="*/ 20 h 71"/>
                <a:gd name="T46" fmla="*/ 32 w 33"/>
                <a:gd name="T47" fmla="*/ 20 h 71"/>
                <a:gd name="T48" fmla="*/ 32 w 33"/>
                <a:gd name="T49" fmla="*/ 20 h 71"/>
                <a:gd name="T50" fmla="*/ 32 w 33"/>
                <a:gd name="T51" fmla="*/ 20 h 71"/>
                <a:gd name="T52" fmla="*/ 27 w 33"/>
                <a:gd name="T53" fmla="*/ 12 h 71"/>
                <a:gd name="T54" fmla="*/ 27 w 33"/>
                <a:gd name="T55" fmla="*/ 12 h 71"/>
                <a:gd name="T56" fmla="*/ 24 w 33"/>
                <a:gd name="T57" fmla="*/ 9 h 71"/>
                <a:gd name="T58" fmla="*/ 14 w 33"/>
                <a:gd name="T59" fmla="*/ 3 h 71"/>
                <a:gd name="T60" fmla="*/ 14 w 33"/>
                <a:gd name="T61" fmla="*/ 3 h 71"/>
                <a:gd name="T62" fmla="*/ 14 w 33"/>
                <a:gd name="T63" fmla="*/ 3 h 71"/>
                <a:gd name="T64" fmla="*/ 3 w 33"/>
                <a:gd name="T65" fmla="*/ 0 h 71"/>
                <a:gd name="T66" fmla="*/ 3 w 33"/>
                <a:gd name="T67" fmla="*/ 0 h 71"/>
                <a:gd name="T68" fmla="*/ 3 w 33"/>
                <a:gd name="T69" fmla="*/ 0 h 71"/>
                <a:gd name="T70" fmla="*/ 0 w 33"/>
                <a:gd name="T71" fmla="*/ 0 h 71"/>
                <a:gd name="T72" fmla="*/ 0 w 33"/>
                <a:gd name="T73" fmla="*/ 0 h 71"/>
                <a:gd name="T74" fmla="*/ 0 w 33"/>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49"/>
                  </a:moveTo>
                  <a:cubicBezTo>
                    <a:pt x="33" y="50"/>
                    <a:pt x="33" y="50"/>
                    <a:pt x="33" y="50"/>
                  </a:cubicBezTo>
                  <a:cubicBezTo>
                    <a:pt x="33" y="50"/>
                    <a:pt x="33" y="50"/>
                    <a:pt x="33" y="49"/>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7"/>
                    <a:pt x="32" y="20"/>
                  </a:cubicBezTo>
                  <a:cubicBezTo>
                    <a:pt x="31" y="17"/>
                    <a:pt x="29" y="15"/>
                    <a:pt x="27" y="13"/>
                  </a:cubicBezTo>
                  <a:moveTo>
                    <a:pt x="27" y="12"/>
                  </a:moveTo>
                  <a:cubicBezTo>
                    <a:pt x="27" y="12"/>
                    <a:pt x="27" y="12"/>
                    <a:pt x="27" y="12"/>
                  </a:cubicBezTo>
                  <a:cubicBezTo>
                    <a:pt x="27" y="12"/>
                    <a:pt x="27" y="12"/>
                    <a:pt x="27" y="12"/>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9"/>
            <p:cNvSpPr>
              <a:spLocks/>
            </p:cNvSpPr>
            <p:nvPr/>
          </p:nvSpPr>
          <p:spPr bwMode="auto">
            <a:xfrm>
              <a:off x="8430709" y="3952874"/>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49 h 71"/>
                <a:gd name="T72" fmla="*/ 86 w 86"/>
                <a:gd name="T73" fmla="*/ 35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2 h 71"/>
                <a:gd name="T88" fmla="*/ 77 w 86"/>
                <a:gd name="T89" fmla="*/ 12 h 71"/>
                <a:gd name="T90" fmla="*/ 75 w 86"/>
                <a:gd name="T91" fmla="*/ 10 h 71"/>
                <a:gd name="T92" fmla="*/ 75 w 86"/>
                <a:gd name="T93" fmla="*/ 10 h 71"/>
                <a:gd name="T94" fmla="*/ 74 w 86"/>
                <a:gd name="T95" fmla="*/ 9 h 71"/>
                <a:gd name="T96" fmla="*/ 74 w 86"/>
                <a:gd name="T97" fmla="*/ 9 h 71"/>
                <a:gd name="T98" fmla="*/ 73 w 86"/>
                <a:gd name="T99" fmla="*/ 9 h 71"/>
                <a:gd name="T100" fmla="*/ 64 w 86"/>
                <a:gd name="T101" fmla="*/ 3 h 71"/>
                <a:gd name="T102" fmla="*/ 64 w 86"/>
                <a:gd name="T103" fmla="*/ 3 h 71"/>
                <a:gd name="T104" fmla="*/ 64 w 86"/>
                <a:gd name="T105" fmla="*/ 3 h 71"/>
                <a:gd name="T106" fmla="*/ 53 w 86"/>
                <a:gd name="T107" fmla="*/ 0 h 71"/>
                <a:gd name="T108" fmla="*/ 53 w 86"/>
                <a:gd name="T109" fmla="*/ 0 h 71"/>
                <a:gd name="T110" fmla="*/ 53 w 86"/>
                <a:gd name="T111" fmla="*/ 0 h 71"/>
                <a:gd name="T112" fmla="*/ 52 w 86"/>
                <a:gd name="T113" fmla="*/ 0 h 71"/>
                <a:gd name="T114" fmla="*/ 52 w 86"/>
                <a:gd name="T115" fmla="*/ 0 h 71"/>
                <a:gd name="T116" fmla="*/ 50 w 86"/>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 h="71">
                  <a:moveTo>
                    <a:pt x="50" y="0"/>
                  </a:moveTo>
                  <a:cubicBezTo>
                    <a:pt x="50" y="0"/>
                    <a:pt x="50" y="0"/>
                    <a:pt x="50" y="0"/>
                  </a:cubicBezTo>
                  <a:cubicBezTo>
                    <a:pt x="41" y="0"/>
                    <a:pt x="32" y="4"/>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50"/>
                    <a:pt x="83" y="50"/>
                  </a:cubicBezTo>
                  <a:cubicBezTo>
                    <a:pt x="83" y="50"/>
                    <a:pt x="83" y="50"/>
                    <a:pt x="83" y="49"/>
                  </a:cubicBezTo>
                  <a:cubicBezTo>
                    <a:pt x="85" y="45"/>
                    <a:pt x="86" y="40"/>
                    <a:pt x="86" y="35"/>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7"/>
                    <a:pt x="79" y="15"/>
                    <a:pt x="77" y="13"/>
                  </a:cubicBezTo>
                  <a:cubicBezTo>
                    <a:pt x="77" y="13"/>
                    <a:pt x="77" y="12"/>
                    <a:pt x="77" y="12"/>
                  </a:cubicBezTo>
                  <a:cubicBezTo>
                    <a:pt x="77" y="12"/>
                    <a:pt x="77" y="12"/>
                    <a:pt x="77" y="12"/>
                  </a:cubicBezTo>
                  <a:cubicBezTo>
                    <a:pt x="77" y="12"/>
                    <a:pt x="76" y="11"/>
                    <a:pt x="75" y="10"/>
                  </a:cubicBezTo>
                  <a:cubicBezTo>
                    <a:pt x="75" y="10"/>
                    <a:pt x="75" y="10"/>
                    <a:pt x="75" y="10"/>
                  </a:cubicBezTo>
                  <a:cubicBezTo>
                    <a:pt x="75" y="10"/>
                    <a:pt x="74" y="9"/>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1"/>
                    <a:pt x="57"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4711700" y="1074503"/>
            <a:ext cx="1167897" cy="495300"/>
            <a:chOff x="7413625" y="908050"/>
            <a:chExt cx="1167897" cy="495300"/>
          </a:xfrm>
        </p:grpSpPr>
        <p:sp>
          <p:nvSpPr>
            <p:cNvPr id="65" name="Freeform 60"/>
            <p:cNvSpPr>
              <a:spLocks noEditPoints="1"/>
            </p:cNvSpPr>
            <p:nvPr/>
          </p:nvSpPr>
          <p:spPr bwMode="auto">
            <a:xfrm>
              <a:off x="7413625" y="1093787"/>
              <a:ext cx="1160463" cy="123825"/>
            </a:xfrm>
            <a:custGeom>
              <a:avLst/>
              <a:gdLst>
                <a:gd name="T0" fmla="*/ 654 w 664"/>
                <a:gd name="T1" fmla="*/ 61 h 71"/>
                <a:gd name="T2" fmla="*/ 653 w 664"/>
                <a:gd name="T3" fmla="*/ 61 h 71"/>
                <a:gd name="T4" fmla="*/ 653 w 664"/>
                <a:gd name="T5" fmla="*/ 61 h 71"/>
                <a:gd name="T6" fmla="*/ 654 w 664"/>
                <a:gd name="T7" fmla="*/ 61 h 71"/>
                <a:gd name="T8" fmla="*/ 654 w 664"/>
                <a:gd name="T9" fmla="*/ 60 h 71"/>
                <a:gd name="T10" fmla="*/ 654 w 664"/>
                <a:gd name="T11" fmla="*/ 61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54 w 664"/>
                <a:gd name="T27" fmla="*/ 60 h 71"/>
                <a:gd name="T28" fmla="*/ 654 w 664"/>
                <a:gd name="T29" fmla="*/ 60 h 71"/>
                <a:gd name="T30" fmla="*/ 654 w 664"/>
                <a:gd name="T31" fmla="*/ 60 h 71"/>
                <a:gd name="T32" fmla="*/ 654 w 664"/>
                <a:gd name="T33" fmla="*/ 60 h 71"/>
                <a:gd name="T34" fmla="*/ 654 w 664"/>
                <a:gd name="T35" fmla="*/ 60 h 71"/>
                <a:gd name="T36" fmla="*/ 654 w 664"/>
                <a:gd name="T37" fmla="*/ 60 h 71"/>
                <a:gd name="T38" fmla="*/ 661 w 664"/>
                <a:gd name="T39" fmla="*/ 50 h 71"/>
                <a:gd name="T40" fmla="*/ 660 w 664"/>
                <a:gd name="T41" fmla="*/ 51 h 71"/>
                <a:gd name="T42" fmla="*/ 661 w 664"/>
                <a:gd name="T43" fmla="*/ 50 h 71"/>
                <a:gd name="T44" fmla="*/ 661 w 664"/>
                <a:gd name="T45" fmla="*/ 21 h 71"/>
                <a:gd name="T46" fmla="*/ 664 w 664"/>
                <a:gd name="T47" fmla="*/ 36 h 71"/>
                <a:gd name="T48" fmla="*/ 661 w 664"/>
                <a:gd name="T49" fmla="*/ 50 h 71"/>
                <a:gd name="T50" fmla="*/ 664 w 664"/>
                <a:gd name="T51" fmla="*/ 36 h 71"/>
                <a:gd name="T52" fmla="*/ 661 w 664"/>
                <a:gd name="T53" fmla="*/ 21 h 71"/>
                <a:gd name="T54" fmla="*/ 661 w 664"/>
                <a:gd name="T55" fmla="*/ 21 h 71"/>
                <a:gd name="T56" fmla="*/ 661 w 664"/>
                <a:gd name="T57" fmla="*/ 21 h 71"/>
                <a:gd name="T58" fmla="*/ 661 w 664"/>
                <a:gd name="T59" fmla="*/ 21 h 71"/>
                <a:gd name="T60" fmla="*/ 543 w 664"/>
                <a:gd name="T61" fmla="*/ 0 h 71"/>
                <a:gd name="T62" fmla="*/ 35 w 664"/>
                <a:gd name="T63" fmla="*/ 0 h 71"/>
                <a:gd name="T64" fmla="*/ 0 w 664"/>
                <a:gd name="T65" fmla="*/ 36 h 71"/>
                <a:gd name="T66" fmla="*/ 35 w 664"/>
                <a:gd name="T67" fmla="*/ 71 h 71"/>
                <a:gd name="T68" fmla="*/ 543 w 664"/>
                <a:gd name="T69" fmla="*/ 71 h 71"/>
                <a:gd name="T70" fmla="*/ 578 w 664"/>
                <a:gd name="T71" fmla="*/ 36 h 71"/>
                <a:gd name="T72" fmla="*/ 543 w 664"/>
                <a:gd name="T7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4" h="71">
                  <a:moveTo>
                    <a:pt x="654" y="61"/>
                  </a:moveTo>
                  <a:cubicBezTo>
                    <a:pt x="653" y="61"/>
                    <a:pt x="653" y="61"/>
                    <a:pt x="653" y="61"/>
                  </a:cubicBezTo>
                  <a:cubicBezTo>
                    <a:pt x="653" y="61"/>
                    <a:pt x="653" y="61"/>
                    <a:pt x="653" y="61"/>
                  </a:cubicBezTo>
                  <a:cubicBezTo>
                    <a:pt x="653" y="61"/>
                    <a:pt x="653" y="61"/>
                    <a:pt x="654" y="61"/>
                  </a:cubicBezTo>
                  <a:moveTo>
                    <a:pt x="654" y="60"/>
                  </a:moveTo>
                  <a:cubicBezTo>
                    <a:pt x="654" y="60"/>
                    <a:pt x="654" y="60"/>
                    <a:pt x="654" y="61"/>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0" y="50"/>
                    <a:pt x="660" y="50"/>
                    <a:pt x="660" y="51"/>
                  </a:cubicBezTo>
                  <a:cubicBezTo>
                    <a:pt x="660" y="50"/>
                    <a:pt x="660" y="50"/>
                    <a:pt x="661" y="50"/>
                  </a:cubicBezTo>
                  <a:moveTo>
                    <a:pt x="661" y="21"/>
                  </a:moveTo>
                  <a:cubicBezTo>
                    <a:pt x="663" y="26"/>
                    <a:pt x="664" y="31"/>
                    <a:pt x="664" y="36"/>
                  </a:cubicBezTo>
                  <a:cubicBezTo>
                    <a:pt x="664" y="41"/>
                    <a:pt x="663" y="46"/>
                    <a:pt x="661" y="50"/>
                  </a:cubicBezTo>
                  <a:cubicBezTo>
                    <a:pt x="663" y="46"/>
                    <a:pt x="664" y="41"/>
                    <a:pt x="664" y="36"/>
                  </a:cubicBezTo>
                  <a:cubicBezTo>
                    <a:pt x="664" y="31"/>
                    <a:pt x="663" y="26"/>
                    <a:pt x="661" y="21"/>
                  </a:cubicBezTo>
                  <a:moveTo>
                    <a:pt x="661" y="21"/>
                  </a:moveTo>
                  <a:cubicBezTo>
                    <a:pt x="661" y="21"/>
                    <a:pt x="661" y="21"/>
                    <a:pt x="661" y="21"/>
                  </a:cubicBezTo>
                  <a:cubicBezTo>
                    <a:pt x="661" y="21"/>
                    <a:pt x="661" y="21"/>
                    <a:pt x="661" y="21"/>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6" name="Freeform 61"/>
            <p:cNvSpPr>
              <a:spLocks/>
            </p:cNvSpPr>
            <p:nvPr/>
          </p:nvSpPr>
          <p:spPr bwMode="auto">
            <a:xfrm>
              <a:off x="8259763" y="908050"/>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7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7"/>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7" name="Freeform 62"/>
            <p:cNvSpPr>
              <a:spLocks noEditPoints="1"/>
            </p:cNvSpPr>
            <p:nvPr/>
          </p:nvSpPr>
          <p:spPr bwMode="auto">
            <a:xfrm>
              <a:off x="8362950" y="1093787"/>
              <a:ext cx="169863" cy="61912"/>
            </a:xfrm>
            <a:custGeom>
              <a:avLst/>
              <a:gdLst>
                <a:gd name="T0" fmla="*/ 97 w 97"/>
                <a:gd name="T1" fmla="*/ 2 h 36"/>
                <a:gd name="T2" fmla="*/ 97 w 97"/>
                <a:gd name="T3" fmla="*/ 2 h 36"/>
                <a:gd name="T4" fmla="*/ 97 w 97"/>
                <a:gd name="T5" fmla="*/ 2 h 36"/>
                <a:gd name="T6" fmla="*/ 89 w 97"/>
                <a:gd name="T7" fmla="*/ 1 h 36"/>
                <a:gd name="T8" fmla="*/ 97 w 97"/>
                <a:gd name="T9" fmla="*/ 2 h 36"/>
                <a:gd name="T10" fmla="*/ 89 w 97"/>
                <a:gd name="T11" fmla="*/ 1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1"/>
                  </a:moveTo>
                  <a:cubicBezTo>
                    <a:pt x="92" y="1"/>
                    <a:pt x="94" y="1"/>
                    <a:pt x="97" y="2"/>
                  </a:cubicBezTo>
                  <a:cubicBezTo>
                    <a:pt x="95" y="1"/>
                    <a:pt x="92" y="1"/>
                    <a:pt x="89" y="1"/>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3"/>
            <p:cNvSpPr>
              <a:spLocks/>
            </p:cNvSpPr>
            <p:nvPr/>
          </p:nvSpPr>
          <p:spPr bwMode="auto">
            <a:xfrm>
              <a:off x="8259763" y="1200150"/>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9" name="Freeform 64"/>
            <p:cNvSpPr>
              <a:spLocks noEditPoints="1"/>
            </p:cNvSpPr>
            <p:nvPr/>
          </p:nvSpPr>
          <p:spPr bwMode="auto">
            <a:xfrm>
              <a:off x="8362950" y="1155700"/>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70" name="Freeform 65"/>
            <p:cNvSpPr>
              <a:spLocks noEditPoints="1"/>
            </p:cNvSpPr>
            <p:nvPr/>
          </p:nvSpPr>
          <p:spPr bwMode="auto">
            <a:xfrm>
              <a:off x="8510588" y="1093787"/>
              <a:ext cx="58738" cy="119062"/>
            </a:xfrm>
            <a:custGeom>
              <a:avLst/>
              <a:gdLst>
                <a:gd name="T0" fmla="*/ 15 w 33"/>
                <a:gd name="T1" fmla="*/ 68 h 68"/>
                <a:gd name="T2" fmla="*/ 15 w 33"/>
                <a:gd name="T3" fmla="*/ 68 h 68"/>
                <a:gd name="T4" fmla="*/ 15 w 33"/>
                <a:gd name="T5" fmla="*/ 68 h 68"/>
                <a:gd name="T6" fmla="*/ 24 w 33"/>
                <a:gd name="T7" fmla="*/ 62 h 68"/>
                <a:gd name="T8" fmla="*/ 15 w 33"/>
                <a:gd name="T9" fmla="*/ 68 h 68"/>
                <a:gd name="T10" fmla="*/ 24 w 33"/>
                <a:gd name="T11" fmla="*/ 62 h 68"/>
                <a:gd name="T12" fmla="*/ 25 w 33"/>
                <a:gd name="T13" fmla="*/ 61 h 68"/>
                <a:gd name="T14" fmla="*/ 24 w 33"/>
                <a:gd name="T15" fmla="*/ 62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5 w 33"/>
                <a:gd name="T31" fmla="*/ 61 h 68"/>
                <a:gd name="T32" fmla="*/ 25 w 33"/>
                <a:gd name="T33" fmla="*/ 61 h 68"/>
                <a:gd name="T34" fmla="*/ 25 w 33"/>
                <a:gd name="T35" fmla="*/ 61 h 68"/>
                <a:gd name="T36" fmla="*/ 25 w 33"/>
                <a:gd name="T37" fmla="*/ 61 h 68"/>
                <a:gd name="T38" fmla="*/ 25 w 33"/>
                <a:gd name="T39" fmla="*/ 61 h 68"/>
                <a:gd name="T40" fmla="*/ 25 w 33"/>
                <a:gd name="T41" fmla="*/ 61 h 68"/>
                <a:gd name="T42" fmla="*/ 26 w 33"/>
                <a:gd name="T43" fmla="*/ 61 h 68"/>
                <a:gd name="T44" fmla="*/ 26 w 33"/>
                <a:gd name="T45" fmla="*/ 61 h 68"/>
                <a:gd name="T46" fmla="*/ 26 w 33"/>
                <a:gd name="T47" fmla="*/ 61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26 w 33"/>
                <a:gd name="T61" fmla="*/ 60 h 68"/>
                <a:gd name="T62" fmla="*/ 26 w 33"/>
                <a:gd name="T63" fmla="*/ 60 h 68"/>
                <a:gd name="T64" fmla="*/ 26 w 33"/>
                <a:gd name="T65" fmla="*/ 60 h 68"/>
                <a:gd name="T66" fmla="*/ 26 w 33"/>
                <a:gd name="T67" fmla="*/ 60 h 68"/>
                <a:gd name="T68" fmla="*/ 26 w 33"/>
                <a:gd name="T69" fmla="*/ 60 h 68"/>
                <a:gd name="T70" fmla="*/ 26 w 33"/>
                <a:gd name="T71" fmla="*/ 60 h 68"/>
                <a:gd name="T72" fmla="*/ 32 w 33"/>
                <a:gd name="T73" fmla="*/ 51 h 68"/>
                <a:gd name="T74" fmla="*/ 26 w 33"/>
                <a:gd name="T75" fmla="*/ 60 h 68"/>
                <a:gd name="T76" fmla="*/ 32 w 33"/>
                <a:gd name="T77" fmla="*/ 51 h 68"/>
                <a:gd name="T78" fmla="*/ 33 w 33"/>
                <a:gd name="T79" fmla="*/ 50 h 68"/>
                <a:gd name="T80" fmla="*/ 33 w 33"/>
                <a:gd name="T81" fmla="*/ 50 h 68"/>
                <a:gd name="T82" fmla="*/ 33 w 33"/>
                <a:gd name="T83" fmla="*/ 50 h 68"/>
                <a:gd name="T84" fmla="*/ 33 w 33"/>
                <a:gd name="T85" fmla="*/ 21 h 68"/>
                <a:gd name="T86" fmla="*/ 33 w 33"/>
                <a:gd name="T87" fmla="*/ 21 h 68"/>
                <a:gd name="T88" fmla="*/ 33 w 33"/>
                <a:gd name="T89" fmla="*/ 21 h 68"/>
                <a:gd name="T90" fmla="*/ 12 w 33"/>
                <a:gd name="T91" fmla="*/ 2 h 68"/>
                <a:gd name="T92" fmla="*/ 33 w 33"/>
                <a:gd name="T93" fmla="*/ 21 h 68"/>
                <a:gd name="T94" fmla="*/ 25 w 33"/>
                <a:gd name="T95" fmla="*/ 11 h 68"/>
                <a:gd name="T96" fmla="*/ 25 w 33"/>
                <a:gd name="T97" fmla="*/ 11 h 68"/>
                <a:gd name="T98" fmla="*/ 12 w 33"/>
                <a:gd name="T99" fmla="*/ 2 h 68"/>
                <a:gd name="T100" fmla="*/ 12 w 33"/>
                <a:gd name="T101" fmla="*/ 2 h 68"/>
                <a:gd name="T102" fmla="*/ 12 w 33"/>
                <a:gd name="T103" fmla="*/ 2 h 68"/>
                <a:gd name="T104" fmla="*/ 12 w 33"/>
                <a:gd name="T105" fmla="*/ 2 h 68"/>
                <a:gd name="T106" fmla="*/ 0 w 33"/>
                <a:gd name="T107" fmla="*/ 0 h 68"/>
                <a:gd name="T108" fmla="*/ 0 w 33"/>
                <a:gd name="T109" fmla="*/ 0 h 68"/>
                <a:gd name="T110" fmla="*/ 0 w 33"/>
                <a:gd name="T111" fmla="*/ 0 h 68"/>
                <a:gd name="T112" fmla="*/ 4 w 33"/>
                <a:gd name="T113" fmla="*/ 1 h 68"/>
                <a:gd name="T114" fmla="*/ 0 w 33"/>
                <a:gd name="T11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8">
                  <a:moveTo>
                    <a:pt x="15" y="68"/>
                  </a:moveTo>
                  <a:cubicBezTo>
                    <a:pt x="15" y="68"/>
                    <a:pt x="15" y="68"/>
                    <a:pt x="15" y="68"/>
                  </a:cubicBezTo>
                  <a:cubicBezTo>
                    <a:pt x="15" y="68"/>
                    <a:pt x="15" y="68"/>
                    <a:pt x="15" y="68"/>
                  </a:cubicBezTo>
                  <a:moveTo>
                    <a:pt x="24" y="62"/>
                  </a:moveTo>
                  <a:cubicBezTo>
                    <a:pt x="22" y="64"/>
                    <a:pt x="19" y="66"/>
                    <a:pt x="15" y="68"/>
                  </a:cubicBezTo>
                  <a:cubicBezTo>
                    <a:pt x="18" y="66"/>
                    <a:pt x="22" y="64"/>
                    <a:pt x="24" y="62"/>
                  </a:cubicBezTo>
                  <a:moveTo>
                    <a:pt x="25" y="61"/>
                  </a:moveTo>
                  <a:cubicBezTo>
                    <a:pt x="25" y="61"/>
                    <a:pt x="24" y="62"/>
                    <a:pt x="24" y="62"/>
                  </a:cubicBezTo>
                  <a:cubicBezTo>
                    <a:pt x="24" y="62"/>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1"/>
                  </a:moveTo>
                  <a:cubicBezTo>
                    <a:pt x="26" y="61"/>
                    <a:pt x="26" y="61"/>
                    <a:pt x="26" y="61"/>
                  </a:cubicBezTo>
                  <a:cubicBezTo>
                    <a:pt x="26" y="61"/>
                    <a:pt x="26" y="61"/>
                    <a:pt x="26"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1"/>
                  </a:moveTo>
                  <a:cubicBezTo>
                    <a:pt x="31" y="54"/>
                    <a:pt x="29" y="57"/>
                    <a:pt x="26" y="60"/>
                  </a:cubicBezTo>
                  <a:cubicBezTo>
                    <a:pt x="29" y="57"/>
                    <a:pt x="31" y="54"/>
                    <a:pt x="32" y="51"/>
                  </a:cubicBezTo>
                  <a:moveTo>
                    <a:pt x="33" y="50"/>
                  </a:moveTo>
                  <a:cubicBezTo>
                    <a:pt x="33" y="50"/>
                    <a:pt x="33" y="50"/>
                    <a:pt x="33" y="50"/>
                  </a:cubicBezTo>
                  <a:cubicBezTo>
                    <a:pt x="33" y="50"/>
                    <a:pt x="33" y="50"/>
                    <a:pt x="33" y="50"/>
                  </a:cubicBezTo>
                  <a:moveTo>
                    <a:pt x="33" y="21"/>
                  </a:moveTo>
                  <a:cubicBezTo>
                    <a:pt x="33" y="21"/>
                    <a:pt x="33" y="21"/>
                    <a:pt x="33" y="21"/>
                  </a:cubicBezTo>
                  <a:cubicBezTo>
                    <a:pt x="33" y="21"/>
                    <a:pt x="33" y="21"/>
                    <a:pt x="33" y="21"/>
                  </a:cubicBezTo>
                  <a:moveTo>
                    <a:pt x="12" y="2"/>
                  </a:moveTo>
                  <a:cubicBezTo>
                    <a:pt x="21" y="6"/>
                    <a:pt x="29" y="13"/>
                    <a:pt x="33"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1"/>
                  </a:cubicBezTo>
                  <a:cubicBezTo>
                    <a:pt x="3" y="0"/>
                    <a:pt x="2"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6"/>
            <p:cNvSpPr>
              <a:spLocks/>
            </p:cNvSpPr>
            <p:nvPr/>
          </p:nvSpPr>
          <p:spPr bwMode="auto">
            <a:xfrm>
              <a:off x="8430709" y="1093787"/>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5 w 86"/>
                <a:gd name="T13" fmla="*/ 68 h 71"/>
                <a:gd name="T14" fmla="*/ 65 w 86"/>
                <a:gd name="T15" fmla="*/ 68 h 71"/>
                <a:gd name="T16" fmla="*/ 65 w 86"/>
                <a:gd name="T17" fmla="*/ 68 h 71"/>
                <a:gd name="T18" fmla="*/ 74 w 86"/>
                <a:gd name="T19" fmla="*/ 62 h 71"/>
                <a:gd name="T20" fmla="*/ 74 w 86"/>
                <a:gd name="T21" fmla="*/ 62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5 w 86"/>
                <a:gd name="T37" fmla="*/ 61 h 71"/>
                <a:gd name="T38" fmla="*/ 75 w 86"/>
                <a:gd name="T39" fmla="*/ 61 h 71"/>
                <a:gd name="T40" fmla="*/ 75 w 86"/>
                <a:gd name="T41" fmla="*/ 61 h 71"/>
                <a:gd name="T42" fmla="*/ 75 w 86"/>
                <a:gd name="T43" fmla="*/ 61 h 71"/>
                <a:gd name="T44" fmla="*/ 76 w 86"/>
                <a:gd name="T45" fmla="*/ 61 h 71"/>
                <a:gd name="T46" fmla="*/ 76 w 86"/>
                <a:gd name="T47" fmla="*/ 61 h 71"/>
                <a:gd name="T48" fmla="*/ 76 w 86"/>
                <a:gd name="T49" fmla="*/ 60 h 71"/>
                <a:gd name="T50" fmla="*/ 76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2 w 86"/>
                <a:gd name="T67" fmla="*/ 51 h 71"/>
                <a:gd name="T68" fmla="*/ 83 w 86"/>
                <a:gd name="T69" fmla="*/ 50 h 71"/>
                <a:gd name="T70" fmla="*/ 83 w 86"/>
                <a:gd name="T71" fmla="*/ 50 h 71"/>
                <a:gd name="T72" fmla="*/ 86 w 86"/>
                <a:gd name="T73" fmla="*/ 36 h 71"/>
                <a:gd name="T74" fmla="*/ 83 w 86"/>
                <a:gd name="T75" fmla="*/ 21 h 71"/>
                <a:gd name="T76" fmla="*/ 83 w 86"/>
                <a:gd name="T77" fmla="*/ 21 h 71"/>
                <a:gd name="T78" fmla="*/ 83 w 86"/>
                <a:gd name="T79" fmla="*/ 21 h 71"/>
                <a:gd name="T80" fmla="*/ 62 w 86"/>
                <a:gd name="T81" fmla="*/ 2 h 71"/>
                <a:gd name="T82" fmla="*/ 62 w 86"/>
                <a:gd name="T83" fmla="*/ 2 h 71"/>
                <a:gd name="T84" fmla="*/ 62 w 86"/>
                <a:gd name="T85" fmla="*/ 2 h 71"/>
                <a:gd name="T86" fmla="*/ 54 w 86"/>
                <a:gd name="T87" fmla="*/ 1 h 71"/>
                <a:gd name="T88" fmla="*/ 50 w 86"/>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2"/>
                  </a:cubicBezTo>
                  <a:cubicBezTo>
                    <a:pt x="74" y="62"/>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1"/>
                    <a:pt x="76" y="61"/>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1"/>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3" y="21"/>
                    <a:pt x="83" y="21"/>
                    <a:pt x="83" y="21"/>
                  </a:cubicBezTo>
                  <a:cubicBezTo>
                    <a:pt x="79" y="13"/>
                    <a:pt x="71" y="6"/>
                    <a:pt x="62" y="2"/>
                  </a:cubicBezTo>
                  <a:cubicBezTo>
                    <a:pt x="62" y="2"/>
                    <a:pt x="62" y="2"/>
                    <a:pt x="62" y="2"/>
                  </a:cubicBezTo>
                  <a:cubicBezTo>
                    <a:pt x="62" y="2"/>
                    <a:pt x="62" y="2"/>
                    <a:pt x="62" y="2"/>
                  </a:cubicBezTo>
                  <a:cubicBezTo>
                    <a:pt x="59" y="1"/>
                    <a:pt x="57" y="1"/>
                    <a:pt x="54" y="1"/>
                  </a:cubicBezTo>
                  <a:cubicBezTo>
                    <a:pt x="53" y="0"/>
                    <a:pt x="52"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5" name="Group 144"/>
          <p:cNvGrpSpPr>
            <a:grpSpLocks noChangeAspect="1"/>
          </p:cNvGrpSpPr>
          <p:nvPr/>
        </p:nvGrpSpPr>
        <p:grpSpPr>
          <a:xfrm>
            <a:off x="4704267" y="4104729"/>
            <a:ext cx="1175330" cy="493712"/>
            <a:chOff x="4702679" y="4364037"/>
            <a:chExt cx="1175330" cy="493712"/>
          </a:xfrm>
        </p:grpSpPr>
        <p:sp>
          <p:nvSpPr>
            <p:cNvPr id="34" name="Freeform 29"/>
            <p:cNvSpPr>
              <a:spLocks/>
            </p:cNvSpPr>
            <p:nvPr/>
          </p:nvSpPr>
          <p:spPr bwMode="auto">
            <a:xfrm>
              <a:off x="4713288" y="4632324"/>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3 h 129"/>
                <a:gd name="T14" fmla="*/ 33 w 178"/>
                <a:gd name="T15" fmla="*/ 23 h 129"/>
                <a:gd name="T16" fmla="*/ 33 w 178"/>
                <a:gd name="T17" fmla="*/ 23 h 129"/>
                <a:gd name="T18" fmla="*/ 31 w 178"/>
                <a:gd name="T19" fmla="*/ 23 h 129"/>
                <a:gd name="T20" fmla="*/ 31 w 178"/>
                <a:gd name="T21" fmla="*/ 23 h 129"/>
                <a:gd name="T22" fmla="*/ 31 w 178"/>
                <a:gd name="T23" fmla="*/ 23 h 129"/>
                <a:gd name="T24" fmla="*/ 31 w 178"/>
                <a:gd name="T25" fmla="*/ 23 h 129"/>
                <a:gd name="T26" fmla="*/ 31 w 178"/>
                <a:gd name="T27" fmla="*/ 23 h 129"/>
                <a:gd name="T28" fmla="*/ 20 w 178"/>
                <a:gd name="T29" fmla="*/ 21 h 129"/>
                <a:gd name="T30" fmla="*/ 20 w 178"/>
                <a:gd name="T31" fmla="*/ 21 h 129"/>
                <a:gd name="T32" fmla="*/ 20 w 178"/>
                <a:gd name="T33" fmla="*/ 21 h 129"/>
                <a:gd name="T34" fmla="*/ 20 w 178"/>
                <a:gd name="T35" fmla="*/ 21 h 129"/>
                <a:gd name="T36" fmla="*/ 20 w 178"/>
                <a:gd name="T37" fmla="*/ 21 h 129"/>
                <a:gd name="T38" fmla="*/ 8 w 178"/>
                <a:gd name="T39" fmla="*/ 13 h 129"/>
                <a:gd name="T40" fmla="*/ 0 w 178"/>
                <a:gd name="T41" fmla="*/ 0 h 129"/>
                <a:gd name="T42" fmla="*/ 0 w 178"/>
                <a:gd name="T4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3"/>
                    <a:pt x="119" y="23"/>
                    <a:pt x="119" y="23"/>
                  </a:cubicBezTo>
                  <a:cubicBezTo>
                    <a:pt x="33" y="23"/>
                    <a:pt x="33" y="23"/>
                    <a:pt x="33" y="23"/>
                  </a:cubicBezTo>
                  <a:cubicBezTo>
                    <a:pt x="33" y="23"/>
                    <a:pt x="33" y="23"/>
                    <a:pt x="33" y="23"/>
                  </a:cubicBezTo>
                  <a:cubicBezTo>
                    <a:pt x="33" y="23"/>
                    <a:pt x="32" y="23"/>
                    <a:pt x="31" y="23"/>
                  </a:cubicBezTo>
                  <a:cubicBezTo>
                    <a:pt x="31" y="23"/>
                    <a:pt x="31" y="23"/>
                    <a:pt x="31" y="23"/>
                  </a:cubicBezTo>
                  <a:cubicBezTo>
                    <a:pt x="31" y="23"/>
                    <a:pt x="31" y="23"/>
                    <a:pt x="31" y="23"/>
                  </a:cubicBezTo>
                  <a:cubicBezTo>
                    <a:pt x="31" y="23"/>
                    <a:pt x="31" y="23"/>
                    <a:pt x="31" y="23"/>
                  </a:cubicBezTo>
                  <a:cubicBezTo>
                    <a:pt x="31" y="23"/>
                    <a:pt x="31" y="23"/>
                    <a:pt x="31" y="23"/>
                  </a:cubicBezTo>
                  <a:cubicBezTo>
                    <a:pt x="27" y="23"/>
                    <a:pt x="24" y="22"/>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16" y="19"/>
                    <a:pt x="12" y="16"/>
                    <a:pt x="8" y="13"/>
                  </a:cubicBezTo>
                  <a:cubicBezTo>
                    <a:pt x="4" y="9"/>
                    <a:pt x="2" y="5"/>
                    <a:pt x="0" y="0"/>
                  </a:cubicBezTo>
                  <a:cubicBezTo>
                    <a:pt x="0" y="0"/>
                    <a:pt x="0" y="0"/>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5" name="Freeform 30"/>
            <p:cNvSpPr>
              <a:spLocks/>
            </p:cNvSpPr>
            <p:nvPr/>
          </p:nvSpPr>
          <p:spPr bwMode="auto">
            <a:xfrm>
              <a:off x="4713288" y="4364037"/>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2"/>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noEditPoints="1"/>
            </p:cNvSpPr>
            <p:nvPr/>
          </p:nvSpPr>
          <p:spPr bwMode="auto">
            <a:xfrm>
              <a:off x="4710113" y="4549774"/>
              <a:ext cx="60325" cy="122237"/>
            </a:xfrm>
            <a:custGeom>
              <a:avLst/>
              <a:gdLst>
                <a:gd name="T0" fmla="*/ 33 w 35"/>
                <a:gd name="T1" fmla="*/ 70 h 70"/>
                <a:gd name="T2" fmla="*/ 35 w 35"/>
                <a:gd name="T3" fmla="*/ 70 h 70"/>
                <a:gd name="T4" fmla="*/ 35 w 35"/>
                <a:gd name="T5" fmla="*/ 70 h 70"/>
                <a:gd name="T6" fmla="*/ 35 w 35"/>
                <a:gd name="T7" fmla="*/ 70 h 70"/>
                <a:gd name="T8" fmla="*/ 33 w 35"/>
                <a:gd name="T9" fmla="*/ 70 h 70"/>
                <a:gd name="T10" fmla="*/ 33 w 35"/>
                <a:gd name="T11" fmla="*/ 70 h 70"/>
                <a:gd name="T12" fmla="*/ 33 w 35"/>
                <a:gd name="T13" fmla="*/ 70 h 70"/>
                <a:gd name="T14" fmla="*/ 33 w 35"/>
                <a:gd name="T15" fmla="*/ 70 h 70"/>
                <a:gd name="T16" fmla="*/ 33 w 35"/>
                <a:gd name="T17" fmla="*/ 70 h 70"/>
                <a:gd name="T18" fmla="*/ 33 w 35"/>
                <a:gd name="T19" fmla="*/ 70 h 70"/>
                <a:gd name="T20" fmla="*/ 33 w 35"/>
                <a:gd name="T21" fmla="*/ 70 h 70"/>
                <a:gd name="T22" fmla="*/ 22 w 35"/>
                <a:gd name="T23" fmla="*/ 68 h 70"/>
                <a:gd name="T24" fmla="*/ 22 w 35"/>
                <a:gd name="T25" fmla="*/ 68 h 70"/>
                <a:gd name="T26" fmla="*/ 22 w 35"/>
                <a:gd name="T27" fmla="*/ 68 h 70"/>
                <a:gd name="T28" fmla="*/ 22 w 35"/>
                <a:gd name="T29" fmla="*/ 68 h 70"/>
                <a:gd name="T30" fmla="*/ 22 w 35"/>
                <a:gd name="T31" fmla="*/ 68 h 70"/>
                <a:gd name="T32" fmla="*/ 22 w 35"/>
                <a:gd name="T33" fmla="*/ 68 h 70"/>
                <a:gd name="T34" fmla="*/ 2 w 35"/>
                <a:gd name="T35" fmla="*/ 47 h 70"/>
                <a:gd name="T36" fmla="*/ 10 w 35"/>
                <a:gd name="T37" fmla="*/ 60 h 70"/>
                <a:gd name="T38" fmla="*/ 22 w 35"/>
                <a:gd name="T39" fmla="*/ 68 h 70"/>
                <a:gd name="T40" fmla="*/ 2 w 35"/>
                <a:gd name="T41" fmla="*/ 47 h 70"/>
                <a:gd name="T42" fmla="*/ 2 w 35"/>
                <a:gd name="T43" fmla="*/ 47 h 70"/>
                <a:gd name="T44" fmla="*/ 2 w 35"/>
                <a:gd name="T45" fmla="*/ 47 h 70"/>
                <a:gd name="T46" fmla="*/ 2 w 35"/>
                <a:gd name="T47" fmla="*/ 47 h 70"/>
                <a:gd name="T48" fmla="*/ 2 w 35"/>
                <a:gd name="T49" fmla="*/ 47 h 70"/>
                <a:gd name="T50" fmla="*/ 2 w 35"/>
                <a:gd name="T51" fmla="*/ 47 h 70"/>
                <a:gd name="T52" fmla="*/ 2 w 35"/>
                <a:gd name="T53" fmla="*/ 47 h 70"/>
                <a:gd name="T54" fmla="*/ 0 w 35"/>
                <a:gd name="T55" fmla="*/ 31 h 70"/>
                <a:gd name="T56" fmla="*/ 0 w 35"/>
                <a:gd name="T57" fmla="*/ 35 h 70"/>
                <a:gd name="T58" fmla="*/ 0 w 35"/>
                <a:gd name="T59" fmla="*/ 38 h 70"/>
                <a:gd name="T60" fmla="*/ 0 w 35"/>
                <a:gd name="T61" fmla="*/ 35 h 70"/>
                <a:gd name="T62" fmla="*/ 0 w 35"/>
                <a:gd name="T63" fmla="*/ 31 h 70"/>
                <a:gd name="T64" fmla="*/ 2 w 35"/>
                <a:gd name="T65" fmla="*/ 24 h 70"/>
                <a:gd name="T66" fmla="*/ 2 w 35"/>
                <a:gd name="T67" fmla="*/ 24 h 70"/>
                <a:gd name="T68" fmla="*/ 2 w 35"/>
                <a:gd name="T69" fmla="*/ 24 h 70"/>
                <a:gd name="T70" fmla="*/ 22 w 35"/>
                <a:gd name="T71" fmla="*/ 2 h 70"/>
                <a:gd name="T72" fmla="*/ 10 w 35"/>
                <a:gd name="T73" fmla="*/ 10 h 70"/>
                <a:gd name="T74" fmla="*/ 2 w 35"/>
                <a:gd name="T75" fmla="*/ 24 h 70"/>
                <a:gd name="T76" fmla="*/ 22 w 35"/>
                <a:gd name="T77" fmla="*/ 2 h 70"/>
                <a:gd name="T78" fmla="*/ 22 w 35"/>
                <a:gd name="T79" fmla="*/ 2 h 70"/>
                <a:gd name="T80" fmla="*/ 22 w 35"/>
                <a:gd name="T81" fmla="*/ 2 h 70"/>
                <a:gd name="T82" fmla="*/ 22 w 35"/>
                <a:gd name="T83" fmla="*/ 2 h 70"/>
                <a:gd name="T84" fmla="*/ 22 w 35"/>
                <a:gd name="T85" fmla="*/ 2 h 70"/>
                <a:gd name="T86" fmla="*/ 22 w 35"/>
                <a:gd name="T87" fmla="*/ 2 h 70"/>
                <a:gd name="T88" fmla="*/ 22 w 35"/>
                <a:gd name="T89" fmla="*/ 2 h 70"/>
                <a:gd name="T90" fmla="*/ 33 w 35"/>
                <a:gd name="T91" fmla="*/ 0 h 70"/>
                <a:gd name="T92" fmla="*/ 33 w 35"/>
                <a:gd name="T93" fmla="*/ 0 h 70"/>
                <a:gd name="T94" fmla="*/ 33 w 35"/>
                <a:gd name="T95" fmla="*/ 0 h 70"/>
                <a:gd name="T96" fmla="*/ 33 w 35"/>
                <a:gd name="T97" fmla="*/ 0 h 70"/>
                <a:gd name="T98" fmla="*/ 33 w 35"/>
                <a:gd name="T99" fmla="*/ 0 h 70"/>
                <a:gd name="T100" fmla="*/ 33 w 35"/>
                <a:gd name="T101" fmla="*/ 0 h 70"/>
                <a:gd name="T102" fmla="*/ 35 w 35"/>
                <a:gd name="T103" fmla="*/ 0 h 70"/>
                <a:gd name="T104" fmla="*/ 33 w 35"/>
                <a:gd name="T105" fmla="*/ 0 h 70"/>
                <a:gd name="T106" fmla="*/ 35 w 35"/>
                <a:gd name="T107" fmla="*/ 0 h 70"/>
                <a:gd name="T108" fmla="*/ 35 w 35"/>
                <a:gd name="T109" fmla="*/ 0 h 70"/>
                <a:gd name="T110" fmla="*/ 35 w 35"/>
                <a:gd name="T11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0">
                  <a:moveTo>
                    <a:pt x="33" y="70"/>
                  </a:moveTo>
                  <a:cubicBezTo>
                    <a:pt x="34" y="70"/>
                    <a:pt x="35" y="70"/>
                    <a:pt x="35" y="70"/>
                  </a:cubicBezTo>
                  <a:cubicBezTo>
                    <a:pt x="35" y="70"/>
                    <a:pt x="35" y="70"/>
                    <a:pt x="35" y="70"/>
                  </a:cubicBezTo>
                  <a:cubicBezTo>
                    <a:pt x="35" y="70"/>
                    <a:pt x="35" y="70"/>
                    <a:pt x="35" y="70"/>
                  </a:cubicBezTo>
                  <a:cubicBezTo>
                    <a:pt x="35" y="70"/>
                    <a:pt x="34" y="70"/>
                    <a:pt x="33" y="70"/>
                  </a:cubicBezTo>
                  <a:moveTo>
                    <a:pt x="33" y="70"/>
                  </a:moveTo>
                  <a:cubicBezTo>
                    <a:pt x="33" y="70"/>
                    <a:pt x="33" y="70"/>
                    <a:pt x="33" y="70"/>
                  </a:cubicBezTo>
                  <a:cubicBezTo>
                    <a:pt x="33" y="70"/>
                    <a:pt x="33" y="70"/>
                    <a:pt x="33" y="70"/>
                  </a:cubicBezTo>
                  <a:moveTo>
                    <a:pt x="33" y="70"/>
                  </a:moveTo>
                  <a:cubicBezTo>
                    <a:pt x="33" y="70"/>
                    <a:pt x="33" y="70"/>
                    <a:pt x="33" y="70"/>
                  </a:cubicBezTo>
                  <a:cubicBezTo>
                    <a:pt x="33" y="70"/>
                    <a:pt x="33" y="70"/>
                    <a:pt x="33" y="70"/>
                  </a:cubicBezTo>
                  <a:moveTo>
                    <a:pt x="22" y="68"/>
                  </a:moveTo>
                  <a:cubicBezTo>
                    <a:pt x="22" y="68"/>
                    <a:pt x="22" y="68"/>
                    <a:pt x="22" y="68"/>
                  </a:cubicBezTo>
                  <a:cubicBezTo>
                    <a:pt x="22" y="68"/>
                    <a:pt x="22" y="68"/>
                    <a:pt x="22" y="68"/>
                  </a:cubicBezTo>
                  <a:moveTo>
                    <a:pt x="22" y="68"/>
                  </a:moveTo>
                  <a:cubicBezTo>
                    <a:pt x="22" y="68"/>
                    <a:pt x="22" y="68"/>
                    <a:pt x="22" y="68"/>
                  </a:cubicBezTo>
                  <a:cubicBezTo>
                    <a:pt x="22" y="68"/>
                    <a:pt x="22" y="68"/>
                    <a:pt x="22" y="68"/>
                  </a:cubicBezTo>
                  <a:moveTo>
                    <a:pt x="2" y="47"/>
                  </a:moveTo>
                  <a:cubicBezTo>
                    <a:pt x="4" y="52"/>
                    <a:pt x="6" y="56"/>
                    <a:pt x="10" y="60"/>
                  </a:cubicBezTo>
                  <a:cubicBezTo>
                    <a:pt x="14" y="63"/>
                    <a:pt x="18" y="66"/>
                    <a:pt x="22" y="68"/>
                  </a:cubicBezTo>
                  <a:cubicBezTo>
                    <a:pt x="13" y="64"/>
                    <a:pt x="5" y="56"/>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1"/>
                  </a:moveTo>
                  <a:cubicBezTo>
                    <a:pt x="0" y="32"/>
                    <a:pt x="0" y="34"/>
                    <a:pt x="0" y="35"/>
                  </a:cubicBezTo>
                  <a:cubicBezTo>
                    <a:pt x="0" y="36"/>
                    <a:pt x="0" y="37"/>
                    <a:pt x="0" y="38"/>
                  </a:cubicBezTo>
                  <a:cubicBezTo>
                    <a:pt x="0" y="37"/>
                    <a:pt x="0" y="36"/>
                    <a:pt x="0" y="35"/>
                  </a:cubicBezTo>
                  <a:cubicBezTo>
                    <a:pt x="0" y="34"/>
                    <a:pt x="0" y="32"/>
                    <a:pt x="0" y="31"/>
                  </a:cubicBezTo>
                  <a:moveTo>
                    <a:pt x="2" y="24"/>
                  </a:moveTo>
                  <a:cubicBezTo>
                    <a:pt x="2" y="24"/>
                    <a:pt x="2" y="24"/>
                    <a:pt x="2" y="24"/>
                  </a:cubicBezTo>
                  <a:cubicBezTo>
                    <a:pt x="2" y="24"/>
                    <a:pt x="2" y="24"/>
                    <a:pt x="2" y="24"/>
                  </a:cubicBezTo>
                  <a:moveTo>
                    <a:pt x="22" y="2"/>
                  </a:moveTo>
                  <a:cubicBezTo>
                    <a:pt x="18" y="4"/>
                    <a:pt x="14" y="6"/>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7"/>
            <p:cNvSpPr>
              <a:spLocks noEditPoints="1"/>
            </p:cNvSpPr>
            <p:nvPr/>
          </p:nvSpPr>
          <p:spPr bwMode="auto">
            <a:xfrm>
              <a:off x="4710113" y="4549774"/>
              <a:ext cx="1011238" cy="122237"/>
            </a:xfrm>
            <a:custGeom>
              <a:avLst/>
              <a:gdLst>
                <a:gd name="T0" fmla="*/ 2 w 579"/>
                <a:gd name="T1" fmla="*/ 47 h 70"/>
                <a:gd name="T2" fmla="*/ 2 w 579"/>
                <a:gd name="T3" fmla="*/ 47 h 70"/>
                <a:gd name="T4" fmla="*/ 2 w 579"/>
                <a:gd name="T5" fmla="*/ 47 h 70"/>
                <a:gd name="T6" fmla="*/ 2 w 579"/>
                <a:gd name="T7" fmla="*/ 47 h 70"/>
                <a:gd name="T8" fmla="*/ 2 w 579"/>
                <a:gd name="T9" fmla="*/ 47 h 70"/>
                <a:gd name="T10" fmla="*/ 2 w 579"/>
                <a:gd name="T11" fmla="*/ 47 h 70"/>
                <a:gd name="T12" fmla="*/ 0 w 579"/>
                <a:gd name="T13" fmla="*/ 38 h 70"/>
                <a:gd name="T14" fmla="*/ 2 w 579"/>
                <a:gd name="T15" fmla="*/ 47 h 70"/>
                <a:gd name="T16" fmla="*/ 0 w 579"/>
                <a:gd name="T17" fmla="*/ 38 h 70"/>
                <a:gd name="T18" fmla="*/ 2 w 579"/>
                <a:gd name="T19" fmla="*/ 24 h 70"/>
                <a:gd name="T20" fmla="*/ 0 w 579"/>
                <a:gd name="T21" fmla="*/ 31 h 70"/>
                <a:gd name="T22" fmla="*/ 2 w 579"/>
                <a:gd name="T23" fmla="*/ 24 h 70"/>
                <a:gd name="T24" fmla="*/ 2 w 579"/>
                <a:gd name="T25" fmla="*/ 24 h 70"/>
                <a:gd name="T26" fmla="*/ 2 w 579"/>
                <a:gd name="T27" fmla="*/ 24 h 70"/>
                <a:gd name="T28" fmla="*/ 2 w 579"/>
                <a:gd name="T29" fmla="*/ 24 h 70"/>
                <a:gd name="T30" fmla="*/ 543 w 579"/>
                <a:gd name="T31" fmla="*/ 0 h 70"/>
                <a:gd name="T32" fmla="*/ 121 w 579"/>
                <a:gd name="T33" fmla="*/ 0 h 70"/>
                <a:gd name="T34" fmla="*/ 85 w 579"/>
                <a:gd name="T35" fmla="*/ 35 h 70"/>
                <a:gd name="T36" fmla="*/ 121 w 579"/>
                <a:gd name="T37" fmla="*/ 70 h 70"/>
                <a:gd name="T38" fmla="*/ 543 w 579"/>
                <a:gd name="T39" fmla="*/ 70 h 70"/>
                <a:gd name="T40" fmla="*/ 579 w 579"/>
                <a:gd name="T41" fmla="*/ 35 h 70"/>
                <a:gd name="T42" fmla="*/ 543 w 579"/>
                <a:gd name="T4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0">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1"/>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0"/>
                    <a:pt x="121" y="70"/>
                    <a:pt x="121" y="70"/>
                  </a:cubicBezTo>
                  <a:cubicBezTo>
                    <a:pt x="543" y="70"/>
                    <a:pt x="543" y="70"/>
                    <a:pt x="543" y="70"/>
                  </a:cubicBezTo>
                  <a:cubicBezTo>
                    <a:pt x="579" y="35"/>
                    <a:pt x="579" y="35"/>
                    <a:pt x="579" y="35"/>
                  </a:cubicBezTo>
                  <a:cubicBezTo>
                    <a:pt x="543" y="0"/>
                    <a:pt x="543" y="0"/>
                    <a:pt x="54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73" name="Freeform 68"/>
            <p:cNvSpPr>
              <a:spLocks noEditPoints="1"/>
            </p:cNvSpPr>
            <p:nvPr/>
          </p:nvSpPr>
          <p:spPr bwMode="auto">
            <a:xfrm>
              <a:off x="4748213" y="4611687"/>
              <a:ext cx="173038" cy="60325"/>
            </a:xfrm>
            <a:custGeom>
              <a:avLst/>
              <a:gdLst>
                <a:gd name="T0" fmla="*/ 11 w 99"/>
                <a:gd name="T1" fmla="*/ 35 h 35"/>
                <a:gd name="T2" fmla="*/ 11 w 99"/>
                <a:gd name="T3" fmla="*/ 35 h 35"/>
                <a:gd name="T4" fmla="*/ 11 w 99"/>
                <a:gd name="T5" fmla="*/ 35 h 35"/>
                <a:gd name="T6" fmla="*/ 11 w 99"/>
                <a:gd name="T7" fmla="*/ 35 h 35"/>
                <a:gd name="T8" fmla="*/ 11 w 99"/>
                <a:gd name="T9" fmla="*/ 35 h 35"/>
                <a:gd name="T10" fmla="*/ 11 w 99"/>
                <a:gd name="T11" fmla="*/ 35 h 35"/>
                <a:gd name="T12" fmla="*/ 0 w 99"/>
                <a:gd name="T13" fmla="*/ 33 h 35"/>
                <a:gd name="T14" fmla="*/ 11 w 99"/>
                <a:gd name="T15" fmla="*/ 35 h 35"/>
                <a:gd name="T16" fmla="*/ 0 w 99"/>
                <a:gd name="T17" fmla="*/ 33 h 35"/>
                <a:gd name="T18" fmla="*/ 0 w 99"/>
                <a:gd name="T19" fmla="*/ 33 h 35"/>
                <a:gd name="T20" fmla="*/ 0 w 99"/>
                <a:gd name="T21" fmla="*/ 33 h 35"/>
                <a:gd name="T22" fmla="*/ 0 w 99"/>
                <a:gd name="T23" fmla="*/ 33 h 35"/>
                <a:gd name="T24" fmla="*/ 0 w 99"/>
                <a:gd name="T25" fmla="*/ 33 h 35"/>
                <a:gd name="T26" fmla="*/ 0 w 99"/>
                <a:gd name="T27" fmla="*/ 33 h 35"/>
                <a:gd name="T28" fmla="*/ 0 w 99"/>
                <a:gd name="T29" fmla="*/ 33 h 35"/>
                <a:gd name="T30" fmla="*/ 63 w 99"/>
                <a:gd name="T31" fmla="*/ 0 h 35"/>
                <a:gd name="T32" fmla="*/ 38 w 99"/>
                <a:gd name="T33" fmla="*/ 25 h 35"/>
                <a:gd name="T34" fmla="*/ 13 w 99"/>
                <a:gd name="T35" fmla="*/ 35 h 35"/>
                <a:gd name="T36" fmla="*/ 99 w 99"/>
                <a:gd name="T37" fmla="*/ 35 h 35"/>
                <a:gd name="T38" fmla="*/ 63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11" y="35"/>
                  </a:moveTo>
                  <a:cubicBezTo>
                    <a:pt x="11" y="35"/>
                    <a:pt x="11" y="35"/>
                    <a:pt x="11" y="35"/>
                  </a:cubicBezTo>
                  <a:cubicBezTo>
                    <a:pt x="11" y="35"/>
                    <a:pt x="11" y="35"/>
                    <a:pt x="11" y="35"/>
                  </a:cubicBezTo>
                  <a:moveTo>
                    <a:pt x="11" y="35"/>
                  </a:moveTo>
                  <a:cubicBezTo>
                    <a:pt x="11" y="35"/>
                    <a:pt x="11" y="35"/>
                    <a:pt x="11" y="35"/>
                  </a:cubicBezTo>
                  <a:cubicBezTo>
                    <a:pt x="11" y="35"/>
                    <a:pt x="11" y="35"/>
                    <a:pt x="11" y="35"/>
                  </a:cubicBezTo>
                  <a:moveTo>
                    <a:pt x="0" y="33"/>
                  </a:moveTo>
                  <a:cubicBezTo>
                    <a:pt x="4" y="34"/>
                    <a:pt x="7" y="35"/>
                    <a:pt x="11" y="35"/>
                  </a:cubicBezTo>
                  <a:cubicBezTo>
                    <a:pt x="7" y="35"/>
                    <a:pt x="4"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3" y="0"/>
                  </a:moveTo>
                  <a:cubicBezTo>
                    <a:pt x="38" y="25"/>
                    <a:pt x="38" y="25"/>
                    <a:pt x="38" y="25"/>
                  </a:cubicBezTo>
                  <a:cubicBezTo>
                    <a:pt x="31" y="32"/>
                    <a:pt x="22" y="35"/>
                    <a:pt x="13" y="35"/>
                  </a:cubicBezTo>
                  <a:cubicBezTo>
                    <a:pt x="99" y="35"/>
                    <a:pt x="99" y="35"/>
                    <a:pt x="99" y="35"/>
                  </a:cubicBezTo>
                  <a:cubicBezTo>
                    <a:pt x="63" y="0"/>
                    <a:pt x="63" y="0"/>
                    <a:pt x="63"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74" name="Freeform 69"/>
            <p:cNvSpPr>
              <a:spLocks noEditPoints="1"/>
            </p:cNvSpPr>
            <p:nvPr/>
          </p:nvSpPr>
          <p:spPr bwMode="auto">
            <a:xfrm>
              <a:off x="4748213" y="4549774"/>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75" name="Freeform 70"/>
            <p:cNvSpPr>
              <a:spLocks/>
            </p:cNvSpPr>
            <p:nvPr/>
          </p:nvSpPr>
          <p:spPr bwMode="auto">
            <a:xfrm>
              <a:off x="4702679" y="4549774"/>
              <a:ext cx="147638" cy="122237"/>
            </a:xfrm>
            <a:custGeom>
              <a:avLst/>
              <a:gdLst>
                <a:gd name="T0" fmla="*/ 35 w 85"/>
                <a:gd name="T1" fmla="*/ 0 h 70"/>
                <a:gd name="T2" fmla="*/ 35 w 85"/>
                <a:gd name="T3" fmla="*/ 0 h 70"/>
                <a:gd name="T4" fmla="*/ 33 w 85"/>
                <a:gd name="T5" fmla="*/ 0 h 70"/>
                <a:gd name="T6" fmla="*/ 33 w 85"/>
                <a:gd name="T7" fmla="*/ 0 h 70"/>
                <a:gd name="T8" fmla="*/ 33 w 85"/>
                <a:gd name="T9" fmla="*/ 0 h 70"/>
                <a:gd name="T10" fmla="*/ 33 w 85"/>
                <a:gd name="T11" fmla="*/ 0 h 70"/>
                <a:gd name="T12" fmla="*/ 33 w 85"/>
                <a:gd name="T13" fmla="*/ 0 h 70"/>
                <a:gd name="T14" fmla="*/ 22 w 85"/>
                <a:gd name="T15" fmla="*/ 2 h 70"/>
                <a:gd name="T16" fmla="*/ 22 w 85"/>
                <a:gd name="T17" fmla="*/ 2 h 70"/>
                <a:gd name="T18" fmla="*/ 22 w 85"/>
                <a:gd name="T19" fmla="*/ 2 h 70"/>
                <a:gd name="T20" fmla="*/ 22 w 85"/>
                <a:gd name="T21" fmla="*/ 2 h 70"/>
                <a:gd name="T22" fmla="*/ 22 w 85"/>
                <a:gd name="T23" fmla="*/ 2 h 70"/>
                <a:gd name="T24" fmla="*/ 2 w 85"/>
                <a:gd name="T25" fmla="*/ 24 h 70"/>
                <a:gd name="T26" fmla="*/ 2 w 85"/>
                <a:gd name="T27" fmla="*/ 24 h 70"/>
                <a:gd name="T28" fmla="*/ 2 w 85"/>
                <a:gd name="T29" fmla="*/ 24 h 70"/>
                <a:gd name="T30" fmla="*/ 0 w 85"/>
                <a:gd name="T31" fmla="*/ 31 h 70"/>
                <a:gd name="T32" fmla="*/ 0 w 85"/>
                <a:gd name="T33" fmla="*/ 35 h 70"/>
                <a:gd name="T34" fmla="*/ 0 w 85"/>
                <a:gd name="T35" fmla="*/ 38 h 70"/>
                <a:gd name="T36" fmla="*/ 2 w 85"/>
                <a:gd name="T37" fmla="*/ 47 h 70"/>
                <a:gd name="T38" fmla="*/ 2 w 85"/>
                <a:gd name="T39" fmla="*/ 47 h 70"/>
                <a:gd name="T40" fmla="*/ 2 w 85"/>
                <a:gd name="T41" fmla="*/ 47 h 70"/>
                <a:gd name="T42" fmla="*/ 2 w 85"/>
                <a:gd name="T43" fmla="*/ 47 h 70"/>
                <a:gd name="T44" fmla="*/ 2 w 85"/>
                <a:gd name="T45" fmla="*/ 47 h 70"/>
                <a:gd name="T46" fmla="*/ 22 w 85"/>
                <a:gd name="T47" fmla="*/ 68 h 70"/>
                <a:gd name="T48" fmla="*/ 22 w 85"/>
                <a:gd name="T49" fmla="*/ 68 h 70"/>
                <a:gd name="T50" fmla="*/ 22 w 85"/>
                <a:gd name="T51" fmla="*/ 68 h 70"/>
                <a:gd name="T52" fmla="*/ 22 w 85"/>
                <a:gd name="T53" fmla="*/ 68 h 70"/>
                <a:gd name="T54" fmla="*/ 22 w 85"/>
                <a:gd name="T55" fmla="*/ 68 h 70"/>
                <a:gd name="T56" fmla="*/ 33 w 85"/>
                <a:gd name="T57" fmla="*/ 70 h 70"/>
                <a:gd name="T58" fmla="*/ 33 w 85"/>
                <a:gd name="T59" fmla="*/ 70 h 70"/>
                <a:gd name="T60" fmla="*/ 33 w 85"/>
                <a:gd name="T61" fmla="*/ 70 h 70"/>
                <a:gd name="T62" fmla="*/ 33 w 85"/>
                <a:gd name="T63" fmla="*/ 70 h 70"/>
                <a:gd name="T64" fmla="*/ 33 w 85"/>
                <a:gd name="T65" fmla="*/ 70 h 70"/>
                <a:gd name="T66" fmla="*/ 35 w 85"/>
                <a:gd name="T67" fmla="*/ 70 h 70"/>
                <a:gd name="T68" fmla="*/ 35 w 85"/>
                <a:gd name="T69" fmla="*/ 70 h 70"/>
                <a:gd name="T70" fmla="*/ 60 w 85"/>
                <a:gd name="T71" fmla="*/ 60 h 70"/>
                <a:gd name="T72" fmla="*/ 85 w 85"/>
                <a:gd name="T73" fmla="*/ 35 h 70"/>
                <a:gd name="T74" fmla="*/ 60 w 85"/>
                <a:gd name="T75" fmla="*/ 10 h 70"/>
                <a:gd name="T76" fmla="*/ 35 w 85"/>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0">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1"/>
                  </a:cubicBezTo>
                  <a:cubicBezTo>
                    <a:pt x="0" y="32"/>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5" y="56"/>
                    <a:pt x="13" y="64"/>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69"/>
                    <a:pt x="29" y="70"/>
                    <a:pt x="33" y="70"/>
                  </a:cubicBezTo>
                  <a:cubicBezTo>
                    <a:pt x="33" y="70"/>
                    <a:pt x="33" y="70"/>
                    <a:pt x="33" y="70"/>
                  </a:cubicBezTo>
                  <a:cubicBezTo>
                    <a:pt x="33" y="70"/>
                    <a:pt x="33" y="70"/>
                    <a:pt x="33" y="70"/>
                  </a:cubicBezTo>
                  <a:cubicBezTo>
                    <a:pt x="33" y="70"/>
                    <a:pt x="33" y="70"/>
                    <a:pt x="33" y="70"/>
                  </a:cubicBezTo>
                  <a:cubicBezTo>
                    <a:pt x="33" y="70"/>
                    <a:pt x="33" y="70"/>
                    <a:pt x="33" y="70"/>
                  </a:cubicBezTo>
                  <a:cubicBezTo>
                    <a:pt x="34" y="70"/>
                    <a:pt x="35" y="70"/>
                    <a:pt x="35" y="70"/>
                  </a:cubicBezTo>
                  <a:cubicBezTo>
                    <a:pt x="35" y="70"/>
                    <a:pt x="35" y="70"/>
                    <a:pt x="35" y="70"/>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76" name="Freeform 71"/>
            <p:cNvSpPr>
              <a:spLocks noEditPoints="1"/>
            </p:cNvSpPr>
            <p:nvPr/>
          </p:nvSpPr>
          <p:spPr bwMode="auto">
            <a:xfrm>
              <a:off x="5851525" y="4567237"/>
              <a:ext cx="19050" cy="87312"/>
            </a:xfrm>
            <a:custGeom>
              <a:avLst/>
              <a:gdLst>
                <a:gd name="T0" fmla="*/ 2 w 11"/>
                <a:gd name="T1" fmla="*/ 49 h 50"/>
                <a:gd name="T2" fmla="*/ 1 w 11"/>
                <a:gd name="T3" fmla="*/ 50 h 50"/>
                <a:gd name="T4" fmla="*/ 1 w 11"/>
                <a:gd name="T5" fmla="*/ 50 h 50"/>
                <a:gd name="T6" fmla="*/ 0 w 11"/>
                <a:gd name="T7" fmla="*/ 50 h 50"/>
                <a:gd name="T8" fmla="*/ 2 w 11"/>
                <a:gd name="T9" fmla="*/ 49 h 50"/>
                <a:gd name="T10" fmla="*/ 2 w 11"/>
                <a:gd name="T11" fmla="*/ 49 h 50"/>
                <a:gd name="T12" fmla="*/ 2 w 11"/>
                <a:gd name="T13" fmla="*/ 49 h 50"/>
                <a:gd name="T14" fmla="*/ 2 w 11"/>
                <a:gd name="T15" fmla="*/ 49 h 50"/>
                <a:gd name="T16" fmla="*/ 2 w 11"/>
                <a:gd name="T17" fmla="*/ 49 h 50"/>
                <a:gd name="T18" fmla="*/ 2 w 11"/>
                <a:gd name="T19" fmla="*/ 49 h 50"/>
                <a:gd name="T20" fmla="*/ 2 w 11"/>
                <a:gd name="T21" fmla="*/ 49 h 50"/>
                <a:gd name="T22" fmla="*/ 8 w 11"/>
                <a:gd name="T23" fmla="*/ 38 h 50"/>
                <a:gd name="T24" fmla="*/ 8 w 11"/>
                <a:gd name="T25" fmla="*/ 38 h 50"/>
                <a:gd name="T26" fmla="*/ 8 w 11"/>
                <a:gd name="T27" fmla="*/ 38 h 50"/>
                <a:gd name="T28" fmla="*/ 8 w 11"/>
                <a:gd name="T29" fmla="*/ 38 h 50"/>
                <a:gd name="T30" fmla="*/ 8 w 11"/>
                <a:gd name="T31" fmla="*/ 38 h 50"/>
                <a:gd name="T32" fmla="*/ 8 w 11"/>
                <a:gd name="T33" fmla="*/ 38 h 50"/>
                <a:gd name="T34" fmla="*/ 11 w 11"/>
                <a:gd name="T35" fmla="*/ 27 h 50"/>
                <a:gd name="T36" fmla="*/ 9 w 11"/>
                <a:gd name="T37" fmla="*/ 38 h 50"/>
                <a:gd name="T38" fmla="*/ 11 w 11"/>
                <a:gd name="T39" fmla="*/ 27 h 50"/>
                <a:gd name="T40" fmla="*/ 11 w 11"/>
                <a:gd name="T41" fmla="*/ 27 h 50"/>
                <a:gd name="T42" fmla="*/ 11 w 11"/>
                <a:gd name="T43" fmla="*/ 27 h 50"/>
                <a:gd name="T44" fmla="*/ 11 w 11"/>
                <a:gd name="T45" fmla="*/ 27 h 50"/>
                <a:gd name="T46" fmla="*/ 11 w 11"/>
                <a:gd name="T47" fmla="*/ 27 h 50"/>
                <a:gd name="T48" fmla="*/ 11 w 11"/>
                <a:gd name="T49" fmla="*/ 27 h 50"/>
                <a:gd name="T50" fmla="*/ 11 w 11"/>
                <a:gd name="T51" fmla="*/ 27 h 50"/>
                <a:gd name="T52" fmla="*/ 11 w 11"/>
                <a:gd name="T53" fmla="*/ 23 h 50"/>
                <a:gd name="T54" fmla="*/ 11 w 11"/>
                <a:gd name="T55" fmla="*/ 23 h 50"/>
                <a:gd name="T56" fmla="*/ 11 w 11"/>
                <a:gd name="T57" fmla="*/ 23 h 50"/>
                <a:gd name="T58" fmla="*/ 11 w 11"/>
                <a:gd name="T59" fmla="*/ 22 h 50"/>
                <a:gd name="T60" fmla="*/ 11 w 11"/>
                <a:gd name="T61" fmla="*/ 23 h 50"/>
                <a:gd name="T62" fmla="*/ 11 w 11"/>
                <a:gd name="T63" fmla="*/ 22 h 50"/>
                <a:gd name="T64" fmla="*/ 9 w 11"/>
                <a:gd name="T65" fmla="*/ 13 h 50"/>
                <a:gd name="T66" fmla="*/ 11 w 11"/>
                <a:gd name="T67" fmla="*/ 22 h 50"/>
                <a:gd name="T68" fmla="*/ 9 w 11"/>
                <a:gd name="T69" fmla="*/ 13 h 50"/>
                <a:gd name="T70" fmla="*/ 9 w 11"/>
                <a:gd name="T71" fmla="*/ 12 h 50"/>
                <a:gd name="T72" fmla="*/ 9 w 11"/>
                <a:gd name="T73" fmla="*/ 13 h 50"/>
                <a:gd name="T74" fmla="*/ 9 w 11"/>
                <a:gd name="T75" fmla="*/ 12 h 50"/>
                <a:gd name="T76" fmla="*/ 9 w 11"/>
                <a:gd name="T77" fmla="*/ 12 h 50"/>
                <a:gd name="T78" fmla="*/ 9 w 11"/>
                <a:gd name="T79" fmla="*/ 12 h 50"/>
                <a:gd name="T80" fmla="*/ 9 w 11"/>
                <a:gd name="T81" fmla="*/ 12 h 50"/>
                <a:gd name="T82" fmla="*/ 1 w 11"/>
                <a:gd name="T83" fmla="*/ 1 h 50"/>
                <a:gd name="T84" fmla="*/ 1 w 11"/>
                <a:gd name="T85" fmla="*/ 1 h 50"/>
                <a:gd name="T86" fmla="*/ 1 w 11"/>
                <a:gd name="T87" fmla="*/ 1 h 50"/>
                <a:gd name="T88" fmla="*/ 1 w 11"/>
                <a:gd name="T89" fmla="*/ 0 h 50"/>
                <a:gd name="T90" fmla="*/ 1 w 11"/>
                <a:gd name="T91" fmla="*/ 1 h 50"/>
                <a:gd name="T92" fmla="*/ 1 w 11"/>
                <a:gd name="T93" fmla="*/ 0 h 50"/>
                <a:gd name="T94" fmla="*/ 1 w 11"/>
                <a:gd name="T95" fmla="*/ 0 h 50"/>
                <a:gd name="T96" fmla="*/ 1 w 11"/>
                <a:gd name="T97" fmla="*/ 0 h 50"/>
                <a:gd name="T98" fmla="*/ 1 w 11"/>
                <a:gd name="T99" fmla="*/ 0 h 50"/>
                <a:gd name="T100" fmla="*/ 1 w 11"/>
                <a:gd name="T101" fmla="*/ 0 h 50"/>
                <a:gd name="T102" fmla="*/ 1 w 11"/>
                <a:gd name="T10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50">
                  <a:moveTo>
                    <a:pt x="2" y="49"/>
                  </a:moveTo>
                  <a:cubicBezTo>
                    <a:pt x="1" y="49"/>
                    <a:pt x="1" y="50"/>
                    <a:pt x="1" y="50"/>
                  </a:cubicBezTo>
                  <a:cubicBezTo>
                    <a:pt x="1" y="50"/>
                    <a:pt x="1" y="50"/>
                    <a:pt x="1" y="50"/>
                  </a:cubicBezTo>
                  <a:cubicBezTo>
                    <a:pt x="0" y="50"/>
                    <a:pt x="0" y="50"/>
                    <a:pt x="0" y="50"/>
                  </a:cubicBezTo>
                  <a:cubicBezTo>
                    <a:pt x="1" y="50"/>
                    <a:pt x="1" y="49"/>
                    <a:pt x="2" y="49"/>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8" y="38"/>
                  </a:moveTo>
                  <a:cubicBezTo>
                    <a:pt x="8" y="38"/>
                    <a:pt x="8" y="38"/>
                    <a:pt x="8" y="38"/>
                  </a:cubicBezTo>
                  <a:cubicBezTo>
                    <a:pt x="8" y="38"/>
                    <a:pt x="8" y="38"/>
                    <a:pt x="8" y="38"/>
                  </a:cubicBezTo>
                  <a:moveTo>
                    <a:pt x="8" y="38"/>
                  </a:moveTo>
                  <a:cubicBezTo>
                    <a:pt x="8" y="38"/>
                    <a:pt x="8" y="38"/>
                    <a:pt x="8" y="38"/>
                  </a:cubicBezTo>
                  <a:cubicBezTo>
                    <a:pt x="8" y="38"/>
                    <a:pt x="8" y="38"/>
                    <a:pt x="8" y="38"/>
                  </a:cubicBezTo>
                  <a:moveTo>
                    <a:pt x="11" y="27"/>
                  </a:moveTo>
                  <a:cubicBezTo>
                    <a:pt x="11" y="31"/>
                    <a:pt x="10" y="34"/>
                    <a:pt x="9" y="38"/>
                  </a:cubicBezTo>
                  <a:cubicBezTo>
                    <a:pt x="10" y="34"/>
                    <a:pt x="11" y="31"/>
                    <a:pt x="11" y="27"/>
                  </a:cubicBezTo>
                  <a:moveTo>
                    <a:pt x="11" y="27"/>
                  </a:moveTo>
                  <a:cubicBezTo>
                    <a:pt x="11" y="27"/>
                    <a:pt x="11" y="27"/>
                    <a:pt x="11" y="27"/>
                  </a:cubicBezTo>
                  <a:cubicBezTo>
                    <a:pt x="11" y="27"/>
                    <a:pt x="11" y="27"/>
                    <a:pt x="11" y="27"/>
                  </a:cubicBezTo>
                  <a:moveTo>
                    <a:pt x="11" y="27"/>
                  </a:moveTo>
                  <a:cubicBezTo>
                    <a:pt x="11" y="27"/>
                    <a:pt x="11" y="27"/>
                    <a:pt x="11" y="27"/>
                  </a:cubicBezTo>
                  <a:cubicBezTo>
                    <a:pt x="11" y="27"/>
                    <a:pt x="11" y="27"/>
                    <a:pt x="11" y="27"/>
                  </a:cubicBezTo>
                  <a:moveTo>
                    <a:pt x="11" y="23"/>
                  </a:moveTo>
                  <a:cubicBezTo>
                    <a:pt x="11" y="23"/>
                    <a:pt x="11" y="23"/>
                    <a:pt x="11" y="23"/>
                  </a:cubicBezTo>
                  <a:cubicBezTo>
                    <a:pt x="11" y="23"/>
                    <a:pt x="11" y="23"/>
                    <a:pt x="11" y="23"/>
                  </a:cubicBezTo>
                  <a:moveTo>
                    <a:pt x="11" y="22"/>
                  </a:moveTo>
                  <a:cubicBezTo>
                    <a:pt x="11" y="22"/>
                    <a:pt x="11" y="22"/>
                    <a:pt x="11" y="23"/>
                  </a:cubicBezTo>
                  <a:cubicBezTo>
                    <a:pt x="11" y="22"/>
                    <a:pt x="11" y="22"/>
                    <a:pt x="11" y="22"/>
                  </a:cubicBezTo>
                  <a:moveTo>
                    <a:pt x="9" y="13"/>
                  </a:moveTo>
                  <a:cubicBezTo>
                    <a:pt x="10" y="16"/>
                    <a:pt x="11" y="19"/>
                    <a:pt x="11" y="22"/>
                  </a:cubicBezTo>
                  <a:cubicBezTo>
                    <a:pt x="11" y="19"/>
                    <a:pt x="10" y="16"/>
                    <a:pt x="9" y="13"/>
                  </a:cubicBezTo>
                  <a:moveTo>
                    <a:pt x="9" y="12"/>
                  </a:moveTo>
                  <a:cubicBezTo>
                    <a:pt x="9" y="13"/>
                    <a:pt x="9" y="13"/>
                    <a:pt x="9" y="13"/>
                  </a:cubicBezTo>
                  <a:cubicBezTo>
                    <a:pt x="9" y="13"/>
                    <a:pt x="9" y="13"/>
                    <a:pt x="9" y="12"/>
                  </a:cubicBezTo>
                  <a:moveTo>
                    <a:pt x="9" y="12"/>
                  </a:moveTo>
                  <a:cubicBezTo>
                    <a:pt x="9" y="12"/>
                    <a:pt x="9" y="12"/>
                    <a:pt x="9" y="12"/>
                  </a:cubicBezTo>
                  <a:cubicBezTo>
                    <a:pt x="9" y="12"/>
                    <a:pt x="9" y="12"/>
                    <a:pt x="9" y="12"/>
                  </a:cubicBezTo>
                  <a:moveTo>
                    <a:pt x="1" y="1"/>
                  </a:moveTo>
                  <a:cubicBezTo>
                    <a:pt x="1" y="1"/>
                    <a:pt x="1" y="1"/>
                    <a:pt x="1" y="1"/>
                  </a:cubicBezTo>
                  <a:cubicBezTo>
                    <a:pt x="1" y="1"/>
                    <a:pt x="1" y="1"/>
                    <a:pt x="1" y="1"/>
                  </a:cubicBezTo>
                  <a:moveTo>
                    <a:pt x="1" y="0"/>
                  </a:moveTo>
                  <a:cubicBezTo>
                    <a:pt x="1" y="0"/>
                    <a:pt x="1" y="1"/>
                    <a:pt x="1" y="1"/>
                  </a:cubicBezTo>
                  <a:cubicBezTo>
                    <a:pt x="1" y="1"/>
                    <a:pt x="1" y="0"/>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2"/>
            <p:cNvSpPr>
              <a:spLocks/>
            </p:cNvSpPr>
            <p:nvPr/>
          </p:nvSpPr>
          <p:spPr bwMode="auto">
            <a:xfrm>
              <a:off x="5556250" y="4364037"/>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5 h 116"/>
                <a:gd name="T40" fmla="*/ 169 w 170"/>
                <a:gd name="T41" fmla="*/ 115 h 116"/>
                <a:gd name="T42" fmla="*/ 169 w 170"/>
                <a:gd name="T43" fmla="*/ 115 h 116"/>
                <a:gd name="T44" fmla="*/ 169 w 170"/>
                <a:gd name="T45" fmla="*/ 115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70" y="116"/>
                  </a:cubicBezTo>
                  <a:cubicBezTo>
                    <a:pt x="64" y="10"/>
                    <a:pt x="64" y="10"/>
                    <a:pt x="64" y="10"/>
                  </a:cubicBezTo>
                  <a:cubicBezTo>
                    <a:pt x="57" y="3"/>
                    <a:pt x="48" y="0"/>
                    <a:pt x="3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78" name="Freeform 73"/>
            <p:cNvSpPr>
              <a:spLocks noEditPoints="1"/>
            </p:cNvSpPr>
            <p:nvPr/>
          </p:nvSpPr>
          <p:spPr bwMode="auto">
            <a:xfrm>
              <a:off x="5659438" y="4549774"/>
              <a:ext cx="193675" cy="61912"/>
            </a:xfrm>
            <a:custGeom>
              <a:avLst/>
              <a:gdLst>
                <a:gd name="T0" fmla="*/ 110 w 111"/>
                <a:gd name="T1" fmla="*/ 9 h 35"/>
                <a:gd name="T2" fmla="*/ 111 w 111"/>
                <a:gd name="T3" fmla="*/ 10 h 35"/>
                <a:gd name="T4" fmla="*/ 111 w 111"/>
                <a:gd name="T5" fmla="*/ 10 h 35"/>
                <a:gd name="T6" fmla="*/ 110 w 111"/>
                <a:gd name="T7" fmla="*/ 9 h 35"/>
                <a:gd name="T8" fmla="*/ 110 w 111"/>
                <a:gd name="T9" fmla="*/ 9 h 35"/>
                <a:gd name="T10" fmla="*/ 110 w 111"/>
                <a:gd name="T11" fmla="*/ 9 h 35"/>
                <a:gd name="T12" fmla="*/ 110 w 111"/>
                <a:gd name="T13" fmla="*/ 9 h 35"/>
                <a:gd name="T14" fmla="*/ 110 w 111"/>
                <a:gd name="T15" fmla="*/ 9 h 35"/>
                <a:gd name="T16" fmla="*/ 110 w 111"/>
                <a:gd name="T17" fmla="*/ 9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9"/>
                  </a:moveTo>
                  <a:cubicBezTo>
                    <a:pt x="110" y="10"/>
                    <a:pt x="110" y="10"/>
                    <a:pt x="111" y="10"/>
                  </a:cubicBezTo>
                  <a:cubicBezTo>
                    <a:pt x="111" y="10"/>
                    <a:pt x="111" y="10"/>
                    <a:pt x="111" y="10"/>
                  </a:cubicBezTo>
                  <a:cubicBezTo>
                    <a:pt x="110" y="10"/>
                    <a:pt x="110" y="10"/>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79" name="Freeform 74"/>
            <p:cNvSpPr>
              <a:spLocks/>
            </p:cNvSpPr>
            <p:nvPr/>
          </p:nvSpPr>
          <p:spPr bwMode="auto">
            <a:xfrm>
              <a:off x="5556250" y="4654549"/>
              <a:ext cx="295275" cy="203200"/>
            </a:xfrm>
            <a:custGeom>
              <a:avLst/>
              <a:gdLst>
                <a:gd name="T0" fmla="*/ 169 w 169"/>
                <a:gd name="T1" fmla="*/ 0 h 116"/>
                <a:gd name="T2" fmla="*/ 169 w 169"/>
                <a:gd name="T3" fmla="*/ 1 h 116"/>
                <a:gd name="T4" fmla="*/ 169 w 169"/>
                <a:gd name="T5" fmla="*/ 1 h 116"/>
                <a:gd name="T6" fmla="*/ 168 w 169"/>
                <a:gd name="T7" fmla="*/ 1 h 116"/>
                <a:gd name="T8" fmla="*/ 168 w 169"/>
                <a:gd name="T9" fmla="*/ 1 h 116"/>
                <a:gd name="T10" fmla="*/ 168 w 169"/>
                <a:gd name="T11" fmla="*/ 1 h 116"/>
                <a:gd name="T12" fmla="*/ 158 w 169"/>
                <a:gd name="T13" fmla="*/ 8 h 116"/>
                <a:gd name="T14" fmla="*/ 158 w 169"/>
                <a:gd name="T15" fmla="*/ 8 h 116"/>
                <a:gd name="T16" fmla="*/ 158 w 169"/>
                <a:gd name="T17" fmla="*/ 8 h 116"/>
                <a:gd name="T18" fmla="*/ 158 w 169"/>
                <a:gd name="T19" fmla="*/ 8 h 116"/>
                <a:gd name="T20" fmla="*/ 157 w 169"/>
                <a:gd name="T21" fmla="*/ 8 h 116"/>
                <a:gd name="T22" fmla="*/ 147 w 169"/>
                <a:gd name="T23" fmla="*/ 10 h 116"/>
                <a:gd name="T24" fmla="*/ 147 w 169"/>
                <a:gd name="T25" fmla="*/ 10 h 116"/>
                <a:gd name="T26" fmla="*/ 147 w 169"/>
                <a:gd name="T27" fmla="*/ 10 h 116"/>
                <a:gd name="T28" fmla="*/ 146 w 169"/>
                <a:gd name="T29" fmla="*/ 10 h 116"/>
                <a:gd name="T30" fmla="*/ 146 w 169"/>
                <a:gd name="T31" fmla="*/ 10 h 116"/>
                <a:gd name="T32" fmla="*/ 145 w 169"/>
                <a:gd name="T33" fmla="*/ 10 h 116"/>
                <a:gd name="T34" fmla="*/ 144 w 169"/>
                <a:gd name="T35" fmla="*/ 10 h 116"/>
                <a:gd name="T36" fmla="*/ 59 w 169"/>
                <a:gd name="T37" fmla="*/ 10 h 116"/>
                <a:gd name="T38" fmla="*/ 14 w 169"/>
                <a:gd name="T39" fmla="*/ 56 h 116"/>
                <a:gd name="T40" fmla="*/ 14 w 169"/>
                <a:gd name="T41" fmla="*/ 106 h 116"/>
                <a:gd name="T42" fmla="*/ 39 w 169"/>
                <a:gd name="T43" fmla="*/ 116 h 116"/>
                <a:gd name="T44" fmla="*/ 64 w 169"/>
                <a:gd name="T45" fmla="*/ 106 h 116"/>
                <a:gd name="T46" fmla="*/ 169 w 169"/>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16">
                  <a:moveTo>
                    <a:pt x="169" y="0"/>
                  </a:moveTo>
                  <a:cubicBezTo>
                    <a:pt x="169" y="0"/>
                    <a:pt x="169" y="1"/>
                    <a:pt x="169" y="1"/>
                  </a:cubicBezTo>
                  <a:cubicBezTo>
                    <a:pt x="169" y="1"/>
                    <a:pt x="169" y="1"/>
                    <a:pt x="169" y="1"/>
                  </a:cubicBezTo>
                  <a:cubicBezTo>
                    <a:pt x="169" y="1"/>
                    <a:pt x="169" y="1"/>
                    <a:pt x="168" y="1"/>
                  </a:cubicBezTo>
                  <a:cubicBezTo>
                    <a:pt x="168" y="1"/>
                    <a:pt x="168" y="1"/>
                    <a:pt x="168" y="1"/>
                  </a:cubicBezTo>
                  <a:cubicBezTo>
                    <a:pt x="168" y="1"/>
                    <a:pt x="168" y="1"/>
                    <a:pt x="168" y="1"/>
                  </a:cubicBezTo>
                  <a:cubicBezTo>
                    <a:pt x="165" y="4"/>
                    <a:pt x="162" y="6"/>
                    <a:pt x="158" y="8"/>
                  </a:cubicBezTo>
                  <a:cubicBezTo>
                    <a:pt x="158" y="8"/>
                    <a:pt x="158" y="8"/>
                    <a:pt x="158" y="8"/>
                  </a:cubicBezTo>
                  <a:cubicBezTo>
                    <a:pt x="158" y="8"/>
                    <a:pt x="158" y="8"/>
                    <a:pt x="158" y="8"/>
                  </a:cubicBezTo>
                  <a:cubicBezTo>
                    <a:pt x="158" y="8"/>
                    <a:pt x="158" y="8"/>
                    <a:pt x="158" y="8"/>
                  </a:cubicBezTo>
                  <a:cubicBezTo>
                    <a:pt x="157" y="8"/>
                    <a:pt x="157" y="8"/>
                    <a:pt x="157" y="8"/>
                  </a:cubicBezTo>
                  <a:cubicBezTo>
                    <a:pt x="154" y="9"/>
                    <a:pt x="151"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5" y="10"/>
                  </a:cubicBezTo>
                  <a:cubicBezTo>
                    <a:pt x="145" y="10"/>
                    <a:pt x="144" y="10"/>
                    <a:pt x="144" y="10"/>
                  </a:cubicBezTo>
                  <a:cubicBezTo>
                    <a:pt x="59" y="10"/>
                    <a:pt x="59" y="10"/>
                    <a:pt x="59" y="10"/>
                  </a:cubicBezTo>
                  <a:cubicBezTo>
                    <a:pt x="14" y="56"/>
                    <a:pt x="14" y="56"/>
                    <a:pt x="14" y="56"/>
                  </a:cubicBezTo>
                  <a:cubicBezTo>
                    <a:pt x="0" y="70"/>
                    <a:pt x="0" y="92"/>
                    <a:pt x="14" y="106"/>
                  </a:cubicBezTo>
                  <a:cubicBezTo>
                    <a:pt x="21" y="113"/>
                    <a:pt x="30" y="116"/>
                    <a:pt x="39" y="116"/>
                  </a:cubicBezTo>
                  <a:cubicBezTo>
                    <a:pt x="48" y="116"/>
                    <a:pt x="57" y="113"/>
                    <a:pt x="64"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80" name="Freeform 75"/>
            <p:cNvSpPr>
              <a:spLocks noEditPoints="1"/>
            </p:cNvSpPr>
            <p:nvPr/>
          </p:nvSpPr>
          <p:spPr bwMode="auto">
            <a:xfrm>
              <a:off x="5659438" y="4611687"/>
              <a:ext cx="193675" cy="60325"/>
            </a:xfrm>
            <a:custGeom>
              <a:avLst/>
              <a:gdLst>
                <a:gd name="T0" fmla="*/ 87 w 111"/>
                <a:gd name="T1" fmla="*/ 35 h 35"/>
                <a:gd name="T2" fmla="*/ 87 w 111"/>
                <a:gd name="T3" fmla="*/ 35 h 35"/>
                <a:gd name="T4" fmla="*/ 87 w 111"/>
                <a:gd name="T5" fmla="*/ 35 h 35"/>
                <a:gd name="T6" fmla="*/ 88 w 111"/>
                <a:gd name="T7" fmla="*/ 35 h 35"/>
                <a:gd name="T8" fmla="*/ 88 w 111"/>
                <a:gd name="T9" fmla="*/ 35 h 35"/>
                <a:gd name="T10" fmla="*/ 88 w 111"/>
                <a:gd name="T11" fmla="*/ 35 h 35"/>
                <a:gd name="T12" fmla="*/ 98 w 111"/>
                <a:gd name="T13" fmla="*/ 33 h 35"/>
                <a:gd name="T14" fmla="*/ 88 w 111"/>
                <a:gd name="T15" fmla="*/ 35 h 35"/>
                <a:gd name="T16" fmla="*/ 98 w 111"/>
                <a:gd name="T17" fmla="*/ 33 h 35"/>
                <a:gd name="T18" fmla="*/ 99 w 111"/>
                <a:gd name="T19" fmla="*/ 33 h 35"/>
                <a:gd name="T20" fmla="*/ 99 w 111"/>
                <a:gd name="T21" fmla="*/ 33 h 35"/>
                <a:gd name="T22" fmla="*/ 99 w 111"/>
                <a:gd name="T23" fmla="*/ 33 h 35"/>
                <a:gd name="T24" fmla="*/ 99 w 111"/>
                <a:gd name="T25" fmla="*/ 33 h 35"/>
                <a:gd name="T26" fmla="*/ 99 w 111"/>
                <a:gd name="T27" fmla="*/ 33 h 35"/>
                <a:gd name="T28" fmla="*/ 99 w 111"/>
                <a:gd name="T29" fmla="*/ 33 h 35"/>
                <a:gd name="T30" fmla="*/ 109 w 111"/>
                <a:gd name="T31" fmla="*/ 26 h 35"/>
                <a:gd name="T32" fmla="*/ 109 w 111"/>
                <a:gd name="T33" fmla="*/ 26 h 35"/>
                <a:gd name="T34" fmla="*/ 109 w 111"/>
                <a:gd name="T35" fmla="*/ 26 h 35"/>
                <a:gd name="T36" fmla="*/ 110 w 111"/>
                <a:gd name="T37" fmla="*/ 26 h 35"/>
                <a:gd name="T38" fmla="*/ 109 w 111"/>
                <a:gd name="T39" fmla="*/ 26 h 35"/>
                <a:gd name="T40" fmla="*/ 110 w 111"/>
                <a:gd name="T41" fmla="*/ 26 h 35"/>
                <a:gd name="T42" fmla="*/ 111 w 111"/>
                <a:gd name="T43" fmla="*/ 25 h 35"/>
                <a:gd name="T44" fmla="*/ 110 w 111"/>
                <a:gd name="T45" fmla="*/ 26 h 35"/>
                <a:gd name="T46" fmla="*/ 110 w 111"/>
                <a:gd name="T47" fmla="*/ 25 h 35"/>
                <a:gd name="T48" fmla="*/ 111 w 111"/>
                <a:gd name="T49" fmla="*/ 25 h 35"/>
                <a:gd name="T50" fmla="*/ 36 w 111"/>
                <a:gd name="T51" fmla="*/ 0 h 35"/>
                <a:gd name="T52" fmla="*/ 0 w 111"/>
                <a:gd name="T53" fmla="*/ 35 h 35"/>
                <a:gd name="T54" fmla="*/ 85 w 111"/>
                <a:gd name="T55" fmla="*/ 35 h 35"/>
                <a:gd name="T56" fmla="*/ 61 w 111"/>
                <a:gd name="T57" fmla="*/ 25 h 35"/>
                <a:gd name="T58" fmla="*/ 36 w 111"/>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2" y="35"/>
                    <a:pt x="95" y="34"/>
                    <a:pt x="98" y="33"/>
                  </a:cubicBezTo>
                  <a:moveTo>
                    <a:pt x="99" y="33"/>
                  </a:moveTo>
                  <a:cubicBezTo>
                    <a:pt x="99" y="33"/>
                    <a:pt x="99" y="33"/>
                    <a:pt x="99" y="33"/>
                  </a:cubicBezTo>
                  <a:cubicBezTo>
                    <a:pt x="99" y="33"/>
                    <a:pt x="99" y="33"/>
                    <a:pt x="99" y="33"/>
                  </a:cubicBezTo>
                  <a:moveTo>
                    <a:pt x="99" y="33"/>
                  </a:moveTo>
                  <a:cubicBezTo>
                    <a:pt x="99" y="33"/>
                    <a:pt x="99" y="33"/>
                    <a:pt x="99" y="33"/>
                  </a:cubicBezTo>
                  <a:cubicBezTo>
                    <a:pt x="99" y="33"/>
                    <a:pt x="99" y="33"/>
                    <a:pt x="99" y="33"/>
                  </a:cubicBezTo>
                  <a:moveTo>
                    <a:pt x="109" y="26"/>
                  </a:moveTo>
                  <a:cubicBezTo>
                    <a:pt x="109" y="26"/>
                    <a:pt x="109" y="26"/>
                    <a:pt x="109" y="26"/>
                  </a:cubicBezTo>
                  <a:cubicBezTo>
                    <a:pt x="109" y="26"/>
                    <a:pt x="109" y="26"/>
                    <a:pt x="109" y="26"/>
                  </a:cubicBezTo>
                  <a:moveTo>
                    <a:pt x="110" y="26"/>
                  </a:moveTo>
                  <a:cubicBezTo>
                    <a:pt x="110" y="26"/>
                    <a:pt x="110" y="26"/>
                    <a:pt x="109" y="26"/>
                  </a:cubicBezTo>
                  <a:cubicBezTo>
                    <a:pt x="110" y="26"/>
                    <a:pt x="110" y="26"/>
                    <a:pt x="110" y="26"/>
                  </a:cubicBezTo>
                  <a:moveTo>
                    <a:pt x="111" y="25"/>
                  </a:moveTo>
                  <a:cubicBezTo>
                    <a:pt x="110" y="25"/>
                    <a:pt x="110" y="26"/>
                    <a:pt x="110" y="26"/>
                  </a:cubicBezTo>
                  <a:cubicBezTo>
                    <a:pt x="110" y="26"/>
                    <a:pt x="110" y="25"/>
                    <a:pt x="110" y="25"/>
                  </a:cubicBezTo>
                  <a:cubicBezTo>
                    <a:pt x="111" y="25"/>
                    <a:pt x="111" y="25"/>
                    <a:pt x="111" y="25"/>
                  </a:cubicBezTo>
                  <a:moveTo>
                    <a:pt x="36" y="0"/>
                  </a:moveTo>
                  <a:cubicBezTo>
                    <a:pt x="0" y="35"/>
                    <a:pt x="0" y="35"/>
                    <a:pt x="0" y="35"/>
                  </a:cubicBezTo>
                  <a:cubicBezTo>
                    <a:pt x="85" y="35"/>
                    <a:pt x="85" y="35"/>
                    <a:pt x="85" y="35"/>
                  </a:cubicBezTo>
                  <a:cubicBezTo>
                    <a:pt x="76" y="35"/>
                    <a:pt x="67" y="32"/>
                    <a:pt x="61" y="25"/>
                  </a:cubicBezTo>
                  <a:cubicBezTo>
                    <a:pt x="36" y="0"/>
                    <a:pt x="36" y="0"/>
                    <a:pt x="36"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6"/>
            <p:cNvSpPr>
              <a:spLocks noEditPoints="1"/>
            </p:cNvSpPr>
            <p:nvPr/>
          </p:nvSpPr>
          <p:spPr bwMode="auto">
            <a:xfrm>
              <a:off x="5807075" y="4549774"/>
              <a:ext cx="63500" cy="122237"/>
            </a:xfrm>
            <a:custGeom>
              <a:avLst/>
              <a:gdLst>
                <a:gd name="T0" fmla="*/ 1 w 36"/>
                <a:gd name="T1" fmla="*/ 70 h 70"/>
                <a:gd name="T2" fmla="*/ 1 w 36"/>
                <a:gd name="T3" fmla="*/ 70 h 70"/>
                <a:gd name="T4" fmla="*/ 3 w 36"/>
                <a:gd name="T5" fmla="*/ 70 h 70"/>
                <a:gd name="T6" fmla="*/ 3 w 36"/>
                <a:gd name="T7" fmla="*/ 70 h 70"/>
                <a:gd name="T8" fmla="*/ 3 w 36"/>
                <a:gd name="T9" fmla="*/ 70 h 70"/>
                <a:gd name="T10" fmla="*/ 14 w 36"/>
                <a:gd name="T11" fmla="*/ 68 h 70"/>
                <a:gd name="T12" fmla="*/ 14 w 36"/>
                <a:gd name="T13" fmla="*/ 68 h 70"/>
                <a:gd name="T14" fmla="*/ 14 w 36"/>
                <a:gd name="T15" fmla="*/ 68 h 70"/>
                <a:gd name="T16" fmla="*/ 24 w 36"/>
                <a:gd name="T17" fmla="*/ 61 h 70"/>
                <a:gd name="T18" fmla="*/ 24 w 36"/>
                <a:gd name="T19" fmla="*/ 61 h 70"/>
                <a:gd name="T20" fmla="*/ 24 w 36"/>
                <a:gd name="T21" fmla="*/ 61 h 70"/>
                <a:gd name="T22" fmla="*/ 25 w 36"/>
                <a:gd name="T23" fmla="*/ 61 h 70"/>
                <a:gd name="T24" fmla="*/ 25 w 36"/>
                <a:gd name="T25" fmla="*/ 61 h 70"/>
                <a:gd name="T26" fmla="*/ 27 w 36"/>
                <a:gd name="T27" fmla="*/ 59 h 70"/>
                <a:gd name="T28" fmla="*/ 27 w 36"/>
                <a:gd name="T29" fmla="*/ 59 h 70"/>
                <a:gd name="T30" fmla="*/ 27 w 36"/>
                <a:gd name="T31" fmla="*/ 59 h 70"/>
                <a:gd name="T32" fmla="*/ 27 w 36"/>
                <a:gd name="T33" fmla="*/ 59 h 70"/>
                <a:gd name="T34" fmla="*/ 33 w 36"/>
                <a:gd name="T35" fmla="*/ 48 h 70"/>
                <a:gd name="T36" fmla="*/ 33 w 36"/>
                <a:gd name="T37" fmla="*/ 48 h 70"/>
                <a:gd name="T38" fmla="*/ 33 w 36"/>
                <a:gd name="T39" fmla="*/ 48 h 70"/>
                <a:gd name="T40" fmla="*/ 36 w 36"/>
                <a:gd name="T41" fmla="*/ 37 h 70"/>
                <a:gd name="T42" fmla="*/ 36 w 36"/>
                <a:gd name="T43" fmla="*/ 37 h 70"/>
                <a:gd name="T44" fmla="*/ 36 w 36"/>
                <a:gd name="T45" fmla="*/ 37 h 70"/>
                <a:gd name="T46" fmla="*/ 36 w 36"/>
                <a:gd name="T47" fmla="*/ 33 h 70"/>
                <a:gd name="T48" fmla="*/ 36 w 36"/>
                <a:gd name="T49" fmla="*/ 37 h 70"/>
                <a:gd name="T50" fmla="*/ 36 w 36"/>
                <a:gd name="T51" fmla="*/ 33 h 70"/>
                <a:gd name="T52" fmla="*/ 36 w 36"/>
                <a:gd name="T53" fmla="*/ 33 h 70"/>
                <a:gd name="T54" fmla="*/ 36 w 36"/>
                <a:gd name="T55" fmla="*/ 32 h 70"/>
                <a:gd name="T56" fmla="*/ 36 w 36"/>
                <a:gd name="T57" fmla="*/ 32 h 70"/>
                <a:gd name="T58" fmla="*/ 34 w 36"/>
                <a:gd name="T59" fmla="*/ 23 h 70"/>
                <a:gd name="T60" fmla="*/ 34 w 36"/>
                <a:gd name="T61" fmla="*/ 22 h 70"/>
                <a:gd name="T62" fmla="*/ 34 w 36"/>
                <a:gd name="T63" fmla="*/ 22 h 70"/>
                <a:gd name="T64" fmla="*/ 34 w 36"/>
                <a:gd name="T65" fmla="*/ 22 h 70"/>
                <a:gd name="T66" fmla="*/ 26 w 36"/>
                <a:gd name="T67" fmla="*/ 11 h 70"/>
                <a:gd name="T68" fmla="*/ 26 w 36"/>
                <a:gd name="T69" fmla="*/ 11 h 70"/>
                <a:gd name="T70" fmla="*/ 26 w 36"/>
                <a:gd name="T71" fmla="*/ 10 h 70"/>
                <a:gd name="T72" fmla="*/ 25 w 36"/>
                <a:gd name="T73" fmla="*/ 9 h 70"/>
                <a:gd name="T74" fmla="*/ 25 w 36"/>
                <a:gd name="T75" fmla="*/ 9 h 70"/>
                <a:gd name="T76" fmla="*/ 25 w 36"/>
                <a:gd name="T77" fmla="*/ 9 h 70"/>
                <a:gd name="T78" fmla="*/ 25 w 36"/>
                <a:gd name="T79" fmla="*/ 9 h 70"/>
                <a:gd name="T80" fmla="*/ 25 w 36"/>
                <a:gd name="T81" fmla="*/ 9 h 70"/>
                <a:gd name="T82" fmla="*/ 25 w 36"/>
                <a:gd name="T83" fmla="*/ 9 h 70"/>
                <a:gd name="T84" fmla="*/ 14 w 36"/>
                <a:gd name="T85" fmla="*/ 2 h 70"/>
                <a:gd name="T86" fmla="*/ 14 w 36"/>
                <a:gd name="T87" fmla="*/ 2 h 70"/>
                <a:gd name="T88" fmla="*/ 14 w 36"/>
                <a:gd name="T89" fmla="*/ 2 h 70"/>
                <a:gd name="T90" fmla="*/ 3 w 36"/>
                <a:gd name="T91" fmla="*/ 0 h 70"/>
                <a:gd name="T92" fmla="*/ 3 w 36"/>
                <a:gd name="T93" fmla="*/ 0 h 70"/>
                <a:gd name="T94" fmla="*/ 3 w 36"/>
                <a:gd name="T95" fmla="*/ 0 h 70"/>
                <a:gd name="T96" fmla="*/ 1 w 36"/>
                <a:gd name="T97" fmla="*/ 0 h 70"/>
                <a:gd name="T98" fmla="*/ 1 w 36"/>
                <a:gd name="T99" fmla="*/ 0 h 70"/>
                <a:gd name="T100" fmla="*/ 1 w 36"/>
                <a:gd name="T10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70">
                  <a:moveTo>
                    <a:pt x="2" y="70"/>
                  </a:moveTo>
                  <a:cubicBezTo>
                    <a:pt x="2" y="70"/>
                    <a:pt x="1" y="70"/>
                    <a:pt x="1" y="70"/>
                  </a:cubicBezTo>
                  <a:cubicBezTo>
                    <a:pt x="0" y="70"/>
                    <a:pt x="0" y="70"/>
                    <a:pt x="0" y="70"/>
                  </a:cubicBezTo>
                  <a:cubicBezTo>
                    <a:pt x="0" y="70"/>
                    <a:pt x="1" y="70"/>
                    <a:pt x="1"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4" y="68"/>
                  </a:moveTo>
                  <a:cubicBezTo>
                    <a:pt x="13" y="68"/>
                    <a:pt x="13" y="68"/>
                    <a:pt x="13" y="68"/>
                  </a:cubicBezTo>
                  <a:cubicBezTo>
                    <a:pt x="13" y="68"/>
                    <a:pt x="13" y="68"/>
                    <a:pt x="14" y="68"/>
                  </a:cubicBezTo>
                  <a:moveTo>
                    <a:pt x="14" y="68"/>
                  </a:moveTo>
                  <a:cubicBezTo>
                    <a:pt x="14" y="68"/>
                    <a:pt x="14" y="68"/>
                    <a:pt x="14" y="68"/>
                  </a:cubicBezTo>
                  <a:cubicBezTo>
                    <a:pt x="14" y="68"/>
                    <a:pt x="14" y="68"/>
                    <a:pt x="14" y="68"/>
                  </a:cubicBezTo>
                  <a:moveTo>
                    <a:pt x="24" y="61"/>
                  </a:moveTo>
                  <a:cubicBezTo>
                    <a:pt x="21" y="64"/>
                    <a:pt x="18" y="66"/>
                    <a:pt x="14" y="68"/>
                  </a:cubicBezTo>
                  <a:cubicBezTo>
                    <a:pt x="18" y="66"/>
                    <a:pt x="21" y="64"/>
                    <a:pt x="24" y="61"/>
                  </a:cubicBezTo>
                  <a:moveTo>
                    <a:pt x="24" y="61"/>
                  </a:moveTo>
                  <a:cubicBezTo>
                    <a:pt x="24" y="61"/>
                    <a:pt x="24" y="61"/>
                    <a:pt x="24" y="61"/>
                  </a:cubicBezTo>
                  <a:cubicBezTo>
                    <a:pt x="24" y="61"/>
                    <a:pt x="24" y="61"/>
                    <a:pt x="24" y="61"/>
                  </a:cubicBezTo>
                  <a:moveTo>
                    <a:pt x="25" y="61"/>
                  </a:moveTo>
                  <a:cubicBezTo>
                    <a:pt x="25" y="61"/>
                    <a:pt x="25" y="61"/>
                    <a:pt x="25" y="61"/>
                  </a:cubicBezTo>
                  <a:cubicBezTo>
                    <a:pt x="25" y="61"/>
                    <a:pt x="25" y="61"/>
                    <a:pt x="25" y="61"/>
                  </a:cubicBezTo>
                  <a:moveTo>
                    <a:pt x="27" y="59"/>
                  </a:moveTo>
                  <a:cubicBezTo>
                    <a:pt x="27" y="59"/>
                    <a:pt x="27" y="59"/>
                    <a:pt x="27" y="59"/>
                  </a:cubicBezTo>
                  <a:cubicBezTo>
                    <a:pt x="27" y="59"/>
                    <a:pt x="27" y="59"/>
                    <a:pt x="27" y="59"/>
                  </a:cubicBezTo>
                  <a:moveTo>
                    <a:pt x="27" y="59"/>
                  </a:moveTo>
                  <a:cubicBezTo>
                    <a:pt x="27" y="59"/>
                    <a:pt x="27" y="59"/>
                    <a:pt x="27" y="59"/>
                  </a:cubicBezTo>
                  <a:cubicBezTo>
                    <a:pt x="27" y="59"/>
                    <a:pt x="27" y="59"/>
                    <a:pt x="27" y="59"/>
                  </a:cubicBezTo>
                  <a:moveTo>
                    <a:pt x="33" y="48"/>
                  </a:moveTo>
                  <a:cubicBezTo>
                    <a:pt x="32" y="52"/>
                    <a:pt x="30" y="56"/>
                    <a:pt x="27" y="59"/>
                  </a:cubicBezTo>
                  <a:cubicBezTo>
                    <a:pt x="30" y="55"/>
                    <a:pt x="32" y="52"/>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3"/>
                    <a:pt x="36" y="34"/>
                    <a:pt x="36" y="35"/>
                  </a:cubicBezTo>
                  <a:cubicBezTo>
                    <a:pt x="36" y="36"/>
                    <a:pt x="36" y="36"/>
                    <a:pt x="36" y="37"/>
                  </a:cubicBezTo>
                  <a:cubicBezTo>
                    <a:pt x="36" y="36"/>
                    <a:pt x="36" y="36"/>
                    <a:pt x="36" y="35"/>
                  </a:cubicBezTo>
                  <a:cubicBezTo>
                    <a:pt x="36" y="34"/>
                    <a:pt x="36" y="33"/>
                    <a:pt x="36" y="33"/>
                  </a:cubicBezTo>
                  <a:moveTo>
                    <a:pt x="36" y="33"/>
                  </a:moveTo>
                  <a:cubicBezTo>
                    <a:pt x="36" y="33"/>
                    <a:pt x="36" y="33"/>
                    <a:pt x="36" y="33"/>
                  </a:cubicBezTo>
                  <a:cubicBezTo>
                    <a:pt x="36" y="33"/>
                    <a:pt x="36" y="33"/>
                    <a:pt x="36" y="33"/>
                  </a:cubicBezTo>
                  <a:moveTo>
                    <a:pt x="36" y="32"/>
                  </a:moveTo>
                  <a:cubicBezTo>
                    <a:pt x="36" y="32"/>
                    <a:pt x="36" y="32"/>
                    <a:pt x="36" y="32"/>
                  </a:cubicBezTo>
                  <a:cubicBezTo>
                    <a:pt x="36" y="32"/>
                    <a:pt x="36" y="32"/>
                    <a:pt x="36" y="32"/>
                  </a:cubicBezTo>
                  <a:moveTo>
                    <a:pt x="34" y="23"/>
                  </a:moveTo>
                  <a:cubicBezTo>
                    <a:pt x="34" y="23"/>
                    <a:pt x="34" y="23"/>
                    <a:pt x="34" y="23"/>
                  </a:cubicBezTo>
                  <a:cubicBezTo>
                    <a:pt x="34" y="23"/>
                    <a:pt x="34" y="23"/>
                    <a:pt x="34" y="23"/>
                  </a:cubicBezTo>
                  <a:moveTo>
                    <a:pt x="34" y="22"/>
                  </a:moveTo>
                  <a:cubicBezTo>
                    <a:pt x="34" y="22"/>
                    <a:pt x="34" y="22"/>
                    <a:pt x="34" y="22"/>
                  </a:cubicBezTo>
                  <a:cubicBezTo>
                    <a:pt x="34" y="22"/>
                    <a:pt x="34" y="22"/>
                    <a:pt x="34" y="22"/>
                  </a:cubicBezTo>
                  <a:moveTo>
                    <a:pt x="26" y="11"/>
                  </a:moveTo>
                  <a:cubicBezTo>
                    <a:pt x="29" y="14"/>
                    <a:pt x="32" y="18"/>
                    <a:pt x="34" y="22"/>
                  </a:cubicBezTo>
                  <a:cubicBezTo>
                    <a:pt x="32" y="18"/>
                    <a:pt x="30" y="14"/>
                    <a:pt x="26" y="11"/>
                  </a:cubicBezTo>
                  <a:moveTo>
                    <a:pt x="26" y="11"/>
                  </a:moveTo>
                  <a:cubicBezTo>
                    <a:pt x="26" y="11"/>
                    <a:pt x="26" y="11"/>
                    <a:pt x="26" y="11"/>
                  </a:cubicBezTo>
                  <a:cubicBezTo>
                    <a:pt x="26" y="11"/>
                    <a:pt x="26" y="11"/>
                    <a:pt x="26" y="11"/>
                  </a:cubicBezTo>
                  <a:moveTo>
                    <a:pt x="26" y="10"/>
                  </a:moveTo>
                  <a:cubicBezTo>
                    <a:pt x="26" y="10"/>
                    <a:pt x="26" y="10"/>
                    <a:pt x="26" y="10"/>
                  </a:cubicBezTo>
                  <a:cubicBezTo>
                    <a:pt x="26" y="10"/>
                    <a:pt x="26" y="10"/>
                    <a:pt x="26" y="10"/>
                  </a:cubicBezTo>
                  <a:moveTo>
                    <a:pt x="25" y="9"/>
                  </a:moveTo>
                  <a:cubicBezTo>
                    <a:pt x="25" y="9"/>
                    <a:pt x="25" y="9"/>
                    <a:pt x="25" y="9"/>
                  </a:cubicBezTo>
                  <a:cubicBezTo>
                    <a:pt x="25" y="9"/>
                    <a:pt x="25" y="9"/>
                    <a:pt x="25" y="9"/>
                  </a:cubicBezTo>
                  <a:moveTo>
                    <a:pt x="25" y="9"/>
                  </a:moveTo>
                  <a:cubicBezTo>
                    <a:pt x="25" y="9"/>
                    <a:pt x="25" y="9"/>
                    <a:pt x="25" y="9"/>
                  </a:cubicBezTo>
                  <a:cubicBezTo>
                    <a:pt x="25" y="9"/>
                    <a:pt x="25" y="9"/>
                    <a:pt x="25" y="9"/>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7"/>
            <p:cNvSpPr>
              <a:spLocks/>
            </p:cNvSpPr>
            <p:nvPr/>
          </p:nvSpPr>
          <p:spPr bwMode="auto">
            <a:xfrm>
              <a:off x="5728784" y="4549774"/>
              <a:ext cx="149225" cy="122237"/>
            </a:xfrm>
            <a:custGeom>
              <a:avLst/>
              <a:gdLst>
                <a:gd name="T0" fmla="*/ 49 w 85"/>
                <a:gd name="T1" fmla="*/ 0 h 70"/>
                <a:gd name="T2" fmla="*/ 0 w 85"/>
                <a:gd name="T3" fmla="*/ 35 h 70"/>
                <a:gd name="T4" fmla="*/ 49 w 85"/>
                <a:gd name="T5" fmla="*/ 70 h 70"/>
                <a:gd name="T6" fmla="*/ 51 w 85"/>
                <a:gd name="T7" fmla="*/ 70 h 70"/>
                <a:gd name="T8" fmla="*/ 52 w 85"/>
                <a:gd name="T9" fmla="*/ 70 h 70"/>
                <a:gd name="T10" fmla="*/ 52 w 85"/>
                <a:gd name="T11" fmla="*/ 70 h 70"/>
                <a:gd name="T12" fmla="*/ 63 w 85"/>
                <a:gd name="T13" fmla="*/ 68 h 70"/>
                <a:gd name="T14" fmla="*/ 63 w 85"/>
                <a:gd name="T15" fmla="*/ 68 h 70"/>
                <a:gd name="T16" fmla="*/ 73 w 85"/>
                <a:gd name="T17" fmla="*/ 61 h 70"/>
                <a:gd name="T18" fmla="*/ 73 w 85"/>
                <a:gd name="T19" fmla="*/ 61 h 70"/>
                <a:gd name="T20" fmla="*/ 74 w 85"/>
                <a:gd name="T21" fmla="*/ 61 h 70"/>
                <a:gd name="T22" fmla="*/ 75 w 85"/>
                <a:gd name="T23" fmla="*/ 60 h 70"/>
                <a:gd name="T24" fmla="*/ 76 w 85"/>
                <a:gd name="T25" fmla="*/ 59 h 70"/>
                <a:gd name="T26" fmla="*/ 76 w 85"/>
                <a:gd name="T27" fmla="*/ 59 h 70"/>
                <a:gd name="T28" fmla="*/ 82 w 85"/>
                <a:gd name="T29" fmla="*/ 48 h 70"/>
                <a:gd name="T30" fmla="*/ 82 w 85"/>
                <a:gd name="T31" fmla="*/ 48 h 70"/>
                <a:gd name="T32" fmla="*/ 83 w 85"/>
                <a:gd name="T33" fmla="*/ 48 h 70"/>
                <a:gd name="T34" fmla="*/ 85 w 85"/>
                <a:gd name="T35" fmla="*/ 37 h 70"/>
                <a:gd name="T36" fmla="*/ 85 w 85"/>
                <a:gd name="T37" fmla="*/ 37 h 70"/>
                <a:gd name="T38" fmla="*/ 85 w 85"/>
                <a:gd name="T39" fmla="*/ 35 h 70"/>
                <a:gd name="T40" fmla="*/ 85 w 85"/>
                <a:gd name="T41" fmla="*/ 33 h 70"/>
                <a:gd name="T42" fmla="*/ 85 w 85"/>
                <a:gd name="T43" fmla="*/ 32 h 70"/>
                <a:gd name="T44" fmla="*/ 83 w 85"/>
                <a:gd name="T45" fmla="*/ 23 h 70"/>
                <a:gd name="T46" fmla="*/ 83 w 85"/>
                <a:gd name="T47" fmla="*/ 22 h 70"/>
                <a:gd name="T48" fmla="*/ 83 w 85"/>
                <a:gd name="T49" fmla="*/ 22 h 70"/>
                <a:gd name="T50" fmla="*/ 75 w 85"/>
                <a:gd name="T51" fmla="*/ 11 h 70"/>
                <a:gd name="T52" fmla="*/ 75 w 85"/>
                <a:gd name="T53" fmla="*/ 10 h 70"/>
                <a:gd name="T54" fmla="*/ 75 w 85"/>
                <a:gd name="T55" fmla="*/ 10 h 70"/>
                <a:gd name="T56" fmla="*/ 74 w 85"/>
                <a:gd name="T57" fmla="*/ 9 h 70"/>
                <a:gd name="T58" fmla="*/ 74 w 85"/>
                <a:gd name="T59" fmla="*/ 9 h 70"/>
                <a:gd name="T60" fmla="*/ 74 w 85"/>
                <a:gd name="T61" fmla="*/ 9 h 70"/>
                <a:gd name="T62" fmla="*/ 74 w 85"/>
                <a:gd name="T63" fmla="*/ 9 h 70"/>
                <a:gd name="T64" fmla="*/ 63 w 85"/>
                <a:gd name="T65" fmla="*/ 2 h 70"/>
                <a:gd name="T66" fmla="*/ 63 w 85"/>
                <a:gd name="T67" fmla="*/ 2 h 70"/>
                <a:gd name="T68" fmla="*/ 52 w 85"/>
                <a:gd name="T69" fmla="*/ 0 h 70"/>
                <a:gd name="T70" fmla="*/ 52 w 85"/>
                <a:gd name="T71" fmla="*/ 0 h 70"/>
                <a:gd name="T72" fmla="*/ 51 w 85"/>
                <a:gd name="T7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70">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0"/>
                  </a:cubicBezTo>
                  <a:cubicBezTo>
                    <a:pt x="50" y="70"/>
                    <a:pt x="50" y="70"/>
                    <a:pt x="50" y="70"/>
                  </a:cubicBezTo>
                  <a:cubicBezTo>
                    <a:pt x="50" y="70"/>
                    <a:pt x="51" y="70"/>
                    <a:pt x="51" y="70"/>
                  </a:cubicBezTo>
                  <a:cubicBezTo>
                    <a:pt x="51" y="70"/>
                    <a:pt x="51" y="70"/>
                    <a:pt x="51" y="70"/>
                  </a:cubicBezTo>
                  <a:cubicBezTo>
                    <a:pt x="51" y="70"/>
                    <a:pt x="52" y="70"/>
                    <a:pt x="52" y="70"/>
                  </a:cubicBezTo>
                  <a:cubicBezTo>
                    <a:pt x="52" y="70"/>
                    <a:pt x="52" y="70"/>
                    <a:pt x="52" y="70"/>
                  </a:cubicBezTo>
                  <a:cubicBezTo>
                    <a:pt x="52" y="70"/>
                    <a:pt x="52" y="70"/>
                    <a:pt x="52" y="70"/>
                  </a:cubicBezTo>
                  <a:cubicBezTo>
                    <a:pt x="55" y="70"/>
                    <a:pt x="59" y="69"/>
                    <a:pt x="62" y="68"/>
                  </a:cubicBezTo>
                  <a:cubicBezTo>
                    <a:pt x="62" y="68"/>
                    <a:pt x="62" y="68"/>
                    <a:pt x="63" y="68"/>
                  </a:cubicBezTo>
                  <a:cubicBezTo>
                    <a:pt x="63" y="68"/>
                    <a:pt x="63" y="68"/>
                    <a:pt x="63" y="68"/>
                  </a:cubicBezTo>
                  <a:cubicBezTo>
                    <a:pt x="63" y="68"/>
                    <a:pt x="63" y="68"/>
                    <a:pt x="63" y="68"/>
                  </a:cubicBezTo>
                  <a:cubicBezTo>
                    <a:pt x="63" y="68"/>
                    <a:pt x="63" y="68"/>
                    <a:pt x="63" y="68"/>
                  </a:cubicBezTo>
                  <a:cubicBezTo>
                    <a:pt x="67" y="66"/>
                    <a:pt x="70" y="64"/>
                    <a:pt x="73" y="61"/>
                  </a:cubicBezTo>
                  <a:cubicBezTo>
                    <a:pt x="73" y="61"/>
                    <a:pt x="73" y="61"/>
                    <a:pt x="73" y="61"/>
                  </a:cubicBezTo>
                  <a:cubicBezTo>
                    <a:pt x="73" y="61"/>
                    <a:pt x="73" y="61"/>
                    <a:pt x="73" y="61"/>
                  </a:cubicBezTo>
                  <a:cubicBezTo>
                    <a:pt x="74" y="61"/>
                    <a:pt x="74" y="61"/>
                    <a:pt x="74" y="61"/>
                  </a:cubicBezTo>
                  <a:cubicBezTo>
                    <a:pt x="74" y="61"/>
                    <a:pt x="74" y="61"/>
                    <a:pt x="74" y="61"/>
                  </a:cubicBezTo>
                  <a:cubicBezTo>
                    <a:pt x="74" y="61"/>
                    <a:pt x="74" y="60"/>
                    <a:pt x="75" y="60"/>
                  </a:cubicBezTo>
                  <a:cubicBezTo>
                    <a:pt x="75" y="60"/>
                    <a:pt x="75" y="60"/>
                    <a:pt x="75" y="60"/>
                  </a:cubicBezTo>
                  <a:cubicBezTo>
                    <a:pt x="75" y="60"/>
                    <a:pt x="75"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2"/>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4"/>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4"/>
                    <a:pt x="85" y="33"/>
                    <a:pt x="85" y="33"/>
                  </a:cubicBezTo>
                  <a:cubicBezTo>
                    <a:pt x="85" y="33"/>
                    <a:pt x="85" y="33"/>
                    <a:pt x="85" y="33"/>
                  </a:cubicBezTo>
                  <a:cubicBezTo>
                    <a:pt x="85" y="33"/>
                    <a:pt x="85" y="33"/>
                    <a:pt x="85" y="33"/>
                  </a:cubicBezTo>
                  <a:cubicBezTo>
                    <a:pt x="85" y="32"/>
                    <a:pt x="85" y="32"/>
                    <a:pt x="85" y="32"/>
                  </a:cubicBezTo>
                  <a:cubicBezTo>
                    <a:pt x="85" y="32"/>
                    <a:pt x="85" y="32"/>
                    <a:pt x="85" y="32"/>
                  </a:cubicBezTo>
                  <a:cubicBezTo>
                    <a:pt x="85" y="29"/>
                    <a:pt x="84" y="26"/>
                    <a:pt x="83" y="23"/>
                  </a:cubicBezTo>
                  <a:cubicBezTo>
                    <a:pt x="83" y="23"/>
                    <a:pt x="83" y="23"/>
                    <a:pt x="83" y="23"/>
                  </a:cubicBezTo>
                  <a:cubicBezTo>
                    <a:pt x="83" y="23"/>
                    <a:pt x="83" y="23"/>
                    <a:pt x="83" y="22"/>
                  </a:cubicBezTo>
                  <a:cubicBezTo>
                    <a:pt x="83" y="22"/>
                    <a:pt x="83" y="22"/>
                    <a:pt x="83" y="22"/>
                  </a:cubicBezTo>
                  <a:cubicBezTo>
                    <a:pt x="83" y="22"/>
                    <a:pt x="83" y="22"/>
                    <a:pt x="83" y="22"/>
                  </a:cubicBezTo>
                  <a:cubicBezTo>
                    <a:pt x="81" y="18"/>
                    <a:pt x="78" y="14"/>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5" y="10"/>
                    <a:pt x="75" y="10"/>
                    <a:pt x="75" y="10"/>
                  </a:cubicBezTo>
                  <a:cubicBezTo>
                    <a:pt x="75" y="10"/>
                    <a:pt x="75" y="10"/>
                    <a:pt x="75" y="10"/>
                  </a:cubicBezTo>
                  <a:cubicBezTo>
                    <a:pt x="74" y="10"/>
                    <a:pt x="74" y="10"/>
                    <a:pt x="74" y="9"/>
                  </a:cubicBezTo>
                  <a:cubicBezTo>
                    <a:pt x="74" y="9"/>
                    <a:pt x="74" y="9"/>
                    <a:pt x="74" y="9"/>
                  </a:cubicBezTo>
                  <a:cubicBezTo>
                    <a:pt x="74" y="9"/>
                    <a:pt x="74" y="9"/>
                    <a:pt x="74" y="9"/>
                  </a:cubicBezTo>
                  <a:cubicBezTo>
                    <a:pt x="74" y="9"/>
                    <a:pt x="74" y="9"/>
                    <a:pt x="74" y="9"/>
                  </a:cubicBezTo>
                  <a:cubicBezTo>
                    <a:pt x="74" y="9"/>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p:cNvGrpSpPr>
            <a:grpSpLocks noChangeAspect="1"/>
          </p:cNvGrpSpPr>
          <p:nvPr/>
        </p:nvGrpSpPr>
        <p:grpSpPr>
          <a:xfrm>
            <a:off x="6107113" y="1074503"/>
            <a:ext cx="2475997" cy="493712"/>
            <a:chOff x="6105525" y="1470025"/>
            <a:chExt cx="2475997" cy="493712"/>
          </a:xfrm>
        </p:grpSpPr>
        <p:sp>
          <p:nvSpPr>
            <p:cNvPr id="83" name="Freeform 78"/>
            <p:cNvSpPr>
              <a:spLocks noEditPoints="1"/>
            </p:cNvSpPr>
            <p:nvPr/>
          </p:nvSpPr>
          <p:spPr bwMode="auto">
            <a:xfrm>
              <a:off x="6105525" y="1655762"/>
              <a:ext cx="2468563" cy="122237"/>
            </a:xfrm>
            <a:custGeom>
              <a:avLst/>
              <a:gdLst>
                <a:gd name="T0" fmla="*/ 1409 w 1412"/>
                <a:gd name="T1" fmla="*/ 50 h 70"/>
                <a:gd name="T2" fmla="*/ 1409 w 1412"/>
                <a:gd name="T3" fmla="*/ 50 h 70"/>
                <a:gd name="T4" fmla="*/ 1409 w 1412"/>
                <a:gd name="T5" fmla="*/ 50 h 70"/>
                <a:gd name="T6" fmla="*/ 1409 w 1412"/>
                <a:gd name="T7" fmla="*/ 21 h 70"/>
                <a:gd name="T8" fmla="*/ 1412 w 1412"/>
                <a:gd name="T9" fmla="*/ 35 h 70"/>
                <a:gd name="T10" fmla="*/ 1409 w 1412"/>
                <a:gd name="T11" fmla="*/ 49 h 70"/>
                <a:gd name="T12" fmla="*/ 1412 w 1412"/>
                <a:gd name="T13" fmla="*/ 35 h 70"/>
                <a:gd name="T14" fmla="*/ 1409 w 1412"/>
                <a:gd name="T15" fmla="*/ 21 h 70"/>
                <a:gd name="T16" fmla="*/ 1409 w 1412"/>
                <a:gd name="T17" fmla="*/ 21 h 70"/>
                <a:gd name="T18" fmla="*/ 1409 w 1412"/>
                <a:gd name="T19" fmla="*/ 21 h 70"/>
                <a:gd name="T20" fmla="*/ 1409 w 1412"/>
                <a:gd name="T21" fmla="*/ 21 h 70"/>
                <a:gd name="T22" fmla="*/ 1409 w 1412"/>
                <a:gd name="T23" fmla="*/ 21 h 70"/>
                <a:gd name="T24" fmla="*/ 1409 w 1412"/>
                <a:gd name="T25" fmla="*/ 21 h 70"/>
                <a:gd name="T26" fmla="*/ 1409 w 1412"/>
                <a:gd name="T27" fmla="*/ 21 h 70"/>
                <a:gd name="T28" fmla="*/ 1402 w 1412"/>
                <a:gd name="T29" fmla="*/ 11 h 70"/>
                <a:gd name="T30" fmla="*/ 1402 w 1412"/>
                <a:gd name="T31" fmla="*/ 11 h 70"/>
                <a:gd name="T32" fmla="*/ 1402 w 1412"/>
                <a:gd name="T33" fmla="*/ 11 h 70"/>
                <a:gd name="T34" fmla="*/ 1402 w 1412"/>
                <a:gd name="T35" fmla="*/ 10 h 70"/>
                <a:gd name="T36" fmla="*/ 1402 w 1412"/>
                <a:gd name="T37" fmla="*/ 10 h 70"/>
                <a:gd name="T38" fmla="*/ 1402 w 1412"/>
                <a:gd name="T39" fmla="*/ 10 h 70"/>
                <a:gd name="T40" fmla="*/ 1402 w 1412"/>
                <a:gd name="T41" fmla="*/ 10 h 70"/>
                <a:gd name="T42" fmla="*/ 1402 w 1412"/>
                <a:gd name="T43" fmla="*/ 10 h 70"/>
                <a:gd name="T44" fmla="*/ 1402 w 1412"/>
                <a:gd name="T45" fmla="*/ 10 h 70"/>
                <a:gd name="T46" fmla="*/ 1401 w 1412"/>
                <a:gd name="T47" fmla="*/ 10 h 70"/>
                <a:gd name="T48" fmla="*/ 1402 w 1412"/>
                <a:gd name="T49" fmla="*/ 10 h 70"/>
                <a:gd name="T50" fmla="*/ 1401 w 1412"/>
                <a:gd name="T51" fmla="*/ 10 h 70"/>
                <a:gd name="T52" fmla="*/ 1291 w 1412"/>
                <a:gd name="T53" fmla="*/ 0 h 70"/>
                <a:gd name="T54" fmla="*/ 35 w 1412"/>
                <a:gd name="T55" fmla="*/ 0 h 70"/>
                <a:gd name="T56" fmla="*/ 0 w 1412"/>
                <a:gd name="T57" fmla="*/ 35 h 70"/>
                <a:gd name="T58" fmla="*/ 35 w 1412"/>
                <a:gd name="T59" fmla="*/ 70 h 70"/>
                <a:gd name="T60" fmla="*/ 1291 w 1412"/>
                <a:gd name="T61" fmla="*/ 70 h 70"/>
                <a:gd name="T62" fmla="*/ 1326 w 1412"/>
                <a:gd name="T63" fmla="*/ 35 h 70"/>
                <a:gd name="T64" fmla="*/ 1291 w 1412"/>
                <a:gd name="T6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2" h="70">
                  <a:moveTo>
                    <a:pt x="1409" y="50"/>
                  </a:moveTo>
                  <a:cubicBezTo>
                    <a:pt x="1409" y="50"/>
                    <a:pt x="1409" y="50"/>
                    <a:pt x="1409" y="50"/>
                  </a:cubicBezTo>
                  <a:cubicBezTo>
                    <a:pt x="1409" y="50"/>
                    <a:pt x="1409" y="50"/>
                    <a:pt x="1409" y="50"/>
                  </a:cubicBezTo>
                  <a:moveTo>
                    <a:pt x="1409" y="21"/>
                  </a:moveTo>
                  <a:cubicBezTo>
                    <a:pt x="1411" y="25"/>
                    <a:pt x="1412" y="30"/>
                    <a:pt x="1412" y="35"/>
                  </a:cubicBezTo>
                  <a:cubicBezTo>
                    <a:pt x="1412" y="40"/>
                    <a:pt x="1411" y="45"/>
                    <a:pt x="1409" y="49"/>
                  </a:cubicBezTo>
                  <a:cubicBezTo>
                    <a:pt x="1411" y="45"/>
                    <a:pt x="1412" y="40"/>
                    <a:pt x="1412" y="35"/>
                  </a:cubicBezTo>
                  <a:cubicBezTo>
                    <a:pt x="1412" y="30"/>
                    <a:pt x="1411" y="25"/>
                    <a:pt x="1409" y="21"/>
                  </a:cubicBezTo>
                  <a:moveTo>
                    <a:pt x="1409" y="21"/>
                  </a:moveTo>
                  <a:cubicBezTo>
                    <a:pt x="1409" y="21"/>
                    <a:pt x="1409" y="21"/>
                    <a:pt x="1409" y="21"/>
                  </a:cubicBezTo>
                  <a:cubicBezTo>
                    <a:pt x="1409" y="21"/>
                    <a:pt x="1409" y="21"/>
                    <a:pt x="1409" y="21"/>
                  </a:cubicBezTo>
                  <a:moveTo>
                    <a:pt x="1409" y="21"/>
                  </a:moveTo>
                  <a:cubicBezTo>
                    <a:pt x="1409" y="21"/>
                    <a:pt x="1409" y="21"/>
                    <a:pt x="1409" y="21"/>
                  </a:cubicBezTo>
                  <a:cubicBezTo>
                    <a:pt x="1409" y="21"/>
                    <a:pt x="1409" y="21"/>
                    <a:pt x="1409" y="21"/>
                  </a:cubicBezTo>
                  <a:moveTo>
                    <a:pt x="1402" y="11"/>
                  </a:moveTo>
                  <a:cubicBezTo>
                    <a:pt x="1402" y="11"/>
                    <a:pt x="1402" y="11"/>
                    <a:pt x="1402" y="11"/>
                  </a:cubicBezTo>
                  <a:cubicBezTo>
                    <a:pt x="1402" y="11"/>
                    <a:pt x="1402" y="11"/>
                    <a:pt x="1402" y="11"/>
                  </a:cubicBezTo>
                  <a:moveTo>
                    <a:pt x="1402" y="10"/>
                  </a:moveTo>
                  <a:cubicBezTo>
                    <a:pt x="1402" y="10"/>
                    <a:pt x="1402" y="10"/>
                    <a:pt x="1402" y="10"/>
                  </a:cubicBezTo>
                  <a:cubicBezTo>
                    <a:pt x="1402" y="10"/>
                    <a:pt x="1402" y="10"/>
                    <a:pt x="1402" y="10"/>
                  </a:cubicBezTo>
                  <a:moveTo>
                    <a:pt x="1402" y="10"/>
                  </a:moveTo>
                  <a:cubicBezTo>
                    <a:pt x="1402" y="10"/>
                    <a:pt x="1402" y="10"/>
                    <a:pt x="1402" y="10"/>
                  </a:cubicBezTo>
                  <a:cubicBezTo>
                    <a:pt x="1402" y="10"/>
                    <a:pt x="1402" y="10"/>
                    <a:pt x="1402" y="10"/>
                  </a:cubicBezTo>
                  <a:moveTo>
                    <a:pt x="1401" y="10"/>
                  </a:moveTo>
                  <a:cubicBezTo>
                    <a:pt x="1401" y="10"/>
                    <a:pt x="1401" y="10"/>
                    <a:pt x="1402" y="10"/>
                  </a:cubicBezTo>
                  <a:cubicBezTo>
                    <a:pt x="1401" y="10"/>
                    <a:pt x="1401" y="10"/>
                    <a:pt x="1401" y="10"/>
                  </a:cubicBezTo>
                  <a:moveTo>
                    <a:pt x="1291" y="0"/>
                  </a:moveTo>
                  <a:cubicBezTo>
                    <a:pt x="35" y="0"/>
                    <a:pt x="35" y="0"/>
                    <a:pt x="35" y="0"/>
                  </a:cubicBezTo>
                  <a:cubicBezTo>
                    <a:pt x="15" y="0"/>
                    <a:pt x="0" y="15"/>
                    <a:pt x="0" y="35"/>
                  </a:cubicBezTo>
                  <a:cubicBezTo>
                    <a:pt x="0" y="55"/>
                    <a:pt x="15" y="70"/>
                    <a:pt x="35" y="70"/>
                  </a:cubicBezTo>
                  <a:cubicBezTo>
                    <a:pt x="1291" y="70"/>
                    <a:pt x="1291" y="70"/>
                    <a:pt x="1291" y="70"/>
                  </a:cubicBezTo>
                  <a:cubicBezTo>
                    <a:pt x="1326" y="35"/>
                    <a:pt x="1326" y="35"/>
                    <a:pt x="1326" y="35"/>
                  </a:cubicBezTo>
                  <a:cubicBezTo>
                    <a:pt x="1291" y="0"/>
                    <a:pt x="1291" y="0"/>
                    <a:pt x="129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84" name="Freeform 79"/>
            <p:cNvSpPr>
              <a:spLocks noEditPoints="1"/>
            </p:cNvSpPr>
            <p:nvPr/>
          </p:nvSpPr>
          <p:spPr bwMode="auto">
            <a:xfrm>
              <a:off x="8259763" y="1470025"/>
              <a:ext cx="309563" cy="290512"/>
            </a:xfrm>
            <a:custGeom>
              <a:avLst/>
              <a:gdLst>
                <a:gd name="T0" fmla="*/ 177 w 177"/>
                <a:gd name="T1" fmla="*/ 156 h 166"/>
                <a:gd name="T2" fmla="*/ 177 w 177"/>
                <a:gd name="T3" fmla="*/ 156 h 166"/>
                <a:gd name="T4" fmla="*/ 176 w 177"/>
                <a:gd name="T5" fmla="*/ 156 h 166"/>
                <a:gd name="T6" fmla="*/ 176 w 177"/>
                <a:gd name="T7" fmla="*/ 156 h 166"/>
                <a:gd name="T8" fmla="*/ 169 w 177"/>
                <a:gd name="T9" fmla="*/ 166 h 166"/>
                <a:gd name="T10" fmla="*/ 169 w 177"/>
                <a:gd name="T11" fmla="*/ 166 h 166"/>
                <a:gd name="T12" fmla="*/ 169 w 177"/>
                <a:gd name="T13" fmla="*/ 166 h 166"/>
                <a:gd name="T14" fmla="*/ 177 w 177"/>
                <a:gd name="T15" fmla="*/ 156 h 166"/>
                <a:gd name="T16" fmla="*/ 177 w 177"/>
                <a:gd name="T17" fmla="*/ 155 h 166"/>
                <a:gd name="T18" fmla="*/ 177 w 177"/>
                <a:gd name="T19" fmla="*/ 156 h 166"/>
                <a:gd name="T20" fmla="*/ 177 w 177"/>
                <a:gd name="T21" fmla="*/ 155 h 166"/>
                <a:gd name="T22" fmla="*/ 38 w 177"/>
                <a:gd name="T23" fmla="*/ 0 h 166"/>
                <a:gd name="T24" fmla="*/ 13 w 177"/>
                <a:gd name="T25" fmla="*/ 10 h 166"/>
                <a:gd name="T26" fmla="*/ 13 w 177"/>
                <a:gd name="T27" fmla="*/ 60 h 166"/>
                <a:gd name="T28" fmla="*/ 59 w 177"/>
                <a:gd name="T29" fmla="*/ 106 h 166"/>
                <a:gd name="T30" fmla="*/ 144 w 177"/>
                <a:gd name="T31" fmla="*/ 106 h 166"/>
                <a:gd name="T32" fmla="*/ 158 w 177"/>
                <a:gd name="T33" fmla="*/ 108 h 166"/>
                <a:gd name="T34" fmla="*/ 158 w 177"/>
                <a:gd name="T35" fmla="*/ 108 h 166"/>
                <a:gd name="T36" fmla="*/ 158 w 177"/>
                <a:gd name="T37" fmla="*/ 108 h 166"/>
                <a:gd name="T38" fmla="*/ 169 w 177"/>
                <a:gd name="T39" fmla="*/ 115 h 166"/>
                <a:gd name="T40" fmla="*/ 169 w 177"/>
                <a:gd name="T41" fmla="*/ 115 h 166"/>
                <a:gd name="T42" fmla="*/ 169 w 177"/>
                <a:gd name="T43" fmla="*/ 116 h 166"/>
                <a:gd name="T44" fmla="*/ 169 w 177"/>
                <a:gd name="T45" fmla="*/ 116 h 166"/>
                <a:gd name="T46" fmla="*/ 169 w 177"/>
                <a:gd name="T47" fmla="*/ 116 h 166"/>
                <a:gd name="T48" fmla="*/ 169 w 177"/>
                <a:gd name="T49" fmla="*/ 116 h 166"/>
                <a:gd name="T50" fmla="*/ 169 w 177"/>
                <a:gd name="T51" fmla="*/ 116 h 166"/>
                <a:gd name="T52" fmla="*/ 169 w 177"/>
                <a:gd name="T53" fmla="*/ 116 h 166"/>
                <a:gd name="T54" fmla="*/ 169 w 177"/>
                <a:gd name="T55" fmla="*/ 116 h 166"/>
                <a:gd name="T56" fmla="*/ 63 w 177"/>
                <a:gd name="T57" fmla="*/ 10 h 166"/>
                <a:gd name="T58" fmla="*/ 38 w 177"/>
                <a:gd name="T5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166">
                  <a:moveTo>
                    <a:pt x="177" y="156"/>
                  </a:moveTo>
                  <a:cubicBezTo>
                    <a:pt x="177" y="156"/>
                    <a:pt x="177" y="156"/>
                    <a:pt x="177" y="156"/>
                  </a:cubicBezTo>
                  <a:cubicBezTo>
                    <a:pt x="177" y="156"/>
                    <a:pt x="177" y="156"/>
                    <a:pt x="176" y="156"/>
                  </a:cubicBezTo>
                  <a:cubicBezTo>
                    <a:pt x="176" y="156"/>
                    <a:pt x="176" y="156"/>
                    <a:pt x="176" y="156"/>
                  </a:cubicBezTo>
                  <a:cubicBezTo>
                    <a:pt x="175" y="159"/>
                    <a:pt x="172" y="163"/>
                    <a:pt x="169" y="166"/>
                  </a:cubicBezTo>
                  <a:cubicBezTo>
                    <a:pt x="169" y="166"/>
                    <a:pt x="169" y="166"/>
                    <a:pt x="169" y="166"/>
                  </a:cubicBezTo>
                  <a:cubicBezTo>
                    <a:pt x="169" y="166"/>
                    <a:pt x="169" y="166"/>
                    <a:pt x="169" y="166"/>
                  </a:cubicBezTo>
                  <a:cubicBezTo>
                    <a:pt x="172" y="163"/>
                    <a:pt x="175" y="159"/>
                    <a:pt x="177" y="156"/>
                  </a:cubicBezTo>
                  <a:moveTo>
                    <a:pt x="177" y="155"/>
                  </a:moveTo>
                  <a:cubicBezTo>
                    <a:pt x="177" y="155"/>
                    <a:pt x="177" y="155"/>
                    <a:pt x="177" y="156"/>
                  </a:cubicBezTo>
                  <a:cubicBezTo>
                    <a:pt x="177" y="155"/>
                    <a:pt x="177" y="155"/>
                    <a:pt x="177" y="155"/>
                  </a:cubicBezTo>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9" y="106"/>
                    <a:pt x="154" y="107"/>
                    <a:pt x="158" y="108"/>
                  </a:cubicBezTo>
                  <a:cubicBezTo>
                    <a:pt x="158" y="108"/>
                    <a:pt x="158" y="108"/>
                    <a:pt x="158" y="108"/>
                  </a:cubicBezTo>
                  <a:cubicBezTo>
                    <a:pt x="158" y="108"/>
                    <a:pt x="158" y="108"/>
                    <a:pt x="158" y="108"/>
                  </a:cubicBezTo>
                  <a:cubicBezTo>
                    <a:pt x="162" y="110"/>
                    <a:pt x="166" y="112"/>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85" name="Freeform 80"/>
            <p:cNvSpPr>
              <a:spLocks noEditPoints="1"/>
            </p:cNvSpPr>
            <p:nvPr/>
          </p:nvSpPr>
          <p:spPr bwMode="auto">
            <a:xfrm>
              <a:off x="8362950" y="1655762"/>
              <a:ext cx="211138" cy="87312"/>
            </a:xfrm>
            <a:custGeom>
              <a:avLst/>
              <a:gdLst>
                <a:gd name="T0" fmla="*/ 117 w 121"/>
                <a:gd name="T1" fmla="*/ 50 h 50"/>
                <a:gd name="T2" fmla="*/ 117 w 121"/>
                <a:gd name="T3" fmla="*/ 50 h 50"/>
                <a:gd name="T4" fmla="*/ 117 w 121"/>
                <a:gd name="T5" fmla="*/ 50 h 50"/>
                <a:gd name="T6" fmla="*/ 121 w 121"/>
                <a:gd name="T7" fmla="*/ 35 h 50"/>
                <a:gd name="T8" fmla="*/ 118 w 121"/>
                <a:gd name="T9" fmla="*/ 50 h 50"/>
                <a:gd name="T10" fmla="*/ 118 w 121"/>
                <a:gd name="T11" fmla="*/ 50 h 50"/>
                <a:gd name="T12" fmla="*/ 118 w 121"/>
                <a:gd name="T13" fmla="*/ 50 h 50"/>
                <a:gd name="T14" fmla="*/ 118 w 121"/>
                <a:gd name="T15" fmla="*/ 49 h 50"/>
                <a:gd name="T16" fmla="*/ 121 w 121"/>
                <a:gd name="T17" fmla="*/ 35 h 50"/>
                <a:gd name="T18" fmla="*/ 110 w 121"/>
                <a:gd name="T19" fmla="*/ 10 h 50"/>
                <a:gd name="T20" fmla="*/ 110 w 121"/>
                <a:gd name="T21" fmla="*/ 10 h 50"/>
                <a:gd name="T22" fmla="*/ 110 w 121"/>
                <a:gd name="T23" fmla="*/ 10 h 50"/>
                <a:gd name="T24" fmla="*/ 110 w 121"/>
                <a:gd name="T25" fmla="*/ 10 h 50"/>
                <a:gd name="T26" fmla="*/ 110 w 121"/>
                <a:gd name="T27" fmla="*/ 10 h 50"/>
                <a:gd name="T28" fmla="*/ 110 w 121"/>
                <a:gd name="T29" fmla="*/ 10 h 50"/>
                <a:gd name="T30" fmla="*/ 110 w 121"/>
                <a:gd name="T31" fmla="*/ 10 h 50"/>
                <a:gd name="T32" fmla="*/ 110 w 121"/>
                <a:gd name="T33" fmla="*/ 10 h 50"/>
                <a:gd name="T34" fmla="*/ 110 w 121"/>
                <a:gd name="T35" fmla="*/ 10 h 50"/>
                <a:gd name="T36" fmla="*/ 110 w 121"/>
                <a:gd name="T37" fmla="*/ 9 h 50"/>
                <a:gd name="T38" fmla="*/ 110 w 121"/>
                <a:gd name="T39" fmla="*/ 9 h 50"/>
                <a:gd name="T40" fmla="*/ 110 w 121"/>
                <a:gd name="T41" fmla="*/ 9 h 50"/>
                <a:gd name="T42" fmla="*/ 99 w 121"/>
                <a:gd name="T43" fmla="*/ 2 h 50"/>
                <a:gd name="T44" fmla="*/ 99 w 121"/>
                <a:gd name="T45" fmla="*/ 2 h 50"/>
                <a:gd name="T46" fmla="*/ 99 w 121"/>
                <a:gd name="T47" fmla="*/ 2 h 50"/>
                <a:gd name="T48" fmla="*/ 85 w 121"/>
                <a:gd name="T49" fmla="*/ 0 h 50"/>
                <a:gd name="T50" fmla="*/ 0 w 121"/>
                <a:gd name="T51" fmla="*/ 0 h 50"/>
                <a:gd name="T52" fmla="*/ 35 w 121"/>
                <a:gd name="T53" fmla="*/ 35 h 50"/>
                <a:gd name="T54" fmla="*/ 60 w 121"/>
                <a:gd name="T55" fmla="*/ 10 h 50"/>
                <a:gd name="T56" fmla="*/ 85 w 121"/>
                <a:gd name="T57" fmla="*/ 0 h 50"/>
                <a:gd name="T58" fmla="*/ 99 w 121"/>
                <a:gd name="T59" fmla="*/ 2 h 50"/>
                <a:gd name="T60" fmla="*/ 85 w 121"/>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50">
                  <a:moveTo>
                    <a:pt x="117" y="50"/>
                  </a:moveTo>
                  <a:cubicBezTo>
                    <a:pt x="117" y="50"/>
                    <a:pt x="117" y="50"/>
                    <a:pt x="117" y="50"/>
                  </a:cubicBezTo>
                  <a:cubicBezTo>
                    <a:pt x="117" y="50"/>
                    <a:pt x="117" y="50"/>
                    <a:pt x="117" y="50"/>
                  </a:cubicBezTo>
                  <a:moveTo>
                    <a:pt x="121" y="35"/>
                  </a:moveTo>
                  <a:cubicBezTo>
                    <a:pt x="121" y="40"/>
                    <a:pt x="120" y="45"/>
                    <a:pt x="118" y="50"/>
                  </a:cubicBezTo>
                  <a:cubicBezTo>
                    <a:pt x="118" y="50"/>
                    <a:pt x="118" y="50"/>
                    <a:pt x="118" y="50"/>
                  </a:cubicBezTo>
                  <a:cubicBezTo>
                    <a:pt x="118" y="50"/>
                    <a:pt x="118" y="50"/>
                    <a:pt x="118" y="50"/>
                  </a:cubicBezTo>
                  <a:cubicBezTo>
                    <a:pt x="118" y="49"/>
                    <a:pt x="118" y="49"/>
                    <a:pt x="118" y="49"/>
                  </a:cubicBezTo>
                  <a:cubicBezTo>
                    <a:pt x="120" y="45"/>
                    <a:pt x="121" y="40"/>
                    <a:pt x="121" y="35"/>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99" y="2"/>
                  </a:cubicBezTo>
                  <a:cubicBezTo>
                    <a:pt x="95" y="1"/>
                    <a:pt x="90"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1"/>
            <p:cNvSpPr>
              <a:spLocks noEditPoints="1"/>
            </p:cNvSpPr>
            <p:nvPr/>
          </p:nvSpPr>
          <p:spPr bwMode="auto">
            <a:xfrm>
              <a:off x="8259763" y="1673225"/>
              <a:ext cx="309563" cy="290512"/>
            </a:xfrm>
            <a:custGeom>
              <a:avLst/>
              <a:gdLst>
                <a:gd name="T0" fmla="*/ 169 w 177"/>
                <a:gd name="T1" fmla="*/ 50 h 166"/>
                <a:gd name="T2" fmla="*/ 157 w 177"/>
                <a:gd name="T3" fmla="*/ 58 h 166"/>
                <a:gd name="T4" fmla="*/ 157 w 177"/>
                <a:gd name="T5" fmla="*/ 58 h 166"/>
                <a:gd name="T6" fmla="*/ 156 w 177"/>
                <a:gd name="T7" fmla="*/ 58 h 166"/>
                <a:gd name="T8" fmla="*/ 156 w 177"/>
                <a:gd name="T9" fmla="*/ 58 h 166"/>
                <a:gd name="T10" fmla="*/ 156 w 177"/>
                <a:gd name="T11" fmla="*/ 58 h 166"/>
                <a:gd name="T12" fmla="*/ 148 w 177"/>
                <a:gd name="T13" fmla="*/ 60 h 166"/>
                <a:gd name="T14" fmla="*/ 144 w 177"/>
                <a:gd name="T15" fmla="*/ 60 h 166"/>
                <a:gd name="T16" fmla="*/ 144 w 177"/>
                <a:gd name="T17" fmla="*/ 60 h 166"/>
                <a:gd name="T18" fmla="*/ 59 w 177"/>
                <a:gd name="T19" fmla="*/ 60 h 166"/>
                <a:gd name="T20" fmla="*/ 13 w 177"/>
                <a:gd name="T21" fmla="*/ 106 h 166"/>
                <a:gd name="T22" fmla="*/ 13 w 177"/>
                <a:gd name="T23" fmla="*/ 156 h 166"/>
                <a:gd name="T24" fmla="*/ 38 w 177"/>
                <a:gd name="T25" fmla="*/ 166 h 166"/>
                <a:gd name="T26" fmla="*/ 63 w 177"/>
                <a:gd name="T27" fmla="*/ 156 h 166"/>
                <a:gd name="T28" fmla="*/ 169 w 177"/>
                <a:gd name="T29" fmla="*/ 50 h 166"/>
                <a:gd name="T30" fmla="*/ 177 w 177"/>
                <a:gd name="T31" fmla="*/ 11 h 166"/>
                <a:gd name="T32" fmla="*/ 177 w 177"/>
                <a:gd name="T33" fmla="*/ 11 h 166"/>
                <a:gd name="T34" fmla="*/ 177 w 177"/>
                <a:gd name="T35" fmla="*/ 11 h 166"/>
                <a:gd name="T36" fmla="*/ 177 w 177"/>
                <a:gd name="T37" fmla="*/ 11 h 166"/>
                <a:gd name="T38" fmla="*/ 177 w 177"/>
                <a:gd name="T39" fmla="*/ 11 h 166"/>
                <a:gd name="T40" fmla="*/ 177 w 177"/>
                <a:gd name="T41" fmla="*/ 11 h 166"/>
                <a:gd name="T42" fmla="*/ 170 w 177"/>
                <a:gd name="T43" fmla="*/ 1 h 166"/>
                <a:gd name="T44" fmla="*/ 170 w 177"/>
                <a:gd name="T45" fmla="*/ 1 h 166"/>
                <a:gd name="T46" fmla="*/ 170 w 177"/>
                <a:gd name="T47" fmla="*/ 1 h 166"/>
                <a:gd name="T48" fmla="*/ 170 w 177"/>
                <a:gd name="T49" fmla="*/ 1 h 166"/>
                <a:gd name="T50" fmla="*/ 170 w 177"/>
                <a:gd name="T51" fmla="*/ 1 h 166"/>
                <a:gd name="T52" fmla="*/ 170 w 177"/>
                <a:gd name="T53" fmla="*/ 1 h 166"/>
                <a:gd name="T54" fmla="*/ 176 w 177"/>
                <a:gd name="T55" fmla="*/ 10 h 166"/>
                <a:gd name="T56" fmla="*/ 177 w 177"/>
                <a:gd name="T57" fmla="*/ 10 h 166"/>
                <a:gd name="T58" fmla="*/ 177 w 177"/>
                <a:gd name="T59" fmla="*/ 10 h 166"/>
                <a:gd name="T60" fmla="*/ 177 w 177"/>
                <a:gd name="T61" fmla="*/ 11 h 166"/>
                <a:gd name="T62" fmla="*/ 170 w 177"/>
                <a:gd name="T63" fmla="*/ 1 h 166"/>
                <a:gd name="T64" fmla="*/ 170 w 177"/>
                <a:gd name="T65" fmla="*/ 0 h 166"/>
                <a:gd name="T66" fmla="*/ 170 w 177"/>
                <a:gd name="T67" fmla="*/ 0 h 166"/>
                <a:gd name="T68" fmla="*/ 170 w 177"/>
                <a:gd name="T69" fmla="*/ 1 h 166"/>
                <a:gd name="T70" fmla="*/ 170 w 177"/>
                <a:gd name="T71" fmla="*/ 1 h 166"/>
                <a:gd name="T72" fmla="*/ 170 w 177"/>
                <a:gd name="T73" fmla="*/ 0 h 166"/>
                <a:gd name="T74" fmla="*/ 170 w 177"/>
                <a:gd name="T75" fmla="*/ 0 h 166"/>
                <a:gd name="T76" fmla="*/ 170 w 177"/>
                <a:gd name="T77" fmla="*/ 0 h 166"/>
                <a:gd name="T78" fmla="*/ 170 w 177"/>
                <a:gd name="T79" fmla="*/ 0 h 166"/>
                <a:gd name="T80" fmla="*/ 170 w 177"/>
                <a:gd name="T81" fmla="*/ 0 h 166"/>
                <a:gd name="T82" fmla="*/ 170 w 177"/>
                <a:gd name="T83" fmla="*/ 0 h 166"/>
                <a:gd name="T84" fmla="*/ 170 w 177"/>
                <a:gd name="T85" fmla="*/ 0 h 166"/>
                <a:gd name="T86" fmla="*/ 170 w 177"/>
                <a:gd name="T87" fmla="*/ 0 h 166"/>
                <a:gd name="T88" fmla="*/ 170 w 177"/>
                <a:gd name="T89" fmla="*/ 0 h 166"/>
                <a:gd name="T90" fmla="*/ 170 w 177"/>
                <a:gd name="T91" fmla="*/ 0 h 166"/>
                <a:gd name="T92" fmla="*/ 170 w 177"/>
                <a:gd name="T9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7" h="166">
                  <a:moveTo>
                    <a:pt x="169" y="50"/>
                  </a:moveTo>
                  <a:cubicBezTo>
                    <a:pt x="166" y="54"/>
                    <a:pt x="161" y="56"/>
                    <a:pt x="157" y="58"/>
                  </a:cubicBezTo>
                  <a:cubicBezTo>
                    <a:pt x="157" y="58"/>
                    <a:pt x="157" y="58"/>
                    <a:pt x="157" y="58"/>
                  </a:cubicBezTo>
                  <a:cubicBezTo>
                    <a:pt x="156" y="58"/>
                    <a:pt x="156" y="58"/>
                    <a:pt x="156" y="58"/>
                  </a:cubicBezTo>
                  <a:cubicBezTo>
                    <a:pt x="156" y="58"/>
                    <a:pt x="156" y="58"/>
                    <a:pt x="156" y="58"/>
                  </a:cubicBezTo>
                  <a:cubicBezTo>
                    <a:pt x="156" y="58"/>
                    <a:pt x="156" y="58"/>
                    <a:pt x="156" y="58"/>
                  </a:cubicBezTo>
                  <a:cubicBezTo>
                    <a:pt x="154" y="59"/>
                    <a:pt x="151" y="60"/>
                    <a:pt x="148" y="60"/>
                  </a:cubicBezTo>
                  <a:cubicBezTo>
                    <a:pt x="147" y="60"/>
                    <a:pt x="146" y="60"/>
                    <a:pt x="144" y="60"/>
                  </a:cubicBezTo>
                  <a:cubicBezTo>
                    <a:pt x="144" y="60"/>
                    <a:pt x="144" y="60"/>
                    <a:pt x="144" y="60"/>
                  </a:cubicBezTo>
                  <a:cubicBezTo>
                    <a:pt x="59" y="60"/>
                    <a:pt x="59" y="60"/>
                    <a:pt x="59" y="60"/>
                  </a:cubicBezTo>
                  <a:cubicBezTo>
                    <a:pt x="13" y="106"/>
                    <a:pt x="13" y="106"/>
                    <a:pt x="13" y="106"/>
                  </a:cubicBezTo>
                  <a:cubicBezTo>
                    <a:pt x="0" y="120"/>
                    <a:pt x="0" y="142"/>
                    <a:pt x="13" y="156"/>
                  </a:cubicBezTo>
                  <a:cubicBezTo>
                    <a:pt x="20" y="163"/>
                    <a:pt x="29" y="166"/>
                    <a:pt x="38" y="166"/>
                  </a:cubicBezTo>
                  <a:cubicBezTo>
                    <a:pt x="48" y="166"/>
                    <a:pt x="57" y="163"/>
                    <a:pt x="63" y="156"/>
                  </a:cubicBezTo>
                  <a:cubicBezTo>
                    <a:pt x="169" y="50"/>
                    <a:pt x="169" y="50"/>
                    <a:pt x="169" y="50"/>
                  </a:cubicBezTo>
                  <a:moveTo>
                    <a:pt x="177" y="11"/>
                  </a:moveTo>
                  <a:cubicBezTo>
                    <a:pt x="177" y="11"/>
                    <a:pt x="177" y="11"/>
                    <a:pt x="177" y="11"/>
                  </a:cubicBezTo>
                  <a:cubicBezTo>
                    <a:pt x="177" y="11"/>
                    <a:pt x="177" y="11"/>
                    <a:pt x="177" y="11"/>
                  </a:cubicBezTo>
                  <a:moveTo>
                    <a:pt x="177" y="11"/>
                  </a:moveTo>
                  <a:cubicBezTo>
                    <a:pt x="177" y="11"/>
                    <a:pt x="177" y="11"/>
                    <a:pt x="177" y="11"/>
                  </a:cubicBezTo>
                  <a:cubicBezTo>
                    <a:pt x="177" y="11"/>
                    <a:pt x="177" y="11"/>
                    <a:pt x="177" y="11"/>
                  </a:cubicBezTo>
                  <a:moveTo>
                    <a:pt x="170" y="1"/>
                  </a:moveTo>
                  <a:cubicBezTo>
                    <a:pt x="170" y="1"/>
                    <a:pt x="170" y="1"/>
                    <a:pt x="170" y="1"/>
                  </a:cubicBezTo>
                  <a:cubicBezTo>
                    <a:pt x="170" y="1"/>
                    <a:pt x="170" y="1"/>
                    <a:pt x="170" y="1"/>
                  </a:cubicBezTo>
                  <a:cubicBezTo>
                    <a:pt x="170" y="1"/>
                    <a:pt x="170" y="1"/>
                    <a:pt x="170" y="1"/>
                  </a:cubicBezTo>
                  <a:cubicBezTo>
                    <a:pt x="170" y="1"/>
                    <a:pt x="170" y="1"/>
                    <a:pt x="170" y="1"/>
                  </a:cubicBezTo>
                  <a:cubicBezTo>
                    <a:pt x="170" y="1"/>
                    <a:pt x="170" y="1"/>
                    <a:pt x="170" y="1"/>
                  </a:cubicBezTo>
                  <a:cubicBezTo>
                    <a:pt x="173" y="4"/>
                    <a:pt x="175" y="7"/>
                    <a:pt x="176" y="10"/>
                  </a:cubicBezTo>
                  <a:cubicBezTo>
                    <a:pt x="176" y="10"/>
                    <a:pt x="176" y="10"/>
                    <a:pt x="177" y="10"/>
                  </a:cubicBezTo>
                  <a:cubicBezTo>
                    <a:pt x="177" y="10"/>
                    <a:pt x="177" y="10"/>
                    <a:pt x="177" y="10"/>
                  </a:cubicBezTo>
                  <a:cubicBezTo>
                    <a:pt x="177" y="10"/>
                    <a:pt x="177" y="11"/>
                    <a:pt x="177" y="11"/>
                  </a:cubicBezTo>
                  <a:cubicBezTo>
                    <a:pt x="175" y="7"/>
                    <a:pt x="173" y="4"/>
                    <a:pt x="170" y="1"/>
                  </a:cubicBezTo>
                  <a:moveTo>
                    <a:pt x="170" y="0"/>
                  </a:moveTo>
                  <a:cubicBezTo>
                    <a:pt x="170" y="0"/>
                    <a:pt x="170" y="0"/>
                    <a:pt x="170" y="0"/>
                  </a:cubicBezTo>
                  <a:cubicBezTo>
                    <a:pt x="170" y="1"/>
                    <a:pt x="170" y="1"/>
                    <a:pt x="170" y="1"/>
                  </a:cubicBezTo>
                  <a:cubicBezTo>
                    <a:pt x="170" y="1"/>
                    <a:pt x="170" y="1"/>
                    <a:pt x="170" y="1"/>
                  </a:cubicBezTo>
                  <a:cubicBezTo>
                    <a:pt x="170" y="1"/>
                    <a:pt x="170" y="1"/>
                    <a:pt x="170" y="0"/>
                  </a:cubicBezTo>
                  <a:moveTo>
                    <a:pt x="170" y="0"/>
                  </a:moveTo>
                  <a:cubicBezTo>
                    <a:pt x="170" y="0"/>
                    <a:pt x="170" y="0"/>
                    <a:pt x="170" y="0"/>
                  </a:cubicBezTo>
                  <a:cubicBezTo>
                    <a:pt x="170" y="0"/>
                    <a:pt x="170" y="0"/>
                    <a:pt x="170" y="0"/>
                  </a:cubicBezTo>
                  <a:cubicBezTo>
                    <a:pt x="170" y="0"/>
                    <a:pt x="170" y="0"/>
                    <a:pt x="170" y="0"/>
                  </a:cubicBezTo>
                  <a:cubicBezTo>
                    <a:pt x="170" y="0"/>
                    <a:pt x="170" y="0"/>
                    <a:pt x="170" y="0"/>
                  </a:cubicBezTo>
                  <a:moveTo>
                    <a:pt x="170" y="0"/>
                  </a:moveTo>
                  <a:cubicBezTo>
                    <a:pt x="170" y="0"/>
                    <a:pt x="170" y="0"/>
                    <a:pt x="170" y="0"/>
                  </a:cubicBezTo>
                  <a:cubicBezTo>
                    <a:pt x="170" y="0"/>
                    <a:pt x="170" y="0"/>
                    <a:pt x="170" y="0"/>
                  </a:cubicBezTo>
                  <a:cubicBezTo>
                    <a:pt x="170" y="0"/>
                    <a:pt x="170" y="0"/>
                    <a:pt x="170" y="0"/>
                  </a:cubicBezTo>
                  <a:cubicBezTo>
                    <a:pt x="170" y="0"/>
                    <a:pt x="170" y="0"/>
                    <a:pt x="17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87" name="Freeform 82"/>
            <p:cNvSpPr>
              <a:spLocks noEditPoints="1"/>
            </p:cNvSpPr>
            <p:nvPr/>
          </p:nvSpPr>
          <p:spPr bwMode="auto">
            <a:xfrm>
              <a:off x="8362950" y="1673225"/>
              <a:ext cx="211138" cy="104775"/>
            </a:xfrm>
            <a:custGeom>
              <a:avLst/>
              <a:gdLst>
                <a:gd name="T0" fmla="*/ 97 w 121"/>
                <a:gd name="T1" fmla="*/ 58 h 60"/>
                <a:gd name="T2" fmla="*/ 89 w 121"/>
                <a:gd name="T3" fmla="*/ 60 h 60"/>
                <a:gd name="T4" fmla="*/ 97 w 121"/>
                <a:gd name="T5" fmla="*/ 58 h 60"/>
                <a:gd name="T6" fmla="*/ 97 w 121"/>
                <a:gd name="T7" fmla="*/ 58 h 60"/>
                <a:gd name="T8" fmla="*/ 97 w 121"/>
                <a:gd name="T9" fmla="*/ 58 h 60"/>
                <a:gd name="T10" fmla="*/ 97 w 121"/>
                <a:gd name="T11" fmla="*/ 58 h 60"/>
                <a:gd name="T12" fmla="*/ 98 w 121"/>
                <a:gd name="T13" fmla="*/ 58 h 60"/>
                <a:gd name="T14" fmla="*/ 98 w 121"/>
                <a:gd name="T15" fmla="*/ 58 h 60"/>
                <a:gd name="T16" fmla="*/ 98 w 121"/>
                <a:gd name="T17" fmla="*/ 58 h 60"/>
                <a:gd name="T18" fmla="*/ 35 w 121"/>
                <a:gd name="T19" fmla="*/ 25 h 60"/>
                <a:gd name="T20" fmla="*/ 0 w 121"/>
                <a:gd name="T21" fmla="*/ 60 h 60"/>
                <a:gd name="T22" fmla="*/ 85 w 121"/>
                <a:gd name="T23" fmla="*/ 60 h 60"/>
                <a:gd name="T24" fmla="*/ 60 w 121"/>
                <a:gd name="T25" fmla="*/ 50 h 60"/>
                <a:gd name="T26" fmla="*/ 35 w 121"/>
                <a:gd name="T27" fmla="*/ 25 h 60"/>
                <a:gd name="T28" fmla="*/ 118 w 121"/>
                <a:gd name="T29" fmla="*/ 10 h 60"/>
                <a:gd name="T30" fmla="*/ 121 w 121"/>
                <a:gd name="T31" fmla="*/ 25 h 60"/>
                <a:gd name="T32" fmla="*/ 118 w 121"/>
                <a:gd name="T33" fmla="*/ 11 h 60"/>
                <a:gd name="T34" fmla="*/ 118 w 121"/>
                <a:gd name="T35" fmla="*/ 11 h 60"/>
                <a:gd name="T36" fmla="*/ 118 w 121"/>
                <a:gd name="T37" fmla="*/ 11 h 60"/>
                <a:gd name="T38" fmla="*/ 118 w 121"/>
                <a:gd name="T39" fmla="*/ 11 h 60"/>
                <a:gd name="T40" fmla="*/ 118 w 121"/>
                <a:gd name="T41" fmla="*/ 11 h 60"/>
                <a:gd name="T42" fmla="*/ 118 w 121"/>
                <a:gd name="T43" fmla="*/ 10 h 60"/>
                <a:gd name="T44" fmla="*/ 117 w 121"/>
                <a:gd name="T45" fmla="*/ 10 h 60"/>
                <a:gd name="T46" fmla="*/ 118 w 121"/>
                <a:gd name="T47" fmla="*/ 10 h 60"/>
                <a:gd name="T48" fmla="*/ 117 w 121"/>
                <a:gd name="T49" fmla="*/ 10 h 60"/>
                <a:gd name="T50" fmla="*/ 111 w 121"/>
                <a:gd name="T51" fmla="*/ 1 h 60"/>
                <a:gd name="T52" fmla="*/ 111 w 121"/>
                <a:gd name="T53" fmla="*/ 1 h 60"/>
                <a:gd name="T54" fmla="*/ 111 w 121"/>
                <a:gd name="T55" fmla="*/ 1 h 60"/>
                <a:gd name="T56" fmla="*/ 111 w 121"/>
                <a:gd name="T57" fmla="*/ 1 h 60"/>
                <a:gd name="T58" fmla="*/ 111 w 121"/>
                <a:gd name="T59" fmla="*/ 1 h 60"/>
                <a:gd name="T60" fmla="*/ 111 w 121"/>
                <a:gd name="T61" fmla="*/ 1 h 60"/>
                <a:gd name="T62" fmla="*/ 111 w 121"/>
                <a:gd name="T63" fmla="*/ 1 h 60"/>
                <a:gd name="T64" fmla="*/ 111 w 121"/>
                <a:gd name="T65" fmla="*/ 1 h 60"/>
                <a:gd name="T66" fmla="*/ 111 w 121"/>
                <a:gd name="T67" fmla="*/ 1 h 60"/>
                <a:gd name="T68" fmla="*/ 111 w 121"/>
                <a:gd name="T69" fmla="*/ 1 h 60"/>
                <a:gd name="T70" fmla="*/ 111 w 121"/>
                <a:gd name="T71" fmla="*/ 1 h 60"/>
                <a:gd name="T72" fmla="*/ 111 w 121"/>
                <a:gd name="T73" fmla="*/ 0 h 60"/>
                <a:gd name="T74" fmla="*/ 111 w 121"/>
                <a:gd name="T75" fmla="*/ 0 h 60"/>
                <a:gd name="T76" fmla="*/ 111 w 121"/>
                <a:gd name="T77" fmla="*/ 0 h 60"/>
                <a:gd name="T78" fmla="*/ 111 w 121"/>
                <a:gd name="T79" fmla="*/ 0 h 60"/>
                <a:gd name="T80" fmla="*/ 111 w 121"/>
                <a:gd name="T81" fmla="*/ 0 h 60"/>
                <a:gd name="T82" fmla="*/ 111 w 121"/>
                <a:gd name="T83" fmla="*/ 0 h 60"/>
                <a:gd name="T84" fmla="*/ 111 w 121"/>
                <a:gd name="T85" fmla="*/ 0 h 60"/>
                <a:gd name="T86" fmla="*/ 111 w 121"/>
                <a:gd name="T87" fmla="*/ 0 h 60"/>
                <a:gd name="T88" fmla="*/ 111 w 121"/>
                <a:gd name="T89" fmla="*/ 0 h 60"/>
                <a:gd name="T90" fmla="*/ 111 w 121"/>
                <a:gd name="T91" fmla="*/ 0 h 60"/>
                <a:gd name="T92" fmla="*/ 110 w 121"/>
                <a:gd name="T93" fmla="*/ 0 h 60"/>
                <a:gd name="T94" fmla="*/ 111 w 121"/>
                <a:gd name="T95" fmla="*/ 0 h 60"/>
                <a:gd name="T96" fmla="*/ 111 w 121"/>
                <a:gd name="T97" fmla="*/ 0 h 60"/>
                <a:gd name="T98" fmla="*/ 110 w 121"/>
                <a:gd name="T99" fmla="*/ 0 h 60"/>
                <a:gd name="T100" fmla="*/ 110 w 121"/>
                <a:gd name="T10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 h="60">
                  <a:moveTo>
                    <a:pt x="97" y="58"/>
                  </a:moveTo>
                  <a:cubicBezTo>
                    <a:pt x="94" y="59"/>
                    <a:pt x="92" y="60"/>
                    <a:pt x="89" y="60"/>
                  </a:cubicBezTo>
                  <a:cubicBezTo>
                    <a:pt x="92" y="60"/>
                    <a:pt x="95" y="59"/>
                    <a:pt x="97" y="58"/>
                  </a:cubicBezTo>
                  <a:moveTo>
                    <a:pt x="97" y="58"/>
                  </a:moveTo>
                  <a:cubicBezTo>
                    <a:pt x="97" y="58"/>
                    <a:pt x="97" y="58"/>
                    <a:pt x="97" y="58"/>
                  </a:cubicBezTo>
                  <a:cubicBezTo>
                    <a:pt x="97" y="58"/>
                    <a:pt x="97" y="58"/>
                    <a:pt x="97" y="58"/>
                  </a:cubicBezTo>
                  <a:moveTo>
                    <a:pt x="98" y="58"/>
                  </a:moveTo>
                  <a:cubicBezTo>
                    <a:pt x="98" y="58"/>
                    <a:pt x="98" y="58"/>
                    <a:pt x="98" y="58"/>
                  </a:cubicBezTo>
                  <a:cubicBezTo>
                    <a:pt x="98" y="58"/>
                    <a:pt x="98" y="58"/>
                    <a:pt x="98" y="58"/>
                  </a:cubicBezTo>
                  <a:moveTo>
                    <a:pt x="35" y="25"/>
                  </a:moveTo>
                  <a:cubicBezTo>
                    <a:pt x="0" y="60"/>
                    <a:pt x="0" y="60"/>
                    <a:pt x="0" y="60"/>
                  </a:cubicBezTo>
                  <a:cubicBezTo>
                    <a:pt x="85" y="60"/>
                    <a:pt x="85" y="60"/>
                    <a:pt x="85" y="60"/>
                  </a:cubicBezTo>
                  <a:cubicBezTo>
                    <a:pt x="76" y="60"/>
                    <a:pt x="67" y="57"/>
                    <a:pt x="60" y="50"/>
                  </a:cubicBezTo>
                  <a:cubicBezTo>
                    <a:pt x="35" y="25"/>
                    <a:pt x="35" y="25"/>
                    <a:pt x="35" y="25"/>
                  </a:cubicBezTo>
                  <a:moveTo>
                    <a:pt x="118" y="10"/>
                  </a:moveTo>
                  <a:cubicBezTo>
                    <a:pt x="120" y="15"/>
                    <a:pt x="121" y="20"/>
                    <a:pt x="121" y="25"/>
                  </a:cubicBezTo>
                  <a:cubicBezTo>
                    <a:pt x="121" y="20"/>
                    <a:pt x="120" y="15"/>
                    <a:pt x="118" y="11"/>
                  </a:cubicBezTo>
                  <a:cubicBezTo>
                    <a:pt x="118" y="11"/>
                    <a:pt x="118" y="11"/>
                    <a:pt x="118" y="11"/>
                  </a:cubicBezTo>
                  <a:cubicBezTo>
                    <a:pt x="118" y="11"/>
                    <a:pt x="118" y="11"/>
                    <a:pt x="118" y="11"/>
                  </a:cubicBezTo>
                  <a:cubicBezTo>
                    <a:pt x="118" y="11"/>
                    <a:pt x="118" y="11"/>
                    <a:pt x="118" y="11"/>
                  </a:cubicBezTo>
                  <a:cubicBezTo>
                    <a:pt x="118" y="11"/>
                    <a:pt x="118" y="11"/>
                    <a:pt x="118" y="11"/>
                  </a:cubicBezTo>
                  <a:cubicBezTo>
                    <a:pt x="118" y="11"/>
                    <a:pt x="118" y="10"/>
                    <a:pt x="118" y="10"/>
                  </a:cubicBezTo>
                  <a:moveTo>
                    <a:pt x="117" y="10"/>
                  </a:moveTo>
                  <a:cubicBezTo>
                    <a:pt x="117" y="10"/>
                    <a:pt x="117" y="10"/>
                    <a:pt x="118" y="10"/>
                  </a:cubicBezTo>
                  <a:cubicBezTo>
                    <a:pt x="117" y="10"/>
                    <a:pt x="117" y="10"/>
                    <a:pt x="117" y="10"/>
                  </a:cubicBezTo>
                  <a:moveTo>
                    <a:pt x="111" y="1"/>
                  </a:moveTo>
                  <a:cubicBezTo>
                    <a:pt x="111" y="1"/>
                    <a:pt x="111" y="1"/>
                    <a:pt x="111" y="1"/>
                  </a:cubicBezTo>
                  <a:cubicBezTo>
                    <a:pt x="111" y="1"/>
                    <a:pt x="111" y="1"/>
                    <a:pt x="111" y="1"/>
                  </a:cubicBezTo>
                  <a:moveTo>
                    <a:pt x="111" y="1"/>
                  </a:moveTo>
                  <a:cubicBezTo>
                    <a:pt x="111" y="1"/>
                    <a:pt x="111" y="1"/>
                    <a:pt x="111" y="1"/>
                  </a:cubicBezTo>
                  <a:cubicBezTo>
                    <a:pt x="111" y="1"/>
                    <a:pt x="111" y="1"/>
                    <a:pt x="111" y="1"/>
                  </a:cubicBezTo>
                  <a:moveTo>
                    <a:pt x="111" y="1"/>
                  </a:moveTo>
                  <a:cubicBezTo>
                    <a:pt x="111" y="1"/>
                    <a:pt x="111" y="1"/>
                    <a:pt x="111" y="1"/>
                  </a:cubicBezTo>
                  <a:cubicBezTo>
                    <a:pt x="111" y="1"/>
                    <a:pt x="111" y="1"/>
                    <a:pt x="111" y="1"/>
                  </a:cubicBezTo>
                  <a:cubicBezTo>
                    <a:pt x="111" y="1"/>
                    <a:pt x="111" y="1"/>
                    <a:pt x="111" y="1"/>
                  </a:cubicBezTo>
                  <a:cubicBezTo>
                    <a:pt x="111" y="1"/>
                    <a:pt x="111" y="1"/>
                    <a:pt x="111" y="1"/>
                  </a:cubicBezTo>
                  <a:moveTo>
                    <a:pt x="111" y="0"/>
                  </a:moveTo>
                  <a:cubicBezTo>
                    <a:pt x="111" y="0"/>
                    <a:pt x="111" y="0"/>
                    <a:pt x="111" y="0"/>
                  </a:cubicBezTo>
                  <a:cubicBezTo>
                    <a:pt x="111" y="0"/>
                    <a:pt x="111" y="0"/>
                    <a:pt x="111" y="0"/>
                  </a:cubicBezTo>
                  <a:cubicBezTo>
                    <a:pt x="111" y="0"/>
                    <a:pt x="111" y="0"/>
                    <a:pt x="111" y="0"/>
                  </a:cubicBezTo>
                  <a:cubicBezTo>
                    <a:pt x="111" y="0"/>
                    <a:pt x="111" y="0"/>
                    <a:pt x="111" y="0"/>
                  </a:cubicBezTo>
                  <a:moveTo>
                    <a:pt x="111" y="0"/>
                  </a:moveTo>
                  <a:cubicBezTo>
                    <a:pt x="111" y="0"/>
                    <a:pt x="111" y="0"/>
                    <a:pt x="111" y="0"/>
                  </a:cubicBezTo>
                  <a:cubicBezTo>
                    <a:pt x="111" y="0"/>
                    <a:pt x="111" y="0"/>
                    <a:pt x="111" y="0"/>
                  </a:cubicBezTo>
                  <a:cubicBezTo>
                    <a:pt x="111" y="0"/>
                    <a:pt x="111" y="0"/>
                    <a:pt x="111" y="0"/>
                  </a:cubicBezTo>
                  <a:cubicBezTo>
                    <a:pt x="111" y="0"/>
                    <a:pt x="111" y="0"/>
                    <a:pt x="111" y="0"/>
                  </a:cubicBezTo>
                  <a:moveTo>
                    <a:pt x="110" y="0"/>
                  </a:moveTo>
                  <a:cubicBezTo>
                    <a:pt x="110" y="0"/>
                    <a:pt x="110" y="0"/>
                    <a:pt x="111" y="0"/>
                  </a:cubicBezTo>
                  <a:cubicBezTo>
                    <a:pt x="111" y="0"/>
                    <a:pt x="111" y="0"/>
                    <a:pt x="111" y="0"/>
                  </a:cubicBezTo>
                  <a:cubicBezTo>
                    <a:pt x="110" y="0"/>
                    <a:pt x="110" y="0"/>
                    <a:pt x="110" y="0"/>
                  </a:cubicBezTo>
                  <a:cubicBezTo>
                    <a:pt x="110" y="0"/>
                    <a:pt x="110" y="0"/>
                    <a:pt x="11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88" name="Freeform 83"/>
            <p:cNvSpPr>
              <a:spLocks noEditPoints="1"/>
            </p:cNvSpPr>
            <p:nvPr/>
          </p:nvSpPr>
          <p:spPr bwMode="auto">
            <a:xfrm>
              <a:off x="8510588" y="1658937"/>
              <a:ext cx="58738" cy="119062"/>
            </a:xfrm>
            <a:custGeom>
              <a:avLst/>
              <a:gdLst>
                <a:gd name="T0" fmla="*/ 4 w 33"/>
                <a:gd name="T1" fmla="*/ 68 h 68"/>
                <a:gd name="T2" fmla="*/ 0 w 33"/>
                <a:gd name="T3" fmla="*/ 68 h 68"/>
                <a:gd name="T4" fmla="*/ 0 w 33"/>
                <a:gd name="T5" fmla="*/ 68 h 68"/>
                <a:gd name="T6" fmla="*/ 0 w 33"/>
                <a:gd name="T7" fmla="*/ 68 h 68"/>
                <a:gd name="T8" fmla="*/ 4 w 33"/>
                <a:gd name="T9" fmla="*/ 68 h 68"/>
                <a:gd name="T10" fmla="*/ 12 w 33"/>
                <a:gd name="T11" fmla="*/ 66 h 68"/>
                <a:gd name="T12" fmla="*/ 12 w 33"/>
                <a:gd name="T13" fmla="*/ 66 h 68"/>
                <a:gd name="T14" fmla="*/ 12 w 33"/>
                <a:gd name="T15" fmla="*/ 66 h 68"/>
                <a:gd name="T16" fmla="*/ 13 w 33"/>
                <a:gd name="T17" fmla="*/ 66 h 68"/>
                <a:gd name="T18" fmla="*/ 12 w 33"/>
                <a:gd name="T19" fmla="*/ 66 h 68"/>
                <a:gd name="T20" fmla="*/ 13 w 33"/>
                <a:gd name="T21" fmla="*/ 66 h 68"/>
                <a:gd name="T22" fmla="*/ 32 w 33"/>
                <a:gd name="T23" fmla="*/ 48 h 68"/>
                <a:gd name="T24" fmla="*/ 13 w 33"/>
                <a:gd name="T25" fmla="*/ 66 h 68"/>
                <a:gd name="T26" fmla="*/ 25 w 33"/>
                <a:gd name="T27" fmla="*/ 58 h 68"/>
                <a:gd name="T28" fmla="*/ 25 w 33"/>
                <a:gd name="T29" fmla="*/ 58 h 68"/>
                <a:gd name="T30" fmla="*/ 32 w 33"/>
                <a:gd name="T31" fmla="*/ 48 h 68"/>
                <a:gd name="T32" fmla="*/ 33 w 33"/>
                <a:gd name="T33" fmla="*/ 48 h 68"/>
                <a:gd name="T34" fmla="*/ 32 w 33"/>
                <a:gd name="T35" fmla="*/ 48 h 68"/>
                <a:gd name="T36" fmla="*/ 33 w 33"/>
                <a:gd name="T37" fmla="*/ 48 h 68"/>
                <a:gd name="T38" fmla="*/ 33 w 33"/>
                <a:gd name="T39" fmla="*/ 18 h 68"/>
                <a:gd name="T40" fmla="*/ 33 w 33"/>
                <a:gd name="T41" fmla="*/ 18 h 68"/>
                <a:gd name="T42" fmla="*/ 33 w 33"/>
                <a:gd name="T43" fmla="*/ 18 h 68"/>
                <a:gd name="T44" fmla="*/ 26 w 33"/>
                <a:gd name="T45" fmla="*/ 9 h 68"/>
                <a:gd name="T46" fmla="*/ 32 w 33"/>
                <a:gd name="T47" fmla="*/ 18 h 68"/>
                <a:gd name="T48" fmla="*/ 26 w 33"/>
                <a:gd name="T49" fmla="*/ 9 h 68"/>
                <a:gd name="T50" fmla="*/ 26 w 33"/>
                <a:gd name="T51" fmla="*/ 9 h 68"/>
                <a:gd name="T52" fmla="*/ 26 w 33"/>
                <a:gd name="T53" fmla="*/ 9 h 68"/>
                <a:gd name="T54" fmla="*/ 26 w 33"/>
                <a:gd name="T55" fmla="*/ 9 h 68"/>
                <a:gd name="T56" fmla="*/ 26 w 33"/>
                <a:gd name="T57" fmla="*/ 9 h 68"/>
                <a:gd name="T58" fmla="*/ 26 w 33"/>
                <a:gd name="T59" fmla="*/ 9 h 68"/>
                <a:gd name="T60" fmla="*/ 26 w 33"/>
                <a:gd name="T61" fmla="*/ 9 h 68"/>
                <a:gd name="T62" fmla="*/ 26 w 33"/>
                <a:gd name="T63" fmla="*/ 8 h 68"/>
                <a:gd name="T64" fmla="*/ 26 w 33"/>
                <a:gd name="T65" fmla="*/ 9 h 68"/>
                <a:gd name="T66" fmla="*/ 26 w 33"/>
                <a:gd name="T67" fmla="*/ 8 h 68"/>
                <a:gd name="T68" fmla="*/ 26 w 33"/>
                <a:gd name="T69" fmla="*/ 8 h 68"/>
                <a:gd name="T70" fmla="*/ 26 w 33"/>
                <a:gd name="T71" fmla="*/ 8 h 68"/>
                <a:gd name="T72" fmla="*/ 26 w 33"/>
                <a:gd name="T73" fmla="*/ 8 h 68"/>
                <a:gd name="T74" fmla="*/ 26 w 33"/>
                <a:gd name="T75" fmla="*/ 8 h 68"/>
                <a:gd name="T76" fmla="*/ 26 w 33"/>
                <a:gd name="T77" fmla="*/ 8 h 68"/>
                <a:gd name="T78" fmla="*/ 26 w 33"/>
                <a:gd name="T79" fmla="*/ 8 h 68"/>
                <a:gd name="T80" fmla="*/ 25 w 33"/>
                <a:gd name="T81" fmla="*/ 8 h 68"/>
                <a:gd name="T82" fmla="*/ 25 w 33"/>
                <a:gd name="T83" fmla="*/ 8 h 68"/>
                <a:gd name="T84" fmla="*/ 25 w 33"/>
                <a:gd name="T85" fmla="*/ 8 h 68"/>
                <a:gd name="T86" fmla="*/ 25 w 33"/>
                <a:gd name="T87" fmla="*/ 8 h 68"/>
                <a:gd name="T88" fmla="*/ 25 w 33"/>
                <a:gd name="T89" fmla="*/ 8 h 68"/>
                <a:gd name="T90" fmla="*/ 25 w 33"/>
                <a:gd name="T91" fmla="*/ 8 h 68"/>
                <a:gd name="T92" fmla="*/ 25 w 33"/>
                <a:gd name="T93" fmla="*/ 7 h 68"/>
                <a:gd name="T94" fmla="*/ 25 w 33"/>
                <a:gd name="T95" fmla="*/ 8 h 68"/>
                <a:gd name="T96" fmla="*/ 25 w 33"/>
                <a:gd name="T97" fmla="*/ 7 h 68"/>
                <a:gd name="T98" fmla="*/ 14 w 33"/>
                <a:gd name="T99" fmla="*/ 0 h 68"/>
                <a:gd name="T100" fmla="*/ 25 w 33"/>
                <a:gd name="T101" fmla="*/ 7 h 68"/>
                <a:gd name="T102" fmla="*/ 14 w 33"/>
                <a:gd name="T103" fmla="*/ 0 h 68"/>
                <a:gd name="T104" fmla="*/ 14 w 33"/>
                <a:gd name="T105" fmla="*/ 0 h 68"/>
                <a:gd name="T106" fmla="*/ 14 w 33"/>
                <a:gd name="T107" fmla="*/ 0 h 68"/>
                <a:gd name="T108" fmla="*/ 14 w 33"/>
                <a:gd name="T10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 h="68">
                  <a:moveTo>
                    <a:pt x="4" y="68"/>
                  </a:moveTo>
                  <a:cubicBezTo>
                    <a:pt x="3" y="68"/>
                    <a:pt x="2" y="68"/>
                    <a:pt x="0" y="68"/>
                  </a:cubicBezTo>
                  <a:cubicBezTo>
                    <a:pt x="0" y="68"/>
                    <a:pt x="0" y="68"/>
                    <a:pt x="0" y="68"/>
                  </a:cubicBezTo>
                  <a:cubicBezTo>
                    <a:pt x="0" y="68"/>
                    <a:pt x="0" y="68"/>
                    <a:pt x="0" y="68"/>
                  </a:cubicBezTo>
                  <a:cubicBezTo>
                    <a:pt x="2" y="68"/>
                    <a:pt x="3" y="68"/>
                    <a:pt x="4" y="68"/>
                  </a:cubicBezTo>
                  <a:moveTo>
                    <a:pt x="12" y="66"/>
                  </a:moveTo>
                  <a:cubicBezTo>
                    <a:pt x="12" y="66"/>
                    <a:pt x="12" y="66"/>
                    <a:pt x="12" y="66"/>
                  </a:cubicBezTo>
                  <a:cubicBezTo>
                    <a:pt x="12" y="66"/>
                    <a:pt x="12" y="66"/>
                    <a:pt x="12" y="66"/>
                  </a:cubicBezTo>
                  <a:moveTo>
                    <a:pt x="13" y="66"/>
                  </a:moveTo>
                  <a:cubicBezTo>
                    <a:pt x="12" y="66"/>
                    <a:pt x="12" y="66"/>
                    <a:pt x="12" y="66"/>
                  </a:cubicBezTo>
                  <a:cubicBezTo>
                    <a:pt x="12" y="66"/>
                    <a:pt x="12" y="66"/>
                    <a:pt x="13" y="66"/>
                  </a:cubicBezTo>
                  <a:moveTo>
                    <a:pt x="32" y="48"/>
                  </a:moveTo>
                  <a:cubicBezTo>
                    <a:pt x="29" y="56"/>
                    <a:pt x="21" y="63"/>
                    <a:pt x="13" y="66"/>
                  </a:cubicBezTo>
                  <a:cubicBezTo>
                    <a:pt x="17" y="64"/>
                    <a:pt x="22" y="62"/>
                    <a:pt x="25" y="58"/>
                  </a:cubicBezTo>
                  <a:cubicBezTo>
                    <a:pt x="25" y="58"/>
                    <a:pt x="25" y="58"/>
                    <a:pt x="25" y="58"/>
                  </a:cubicBezTo>
                  <a:cubicBezTo>
                    <a:pt x="28" y="55"/>
                    <a:pt x="31" y="51"/>
                    <a:pt x="32" y="48"/>
                  </a:cubicBezTo>
                  <a:moveTo>
                    <a:pt x="33" y="48"/>
                  </a:moveTo>
                  <a:cubicBezTo>
                    <a:pt x="33" y="48"/>
                    <a:pt x="33" y="48"/>
                    <a:pt x="32" y="48"/>
                  </a:cubicBezTo>
                  <a:cubicBezTo>
                    <a:pt x="33" y="48"/>
                    <a:pt x="33" y="48"/>
                    <a:pt x="33" y="48"/>
                  </a:cubicBezTo>
                  <a:moveTo>
                    <a:pt x="33" y="18"/>
                  </a:moveTo>
                  <a:cubicBezTo>
                    <a:pt x="33" y="18"/>
                    <a:pt x="33" y="18"/>
                    <a:pt x="33" y="18"/>
                  </a:cubicBezTo>
                  <a:cubicBezTo>
                    <a:pt x="33" y="18"/>
                    <a:pt x="33" y="18"/>
                    <a:pt x="33" y="18"/>
                  </a:cubicBezTo>
                  <a:moveTo>
                    <a:pt x="26" y="9"/>
                  </a:moveTo>
                  <a:cubicBezTo>
                    <a:pt x="29" y="12"/>
                    <a:pt x="31" y="15"/>
                    <a:pt x="32" y="18"/>
                  </a:cubicBezTo>
                  <a:cubicBezTo>
                    <a:pt x="31" y="15"/>
                    <a:pt x="29" y="12"/>
                    <a:pt x="26" y="9"/>
                  </a:cubicBezTo>
                  <a:moveTo>
                    <a:pt x="26" y="9"/>
                  </a:moveTo>
                  <a:cubicBezTo>
                    <a:pt x="26" y="9"/>
                    <a:pt x="26" y="9"/>
                    <a:pt x="26" y="9"/>
                  </a:cubicBezTo>
                  <a:cubicBezTo>
                    <a:pt x="26" y="9"/>
                    <a:pt x="26" y="9"/>
                    <a:pt x="26" y="9"/>
                  </a:cubicBezTo>
                  <a:moveTo>
                    <a:pt x="26" y="9"/>
                  </a:moveTo>
                  <a:cubicBezTo>
                    <a:pt x="26" y="9"/>
                    <a:pt x="26" y="9"/>
                    <a:pt x="26" y="9"/>
                  </a:cubicBezTo>
                  <a:cubicBezTo>
                    <a:pt x="26" y="9"/>
                    <a:pt x="26" y="9"/>
                    <a:pt x="26" y="9"/>
                  </a:cubicBezTo>
                  <a:moveTo>
                    <a:pt x="26" y="8"/>
                  </a:moveTo>
                  <a:cubicBezTo>
                    <a:pt x="26" y="9"/>
                    <a:pt x="26" y="9"/>
                    <a:pt x="26" y="9"/>
                  </a:cubicBezTo>
                  <a:cubicBezTo>
                    <a:pt x="26" y="9"/>
                    <a:pt x="26" y="9"/>
                    <a:pt x="26" y="8"/>
                  </a:cubicBezTo>
                  <a:moveTo>
                    <a:pt x="26" y="8"/>
                  </a:moveTo>
                  <a:cubicBezTo>
                    <a:pt x="26" y="8"/>
                    <a:pt x="26" y="8"/>
                    <a:pt x="26" y="8"/>
                  </a:cubicBezTo>
                  <a:cubicBezTo>
                    <a:pt x="26" y="8"/>
                    <a:pt x="26" y="8"/>
                    <a:pt x="26" y="8"/>
                  </a:cubicBezTo>
                  <a:moveTo>
                    <a:pt x="26" y="8"/>
                  </a:moveTo>
                  <a:cubicBezTo>
                    <a:pt x="26" y="8"/>
                    <a:pt x="26" y="8"/>
                    <a:pt x="26" y="8"/>
                  </a:cubicBezTo>
                  <a:cubicBezTo>
                    <a:pt x="26" y="8"/>
                    <a:pt x="26" y="8"/>
                    <a:pt x="26" y="8"/>
                  </a:cubicBezTo>
                  <a:moveTo>
                    <a:pt x="25" y="8"/>
                  </a:moveTo>
                  <a:cubicBezTo>
                    <a:pt x="25" y="8"/>
                    <a:pt x="25" y="8"/>
                    <a:pt x="25" y="8"/>
                  </a:cubicBezTo>
                  <a:cubicBezTo>
                    <a:pt x="25" y="8"/>
                    <a:pt x="25" y="8"/>
                    <a:pt x="25" y="8"/>
                  </a:cubicBezTo>
                  <a:moveTo>
                    <a:pt x="25" y="8"/>
                  </a:moveTo>
                  <a:cubicBezTo>
                    <a:pt x="25" y="8"/>
                    <a:pt x="25" y="8"/>
                    <a:pt x="25" y="8"/>
                  </a:cubicBezTo>
                  <a:cubicBezTo>
                    <a:pt x="25" y="8"/>
                    <a:pt x="25" y="8"/>
                    <a:pt x="25" y="8"/>
                  </a:cubicBezTo>
                  <a:moveTo>
                    <a:pt x="25" y="7"/>
                  </a:moveTo>
                  <a:cubicBezTo>
                    <a:pt x="25" y="7"/>
                    <a:pt x="25" y="8"/>
                    <a:pt x="25" y="8"/>
                  </a:cubicBezTo>
                  <a:cubicBezTo>
                    <a:pt x="25" y="8"/>
                    <a:pt x="25" y="7"/>
                    <a:pt x="25" y="7"/>
                  </a:cubicBezTo>
                  <a:moveTo>
                    <a:pt x="14" y="0"/>
                  </a:moveTo>
                  <a:cubicBezTo>
                    <a:pt x="18" y="2"/>
                    <a:pt x="22" y="5"/>
                    <a:pt x="25" y="7"/>
                  </a:cubicBezTo>
                  <a:cubicBezTo>
                    <a:pt x="22" y="4"/>
                    <a:pt x="18" y="2"/>
                    <a:pt x="14" y="0"/>
                  </a:cubicBezTo>
                  <a:moveTo>
                    <a:pt x="14" y="0"/>
                  </a:moveTo>
                  <a:cubicBezTo>
                    <a:pt x="14" y="0"/>
                    <a:pt x="14" y="0"/>
                    <a:pt x="14" y="0"/>
                  </a:cubicBezTo>
                  <a:cubicBezTo>
                    <a:pt x="14" y="0"/>
                    <a:pt x="14" y="0"/>
                    <a:pt x="14"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4"/>
            <p:cNvSpPr>
              <a:spLocks/>
            </p:cNvSpPr>
            <p:nvPr/>
          </p:nvSpPr>
          <p:spPr bwMode="auto">
            <a:xfrm>
              <a:off x="8430709" y="1655762"/>
              <a:ext cx="150813" cy="122237"/>
            </a:xfrm>
            <a:custGeom>
              <a:avLst/>
              <a:gdLst>
                <a:gd name="T0" fmla="*/ 50 w 86"/>
                <a:gd name="T1" fmla="*/ 0 h 70"/>
                <a:gd name="T2" fmla="*/ 25 w 86"/>
                <a:gd name="T3" fmla="*/ 10 h 70"/>
                <a:gd name="T4" fmla="*/ 0 w 86"/>
                <a:gd name="T5" fmla="*/ 35 h 70"/>
                <a:gd name="T6" fmla="*/ 25 w 86"/>
                <a:gd name="T7" fmla="*/ 60 h 70"/>
                <a:gd name="T8" fmla="*/ 50 w 86"/>
                <a:gd name="T9" fmla="*/ 70 h 70"/>
                <a:gd name="T10" fmla="*/ 50 w 86"/>
                <a:gd name="T11" fmla="*/ 70 h 70"/>
                <a:gd name="T12" fmla="*/ 54 w 86"/>
                <a:gd name="T13" fmla="*/ 70 h 70"/>
                <a:gd name="T14" fmla="*/ 62 w 86"/>
                <a:gd name="T15" fmla="*/ 68 h 70"/>
                <a:gd name="T16" fmla="*/ 62 w 86"/>
                <a:gd name="T17" fmla="*/ 68 h 70"/>
                <a:gd name="T18" fmla="*/ 62 w 86"/>
                <a:gd name="T19" fmla="*/ 68 h 70"/>
                <a:gd name="T20" fmla="*/ 63 w 86"/>
                <a:gd name="T21" fmla="*/ 68 h 70"/>
                <a:gd name="T22" fmla="*/ 63 w 86"/>
                <a:gd name="T23" fmla="*/ 68 h 70"/>
                <a:gd name="T24" fmla="*/ 82 w 86"/>
                <a:gd name="T25" fmla="*/ 50 h 70"/>
                <a:gd name="T26" fmla="*/ 82 w 86"/>
                <a:gd name="T27" fmla="*/ 50 h 70"/>
                <a:gd name="T28" fmla="*/ 83 w 86"/>
                <a:gd name="T29" fmla="*/ 50 h 70"/>
                <a:gd name="T30" fmla="*/ 86 w 86"/>
                <a:gd name="T31" fmla="*/ 35 h 70"/>
                <a:gd name="T32" fmla="*/ 83 w 86"/>
                <a:gd name="T33" fmla="*/ 20 h 70"/>
                <a:gd name="T34" fmla="*/ 83 w 86"/>
                <a:gd name="T35" fmla="*/ 20 h 70"/>
                <a:gd name="T36" fmla="*/ 82 w 86"/>
                <a:gd name="T37" fmla="*/ 20 h 70"/>
                <a:gd name="T38" fmla="*/ 76 w 86"/>
                <a:gd name="T39" fmla="*/ 11 h 70"/>
                <a:gd name="T40" fmla="*/ 76 w 86"/>
                <a:gd name="T41" fmla="*/ 11 h 70"/>
                <a:gd name="T42" fmla="*/ 76 w 86"/>
                <a:gd name="T43" fmla="*/ 11 h 70"/>
                <a:gd name="T44" fmla="*/ 76 w 86"/>
                <a:gd name="T45" fmla="*/ 11 h 70"/>
                <a:gd name="T46" fmla="*/ 76 w 86"/>
                <a:gd name="T47" fmla="*/ 11 h 70"/>
                <a:gd name="T48" fmla="*/ 76 w 86"/>
                <a:gd name="T49" fmla="*/ 11 h 70"/>
                <a:gd name="T50" fmla="*/ 76 w 86"/>
                <a:gd name="T51" fmla="*/ 10 h 70"/>
                <a:gd name="T52" fmla="*/ 76 w 86"/>
                <a:gd name="T53" fmla="*/ 10 h 70"/>
                <a:gd name="T54" fmla="*/ 76 w 86"/>
                <a:gd name="T55" fmla="*/ 10 h 70"/>
                <a:gd name="T56" fmla="*/ 76 w 86"/>
                <a:gd name="T57" fmla="*/ 10 h 70"/>
                <a:gd name="T58" fmla="*/ 76 w 86"/>
                <a:gd name="T59" fmla="*/ 10 h 70"/>
                <a:gd name="T60" fmla="*/ 75 w 86"/>
                <a:gd name="T61" fmla="*/ 10 h 70"/>
                <a:gd name="T62" fmla="*/ 75 w 86"/>
                <a:gd name="T63" fmla="*/ 10 h 70"/>
                <a:gd name="T64" fmla="*/ 75 w 86"/>
                <a:gd name="T65" fmla="*/ 10 h 70"/>
                <a:gd name="T66" fmla="*/ 75 w 86"/>
                <a:gd name="T67" fmla="*/ 10 h 70"/>
                <a:gd name="T68" fmla="*/ 75 w 86"/>
                <a:gd name="T69" fmla="*/ 10 h 70"/>
                <a:gd name="T70" fmla="*/ 75 w 86"/>
                <a:gd name="T71" fmla="*/ 10 h 70"/>
                <a:gd name="T72" fmla="*/ 75 w 86"/>
                <a:gd name="T73" fmla="*/ 10 h 70"/>
                <a:gd name="T74" fmla="*/ 75 w 86"/>
                <a:gd name="T75" fmla="*/ 9 h 70"/>
                <a:gd name="T76" fmla="*/ 75 w 86"/>
                <a:gd name="T77" fmla="*/ 9 h 70"/>
                <a:gd name="T78" fmla="*/ 64 w 86"/>
                <a:gd name="T79" fmla="*/ 2 h 70"/>
                <a:gd name="T80" fmla="*/ 64 w 86"/>
                <a:gd name="T81" fmla="*/ 2 h 70"/>
                <a:gd name="T82" fmla="*/ 64 w 86"/>
                <a:gd name="T83" fmla="*/ 2 h 70"/>
                <a:gd name="T84" fmla="*/ 50 w 86"/>
                <a:gd name="T8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2" y="70"/>
                    <a:pt x="53" y="70"/>
                    <a:pt x="54" y="70"/>
                  </a:cubicBezTo>
                  <a:cubicBezTo>
                    <a:pt x="57" y="70"/>
                    <a:pt x="59" y="69"/>
                    <a:pt x="62" y="68"/>
                  </a:cubicBezTo>
                  <a:cubicBezTo>
                    <a:pt x="62" y="68"/>
                    <a:pt x="62" y="68"/>
                    <a:pt x="62" y="68"/>
                  </a:cubicBezTo>
                  <a:cubicBezTo>
                    <a:pt x="62" y="68"/>
                    <a:pt x="62" y="68"/>
                    <a:pt x="62" y="68"/>
                  </a:cubicBezTo>
                  <a:cubicBezTo>
                    <a:pt x="62" y="68"/>
                    <a:pt x="62" y="68"/>
                    <a:pt x="63" y="68"/>
                  </a:cubicBezTo>
                  <a:cubicBezTo>
                    <a:pt x="63" y="68"/>
                    <a:pt x="63" y="68"/>
                    <a:pt x="63" y="68"/>
                  </a:cubicBezTo>
                  <a:cubicBezTo>
                    <a:pt x="71" y="65"/>
                    <a:pt x="79" y="58"/>
                    <a:pt x="82" y="50"/>
                  </a:cubicBezTo>
                  <a:cubicBezTo>
                    <a:pt x="82" y="50"/>
                    <a:pt x="82" y="50"/>
                    <a:pt x="82"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2" y="7"/>
                    <a:pt x="68" y="4"/>
                    <a:pt x="64" y="2"/>
                  </a:cubicBezTo>
                  <a:cubicBezTo>
                    <a:pt x="64" y="2"/>
                    <a:pt x="64" y="2"/>
                    <a:pt x="64" y="2"/>
                  </a:cubicBezTo>
                  <a:cubicBezTo>
                    <a:pt x="64" y="2"/>
                    <a:pt x="64" y="2"/>
                    <a:pt x="64" y="2"/>
                  </a:cubicBezTo>
                  <a:cubicBezTo>
                    <a:pt x="60" y="1"/>
                    <a:pt x="55"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a:grpSpLocks noChangeAspect="1"/>
          </p:cNvGrpSpPr>
          <p:nvPr/>
        </p:nvGrpSpPr>
        <p:grpSpPr>
          <a:xfrm>
            <a:off x="6107113" y="4099966"/>
            <a:ext cx="2475997" cy="493713"/>
            <a:chOff x="6105525" y="4359274"/>
            <a:chExt cx="2475997" cy="493713"/>
          </a:xfrm>
        </p:grpSpPr>
        <p:sp>
          <p:nvSpPr>
            <p:cNvPr id="37" name="Freeform 32"/>
            <p:cNvSpPr>
              <a:spLocks/>
            </p:cNvSpPr>
            <p:nvPr/>
          </p:nvSpPr>
          <p:spPr bwMode="auto">
            <a:xfrm>
              <a:off x="6122988" y="4649787"/>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11 w 170"/>
                <a:gd name="T17" fmla="*/ 7 h 116"/>
                <a:gd name="T18" fmla="*/ 11 w 170"/>
                <a:gd name="T19" fmla="*/ 7 h 116"/>
                <a:gd name="T20" fmla="*/ 11 w 170"/>
                <a:gd name="T21" fmla="*/ 7 h 116"/>
                <a:gd name="T22" fmla="*/ 1 w 170"/>
                <a:gd name="T23" fmla="*/ 0 h 116"/>
                <a:gd name="T24" fmla="*/ 1 w 170"/>
                <a:gd name="T25" fmla="*/ 0 h 116"/>
                <a:gd name="T26" fmla="*/ 0 w 170"/>
                <a:gd name="T27" fmla="*/ 0 h 116"/>
                <a:gd name="T28" fmla="*/ 0 w 170"/>
                <a:gd name="T29" fmla="*/ 0 h 116"/>
                <a:gd name="T30" fmla="*/ 0 w 170"/>
                <a:gd name="T31" fmla="*/ 0 h 116"/>
                <a:gd name="T32" fmla="*/ 0 w 170"/>
                <a:gd name="T33" fmla="*/ 0 h 116"/>
                <a:gd name="T34" fmla="*/ 0 w 170"/>
                <a:gd name="T35" fmla="*/ 0 h 116"/>
                <a:gd name="T36" fmla="*/ 0 w 170"/>
                <a:gd name="T37" fmla="*/ 0 h 116"/>
                <a:gd name="T38" fmla="*/ 0 w 170"/>
                <a:gd name="T39" fmla="*/ 0 h 116"/>
                <a:gd name="T40" fmla="*/ 0 w 170"/>
                <a:gd name="T41" fmla="*/ 0 h 116"/>
                <a:gd name="T42" fmla="*/ 0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0" y="0"/>
                  </a:moveTo>
                  <a:cubicBezTo>
                    <a:pt x="0" y="0"/>
                    <a:pt x="0" y="0"/>
                    <a:pt x="0" y="0"/>
                  </a:cubicBezTo>
                  <a:cubicBezTo>
                    <a:pt x="106" y="106"/>
                    <a:pt x="106" y="106"/>
                    <a:pt x="106" y="106"/>
                  </a:cubicBezTo>
                  <a:cubicBezTo>
                    <a:pt x="113" y="113"/>
                    <a:pt x="122" y="116"/>
                    <a:pt x="131" y="116"/>
                  </a:cubicBezTo>
                  <a:cubicBezTo>
                    <a:pt x="140" y="116"/>
                    <a:pt x="149" y="113"/>
                    <a:pt x="156" y="106"/>
                  </a:cubicBezTo>
                  <a:cubicBezTo>
                    <a:pt x="170" y="92"/>
                    <a:pt x="170" y="69"/>
                    <a:pt x="156" y="56"/>
                  </a:cubicBezTo>
                  <a:cubicBezTo>
                    <a:pt x="110" y="10"/>
                    <a:pt x="110" y="10"/>
                    <a:pt x="110" y="10"/>
                  </a:cubicBezTo>
                  <a:cubicBezTo>
                    <a:pt x="25" y="10"/>
                    <a:pt x="25" y="10"/>
                    <a:pt x="25" y="10"/>
                  </a:cubicBezTo>
                  <a:cubicBezTo>
                    <a:pt x="20" y="10"/>
                    <a:pt x="15" y="9"/>
                    <a:pt x="11" y="7"/>
                  </a:cubicBezTo>
                  <a:cubicBezTo>
                    <a:pt x="11" y="7"/>
                    <a:pt x="11" y="7"/>
                    <a:pt x="11" y="7"/>
                  </a:cubicBezTo>
                  <a:cubicBezTo>
                    <a:pt x="11" y="7"/>
                    <a:pt x="11" y="7"/>
                    <a:pt x="11" y="7"/>
                  </a:cubicBezTo>
                  <a:cubicBezTo>
                    <a:pt x="7" y="6"/>
                    <a:pt x="4" y="3"/>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8" name="Freeform 33"/>
            <p:cNvSpPr>
              <a:spLocks/>
            </p:cNvSpPr>
            <p:nvPr/>
          </p:nvSpPr>
          <p:spPr bwMode="auto">
            <a:xfrm>
              <a:off x="6122988" y="4359274"/>
              <a:ext cx="296863" cy="203200"/>
            </a:xfrm>
            <a:custGeom>
              <a:avLst/>
              <a:gdLst>
                <a:gd name="T0" fmla="*/ 131 w 170"/>
                <a:gd name="T1" fmla="*/ 0 h 116"/>
                <a:gd name="T2" fmla="*/ 106 w 170"/>
                <a:gd name="T3" fmla="*/ 10 h 116"/>
                <a:gd name="T4" fmla="*/ 0 w 170"/>
                <a:gd name="T5" fmla="*/ 116 h 116"/>
                <a:gd name="T6" fmla="*/ 0 w 170"/>
                <a:gd name="T7" fmla="*/ 116 h 116"/>
                <a:gd name="T8" fmla="*/ 0 w 170"/>
                <a:gd name="T9" fmla="*/ 116 h 116"/>
                <a:gd name="T10" fmla="*/ 0 w 170"/>
                <a:gd name="T11" fmla="*/ 115 h 116"/>
                <a:gd name="T12" fmla="*/ 0 w 170"/>
                <a:gd name="T13" fmla="*/ 115 h 116"/>
                <a:gd name="T14" fmla="*/ 0 w 170"/>
                <a:gd name="T15" fmla="*/ 115 h 116"/>
                <a:gd name="T16" fmla="*/ 1 w 170"/>
                <a:gd name="T17" fmla="*/ 115 h 116"/>
                <a:gd name="T18" fmla="*/ 1 w 170"/>
                <a:gd name="T19" fmla="*/ 115 h 116"/>
                <a:gd name="T20" fmla="*/ 11 w 170"/>
                <a:gd name="T21" fmla="*/ 108 h 116"/>
                <a:gd name="T22" fmla="*/ 11 w 170"/>
                <a:gd name="T23" fmla="*/ 108 h 116"/>
                <a:gd name="T24" fmla="*/ 11 w 170"/>
                <a:gd name="T25" fmla="*/ 108 h 116"/>
                <a:gd name="T26" fmla="*/ 25 w 170"/>
                <a:gd name="T27" fmla="*/ 105 h 116"/>
                <a:gd name="T28" fmla="*/ 110 w 170"/>
                <a:gd name="T29" fmla="*/ 105 h 116"/>
                <a:gd name="T30" fmla="*/ 156 w 170"/>
                <a:gd name="T31" fmla="*/ 60 h 116"/>
                <a:gd name="T32" fmla="*/ 156 w 170"/>
                <a:gd name="T33" fmla="*/ 10 h 116"/>
                <a:gd name="T34" fmla="*/ 131 w 170"/>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6">
                  <a:moveTo>
                    <a:pt x="131" y="0"/>
                  </a:moveTo>
                  <a:cubicBezTo>
                    <a:pt x="122" y="0"/>
                    <a:pt x="113" y="3"/>
                    <a:pt x="106" y="10"/>
                  </a:cubicBezTo>
                  <a:cubicBezTo>
                    <a:pt x="0" y="116"/>
                    <a:pt x="0" y="116"/>
                    <a:pt x="0" y="116"/>
                  </a:cubicBezTo>
                  <a:cubicBezTo>
                    <a:pt x="0" y="116"/>
                    <a:pt x="0" y="116"/>
                    <a:pt x="0" y="116"/>
                  </a:cubicBezTo>
                  <a:cubicBezTo>
                    <a:pt x="0" y="116"/>
                    <a:pt x="0" y="116"/>
                    <a:pt x="0" y="116"/>
                  </a:cubicBezTo>
                  <a:cubicBezTo>
                    <a:pt x="0" y="116"/>
                    <a:pt x="0" y="116"/>
                    <a:pt x="0" y="115"/>
                  </a:cubicBezTo>
                  <a:cubicBezTo>
                    <a:pt x="0" y="115"/>
                    <a:pt x="0" y="115"/>
                    <a:pt x="0" y="115"/>
                  </a:cubicBezTo>
                  <a:cubicBezTo>
                    <a:pt x="0" y="115"/>
                    <a:pt x="0" y="115"/>
                    <a:pt x="0" y="115"/>
                  </a:cubicBezTo>
                  <a:cubicBezTo>
                    <a:pt x="1" y="115"/>
                    <a:pt x="1" y="115"/>
                    <a:pt x="1" y="115"/>
                  </a:cubicBezTo>
                  <a:cubicBezTo>
                    <a:pt x="1" y="115"/>
                    <a:pt x="1" y="115"/>
                    <a:pt x="1" y="115"/>
                  </a:cubicBezTo>
                  <a:cubicBezTo>
                    <a:pt x="4" y="112"/>
                    <a:pt x="7" y="110"/>
                    <a:pt x="11" y="108"/>
                  </a:cubicBezTo>
                  <a:cubicBezTo>
                    <a:pt x="11" y="108"/>
                    <a:pt x="11" y="108"/>
                    <a:pt x="11" y="108"/>
                  </a:cubicBezTo>
                  <a:cubicBezTo>
                    <a:pt x="11" y="108"/>
                    <a:pt x="11" y="108"/>
                    <a:pt x="11" y="108"/>
                  </a:cubicBezTo>
                  <a:cubicBezTo>
                    <a:pt x="15" y="106"/>
                    <a:pt x="20" y="105"/>
                    <a:pt x="25" y="105"/>
                  </a:cubicBezTo>
                  <a:cubicBezTo>
                    <a:pt x="110" y="105"/>
                    <a:pt x="110" y="105"/>
                    <a:pt x="110" y="105"/>
                  </a:cubicBezTo>
                  <a:cubicBezTo>
                    <a:pt x="156" y="60"/>
                    <a:pt x="156" y="60"/>
                    <a:pt x="156" y="60"/>
                  </a:cubicBezTo>
                  <a:cubicBezTo>
                    <a:pt x="170" y="46"/>
                    <a:pt x="170" y="24"/>
                    <a:pt x="156" y="10"/>
                  </a:cubicBezTo>
                  <a:cubicBezTo>
                    <a:pt x="149" y="3"/>
                    <a:pt x="140" y="0"/>
                    <a:pt x="13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4"/>
            <p:cNvSpPr>
              <a:spLocks noEditPoints="1"/>
            </p:cNvSpPr>
            <p:nvPr/>
          </p:nvSpPr>
          <p:spPr bwMode="auto">
            <a:xfrm>
              <a:off x="6105525" y="4548187"/>
              <a:ext cx="36513" cy="114300"/>
            </a:xfrm>
            <a:custGeom>
              <a:avLst/>
              <a:gdLst>
                <a:gd name="T0" fmla="*/ 21 w 21"/>
                <a:gd name="T1" fmla="*/ 65 h 65"/>
                <a:gd name="T2" fmla="*/ 11 w 21"/>
                <a:gd name="T3" fmla="*/ 58 h 65"/>
                <a:gd name="T4" fmla="*/ 11 w 21"/>
                <a:gd name="T5" fmla="*/ 58 h 65"/>
                <a:gd name="T6" fmla="*/ 11 w 21"/>
                <a:gd name="T7" fmla="*/ 58 h 65"/>
                <a:gd name="T8" fmla="*/ 10 w 21"/>
                <a:gd name="T9" fmla="*/ 58 h 65"/>
                <a:gd name="T10" fmla="*/ 10 w 21"/>
                <a:gd name="T11" fmla="*/ 58 h 65"/>
                <a:gd name="T12" fmla="*/ 10 w 21"/>
                <a:gd name="T13" fmla="*/ 58 h 65"/>
                <a:gd name="T14" fmla="*/ 10 w 21"/>
                <a:gd name="T15" fmla="*/ 58 h 65"/>
                <a:gd name="T16" fmla="*/ 10 w 21"/>
                <a:gd name="T17" fmla="*/ 58 h 65"/>
                <a:gd name="T18" fmla="*/ 10 w 21"/>
                <a:gd name="T19" fmla="*/ 57 h 65"/>
                <a:gd name="T20" fmla="*/ 9 w 21"/>
                <a:gd name="T21" fmla="*/ 57 h 65"/>
                <a:gd name="T22" fmla="*/ 9 w 21"/>
                <a:gd name="T23" fmla="*/ 57 h 65"/>
                <a:gd name="T24" fmla="*/ 9 w 21"/>
                <a:gd name="T25" fmla="*/ 57 h 65"/>
                <a:gd name="T26" fmla="*/ 2 w 21"/>
                <a:gd name="T27" fmla="*/ 46 h 65"/>
                <a:gd name="T28" fmla="*/ 2 w 21"/>
                <a:gd name="T29" fmla="*/ 46 h 65"/>
                <a:gd name="T30" fmla="*/ 2 w 21"/>
                <a:gd name="T31" fmla="*/ 46 h 65"/>
                <a:gd name="T32" fmla="*/ 0 w 21"/>
                <a:gd name="T33" fmla="*/ 35 h 65"/>
                <a:gd name="T34" fmla="*/ 0 w 21"/>
                <a:gd name="T35" fmla="*/ 35 h 65"/>
                <a:gd name="T36" fmla="*/ 0 w 21"/>
                <a:gd name="T37" fmla="*/ 35 h 65"/>
                <a:gd name="T38" fmla="*/ 0 w 21"/>
                <a:gd name="T39" fmla="*/ 31 h 65"/>
                <a:gd name="T40" fmla="*/ 0 w 21"/>
                <a:gd name="T41" fmla="*/ 35 h 65"/>
                <a:gd name="T42" fmla="*/ 0 w 21"/>
                <a:gd name="T43" fmla="*/ 31 h 65"/>
                <a:gd name="T44" fmla="*/ 0 w 21"/>
                <a:gd name="T45" fmla="*/ 31 h 65"/>
                <a:gd name="T46" fmla="*/ 0 w 21"/>
                <a:gd name="T47" fmla="*/ 30 h 65"/>
                <a:gd name="T48" fmla="*/ 0 w 21"/>
                <a:gd name="T49" fmla="*/ 30 h 65"/>
                <a:gd name="T50" fmla="*/ 2 w 21"/>
                <a:gd name="T51" fmla="*/ 20 h 65"/>
                <a:gd name="T52" fmla="*/ 2 w 21"/>
                <a:gd name="T53" fmla="*/ 20 h 65"/>
                <a:gd name="T54" fmla="*/ 2 w 21"/>
                <a:gd name="T55" fmla="*/ 20 h 65"/>
                <a:gd name="T56" fmla="*/ 2 w 21"/>
                <a:gd name="T57" fmla="*/ 20 h 65"/>
                <a:gd name="T58" fmla="*/ 10 w 21"/>
                <a:gd name="T59" fmla="*/ 8 h 65"/>
                <a:gd name="T60" fmla="*/ 10 w 21"/>
                <a:gd name="T61" fmla="*/ 8 h 65"/>
                <a:gd name="T62" fmla="*/ 10 w 21"/>
                <a:gd name="T63" fmla="*/ 8 h 65"/>
                <a:gd name="T64" fmla="*/ 10 w 21"/>
                <a:gd name="T65" fmla="*/ 8 h 65"/>
                <a:gd name="T66" fmla="*/ 10 w 21"/>
                <a:gd name="T67" fmla="*/ 8 h 65"/>
                <a:gd name="T68" fmla="*/ 10 w 21"/>
                <a:gd name="T69" fmla="*/ 8 h 65"/>
                <a:gd name="T70" fmla="*/ 10 w 21"/>
                <a:gd name="T71" fmla="*/ 7 h 65"/>
                <a:gd name="T72" fmla="*/ 10 w 21"/>
                <a:gd name="T73" fmla="*/ 7 h 65"/>
                <a:gd name="T74" fmla="*/ 10 w 21"/>
                <a:gd name="T75" fmla="*/ 7 h 65"/>
                <a:gd name="T76" fmla="*/ 21 w 21"/>
                <a:gd name="T77" fmla="*/ 0 h 65"/>
                <a:gd name="T78" fmla="*/ 21 w 21"/>
                <a:gd name="T79" fmla="*/ 0 h 65"/>
                <a:gd name="T80" fmla="*/ 21 w 21"/>
                <a:gd name="T8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65">
                  <a:moveTo>
                    <a:pt x="21" y="65"/>
                  </a:moveTo>
                  <a:cubicBezTo>
                    <a:pt x="21" y="65"/>
                    <a:pt x="21" y="65"/>
                    <a:pt x="21" y="65"/>
                  </a:cubicBezTo>
                  <a:cubicBezTo>
                    <a:pt x="21" y="65"/>
                    <a:pt x="21" y="65"/>
                    <a:pt x="21" y="65"/>
                  </a:cubicBezTo>
                  <a:moveTo>
                    <a:pt x="11" y="58"/>
                  </a:moveTo>
                  <a:cubicBezTo>
                    <a:pt x="14" y="61"/>
                    <a:pt x="17" y="64"/>
                    <a:pt x="21" y="65"/>
                  </a:cubicBezTo>
                  <a:cubicBezTo>
                    <a:pt x="17" y="63"/>
                    <a:pt x="14" y="61"/>
                    <a:pt x="11" y="58"/>
                  </a:cubicBezTo>
                  <a:moveTo>
                    <a:pt x="10" y="58"/>
                  </a:moveTo>
                  <a:cubicBezTo>
                    <a:pt x="11" y="58"/>
                    <a:pt x="11" y="58"/>
                    <a:pt x="11" y="58"/>
                  </a:cubicBezTo>
                  <a:cubicBezTo>
                    <a:pt x="11" y="58"/>
                    <a:pt x="11"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9" y="57"/>
                  </a:moveTo>
                  <a:cubicBezTo>
                    <a:pt x="9" y="57"/>
                    <a:pt x="10" y="57"/>
                    <a:pt x="10" y="57"/>
                  </a:cubicBezTo>
                  <a:cubicBezTo>
                    <a:pt x="10" y="57"/>
                    <a:pt x="9" y="57"/>
                    <a:pt x="9" y="57"/>
                  </a:cubicBezTo>
                  <a:moveTo>
                    <a:pt x="2" y="46"/>
                  </a:moveTo>
                  <a:cubicBezTo>
                    <a:pt x="4" y="50"/>
                    <a:pt x="6" y="54"/>
                    <a:pt x="9" y="57"/>
                  </a:cubicBezTo>
                  <a:cubicBezTo>
                    <a:pt x="6" y="54"/>
                    <a:pt x="4" y="50"/>
                    <a:pt x="2" y="46"/>
                  </a:cubicBezTo>
                  <a:moveTo>
                    <a:pt x="2" y="46"/>
                  </a:moveTo>
                  <a:cubicBezTo>
                    <a:pt x="2" y="46"/>
                    <a:pt x="2" y="46"/>
                    <a:pt x="2" y="46"/>
                  </a:cubicBezTo>
                  <a:cubicBezTo>
                    <a:pt x="2" y="46"/>
                    <a:pt x="2" y="46"/>
                    <a:pt x="2" y="46"/>
                  </a:cubicBezTo>
                  <a:moveTo>
                    <a:pt x="2" y="46"/>
                  </a:moveTo>
                  <a:cubicBezTo>
                    <a:pt x="2" y="46"/>
                    <a:pt x="2" y="46"/>
                    <a:pt x="2" y="46"/>
                  </a:cubicBezTo>
                  <a:cubicBezTo>
                    <a:pt x="2" y="46"/>
                    <a:pt x="2" y="46"/>
                    <a:pt x="2" y="46"/>
                  </a:cubicBezTo>
                  <a:moveTo>
                    <a:pt x="0" y="35"/>
                  </a:moveTo>
                  <a:cubicBezTo>
                    <a:pt x="0" y="35"/>
                    <a:pt x="0" y="35"/>
                    <a:pt x="0" y="35"/>
                  </a:cubicBezTo>
                  <a:cubicBezTo>
                    <a:pt x="0" y="35"/>
                    <a:pt x="0" y="35"/>
                    <a:pt x="0" y="35"/>
                  </a:cubicBezTo>
                  <a:moveTo>
                    <a:pt x="0" y="35"/>
                  </a:moveTo>
                  <a:cubicBezTo>
                    <a:pt x="0" y="35"/>
                    <a:pt x="0" y="35"/>
                    <a:pt x="0" y="35"/>
                  </a:cubicBezTo>
                  <a:cubicBezTo>
                    <a:pt x="0" y="35"/>
                    <a:pt x="0" y="35"/>
                    <a:pt x="0" y="35"/>
                  </a:cubicBezTo>
                  <a:moveTo>
                    <a:pt x="0" y="31"/>
                  </a:moveTo>
                  <a:cubicBezTo>
                    <a:pt x="0" y="31"/>
                    <a:pt x="0" y="32"/>
                    <a:pt x="0" y="33"/>
                  </a:cubicBezTo>
                  <a:cubicBezTo>
                    <a:pt x="0" y="33"/>
                    <a:pt x="0" y="34"/>
                    <a:pt x="0" y="35"/>
                  </a:cubicBezTo>
                  <a:cubicBezTo>
                    <a:pt x="0" y="34"/>
                    <a:pt x="0" y="33"/>
                    <a:pt x="0" y="33"/>
                  </a:cubicBezTo>
                  <a:cubicBezTo>
                    <a:pt x="0" y="32"/>
                    <a:pt x="0" y="31"/>
                    <a:pt x="0" y="31"/>
                  </a:cubicBezTo>
                  <a:moveTo>
                    <a:pt x="0" y="31"/>
                  </a:moveTo>
                  <a:cubicBezTo>
                    <a:pt x="0" y="31"/>
                    <a:pt x="0" y="31"/>
                    <a:pt x="0" y="31"/>
                  </a:cubicBezTo>
                  <a:cubicBezTo>
                    <a:pt x="0" y="31"/>
                    <a:pt x="0" y="31"/>
                    <a:pt x="0" y="31"/>
                  </a:cubicBezTo>
                  <a:moveTo>
                    <a:pt x="0" y="30"/>
                  </a:moveTo>
                  <a:cubicBezTo>
                    <a:pt x="0" y="30"/>
                    <a:pt x="0" y="30"/>
                    <a:pt x="0" y="30"/>
                  </a:cubicBezTo>
                  <a:cubicBezTo>
                    <a:pt x="0" y="30"/>
                    <a:pt x="0" y="30"/>
                    <a:pt x="0" y="30"/>
                  </a:cubicBezTo>
                  <a:moveTo>
                    <a:pt x="2" y="20"/>
                  </a:moveTo>
                  <a:cubicBezTo>
                    <a:pt x="2" y="20"/>
                    <a:pt x="2" y="20"/>
                    <a:pt x="2" y="20"/>
                  </a:cubicBezTo>
                  <a:cubicBezTo>
                    <a:pt x="2" y="20"/>
                    <a:pt x="2" y="20"/>
                    <a:pt x="2" y="20"/>
                  </a:cubicBezTo>
                  <a:moveTo>
                    <a:pt x="2" y="20"/>
                  </a:moveTo>
                  <a:cubicBezTo>
                    <a:pt x="2" y="20"/>
                    <a:pt x="2" y="20"/>
                    <a:pt x="2" y="20"/>
                  </a:cubicBezTo>
                  <a:cubicBezTo>
                    <a:pt x="2" y="20"/>
                    <a:pt x="2" y="20"/>
                    <a:pt x="2" y="20"/>
                  </a:cubicBezTo>
                  <a:moveTo>
                    <a:pt x="9" y="8"/>
                  </a:moveTo>
                  <a:cubicBezTo>
                    <a:pt x="6" y="12"/>
                    <a:pt x="4" y="16"/>
                    <a:pt x="2" y="20"/>
                  </a:cubicBezTo>
                  <a:cubicBezTo>
                    <a:pt x="4" y="15"/>
                    <a:pt x="6" y="12"/>
                    <a:pt x="9" y="8"/>
                  </a:cubicBezTo>
                  <a:moveTo>
                    <a:pt x="10" y="8"/>
                  </a:moveTo>
                  <a:cubicBezTo>
                    <a:pt x="10" y="8"/>
                    <a:pt x="9" y="8"/>
                    <a:pt x="9" y="8"/>
                  </a:cubicBezTo>
                  <a:cubicBezTo>
                    <a:pt x="9" y="8"/>
                    <a:pt x="10" y="8"/>
                    <a:pt x="10"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7"/>
                  </a:moveTo>
                  <a:cubicBezTo>
                    <a:pt x="10" y="7"/>
                    <a:pt x="10" y="7"/>
                    <a:pt x="10" y="7"/>
                  </a:cubicBezTo>
                  <a:cubicBezTo>
                    <a:pt x="10" y="7"/>
                    <a:pt x="10" y="7"/>
                    <a:pt x="10" y="7"/>
                  </a:cubicBezTo>
                  <a:moveTo>
                    <a:pt x="11" y="7"/>
                  </a:moveTo>
                  <a:cubicBezTo>
                    <a:pt x="11" y="7"/>
                    <a:pt x="11" y="7"/>
                    <a:pt x="10" y="7"/>
                  </a:cubicBezTo>
                  <a:cubicBezTo>
                    <a:pt x="11" y="7"/>
                    <a:pt x="11" y="7"/>
                    <a:pt x="11" y="7"/>
                  </a:cubicBezTo>
                  <a:moveTo>
                    <a:pt x="21" y="0"/>
                  </a:moveTo>
                  <a:cubicBezTo>
                    <a:pt x="17" y="2"/>
                    <a:pt x="14" y="4"/>
                    <a:pt x="11" y="7"/>
                  </a:cubicBezTo>
                  <a:cubicBezTo>
                    <a:pt x="14" y="4"/>
                    <a:pt x="17" y="2"/>
                    <a:pt x="21" y="0"/>
                  </a:cubicBezTo>
                  <a:moveTo>
                    <a:pt x="21" y="0"/>
                  </a:moveTo>
                  <a:cubicBezTo>
                    <a:pt x="21" y="0"/>
                    <a:pt x="21" y="0"/>
                    <a:pt x="21" y="0"/>
                  </a:cubicBezTo>
                  <a:cubicBezTo>
                    <a:pt x="21" y="0"/>
                    <a:pt x="21" y="0"/>
                    <a:pt x="21"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5"/>
            <p:cNvSpPr>
              <a:spLocks noEditPoints="1"/>
            </p:cNvSpPr>
            <p:nvPr/>
          </p:nvSpPr>
          <p:spPr bwMode="auto">
            <a:xfrm>
              <a:off x="6105525" y="4543424"/>
              <a:ext cx="2317750" cy="123825"/>
            </a:xfrm>
            <a:custGeom>
              <a:avLst/>
              <a:gdLst>
                <a:gd name="T0" fmla="*/ 10 w 1326"/>
                <a:gd name="T1" fmla="*/ 61 h 71"/>
                <a:gd name="T2" fmla="*/ 10 w 1326"/>
                <a:gd name="T3" fmla="*/ 61 h 71"/>
                <a:gd name="T4" fmla="*/ 10 w 1326"/>
                <a:gd name="T5" fmla="*/ 61 h 71"/>
                <a:gd name="T6" fmla="*/ 10 w 1326"/>
                <a:gd name="T7" fmla="*/ 60 h 71"/>
                <a:gd name="T8" fmla="*/ 10 w 1326"/>
                <a:gd name="T9" fmla="*/ 61 h 71"/>
                <a:gd name="T10" fmla="*/ 10 w 1326"/>
                <a:gd name="T11" fmla="*/ 60 h 71"/>
                <a:gd name="T12" fmla="*/ 10 w 1326"/>
                <a:gd name="T13" fmla="*/ 60 h 71"/>
                <a:gd name="T14" fmla="*/ 10 w 1326"/>
                <a:gd name="T15" fmla="*/ 60 h 71"/>
                <a:gd name="T16" fmla="*/ 10 w 1326"/>
                <a:gd name="T17" fmla="*/ 60 h 71"/>
                <a:gd name="T18" fmla="*/ 9 w 1326"/>
                <a:gd name="T19" fmla="*/ 60 h 71"/>
                <a:gd name="T20" fmla="*/ 9 w 1326"/>
                <a:gd name="T21" fmla="*/ 60 h 71"/>
                <a:gd name="T22" fmla="*/ 9 w 1326"/>
                <a:gd name="T23" fmla="*/ 60 h 71"/>
                <a:gd name="T24" fmla="*/ 2 w 1326"/>
                <a:gd name="T25" fmla="*/ 49 h 71"/>
                <a:gd name="T26" fmla="*/ 2 w 1326"/>
                <a:gd name="T27" fmla="*/ 49 h 71"/>
                <a:gd name="T28" fmla="*/ 2 w 1326"/>
                <a:gd name="T29" fmla="*/ 49 h 71"/>
                <a:gd name="T30" fmla="*/ 2 w 1326"/>
                <a:gd name="T31" fmla="*/ 49 h 71"/>
                <a:gd name="T32" fmla="*/ 2 w 1326"/>
                <a:gd name="T33" fmla="*/ 49 h 71"/>
                <a:gd name="T34" fmla="*/ 2 w 1326"/>
                <a:gd name="T35" fmla="*/ 49 h 71"/>
                <a:gd name="T36" fmla="*/ 0 w 1326"/>
                <a:gd name="T37" fmla="*/ 38 h 71"/>
                <a:gd name="T38" fmla="*/ 2 w 1326"/>
                <a:gd name="T39" fmla="*/ 49 h 71"/>
                <a:gd name="T40" fmla="*/ 0 w 1326"/>
                <a:gd name="T41" fmla="*/ 38 h 71"/>
                <a:gd name="T42" fmla="*/ 0 w 1326"/>
                <a:gd name="T43" fmla="*/ 38 h 71"/>
                <a:gd name="T44" fmla="*/ 0 w 1326"/>
                <a:gd name="T45" fmla="*/ 38 h 71"/>
                <a:gd name="T46" fmla="*/ 0 w 1326"/>
                <a:gd name="T47" fmla="*/ 38 h 71"/>
                <a:gd name="T48" fmla="*/ 0 w 1326"/>
                <a:gd name="T49" fmla="*/ 38 h 71"/>
                <a:gd name="T50" fmla="*/ 0 w 1326"/>
                <a:gd name="T51" fmla="*/ 38 h 71"/>
                <a:gd name="T52" fmla="*/ 0 w 1326"/>
                <a:gd name="T53" fmla="*/ 38 h 71"/>
                <a:gd name="T54" fmla="*/ 0 w 1326"/>
                <a:gd name="T55" fmla="*/ 34 h 71"/>
                <a:gd name="T56" fmla="*/ 0 w 1326"/>
                <a:gd name="T57" fmla="*/ 34 h 71"/>
                <a:gd name="T58" fmla="*/ 0 w 1326"/>
                <a:gd name="T59" fmla="*/ 34 h 71"/>
                <a:gd name="T60" fmla="*/ 0 w 1326"/>
                <a:gd name="T61" fmla="*/ 33 h 71"/>
                <a:gd name="T62" fmla="*/ 0 w 1326"/>
                <a:gd name="T63" fmla="*/ 34 h 71"/>
                <a:gd name="T64" fmla="*/ 0 w 1326"/>
                <a:gd name="T65" fmla="*/ 33 h 71"/>
                <a:gd name="T66" fmla="*/ 2 w 1326"/>
                <a:gd name="T67" fmla="*/ 23 h 71"/>
                <a:gd name="T68" fmla="*/ 0 w 1326"/>
                <a:gd name="T69" fmla="*/ 33 h 71"/>
                <a:gd name="T70" fmla="*/ 2 w 1326"/>
                <a:gd name="T71" fmla="*/ 23 h 71"/>
                <a:gd name="T72" fmla="*/ 2 w 1326"/>
                <a:gd name="T73" fmla="*/ 23 h 71"/>
                <a:gd name="T74" fmla="*/ 2 w 1326"/>
                <a:gd name="T75" fmla="*/ 23 h 71"/>
                <a:gd name="T76" fmla="*/ 2 w 1326"/>
                <a:gd name="T77" fmla="*/ 23 h 71"/>
                <a:gd name="T78" fmla="*/ 2 w 1326"/>
                <a:gd name="T79" fmla="*/ 23 h 71"/>
                <a:gd name="T80" fmla="*/ 2 w 1326"/>
                <a:gd name="T81" fmla="*/ 23 h 71"/>
                <a:gd name="T82" fmla="*/ 2 w 1326"/>
                <a:gd name="T83" fmla="*/ 23 h 71"/>
                <a:gd name="T84" fmla="*/ 9 w 1326"/>
                <a:gd name="T85" fmla="*/ 11 h 71"/>
                <a:gd name="T86" fmla="*/ 9 w 1326"/>
                <a:gd name="T87" fmla="*/ 11 h 71"/>
                <a:gd name="T88" fmla="*/ 9 w 1326"/>
                <a:gd name="T89" fmla="*/ 11 h 71"/>
                <a:gd name="T90" fmla="*/ 10 w 1326"/>
                <a:gd name="T91" fmla="*/ 11 h 71"/>
                <a:gd name="T92" fmla="*/ 10 w 1326"/>
                <a:gd name="T93" fmla="*/ 11 h 71"/>
                <a:gd name="T94" fmla="*/ 10 w 1326"/>
                <a:gd name="T95" fmla="*/ 11 h 71"/>
                <a:gd name="T96" fmla="*/ 10 w 1326"/>
                <a:gd name="T97" fmla="*/ 11 h 71"/>
                <a:gd name="T98" fmla="*/ 10 w 1326"/>
                <a:gd name="T99" fmla="*/ 11 h 71"/>
                <a:gd name="T100" fmla="*/ 10 w 1326"/>
                <a:gd name="T101" fmla="*/ 11 h 71"/>
                <a:gd name="T102" fmla="*/ 10 w 1326"/>
                <a:gd name="T103" fmla="*/ 11 h 71"/>
                <a:gd name="T104" fmla="*/ 10 w 1326"/>
                <a:gd name="T105" fmla="*/ 11 h 71"/>
                <a:gd name="T106" fmla="*/ 10 w 1326"/>
                <a:gd name="T107" fmla="*/ 11 h 71"/>
                <a:gd name="T108" fmla="*/ 10 w 1326"/>
                <a:gd name="T109" fmla="*/ 11 h 71"/>
                <a:gd name="T110" fmla="*/ 1291 w 1326"/>
                <a:gd name="T111" fmla="*/ 0 h 71"/>
                <a:gd name="T112" fmla="*/ 120 w 1326"/>
                <a:gd name="T113" fmla="*/ 0 h 71"/>
                <a:gd name="T114" fmla="*/ 85 w 1326"/>
                <a:gd name="T115" fmla="*/ 36 h 71"/>
                <a:gd name="T116" fmla="*/ 120 w 1326"/>
                <a:gd name="T117" fmla="*/ 71 h 71"/>
                <a:gd name="T118" fmla="*/ 1291 w 1326"/>
                <a:gd name="T119" fmla="*/ 71 h 71"/>
                <a:gd name="T120" fmla="*/ 1326 w 1326"/>
                <a:gd name="T121" fmla="*/ 36 h 71"/>
                <a:gd name="T122" fmla="*/ 1291 w 1326"/>
                <a:gd name="T1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6" h="71">
                  <a:moveTo>
                    <a:pt x="10" y="61"/>
                  </a:moveTo>
                  <a:cubicBezTo>
                    <a:pt x="10" y="61"/>
                    <a:pt x="10" y="61"/>
                    <a:pt x="10" y="61"/>
                  </a:cubicBezTo>
                  <a:cubicBezTo>
                    <a:pt x="10" y="61"/>
                    <a:pt x="10" y="61"/>
                    <a:pt x="10" y="61"/>
                  </a:cubicBezTo>
                  <a:moveTo>
                    <a:pt x="10" y="60"/>
                  </a:moveTo>
                  <a:cubicBezTo>
                    <a:pt x="10" y="60"/>
                    <a:pt x="10" y="60"/>
                    <a:pt x="10" y="61"/>
                  </a:cubicBezTo>
                  <a:cubicBezTo>
                    <a:pt x="10" y="60"/>
                    <a:pt x="10" y="60"/>
                    <a:pt x="10" y="60"/>
                  </a:cubicBezTo>
                  <a:moveTo>
                    <a:pt x="10" y="60"/>
                  </a:moveTo>
                  <a:cubicBezTo>
                    <a:pt x="10" y="60"/>
                    <a:pt x="10" y="60"/>
                    <a:pt x="10" y="60"/>
                  </a:cubicBezTo>
                  <a:cubicBezTo>
                    <a:pt x="10" y="60"/>
                    <a:pt x="10" y="60"/>
                    <a:pt x="10" y="60"/>
                  </a:cubicBezTo>
                  <a:moveTo>
                    <a:pt x="9" y="60"/>
                  </a:moveTo>
                  <a:cubicBezTo>
                    <a:pt x="9" y="60"/>
                    <a:pt x="9" y="60"/>
                    <a:pt x="9" y="60"/>
                  </a:cubicBezTo>
                  <a:cubicBezTo>
                    <a:pt x="9" y="60"/>
                    <a:pt x="9" y="60"/>
                    <a:pt x="9" y="60"/>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0" y="38"/>
                  </a:moveTo>
                  <a:cubicBezTo>
                    <a:pt x="0" y="42"/>
                    <a:pt x="1" y="45"/>
                    <a:pt x="2" y="49"/>
                  </a:cubicBezTo>
                  <a:cubicBezTo>
                    <a:pt x="1" y="45"/>
                    <a:pt x="0" y="42"/>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4"/>
                    <a:pt x="0" y="34"/>
                  </a:cubicBezTo>
                  <a:cubicBezTo>
                    <a:pt x="0" y="34"/>
                    <a:pt x="0" y="33"/>
                    <a:pt x="0" y="33"/>
                  </a:cubicBezTo>
                  <a:moveTo>
                    <a:pt x="2" y="23"/>
                  </a:moveTo>
                  <a:cubicBezTo>
                    <a:pt x="1" y="26"/>
                    <a:pt x="0" y="30"/>
                    <a:pt x="0" y="33"/>
                  </a:cubicBezTo>
                  <a:cubicBezTo>
                    <a:pt x="0" y="30"/>
                    <a:pt x="1" y="26"/>
                    <a:pt x="2" y="23"/>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9" y="11"/>
                  </a:moveTo>
                  <a:cubicBezTo>
                    <a:pt x="9" y="11"/>
                    <a:pt x="9" y="11"/>
                    <a:pt x="9" y="11"/>
                  </a:cubicBezTo>
                  <a:cubicBezTo>
                    <a:pt x="9" y="11"/>
                    <a:pt x="9" y="11"/>
                    <a:pt x="9"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cubicBezTo>
                    <a:pt x="10" y="11"/>
                    <a:pt x="10" y="11"/>
                    <a:pt x="10" y="11"/>
                  </a:cubicBezTo>
                  <a:moveTo>
                    <a:pt x="1291" y="0"/>
                  </a:moveTo>
                  <a:cubicBezTo>
                    <a:pt x="120" y="0"/>
                    <a:pt x="120" y="0"/>
                    <a:pt x="120" y="0"/>
                  </a:cubicBezTo>
                  <a:cubicBezTo>
                    <a:pt x="85" y="36"/>
                    <a:pt x="85" y="36"/>
                    <a:pt x="85" y="36"/>
                  </a:cubicBezTo>
                  <a:cubicBezTo>
                    <a:pt x="120" y="71"/>
                    <a:pt x="120" y="71"/>
                    <a:pt x="120" y="71"/>
                  </a:cubicBezTo>
                  <a:cubicBezTo>
                    <a:pt x="1291" y="71"/>
                    <a:pt x="1291" y="71"/>
                    <a:pt x="1291" y="71"/>
                  </a:cubicBezTo>
                  <a:cubicBezTo>
                    <a:pt x="1326" y="36"/>
                    <a:pt x="1326" y="36"/>
                    <a:pt x="1326" y="36"/>
                  </a:cubicBezTo>
                  <a:cubicBezTo>
                    <a:pt x="1291" y="0"/>
                    <a:pt x="1291" y="0"/>
                    <a:pt x="129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91" name="Freeform 86"/>
            <p:cNvSpPr>
              <a:spLocks noEditPoints="1"/>
            </p:cNvSpPr>
            <p:nvPr/>
          </p:nvSpPr>
          <p:spPr bwMode="auto">
            <a:xfrm>
              <a:off x="6122988" y="4605337"/>
              <a:ext cx="192088" cy="61912"/>
            </a:xfrm>
            <a:custGeom>
              <a:avLst/>
              <a:gdLst>
                <a:gd name="T0" fmla="*/ 11 w 110"/>
                <a:gd name="T1" fmla="*/ 32 h 35"/>
                <a:gd name="T2" fmla="*/ 11 w 110"/>
                <a:gd name="T3" fmla="*/ 32 h 35"/>
                <a:gd name="T4" fmla="*/ 11 w 110"/>
                <a:gd name="T5" fmla="*/ 32 h 35"/>
                <a:gd name="T6" fmla="*/ 1 w 110"/>
                <a:gd name="T7" fmla="*/ 25 h 35"/>
                <a:gd name="T8" fmla="*/ 1 w 110"/>
                <a:gd name="T9" fmla="*/ 25 h 35"/>
                <a:gd name="T10" fmla="*/ 1 w 110"/>
                <a:gd name="T11" fmla="*/ 25 h 35"/>
                <a:gd name="T12" fmla="*/ 0 w 110"/>
                <a:gd name="T13" fmla="*/ 25 h 35"/>
                <a:gd name="T14" fmla="*/ 0 w 110"/>
                <a:gd name="T15" fmla="*/ 25 h 35"/>
                <a:gd name="T16" fmla="*/ 0 w 110"/>
                <a:gd name="T17" fmla="*/ 25 h 35"/>
                <a:gd name="T18" fmla="*/ 0 w 110"/>
                <a:gd name="T19" fmla="*/ 25 h 35"/>
                <a:gd name="T20" fmla="*/ 0 w 110"/>
                <a:gd name="T21" fmla="*/ 25 h 35"/>
                <a:gd name="T22" fmla="*/ 0 w 110"/>
                <a:gd name="T23" fmla="*/ 25 h 35"/>
                <a:gd name="T24" fmla="*/ 0 w 110"/>
                <a:gd name="T25" fmla="*/ 25 h 35"/>
                <a:gd name="T26" fmla="*/ 0 w 110"/>
                <a:gd name="T27" fmla="*/ 25 h 35"/>
                <a:gd name="T28" fmla="*/ 0 w 110"/>
                <a:gd name="T29" fmla="*/ 25 h 35"/>
                <a:gd name="T30" fmla="*/ 75 w 110"/>
                <a:gd name="T31" fmla="*/ 0 h 35"/>
                <a:gd name="T32" fmla="*/ 50 w 110"/>
                <a:gd name="T33" fmla="*/ 25 h 35"/>
                <a:gd name="T34" fmla="*/ 25 w 110"/>
                <a:gd name="T35" fmla="*/ 35 h 35"/>
                <a:gd name="T36" fmla="*/ 11 w 110"/>
                <a:gd name="T37" fmla="*/ 32 h 35"/>
                <a:gd name="T38" fmla="*/ 25 w 110"/>
                <a:gd name="T39" fmla="*/ 35 h 35"/>
                <a:gd name="T40" fmla="*/ 110 w 110"/>
                <a:gd name="T41" fmla="*/ 35 h 35"/>
                <a:gd name="T42" fmla="*/ 75 w 11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35">
                  <a:moveTo>
                    <a:pt x="11" y="32"/>
                  </a:moveTo>
                  <a:cubicBezTo>
                    <a:pt x="11" y="32"/>
                    <a:pt x="11" y="32"/>
                    <a:pt x="11" y="32"/>
                  </a:cubicBezTo>
                  <a:cubicBezTo>
                    <a:pt x="11" y="32"/>
                    <a:pt x="11" y="32"/>
                    <a:pt x="11" y="32"/>
                  </a:cubicBezTo>
                  <a:moveTo>
                    <a:pt x="1" y="25"/>
                  </a:moveTo>
                  <a:cubicBezTo>
                    <a:pt x="1" y="25"/>
                    <a:pt x="1" y="25"/>
                    <a:pt x="1" y="25"/>
                  </a:cubicBezTo>
                  <a:cubicBezTo>
                    <a:pt x="1" y="25"/>
                    <a:pt x="1" y="25"/>
                    <a:pt x="1"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75" y="0"/>
                  </a:moveTo>
                  <a:cubicBezTo>
                    <a:pt x="50" y="25"/>
                    <a:pt x="50" y="25"/>
                    <a:pt x="50" y="25"/>
                  </a:cubicBezTo>
                  <a:cubicBezTo>
                    <a:pt x="43" y="32"/>
                    <a:pt x="34" y="35"/>
                    <a:pt x="25" y="35"/>
                  </a:cubicBezTo>
                  <a:cubicBezTo>
                    <a:pt x="20" y="35"/>
                    <a:pt x="15" y="34"/>
                    <a:pt x="11" y="32"/>
                  </a:cubicBezTo>
                  <a:cubicBezTo>
                    <a:pt x="15" y="34"/>
                    <a:pt x="20" y="35"/>
                    <a:pt x="25" y="35"/>
                  </a:cubicBezTo>
                  <a:cubicBezTo>
                    <a:pt x="110" y="35"/>
                    <a:pt x="110" y="35"/>
                    <a:pt x="110" y="35"/>
                  </a:cubicBezTo>
                  <a:cubicBezTo>
                    <a:pt x="75" y="0"/>
                    <a:pt x="75" y="0"/>
                    <a:pt x="7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92" name="Freeform 87"/>
            <p:cNvSpPr>
              <a:spLocks noEditPoints="1"/>
            </p:cNvSpPr>
            <p:nvPr/>
          </p:nvSpPr>
          <p:spPr bwMode="auto">
            <a:xfrm>
              <a:off x="6122988" y="4543424"/>
              <a:ext cx="192088" cy="61912"/>
            </a:xfrm>
            <a:custGeom>
              <a:avLst/>
              <a:gdLst>
                <a:gd name="T0" fmla="*/ 0 w 110"/>
                <a:gd name="T1" fmla="*/ 11 h 36"/>
                <a:gd name="T2" fmla="*/ 0 w 110"/>
                <a:gd name="T3" fmla="*/ 11 h 36"/>
                <a:gd name="T4" fmla="*/ 0 w 110"/>
                <a:gd name="T5" fmla="*/ 11 h 36"/>
                <a:gd name="T6" fmla="*/ 0 w 110"/>
                <a:gd name="T7" fmla="*/ 11 h 36"/>
                <a:gd name="T8" fmla="*/ 0 w 110"/>
                <a:gd name="T9" fmla="*/ 11 h 36"/>
                <a:gd name="T10" fmla="*/ 0 w 110"/>
                <a:gd name="T11" fmla="*/ 11 h 36"/>
                <a:gd name="T12" fmla="*/ 0 w 110"/>
                <a:gd name="T13" fmla="*/ 11 h 36"/>
                <a:gd name="T14" fmla="*/ 0 w 110"/>
                <a:gd name="T15" fmla="*/ 10 h 36"/>
                <a:gd name="T16" fmla="*/ 0 w 110"/>
                <a:gd name="T17" fmla="*/ 11 h 36"/>
                <a:gd name="T18" fmla="*/ 0 w 110"/>
                <a:gd name="T19" fmla="*/ 10 h 36"/>
                <a:gd name="T20" fmla="*/ 0 w 110"/>
                <a:gd name="T21" fmla="*/ 10 h 36"/>
                <a:gd name="T22" fmla="*/ 0 w 110"/>
                <a:gd name="T23" fmla="*/ 10 h 36"/>
                <a:gd name="T24" fmla="*/ 0 w 110"/>
                <a:gd name="T25" fmla="*/ 10 h 36"/>
                <a:gd name="T26" fmla="*/ 1 w 110"/>
                <a:gd name="T27" fmla="*/ 10 h 36"/>
                <a:gd name="T28" fmla="*/ 1 w 110"/>
                <a:gd name="T29" fmla="*/ 10 h 36"/>
                <a:gd name="T30" fmla="*/ 1 w 110"/>
                <a:gd name="T31" fmla="*/ 10 h 36"/>
                <a:gd name="T32" fmla="*/ 11 w 110"/>
                <a:gd name="T33" fmla="*/ 3 h 36"/>
                <a:gd name="T34" fmla="*/ 11 w 110"/>
                <a:gd name="T35" fmla="*/ 3 h 36"/>
                <a:gd name="T36" fmla="*/ 11 w 110"/>
                <a:gd name="T37" fmla="*/ 3 h 36"/>
                <a:gd name="T38" fmla="*/ 110 w 110"/>
                <a:gd name="T39" fmla="*/ 0 h 36"/>
                <a:gd name="T40" fmla="*/ 25 w 110"/>
                <a:gd name="T41" fmla="*/ 0 h 36"/>
                <a:gd name="T42" fmla="*/ 11 w 110"/>
                <a:gd name="T43" fmla="*/ 3 h 36"/>
                <a:gd name="T44" fmla="*/ 25 w 110"/>
                <a:gd name="T45" fmla="*/ 0 h 36"/>
                <a:gd name="T46" fmla="*/ 50 w 110"/>
                <a:gd name="T47" fmla="*/ 11 h 36"/>
                <a:gd name="T48" fmla="*/ 75 w 110"/>
                <a:gd name="T49" fmla="*/ 36 h 36"/>
                <a:gd name="T50" fmla="*/ 110 w 110"/>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6">
                  <a:moveTo>
                    <a:pt x="0" y="11"/>
                  </a:move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moveTo>
                    <a:pt x="0" y="10"/>
                  </a:moveTo>
                  <a:cubicBezTo>
                    <a:pt x="0" y="11"/>
                    <a:pt x="0" y="11"/>
                    <a:pt x="0" y="11"/>
                  </a:cubicBezTo>
                  <a:cubicBezTo>
                    <a:pt x="0" y="11"/>
                    <a:pt x="0" y="11"/>
                    <a:pt x="0" y="10"/>
                  </a:cubicBezTo>
                  <a:moveTo>
                    <a:pt x="0" y="10"/>
                  </a:moveTo>
                  <a:cubicBezTo>
                    <a:pt x="0" y="10"/>
                    <a:pt x="0" y="10"/>
                    <a:pt x="0" y="10"/>
                  </a:cubicBezTo>
                  <a:cubicBezTo>
                    <a:pt x="0" y="10"/>
                    <a:pt x="0" y="10"/>
                    <a:pt x="0" y="10"/>
                  </a:cubicBezTo>
                  <a:moveTo>
                    <a:pt x="1" y="10"/>
                  </a:moveTo>
                  <a:cubicBezTo>
                    <a:pt x="1" y="10"/>
                    <a:pt x="1" y="10"/>
                    <a:pt x="1" y="10"/>
                  </a:cubicBezTo>
                  <a:cubicBezTo>
                    <a:pt x="1" y="10"/>
                    <a:pt x="1" y="10"/>
                    <a:pt x="1" y="10"/>
                  </a:cubicBezTo>
                  <a:moveTo>
                    <a:pt x="11" y="3"/>
                  </a:moveTo>
                  <a:cubicBezTo>
                    <a:pt x="11" y="3"/>
                    <a:pt x="11" y="3"/>
                    <a:pt x="11" y="3"/>
                  </a:cubicBezTo>
                  <a:cubicBezTo>
                    <a:pt x="11" y="3"/>
                    <a:pt x="11" y="3"/>
                    <a:pt x="11" y="3"/>
                  </a:cubicBezTo>
                  <a:moveTo>
                    <a:pt x="110" y="0"/>
                  </a:moveTo>
                  <a:cubicBezTo>
                    <a:pt x="25" y="0"/>
                    <a:pt x="25" y="0"/>
                    <a:pt x="25" y="0"/>
                  </a:cubicBezTo>
                  <a:cubicBezTo>
                    <a:pt x="20" y="0"/>
                    <a:pt x="15" y="1"/>
                    <a:pt x="11" y="3"/>
                  </a:cubicBezTo>
                  <a:cubicBezTo>
                    <a:pt x="15" y="1"/>
                    <a:pt x="20" y="0"/>
                    <a:pt x="25" y="0"/>
                  </a:cubicBezTo>
                  <a:cubicBezTo>
                    <a:pt x="34" y="0"/>
                    <a:pt x="43" y="4"/>
                    <a:pt x="50" y="11"/>
                  </a:cubicBezTo>
                  <a:cubicBezTo>
                    <a:pt x="75" y="36"/>
                    <a:pt x="75" y="36"/>
                    <a:pt x="75" y="36"/>
                  </a:cubicBezTo>
                  <a:cubicBezTo>
                    <a:pt x="110" y="0"/>
                    <a:pt x="110" y="0"/>
                    <a:pt x="11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93" name="Freeform 88"/>
            <p:cNvSpPr>
              <a:spLocks/>
            </p:cNvSpPr>
            <p:nvPr/>
          </p:nvSpPr>
          <p:spPr bwMode="auto">
            <a:xfrm>
              <a:off x="6105525" y="4543424"/>
              <a:ext cx="147638" cy="123825"/>
            </a:xfrm>
            <a:custGeom>
              <a:avLst/>
              <a:gdLst>
                <a:gd name="T0" fmla="*/ 21 w 85"/>
                <a:gd name="T1" fmla="*/ 3 h 71"/>
                <a:gd name="T2" fmla="*/ 21 w 85"/>
                <a:gd name="T3" fmla="*/ 3 h 71"/>
                <a:gd name="T4" fmla="*/ 11 w 85"/>
                <a:gd name="T5" fmla="*/ 10 h 71"/>
                <a:gd name="T6" fmla="*/ 10 w 85"/>
                <a:gd name="T7" fmla="*/ 10 h 71"/>
                <a:gd name="T8" fmla="*/ 10 w 85"/>
                <a:gd name="T9" fmla="*/ 11 h 71"/>
                <a:gd name="T10" fmla="*/ 10 w 85"/>
                <a:gd name="T11" fmla="*/ 11 h 71"/>
                <a:gd name="T12" fmla="*/ 10 w 85"/>
                <a:gd name="T13" fmla="*/ 11 h 71"/>
                <a:gd name="T14" fmla="*/ 10 w 85"/>
                <a:gd name="T15" fmla="*/ 11 h 71"/>
                <a:gd name="T16" fmla="*/ 9 w 85"/>
                <a:gd name="T17" fmla="*/ 11 h 71"/>
                <a:gd name="T18" fmla="*/ 2 w 85"/>
                <a:gd name="T19" fmla="*/ 23 h 71"/>
                <a:gd name="T20" fmla="*/ 2 w 85"/>
                <a:gd name="T21" fmla="*/ 23 h 71"/>
                <a:gd name="T22" fmla="*/ 2 w 85"/>
                <a:gd name="T23" fmla="*/ 23 h 71"/>
                <a:gd name="T24" fmla="*/ 0 w 85"/>
                <a:gd name="T25" fmla="*/ 33 h 71"/>
                <a:gd name="T26" fmla="*/ 0 w 85"/>
                <a:gd name="T27" fmla="*/ 34 h 71"/>
                <a:gd name="T28" fmla="*/ 0 w 85"/>
                <a:gd name="T29" fmla="*/ 36 h 71"/>
                <a:gd name="T30" fmla="*/ 0 w 85"/>
                <a:gd name="T31" fmla="*/ 38 h 71"/>
                <a:gd name="T32" fmla="*/ 0 w 85"/>
                <a:gd name="T33" fmla="*/ 38 h 71"/>
                <a:gd name="T34" fmla="*/ 2 w 85"/>
                <a:gd name="T35" fmla="*/ 49 h 71"/>
                <a:gd name="T36" fmla="*/ 2 w 85"/>
                <a:gd name="T37" fmla="*/ 49 h 71"/>
                <a:gd name="T38" fmla="*/ 2 w 85"/>
                <a:gd name="T39" fmla="*/ 49 h 71"/>
                <a:gd name="T40" fmla="*/ 9 w 85"/>
                <a:gd name="T41" fmla="*/ 60 h 71"/>
                <a:gd name="T42" fmla="*/ 10 w 85"/>
                <a:gd name="T43" fmla="*/ 60 h 71"/>
                <a:gd name="T44" fmla="*/ 10 w 85"/>
                <a:gd name="T45" fmla="*/ 61 h 71"/>
                <a:gd name="T46" fmla="*/ 10 w 85"/>
                <a:gd name="T47" fmla="*/ 61 h 71"/>
                <a:gd name="T48" fmla="*/ 10 w 85"/>
                <a:gd name="T49" fmla="*/ 61 h 71"/>
                <a:gd name="T50" fmla="*/ 10 w 85"/>
                <a:gd name="T51" fmla="*/ 61 h 71"/>
                <a:gd name="T52" fmla="*/ 10 w 85"/>
                <a:gd name="T53" fmla="*/ 61 h 71"/>
                <a:gd name="T54" fmla="*/ 11 w 85"/>
                <a:gd name="T55" fmla="*/ 61 h 71"/>
                <a:gd name="T56" fmla="*/ 21 w 85"/>
                <a:gd name="T57" fmla="*/ 68 h 71"/>
                <a:gd name="T58" fmla="*/ 35 w 85"/>
                <a:gd name="T59" fmla="*/ 71 h 71"/>
                <a:gd name="T60" fmla="*/ 85 w 85"/>
                <a:gd name="T61" fmla="*/ 36 h 71"/>
                <a:gd name="T62" fmla="*/ 35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35" y="0"/>
                  </a:moveTo>
                  <a:cubicBezTo>
                    <a:pt x="30" y="0"/>
                    <a:pt x="25" y="1"/>
                    <a:pt x="21" y="3"/>
                  </a:cubicBezTo>
                  <a:cubicBezTo>
                    <a:pt x="21" y="3"/>
                    <a:pt x="21" y="3"/>
                    <a:pt x="21" y="3"/>
                  </a:cubicBezTo>
                  <a:cubicBezTo>
                    <a:pt x="21" y="3"/>
                    <a:pt x="21" y="3"/>
                    <a:pt x="21" y="3"/>
                  </a:cubicBezTo>
                  <a:cubicBezTo>
                    <a:pt x="17" y="5"/>
                    <a:pt x="14" y="7"/>
                    <a:pt x="11" y="10"/>
                  </a:cubicBezTo>
                  <a:cubicBezTo>
                    <a:pt x="11" y="10"/>
                    <a:pt x="11" y="10"/>
                    <a:pt x="11" y="10"/>
                  </a:cubicBezTo>
                  <a:cubicBezTo>
                    <a:pt x="11" y="10"/>
                    <a:pt x="11" y="10"/>
                    <a:pt x="10" y="10"/>
                  </a:cubicBezTo>
                  <a:cubicBezTo>
                    <a:pt x="10" y="10"/>
                    <a:pt x="10" y="10"/>
                    <a:pt x="10" y="10"/>
                  </a:cubicBezTo>
                  <a:cubicBezTo>
                    <a:pt x="10" y="10"/>
                    <a:pt x="10" y="10"/>
                    <a:pt x="10" y="10"/>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9" y="11"/>
                    <a:pt x="9" y="11"/>
                  </a:cubicBezTo>
                  <a:cubicBezTo>
                    <a:pt x="9" y="11"/>
                    <a:pt x="9" y="11"/>
                    <a:pt x="9" y="11"/>
                  </a:cubicBezTo>
                  <a:cubicBezTo>
                    <a:pt x="6" y="15"/>
                    <a:pt x="4" y="18"/>
                    <a:pt x="2" y="23"/>
                  </a:cubicBezTo>
                  <a:cubicBezTo>
                    <a:pt x="2" y="23"/>
                    <a:pt x="2" y="23"/>
                    <a:pt x="2" y="23"/>
                  </a:cubicBezTo>
                  <a:cubicBezTo>
                    <a:pt x="2" y="23"/>
                    <a:pt x="2" y="23"/>
                    <a:pt x="2" y="23"/>
                  </a:cubicBezTo>
                  <a:cubicBezTo>
                    <a:pt x="2" y="23"/>
                    <a:pt x="2" y="23"/>
                    <a:pt x="2" y="23"/>
                  </a:cubicBezTo>
                  <a:cubicBezTo>
                    <a:pt x="2" y="23"/>
                    <a:pt x="2" y="23"/>
                    <a:pt x="2" y="23"/>
                  </a:cubicBezTo>
                  <a:cubicBezTo>
                    <a:pt x="1" y="26"/>
                    <a:pt x="0" y="30"/>
                    <a:pt x="0" y="33"/>
                  </a:cubicBezTo>
                  <a:cubicBezTo>
                    <a:pt x="0" y="33"/>
                    <a:pt x="0" y="33"/>
                    <a:pt x="0" y="33"/>
                  </a:cubicBezTo>
                  <a:cubicBezTo>
                    <a:pt x="0" y="33"/>
                    <a:pt x="0" y="34"/>
                    <a:pt x="0" y="34"/>
                  </a:cubicBezTo>
                  <a:cubicBezTo>
                    <a:pt x="0" y="34"/>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0" y="42"/>
                    <a:pt x="1" y="45"/>
                    <a:pt x="2" y="49"/>
                  </a:cubicBezTo>
                  <a:cubicBezTo>
                    <a:pt x="2" y="49"/>
                    <a:pt x="2" y="49"/>
                    <a:pt x="2" y="49"/>
                  </a:cubicBezTo>
                  <a:cubicBezTo>
                    <a:pt x="2" y="49"/>
                    <a:pt x="2" y="49"/>
                    <a:pt x="2" y="49"/>
                  </a:cubicBezTo>
                  <a:cubicBezTo>
                    <a:pt x="2" y="49"/>
                    <a:pt x="2" y="49"/>
                    <a:pt x="2" y="49"/>
                  </a:cubicBezTo>
                  <a:cubicBezTo>
                    <a:pt x="2" y="49"/>
                    <a:pt x="2" y="49"/>
                    <a:pt x="2" y="49"/>
                  </a:cubicBezTo>
                  <a:cubicBezTo>
                    <a:pt x="4" y="53"/>
                    <a:pt x="6"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7" y="66"/>
                    <a:pt x="21" y="68"/>
                  </a:cubicBezTo>
                  <a:cubicBezTo>
                    <a:pt x="21" y="68"/>
                    <a:pt x="21" y="68"/>
                    <a:pt x="21" y="68"/>
                  </a:cubicBezTo>
                  <a:cubicBezTo>
                    <a:pt x="21" y="68"/>
                    <a:pt x="21" y="68"/>
                    <a:pt x="21" y="68"/>
                  </a:cubicBezTo>
                  <a:cubicBezTo>
                    <a:pt x="25" y="70"/>
                    <a:pt x="30"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94" name="Freeform 89"/>
            <p:cNvSpPr>
              <a:spLocks noEditPoints="1"/>
            </p:cNvSpPr>
            <p:nvPr/>
          </p:nvSpPr>
          <p:spPr bwMode="auto">
            <a:xfrm>
              <a:off x="8555038" y="4562474"/>
              <a:ext cx="19050" cy="87312"/>
            </a:xfrm>
            <a:custGeom>
              <a:avLst/>
              <a:gdLst>
                <a:gd name="T0" fmla="*/ 1 w 11"/>
                <a:gd name="T1" fmla="*/ 50 h 50"/>
                <a:gd name="T2" fmla="*/ 0 w 11"/>
                <a:gd name="T3" fmla="*/ 50 h 50"/>
                <a:gd name="T4" fmla="*/ 0 w 11"/>
                <a:gd name="T5" fmla="*/ 50 h 50"/>
                <a:gd name="T6" fmla="*/ 1 w 11"/>
                <a:gd name="T7" fmla="*/ 50 h 50"/>
                <a:gd name="T8" fmla="*/ 1 w 11"/>
                <a:gd name="T9" fmla="*/ 49 h 50"/>
                <a:gd name="T10" fmla="*/ 1 w 11"/>
                <a:gd name="T11" fmla="*/ 50 h 50"/>
                <a:gd name="T12" fmla="*/ 1 w 11"/>
                <a:gd name="T13" fmla="*/ 49 h 50"/>
                <a:gd name="T14" fmla="*/ 1 w 11"/>
                <a:gd name="T15" fmla="*/ 49 h 50"/>
                <a:gd name="T16" fmla="*/ 1 w 11"/>
                <a:gd name="T17" fmla="*/ 49 h 50"/>
                <a:gd name="T18" fmla="*/ 1 w 11"/>
                <a:gd name="T19" fmla="*/ 49 h 50"/>
                <a:gd name="T20" fmla="*/ 1 w 11"/>
                <a:gd name="T21" fmla="*/ 49 h 50"/>
                <a:gd name="T22" fmla="*/ 1 w 11"/>
                <a:gd name="T23" fmla="*/ 49 h 50"/>
                <a:gd name="T24" fmla="*/ 1 w 11"/>
                <a:gd name="T25" fmla="*/ 49 h 50"/>
                <a:gd name="T26" fmla="*/ 1 w 11"/>
                <a:gd name="T27" fmla="*/ 49 h 50"/>
                <a:gd name="T28" fmla="*/ 1 w 11"/>
                <a:gd name="T29" fmla="*/ 49 h 50"/>
                <a:gd name="T30" fmla="*/ 1 w 11"/>
                <a:gd name="T31" fmla="*/ 49 h 50"/>
                <a:gd name="T32" fmla="*/ 1 w 11"/>
                <a:gd name="T33" fmla="*/ 49 h 50"/>
                <a:gd name="T34" fmla="*/ 1 w 11"/>
                <a:gd name="T35" fmla="*/ 49 h 50"/>
                <a:gd name="T36" fmla="*/ 1 w 11"/>
                <a:gd name="T37" fmla="*/ 49 h 50"/>
                <a:gd name="T38" fmla="*/ 8 w 11"/>
                <a:gd name="T39" fmla="*/ 39 h 50"/>
                <a:gd name="T40" fmla="*/ 7 w 11"/>
                <a:gd name="T41" fmla="*/ 40 h 50"/>
                <a:gd name="T42" fmla="*/ 8 w 11"/>
                <a:gd name="T43" fmla="*/ 39 h 50"/>
                <a:gd name="T44" fmla="*/ 8 w 11"/>
                <a:gd name="T45" fmla="*/ 10 h 50"/>
                <a:gd name="T46" fmla="*/ 11 w 11"/>
                <a:gd name="T47" fmla="*/ 25 h 50"/>
                <a:gd name="T48" fmla="*/ 8 w 11"/>
                <a:gd name="T49" fmla="*/ 39 h 50"/>
                <a:gd name="T50" fmla="*/ 11 w 11"/>
                <a:gd name="T51" fmla="*/ 25 h 50"/>
                <a:gd name="T52" fmla="*/ 8 w 11"/>
                <a:gd name="T53" fmla="*/ 10 h 50"/>
                <a:gd name="T54" fmla="*/ 7 w 11"/>
                <a:gd name="T55" fmla="*/ 10 h 50"/>
                <a:gd name="T56" fmla="*/ 8 w 11"/>
                <a:gd name="T57" fmla="*/ 10 h 50"/>
                <a:gd name="T58" fmla="*/ 7 w 11"/>
                <a:gd name="T59" fmla="*/ 10 h 50"/>
                <a:gd name="T60" fmla="*/ 1 w 11"/>
                <a:gd name="T61" fmla="*/ 1 h 50"/>
                <a:gd name="T62" fmla="*/ 1 w 11"/>
                <a:gd name="T63" fmla="*/ 1 h 50"/>
                <a:gd name="T64" fmla="*/ 1 w 11"/>
                <a:gd name="T65" fmla="*/ 1 h 50"/>
                <a:gd name="T66" fmla="*/ 1 w 11"/>
                <a:gd name="T67" fmla="*/ 1 h 50"/>
                <a:gd name="T68" fmla="*/ 1 w 11"/>
                <a:gd name="T69" fmla="*/ 1 h 50"/>
                <a:gd name="T70" fmla="*/ 1 w 11"/>
                <a:gd name="T71" fmla="*/ 1 h 50"/>
                <a:gd name="T72" fmla="*/ 1 w 11"/>
                <a:gd name="T73" fmla="*/ 0 h 50"/>
                <a:gd name="T74" fmla="*/ 1 w 11"/>
                <a:gd name="T75" fmla="*/ 0 h 50"/>
                <a:gd name="T76" fmla="*/ 1 w 11"/>
                <a:gd name="T77" fmla="*/ 0 h 50"/>
                <a:gd name="T78" fmla="*/ 1 w 11"/>
                <a:gd name="T79" fmla="*/ 0 h 50"/>
                <a:gd name="T80" fmla="*/ 1 w 11"/>
                <a:gd name="T81" fmla="*/ 0 h 50"/>
                <a:gd name="T82" fmla="*/ 1 w 11"/>
                <a:gd name="T83" fmla="*/ 0 h 50"/>
                <a:gd name="T84" fmla="*/ 1 w 11"/>
                <a:gd name="T85" fmla="*/ 0 h 50"/>
                <a:gd name="T86" fmla="*/ 1 w 11"/>
                <a:gd name="T87" fmla="*/ 0 h 50"/>
                <a:gd name="T88" fmla="*/ 1 w 11"/>
                <a:gd name="T89" fmla="*/ 0 h 50"/>
                <a:gd name="T90" fmla="*/ 0 w 11"/>
                <a:gd name="T91" fmla="*/ 0 h 50"/>
                <a:gd name="T92" fmla="*/ 1 w 11"/>
                <a:gd name="T93" fmla="*/ 0 h 50"/>
                <a:gd name="T94" fmla="*/ 0 w 11"/>
                <a:gd name="T9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 h="50">
                  <a:moveTo>
                    <a:pt x="1" y="50"/>
                  </a:moveTo>
                  <a:cubicBezTo>
                    <a:pt x="0" y="50"/>
                    <a:pt x="0" y="50"/>
                    <a:pt x="0" y="50"/>
                  </a:cubicBezTo>
                  <a:cubicBezTo>
                    <a:pt x="0" y="50"/>
                    <a:pt x="0" y="50"/>
                    <a:pt x="0" y="50"/>
                  </a:cubicBezTo>
                  <a:cubicBezTo>
                    <a:pt x="0" y="50"/>
                    <a:pt x="0" y="50"/>
                    <a:pt x="1" y="50"/>
                  </a:cubicBezTo>
                  <a:moveTo>
                    <a:pt x="1" y="49"/>
                  </a:moveTo>
                  <a:cubicBezTo>
                    <a:pt x="1" y="49"/>
                    <a:pt x="1" y="50"/>
                    <a:pt x="1" y="50"/>
                  </a:cubicBezTo>
                  <a:cubicBezTo>
                    <a:pt x="1" y="50"/>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8" y="39"/>
                  </a:moveTo>
                  <a:cubicBezTo>
                    <a:pt x="7" y="39"/>
                    <a:pt x="7" y="40"/>
                    <a:pt x="7" y="40"/>
                  </a:cubicBezTo>
                  <a:cubicBezTo>
                    <a:pt x="7" y="40"/>
                    <a:pt x="7" y="39"/>
                    <a:pt x="8" y="39"/>
                  </a:cubicBezTo>
                  <a:moveTo>
                    <a:pt x="8" y="10"/>
                  </a:moveTo>
                  <a:cubicBezTo>
                    <a:pt x="10" y="15"/>
                    <a:pt x="11" y="20"/>
                    <a:pt x="11" y="25"/>
                  </a:cubicBezTo>
                  <a:cubicBezTo>
                    <a:pt x="11" y="30"/>
                    <a:pt x="10" y="35"/>
                    <a:pt x="8" y="39"/>
                  </a:cubicBezTo>
                  <a:cubicBezTo>
                    <a:pt x="10" y="35"/>
                    <a:pt x="11" y="30"/>
                    <a:pt x="11" y="25"/>
                  </a:cubicBezTo>
                  <a:cubicBezTo>
                    <a:pt x="11" y="20"/>
                    <a:pt x="10" y="15"/>
                    <a:pt x="8" y="10"/>
                  </a:cubicBezTo>
                  <a:moveTo>
                    <a:pt x="7" y="10"/>
                  </a:moveTo>
                  <a:cubicBezTo>
                    <a:pt x="7" y="10"/>
                    <a:pt x="7" y="10"/>
                    <a:pt x="8" y="10"/>
                  </a:cubicBezTo>
                  <a:cubicBezTo>
                    <a:pt x="7" y="10"/>
                    <a:pt x="7" y="10"/>
                    <a:pt x="7" y="10"/>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0"/>
            <p:cNvSpPr>
              <a:spLocks/>
            </p:cNvSpPr>
            <p:nvPr/>
          </p:nvSpPr>
          <p:spPr bwMode="auto">
            <a:xfrm>
              <a:off x="8259763" y="4359274"/>
              <a:ext cx="295275" cy="203200"/>
            </a:xfrm>
            <a:custGeom>
              <a:avLst/>
              <a:gdLst>
                <a:gd name="T0" fmla="*/ 38 w 169"/>
                <a:gd name="T1" fmla="*/ 0 h 116"/>
                <a:gd name="T2" fmla="*/ 13 w 169"/>
                <a:gd name="T3" fmla="*/ 10 h 116"/>
                <a:gd name="T4" fmla="*/ 13 w 169"/>
                <a:gd name="T5" fmla="*/ 60 h 116"/>
                <a:gd name="T6" fmla="*/ 59 w 169"/>
                <a:gd name="T7" fmla="*/ 105 h 116"/>
                <a:gd name="T8" fmla="*/ 144 w 169"/>
                <a:gd name="T9" fmla="*/ 105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5 h 116"/>
                <a:gd name="T28" fmla="*/ 169 w 169"/>
                <a:gd name="T29" fmla="*/ 115 h 116"/>
                <a:gd name="T30" fmla="*/ 169 w 169"/>
                <a:gd name="T31" fmla="*/ 115 h 116"/>
                <a:gd name="T32" fmla="*/ 169 w 169"/>
                <a:gd name="T33" fmla="*/ 115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5"/>
                    <a:pt x="59" y="105"/>
                    <a:pt x="59" y="105"/>
                  </a:cubicBezTo>
                  <a:cubicBezTo>
                    <a:pt x="144" y="105"/>
                    <a:pt x="144" y="105"/>
                    <a:pt x="144" y="105"/>
                  </a:cubicBezTo>
                  <a:cubicBezTo>
                    <a:pt x="150" y="105"/>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96" name="Freeform 91"/>
            <p:cNvSpPr>
              <a:spLocks noEditPoints="1"/>
            </p:cNvSpPr>
            <p:nvPr/>
          </p:nvSpPr>
          <p:spPr bwMode="auto">
            <a:xfrm>
              <a:off x="8362950" y="4543424"/>
              <a:ext cx="192088" cy="61912"/>
            </a:xfrm>
            <a:custGeom>
              <a:avLst/>
              <a:gdLst>
                <a:gd name="T0" fmla="*/ 110 w 110"/>
                <a:gd name="T1" fmla="*/ 11 h 36"/>
                <a:gd name="T2" fmla="*/ 110 w 110"/>
                <a:gd name="T3" fmla="*/ 11 h 36"/>
                <a:gd name="T4" fmla="*/ 110 w 110"/>
                <a:gd name="T5" fmla="*/ 11 h 36"/>
                <a:gd name="T6" fmla="*/ 110 w 110"/>
                <a:gd name="T7" fmla="*/ 10 h 36"/>
                <a:gd name="T8" fmla="*/ 110 w 110"/>
                <a:gd name="T9" fmla="*/ 11 h 36"/>
                <a:gd name="T10" fmla="*/ 110 w 110"/>
                <a:gd name="T11" fmla="*/ 10 h 36"/>
                <a:gd name="T12" fmla="*/ 110 w 110"/>
                <a:gd name="T13" fmla="*/ 10 h 36"/>
                <a:gd name="T14" fmla="*/ 110 w 110"/>
                <a:gd name="T15" fmla="*/ 10 h 36"/>
                <a:gd name="T16" fmla="*/ 110 w 110"/>
                <a:gd name="T17" fmla="*/ 10 h 36"/>
                <a:gd name="T18" fmla="*/ 110 w 110"/>
                <a:gd name="T19" fmla="*/ 10 h 36"/>
                <a:gd name="T20" fmla="*/ 110 w 110"/>
                <a:gd name="T21" fmla="*/ 10 h 36"/>
                <a:gd name="T22" fmla="*/ 110 w 110"/>
                <a:gd name="T23" fmla="*/ 10 h 36"/>
                <a:gd name="T24" fmla="*/ 110 w 110"/>
                <a:gd name="T25" fmla="*/ 10 h 36"/>
                <a:gd name="T26" fmla="*/ 110 w 110"/>
                <a:gd name="T27" fmla="*/ 10 h 36"/>
                <a:gd name="T28" fmla="*/ 110 w 110"/>
                <a:gd name="T29" fmla="*/ 10 h 36"/>
                <a:gd name="T30" fmla="*/ 109 w 110"/>
                <a:gd name="T31" fmla="*/ 10 h 36"/>
                <a:gd name="T32" fmla="*/ 109 w 110"/>
                <a:gd name="T33" fmla="*/ 10 h 36"/>
                <a:gd name="T34" fmla="*/ 109 w 110"/>
                <a:gd name="T35" fmla="*/ 10 h 36"/>
                <a:gd name="T36" fmla="*/ 100 w 110"/>
                <a:gd name="T37" fmla="*/ 4 h 36"/>
                <a:gd name="T38" fmla="*/ 100 w 110"/>
                <a:gd name="T39" fmla="*/ 4 h 36"/>
                <a:gd name="T40" fmla="*/ 100 w 110"/>
                <a:gd name="T41" fmla="*/ 4 h 36"/>
                <a:gd name="T42" fmla="*/ 85 w 110"/>
                <a:gd name="T43" fmla="*/ 0 h 36"/>
                <a:gd name="T44" fmla="*/ 0 w 110"/>
                <a:gd name="T45" fmla="*/ 0 h 36"/>
                <a:gd name="T46" fmla="*/ 35 w 110"/>
                <a:gd name="T47" fmla="*/ 36 h 36"/>
                <a:gd name="T48" fmla="*/ 60 w 110"/>
                <a:gd name="T49" fmla="*/ 11 h 36"/>
                <a:gd name="T50" fmla="*/ 85 w 110"/>
                <a:gd name="T51" fmla="*/ 0 h 36"/>
                <a:gd name="T52" fmla="*/ 100 w 110"/>
                <a:gd name="T53" fmla="*/ 4 h 36"/>
                <a:gd name="T54" fmla="*/ 85 w 110"/>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6">
                  <a:moveTo>
                    <a:pt x="110" y="11"/>
                  </a:moveTo>
                  <a:cubicBezTo>
                    <a:pt x="110" y="11"/>
                    <a:pt x="110" y="11"/>
                    <a:pt x="110" y="11"/>
                  </a:cubicBezTo>
                  <a:cubicBezTo>
                    <a:pt x="110" y="11"/>
                    <a:pt x="110" y="11"/>
                    <a:pt x="110" y="11"/>
                  </a:cubicBezTo>
                  <a:moveTo>
                    <a:pt x="110" y="10"/>
                  </a:moveTo>
                  <a:cubicBezTo>
                    <a:pt x="110" y="11"/>
                    <a:pt x="110" y="11"/>
                    <a:pt x="110" y="11"/>
                  </a:cubicBezTo>
                  <a:cubicBezTo>
                    <a:pt x="110" y="11"/>
                    <a:pt x="110" y="11"/>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4"/>
                  </a:moveTo>
                  <a:cubicBezTo>
                    <a:pt x="100" y="4"/>
                    <a:pt x="100" y="4"/>
                    <a:pt x="100" y="4"/>
                  </a:cubicBezTo>
                  <a:cubicBezTo>
                    <a:pt x="100" y="4"/>
                    <a:pt x="100" y="4"/>
                    <a:pt x="100" y="4"/>
                  </a:cubicBezTo>
                  <a:moveTo>
                    <a:pt x="85" y="0"/>
                  </a:moveTo>
                  <a:cubicBezTo>
                    <a:pt x="0" y="0"/>
                    <a:pt x="0" y="0"/>
                    <a:pt x="0" y="0"/>
                  </a:cubicBezTo>
                  <a:cubicBezTo>
                    <a:pt x="35" y="36"/>
                    <a:pt x="35" y="36"/>
                    <a:pt x="35" y="36"/>
                  </a:cubicBezTo>
                  <a:cubicBezTo>
                    <a:pt x="60" y="11"/>
                    <a:pt x="60" y="11"/>
                    <a:pt x="60" y="11"/>
                  </a:cubicBezTo>
                  <a:cubicBezTo>
                    <a:pt x="67" y="4"/>
                    <a:pt x="76" y="0"/>
                    <a:pt x="85" y="0"/>
                  </a:cubicBezTo>
                  <a:cubicBezTo>
                    <a:pt x="90" y="0"/>
                    <a:pt x="95" y="1"/>
                    <a:pt x="100" y="4"/>
                  </a:cubicBezTo>
                  <a:cubicBezTo>
                    <a:pt x="96" y="2"/>
                    <a:pt x="91"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97" name="Freeform 92"/>
            <p:cNvSpPr>
              <a:spLocks/>
            </p:cNvSpPr>
            <p:nvPr/>
          </p:nvSpPr>
          <p:spPr bwMode="auto">
            <a:xfrm>
              <a:off x="8259763" y="4649787"/>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1"/>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98" name="Freeform 93"/>
            <p:cNvSpPr>
              <a:spLocks noEditPoints="1"/>
            </p:cNvSpPr>
            <p:nvPr/>
          </p:nvSpPr>
          <p:spPr bwMode="auto">
            <a:xfrm>
              <a:off x="8362950" y="4605337"/>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99" name="Freeform 94"/>
            <p:cNvSpPr>
              <a:spLocks noEditPoints="1"/>
            </p:cNvSpPr>
            <p:nvPr/>
          </p:nvSpPr>
          <p:spPr bwMode="auto">
            <a:xfrm>
              <a:off x="8537575" y="4549774"/>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7 h 64"/>
                <a:gd name="T10" fmla="*/ 10 w 18"/>
                <a:gd name="T11" fmla="*/ 57 h 64"/>
                <a:gd name="T12" fmla="*/ 10 w 18"/>
                <a:gd name="T13" fmla="*/ 57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6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6 h 64"/>
                <a:gd name="T40" fmla="*/ 18 w 18"/>
                <a:gd name="T41" fmla="*/ 46 h 64"/>
                <a:gd name="T42" fmla="*/ 18 w 18"/>
                <a:gd name="T43" fmla="*/ 17 h 64"/>
                <a:gd name="T44" fmla="*/ 11 w 18"/>
                <a:gd name="T45" fmla="*/ 8 h 64"/>
                <a:gd name="T46" fmla="*/ 11 w 18"/>
                <a:gd name="T47" fmla="*/ 8 h 64"/>
                <a:gd name="T48" fmla="*/ 11 w 18"/>
                <a:gd name="T49" fmla="*/ 8 h 64"/>
                <a:gd name="T50" fmla="*/ 11 w 18"/>
                <a:gd name="T51" fmla="*/ 7 h 64"/>
                <a:gd name="T52" fmla="*/ 11 w 18"/>
                <a:gd name="T53" fmla="*/ 7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6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7"/>
                  </a:moveTo>
                  <a:cubicBezTo>
                    <a:pt x="10" y="58"/>
                    <a:pt x="9" y="58"/>
                    <a:pt x="9" y="58"/>
                  </a:cubicBezTo>
                  <a:cubicBezTo>
                    <a:pt x="9" y="58"/>
                    <a:pt x="10" y="58"/>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6"/>
                  </a:moveTo>
                  <a:cubicBezTo>
                    <a:pt x="18" y="46"/>
                    <a:pt x="18" y="46"/>
                    <a:pt x="18" y="46"/>
                  </a:cubicBezTo>
                  <a:cubicBezTo>
                    <a:pt x="18" y="46"/>
                    <a:pt x="18" y="46"/>
                    <a:pt x="18" y="46"/>
                  </a:cubicBezTo>
                  <a:moveTo>
                    <a:pt x="18" y="17"/>
                  </a:moveTo>
                  <a:cubicBezTo>
                    <a:pt x="18" y="17"/>
                    <a:pt x="18" y="17"/>
                    <a:pt x="18" y="17"/>
                  </a:cubicBezTo>
                  <a:cubicBezTo>
                    <a:pt x="18" y="17"/>
                    <a:pt x="18" y="17"/>
                    <a:pt x="18" y="17"/>
                  </a:cubicBezTo>
                  <a:moveTo>
                    <a:pt x="11" y="8"/>
                  </a:moveTo>
                  <a:cubicBezTo>
                    <a:pt x="14" y="10"/>
                    <a:pt x="16" y="14"/>
                    <a:pt x="17" y="17"/>
                  </a:cubicBezTo>
                  <a:cubicBezTo>
                    <a:pt x="16" y="14"/>
                    <a:pt x="14" y="11"/>
                    <a:pt x="11" y="8"/>
                  </a:cubicBezTo>
                  <a:moveTo>
                    <a:pt x="11" y="8"/>
                  </a:moveTo>
                  <a:cubicBezTo>
                    <a:pt x="11" y="8"/>
                    <a:pt x="11" y="8"/>
                    <a:pt x="11" y="8"/>
                  </a:cubicBezTo>
                  <a:cubicBezTo>
                    <a:pt x="11" y="8"/>
                    <a:pt x="11" y="8"/>
                    <a:pt x="11" y="8"/>
                  </a:cubicBezTo>
                  <a:moveTo>
                    <a:pt x="11" y="7"/>
                  </a:moveTo>
                  <a:cubicBezTo>
                    <a:pt x="11" y="7"/>
                    <a:pt x="11" y="7"/>
                    <a:pt x="11" y="8"/>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3"/>
                    <a:pt x="9" y="6"/>
                  </a:cubicBezTo>
                  <a:cubicBezTo>
                    <a:pt x="7" y="3"/>
                    <a:pt x="3" y="1"/>
                    <a:pt x="0" y="0"/>
                  </a:cubicBezTo>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5"/>
            <p:cNvSpPr>
              <a:spLocks/>
            </p:cNvSpPr>
            <p:nvPr/>
          </p:nvSpPr>
          <p:spPr bwMode="auto">
            <a:xfrm>
              <a:off x="8430709" y="4543424"/>
              <a:ext cx="150813" cy="123825"/>
            </a:xfrm>
            <a:custGeom>
              <a:avLst/>
              <a:gdLst>
                <a:gd name="T0" fmla="*/ 25 w 86"/>
                <a:gd name="T1" fmla="*/ 11 h 71"/>
                <a:gd name="T2" fmla="*/ 25 w 86"/>
                <a:gd name="T3" fmla="*/ 61 h 71"/>
                <a:gd name="T4" fmla="*/ 65 w 86"/>
                <a:gd name="T5" fmla="*/ 68 h 71"/>
                <a:gd name="T6" fmla="*/ 65 w 86"/>
                <a:gd name="T7" fmla="*/ 68 h 71"/>
                <a:gd name="T8" fmla="*/ 74 w 86"/>
                <a:gd name="T9" fmla="*/ 62 h 71"/>
                <a:gd name="T10" fmla="*/ 75 w 86"/>
                <a:gd name="T11" fmla="*/ 61 h 71"/>
                <a:gd name="T12" fmla="*/ 75 w 86"/>
                <a:gd name="T13" fmla="*/ 61 h 71"/>
                <a:gd name="T14" fmla="*/ 75 w 86"/>
                <a:gd name="T15" fmla="*/ 61 h 71"/>
                <a:gd name="T16" fmla="*/ 75 w 86"/>
                <a:gd name="T17" fmla="*/ 61 h 71"/>
                <a:gd name="T18" fmla="*/ 75 w 86"/>
                <a:gd name="T19" fmla="*/ 61 h 71"/>
                <a:gd name="T20" fmla="*/ 76 w 86"/>
                <a:gd name="T21" fmla="*/ 61 h 71"/>
                <a:gd name="T22" fmla="*/ 76 w 86"/>
                <a:gd name="T23" fmla="*/ 60 h 71"/>
                <a:gd name="T24" fmla="*/ 76 w 86"/>
                <a:gd name="T25" fmla="*/ 60 h 71"/>
                <a:gd name="T26" fmla="*/ 76 w 86"/>
                <a:gd name="T27" fmla="*/ 60 h 71"/>
                <a:gd name="T28" fmla="*/ 76 w 86"/>
                <a:gd name="T29" fmla="*/ 60 h 71"/>
                <a:gd name="T30" fmla="*/ 76 w 86"/>
                <a:gd name="T31" fmla="*/ 60 h 71"/>
                <a:gd name="T32" fmla="*/ 83 w 86"/>
                <a:gd name="T33" fmla="*/ 50 h 71"/>
                <a:gd name="T34" fmla="*/ 86 w 86"/>
                <a:gd name="T35" fmla="*/ 36 h 71"/>
                <a:gd name="T36" fmla="*/ 83 w 86"/>
                <a:gd name="T37" fmla="*/ 21 h 71"/>
                <a:gd name="T38" fmla="*/ 76 w 86"/>
                <a:gd name="T39" fmla="*/ 12 h 71"/>
                <a:gd name="T40" fmla="*/ 76 w 86"/>
                <a:gd name="T41" fmla="*/ 12 h 71"/>
                <a:gd name="T42" fmla="*/ 76 w 86"/>
                <a:gd name="T43" fmla="*/ 11 h 71"/>
                <a:gd name="T44" fmla="*/ 76 w 86"/>
                <a:gd name="T45" fmla="*/ 11 h 71"/>
                <a:gd name="T46" fmla="*/ 76 w 86"/>
                <a:gd name="T47" fmla="*/ 11 h 71"/>
                <a:gd name="T48" fmla="*/ 76 w 86"/>
                <a:gd name="T49" fmla="*/ 11 h 71"/>
                <a:gd name="T50" fmla="*/ 75 w 86"/>
                <a:gd name="T51" fmla="*/ 11 h 71"/>
                <a:gd name="T52" fmla="*/ 75 w 86"/>
                <a:gd name="T53" fmla="*/ 11 h 71"/>
                <a:gd name="T54" fmla="*/ 75 w 86"/>
                <a:gd name="T55" fmla="*/ 10 h 71"/>
                <a:gd name="T56" fmla="*/ 75 w 86"/>
                <a:gd name="T57" fmla="*/ 10 h 71"/>
                <a:gd name="T58" fmla="*/ 75 w 86"/>
                <a:gd name="T59" fmla="*/ 10 h 71"/>
                <a:gd name="T60" fmla="*/ 74 w 86"/>
                <a:gd name="T61" fmla="*/ 10 h 71"/>
                <a:gd name="T62" fmla="*/ 65 w 86"/>
                <a:gd name="T63" fmla="*/ 4 h 71"/>
                <a:gd name="T64" fmla="*/ 65 w 86"/>
                <a:gd name="T65"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2"/>
                  </a:cubicBezTo>
                  <a:cubicBezTo>
                    <a:pt x="74" y="62"/>
                    <a:pt x="75" y="62"/>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1"/>
                    <a:pt x="76" y="61"/>
                  </a:cubicBezTo>
                  <a:cubicBezTo>
                    <a:pt x="76" y="61"/>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1"/>
                  </a:cubicBezTo>
                  <a:cubicBezTo>
                    <a:pt x="82" y="51"/>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2" y="21"/>
                    <a:pt x="82" y="21"/>
                    <a:pt x="82" y="21"/>
                  </a:cubicBezTo>
                  <a:cubicBezTo>
                    <a:pt x="81" y="18"/>
                    <a:pt x="79" y="14"/>
                    <a:pt x="76" y="12"/>
                  </a:cubicBezTo>
                  <a:cubicBezTo>
                    <a:pt x="76" y="12"/>
                    <a:pt x="76" y="12"/>
                    <a:pt x="76" y="12"/>
                  </a:cubicBezTo>
                  <a:cubicBezTo>
                    <a:pt x="76" y="12"/>
                    <a:pt x="76" y="12"/>
                    <a:pt x="76" y="12"/>
                  </a:cubicBezTo>
                  <a:cubicBezTo>
                    <a:pt x="76" y="12"/>
                    <a:pt x="76" y="12"/>
                    <a:pt x="76" y="12"/>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1"/>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4"/>
                  </a:cubicBezTo>
                  <a:cubicBezTo>
                    <a:pt x="65" y="4"/>
                    <a:pt x="65" y="4"/>
                    <a:pt x="65" y="4"/>
                  </a:cubicBezTo>
                  <a:cubicBezTo>
                    <a:pt x="65" y="4"/>
                    <a:pt x="65" y="4"/>
                    <a:pt x="65" y="4"/>
                  </a:cubicBezTo>
                  <a:cubicBezTo>
                    <a:pt x="60" y="1"/>
                    <a:pt x="55"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503238" y="1197322"/>
            <a:ext cx="1250950" cy="1395413"/>
            <a:chOff x="2082800" y="1023937"/>
            <a:chExt cx="1250950" cy="1395413"/>
          </a:xfrm>
        </p:grpSpPr>
        <p:sp>
          <p:nvSpPr>
            <p:cNvPr id="101" name="Freeform 96"/>
            <p:cNvSpPr>
              <a:spLocks/>
            </p:cNvSpPr>
            <p:nvPr/>
          </p:nvSpPr>
          <p:spPr bwMode="auto">
            <a:xfrm>
              <a:off x="2659063" y="1270000"/>
              <a:ext cx="263525" cy="239712"/>
            </a:xfrm>
            <a:custGeom>
              <a:avLst/>
              <a:gdLst>
                <a:gd name="T0" fmla="*/ 0 w 150"/>
                <a:gd name="T1" fmla="*/ 0 h 137"/>
                <a:gd name="T2" fmla="*/ 81 w 150"/>
                <a:gd name="T3" fmla="*/ 121 h 137"/>
                <a:gd name="T4" fmla="*/ 110 w 150"/>
                <a:gd name="T5" fmla="*/ 137 h 137"/>
                <a:gd name="T6" fmla="*/ 130 w 150"/>
                <a:gd name="T7" fmla="*/ 131 h 137"/>
                <a:gd name="T8" fmla="*/ 139 w 150"/>
                <a:gd name="T9" fmla="*/ 82 h 137"/>
                <a:gd name="T10" fmla="*/ 99 w 150"/>
                <a:gd name="T11" fmla="*/ 22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1"/>
                    <a:pt x="81" y="121"/>
                    <a:pt x="81" y="121"/>
                  </a:cubicBezTo>
                  <a:cubicBezTo>
                    <a:pt x="87" y="132"/>
                    <a:pt x="99" y="137"/>
                    <a:pt x="110" y="137"/>
                  </a:cubicBezTo>
                  <a:cubicBezTo>
                    <a:pt x="117" y="137"/>
                    <a:pt x="124" y="135"/>
                    <a:pt x="130" y="131"/>
                  </a:cubicBezTo>
                  <a:cubicBezTo>
                    <a:pt x="146" y="120"/>
                    <a:pt x="150" y="98"/>
                    <a:pt x="139" y="82"/>
                  </a:cubicBezTo>
                  <a:cubicBezTo>
                    <a:pt x="99" y="22"/>
                    <a:pt x="99" y="22"/>
                    <a:pt x="99" y="22"/>
                  </a:cubicBezTo>
                  <a:cubicBezTo>
                    <a:pt x="76" y="16"/>
                    <a:pt x="52" y="13"/>
                    <a:pt x="27" y="13"/>
                  </a:cubicBezTo>
                  <a:cubicBezTo>
                    <a:pt x="16" y="13"/>
                    <a:pt x="6" y="8"/>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02" name="Freeform 97"/>
            <p:cNvSpPr>
              <a:spLocks/>
            </p:cNvSpPr>
            <p:nvPr/>
          </p:nvSpPr>
          <p:spPr bwMode="auto">
            <a:xfrm>
              <a:off x="2646363" y="1023937"/>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3 h 118"/>
                <a:gd name="T14" fmla="*/ 131 w 200"/>
                <a:gd name="T15" fmla="*/ 96 h 118"/>
                <a:gd name="T16" fmla="*/ 179 w 200"/>
                <a:gd name="T17" fmla="*/ 64 h 118"/>
                <a:gd name="T18" fmla="*/ 189 w 200"/>
                <a:gd name="T19" fmla="*/ 16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5"/>
                    <a:pt x="0" y="107"/>
                    <a:pt x="0" y="118"/>
                  </a:cubicBezTo>
                  <a:cubicBezTo>
                    <a:pt x="0" y="107"/>
                    <a:pt x="5" y="95"/>
                    <a:pt x="15" y="89"/>
                  </a:cubicBezTo>
                  <a:cubicBezTo>
                    <a:pt x="21" y="85"/>
                    <a:pt x="28" y="83"/>
                    <a:pt x="35" y="83"/>
                  </a:cubicBezTo>
                  <a:cubicBezTo>
                    <a:pt x="37" y="83"/>
                    <a:pt x="40" y="83"/>
                    <a:pt x="42" y="83"/>
                  </a:cubicBezTo>
                  <a:cubicBezTo>
                    <a:pt x="73" y="84"/>
                    <a:pt x="103" y="89"/>
                    <a:pt x="131" y="96"/>
                  </a:cubicBezTo>
                  <a:cubicBezTo>
                    <a:pt x="179" y="64"/>
                    <a:pt x="179" y="64"/>
                    <a:pt x="179" y="64"/>
                  </a:cubicBezTo>
                  <a:cubicBezTo>
                    <a:pt x="196" y="54"/>
                    <a:pt x="200" y="32"/>
                    <a:pt x="189" y="16"/>
                  </a:cubicBezTo>
                  <a:cubicBezTo>
                    <a:pt x="182" y="5"/>
                    <a:pt x="171" y="0"/>
                    <a:pt x="16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98"/>
            <p:cNvSpPr>
              <a:spLocks/>
            </p:cNvSpPr>
            <p:nvPr/>
          </p:nvSpPr>
          <p:spPr bwMode="auto">
            <a:xfrm>
              <a:off x="2646363" y="1168400"/>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0 h 47"/>
                <a:gd name="T12" fmla="*/ 35 w 42"/>
                <a:gd name="T13" fmla="*/ 0 h 47"/>
                <a:gd name="T14" fmla="*/ 42 w 42"/>
                <a:gd name="T15" fmla="*/ 0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2"/>
                    <a:pt x="0" y="24"/>
                    <a:pt x="0" y="35"/>
                  </a:cubicBezTo>
                  <a:cubicBezTo>
                    <a:pt x="0" y="39"/>
                    <a:pt x="0" y="43"/>
                    <a:pt x="2" y="47"/>
                  </a:cubicBezTo>
                  <a:cubicBezTo>
                    <a:pt x="1" y="43"/>
                    <a:pt x="0" y="40"/>
                    <a:pt x="0" y="36"/>
                  </a:cubicBezTo>
                  <a:cubicBezTo>
                    <a:pt x="0" y="16"/>
                    <a:pt x="16" y="0"/>
                    <a:pt x="35" y="0"/>
                  </a:cubicBezTo>
                  <a:cubicBezTo>
                    <a:pt x="35" y="0"/>
                    <a:pt x="35" y="0"/>
                    <a:pt x="35" y="0"/>
                  </a:cubicBezTo>
                  <a:cubicBezTo>
                    <a:pt x="38" y="0"/>
                    <a:pt x="40" y="0"/>
                    <a:pt x="42" y="0"/>
                  </a:cubicBezTo>
                  <a:cubicBezTo>
                    <a:pt x="40" y="0"/>
                    <a:pt x="37" y="0"/>
                    <a:pt x="35"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9"/>
            <p:cNvSpPr>
              <a:spLocks noEditPoints="1"/>
            </p:cNvSpPr>
            <p:nvPr/>
          </p:nvSpPr>
          <p:spPr bwMode="auto">
            <a:xfrm>
              <a:off x="2082800" y="1190625"/>
              <a:ext cx="1250950" cy="1228725"/>
            </a:xfrm>
            <a:custGeom>
              <a:avLst/>
              <a:gdLst>
                <a:gd name="T0" fmla="*/ 324 w 715"/>
                <a:gd name="T1" fmla="*/ 34 h 702"/>
                <a:gd name="T2" fmla="*/ 330 w 715"/>
                <a:gd name="T3" fmla="*/ 45 h 702"/>
                <a:gd name="T4" fmla="*/ 328 w 715"/>
                <a:gd name="T5" fmla="*/ 42 h 702"/>
                <a:gd name="T6" fmla="*/ 324 w 715"/>
                <a:gd name="T7" fmla="*/ 34 h 702"/>
                <a:gd name="T8" fmla="*/ 453 w 715"/>
                <a:gd name="T9" fmla="*/ 0 h 702"/>
                <a:gd name="T10" fmla="*/ 406 w 715"/>
                <a:gd name="T11" fmla="*/ 32 h 702"/>
                <a:gd name="T12" fmla="*/ 429 w 715"/>
                <a:gd name="T13" fmla="*/ 67 h 702"/>
                <a:gd name="T14" fmla="*/ 469 w 715"/>
                <a:gd name="T15" fmla="*/ 81 h 702"/>
                <a:gd name="T16" fmla="*/ 595 w 715"/>
                <a:gd name="T17" fmla="*/ 184 h 702"/>
                <a:gd name="T18" fmla="*/ 644 w 715"/>
                <a:gd name="T19" fmla="*/ 345 h 702"/>
                <a:gd name="T20" fmla="*/ 621 w 715"/>
                <a:gd name="T21" fmla="*/ 456 h 702"/>
                <a:gd name="T22" fmla="*/ 518 w 715"/>
                <a:gd name="T23" fmla="*/ 582 h 702"/>
                <a:gd name="T24" fmla="*/ 357 w 715"/>
                <a:gd name="T25" fmla="*/ 631 h 702"/>
                <a:gd name="T26" fmla="*/ 246 w 715"/>
                <a:gd name="T27" fmla="*/ 609 h 702"/>
                <a:gd name="T28" fmla="*/ 120 w 715"/>
                <a:gd name="T29" fmla="*/ 505 h 702"/>
                <a:gd name="T30" fmla="*/ 71 w 715"/>
                <a:gd name="T31" fmla="*/ 345 h 702"/>
                <a:gd name="T32" fmla="*/ 35 w 715"/>
                <a:gd name="T33" fmla="*/ 309 h 702"/>
                <a:gd name="T34" fmla="*/ 0 w 715"/>
                <a:gd name="T35" fmla="*/ 345 h 702"/>
                <a:gd name="T36" fmla="*/ 28 w 715"/>
                <a:gd name="T37" fmla="*/ 484 h 702"/>
                <a:gd name="T38" fmla="*/ 157 w 715"/>
                <a:gd name="T39" fmla="*/ 641 h 702"/>
                <a:gd name="T40" fmla="*/ 357 w 715"/>
                <a:gd name="T41" fmla="*/ 702 h 702"/>
                <a:gd name="T42" fmla="*/ 357 w 715"/>
                <a:gd name="T43" fmla="*/ 702 h 702"/>
                <a:gd name="T44" fmla="*/ 496 w 715"/>
                <a:gd name="T45" fmla="*/ 674 h 702"/>
                <a:gd name="T46" fmla="*/ 654 w 715"/>
                <a:gd name="T47" fmla="*/ 545 h 702"/>
                <a:gd name="T48" fmla="*/ 715 w 715"/>
                <a:gd name="T49" fmla="*/ 345 h 702"/>
                <a:gd name="T50" fmla="*/ 686 w 715"/>
                <a:gd name="T51" fmla="*/ 206 h 702"/>
                <a:gd name="T52" fmla="*/ 557 w 715"/>
                <a:gd name="T53" fmla="*/ 48 h 702"/>
                <a:gd name="T54" fmla="*/ 453 w 715"/>
                <a:gd name="T5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2">
                  <a:moveTo>
                    <a:pt x="324" y="34"/>
                  </a:moveTo>
                  <a:cubicBezTo>
                    <a:pt x="325" y="38"/>
                    <a:pt x="327" y="42"/>
                    <a:pt x="330" y="45"/>
                  </a:cubicBezTo>
                  <a:cubicBezTo>
                    <a:pt x="328" y="42"/>
                    <a:pt x="328" y="42"/>
                    <a:pt x="328" y="42"/>
                  </a:cubicBezTo>
                  <a:cubicBezTo>
                    <a:pt x="326" y="39"/>
                    <a:pt x="325" y="37"/>
                    <a:pt x="324" y="34"/>
                  </a:cubicBezTo>
                  <a:moveTo>
                    <a:pt x="453" y="0"/>
                  </a:moveTo>
                  <a:cubicBezTo>
                    <a:pt x="406" y="32"/>
                    <a:pt x="406" y="32"/>
                    <a:pt x="406" y="32"/>
                  </a:cubicBezTo>
                  <a:cubicBezTo>
                    <a:pt x="429" y="67"/>
                    <a:pt x="429" y="67"/>
                    <a:pt x="429" y="67"/>
                  </a:cubicBezTo>
                  <a:cubicBezTo>
                    <a:pt x="443" y="71"/>
                    <a:pt x="456" y="75"/>
                    <a:pt x="469" y="81"/>
                  </a:cubicBezTo>
                  <a:cubicBezTo>
                    <a:pt x="520" y="102"/>
                    <a:pt x="564" y="139"/>
                    <a:pt x="595" y="184"/>
                  </a:cubicBezTo>
                  <a:cubicBezTo>
                    <a:pt x="626" y="230"/>
                    <a:pt x="644" y="285"/>
                    <a:pt x="644" y="345"/>
                  </a:cubicBezTo>
                  <a:cubicBezTo>
                    <a:pt x="644" y="384"/>
                    <a:pt x="636" y="422"/>
                    <a:pt x="621" y="456"/>
                  </a:cubicBezTo>
                  <a:cubicBezTo>
                    <a:pt x="600" y="508"/>
                    <a:pt x="563" y="552"/>
                    <a:pt x="518" y="582"/>
                  </a:cubicBezTo>
                  <a:cubicBezTo>
                    <a:pt x="472" y="613"/>
                    <a:pt x="417" y="631"/>
                    <a:pt x="357" y="631"/>
                  </a:cubicBezTo>
                  <a:cubicBezTo>
                    <a:pt x="318" y="631"/>
                    <a:pt x="280" y="623"/>
                    <a:pt x="246" y="609"/>
                  </a:cubicBezTo>
                  <a:cubicBezTo>
                    <a:pt x="194" y="587"/>
                    <a:pt x="150" y="551"/>
                    <a:pt x="120" y="505"/>
                  </a:cubicBezTo>
                  <a:cubicBezTo>
                    <a:pt x="89" y="459"/>
                    <a:pt x="71" y="404"/>
                    <a:pt x="71" y="345"/>
                  </a:cubicBezTo>
                  <a:cubicBezTo>
                    <a:pt x="71" y="325"/>
                    <a:pt x="55" y="309"/>
                    <a:pt x="35" y="309"/>
                  </a:cubicBezTo>
                  <a:cubicBezTo>
                    <a:pt x="16" y="309"/>
                    <a:pt x="0" y="325"/>
                    <a:pt x="0" y="345"/>
                  </a:cubicBezTo>
                  <a:cubicBezTo>
                    <a:pt x="0" y="394"/>
                    <a:pt x="10" y="441"/>
                    <a:pt x="28" y="484"/>
                  </a:cubicBezTo>
                  <a:cubicBezTo>
                    <a:pt x="55" y="548"/>
                    <a:pt x="100" y="602"/>
                    <a:pt x="157" y="641"/>
                  </a:cubicBezTo>
                  <a:cubicBezTo>
                    <a:pt x="214" y="680"/>
                    <a:pt x="283" y="702"/>
                    <a:pt x="357" y="702"/>
                  </a:cubicBezTo>
                  <a:cubicBezTo>
                    <a:pt x="357" y="702"/>
                    <a:pt x="357" y="702"/>
                    <a:pt x="357" y="702"/>
                  </a:cubicBezTo>
                  <a:cubicBezTo>
                    <a:pt x="406" y="702"/>
                    <a:pt x="454" y="692"/>
                    <a:pt x="496" y="674"/>
                  </a:cubicBezTo>
                  <a:cubicBezTo>
                    <a:pt x="561" y="647"/>
                    <a:pt x="615" y="602"/>
                    <a:pt x="654" y="545"/>
                  </a:cubicBezTo>
                  <a:cubicBezTo>
                    <a:pt x="692" y="488"/>
                    <a:pt x="715" y="419"/>
                    <a:pt x="715" y="345"/>
                  </a:cubicBezTo>
                  <a:cubicBezTo>
                    <a:pt x="715" y="296"/>
                    <a:pt x="705" y="248"/>
                    <a:pt x="686" y="206"/>
                  </a:cubicBezTo>
                  <a:cubicBezTo>
                    <a:pt x="659" y="141"/>
                    <a:pt x="614" y="87"/>
                    <a:pt x="557" y="48"/>
                  </a:cubicBezTo>
                  <a:cubicBezTo>
                    <a:pt x="526" y="27"/>
                    <a:pt x="491" y="11"/>
                    <a:pt x="45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05" name="Freeform 100"/>
            <p:cNvSpPr>
              <a:spLocks/>
            </p:cNvSpPr>
            <p:nvPr/>
          </p:nvSpPr>
          <p:spPr bwMode="auto">
            <a:xfrm>
              <a:off x="2649538" y="1247775"/>
              <a:ext cx="184150" cy="60325"/>
            </a:xfrm>
            <a:custGeom>
              <a:avLst/>
              <a:gdLst>
                <a:gd name="T0" fmla="*/ 82 w 105"/>
                <a:gd name="T1" fmla="*/ 0 h 35"/>
                <a:gd name="T2" fmla="*/ 53 w 105"/>
                <a:gd name="T3" fmla="*/ 19 h 35"/>
                <a:gd name="T4" fmla="*/ 33 w 105"/>
                <a:gd name="T5" fmla="*/ 25 h 35"/>
                <a:gd name="T6" fmla="*/ 4 w 105"/>
                <a:gd name="T7" fmla="*/ 10 h 35"/>
                <a:gd name="T8" fmla="*/ 0 w 105"/>
                <a:gd name="T9" fmla="*/ 2 h 35"/>
                <a:gd name="T10" fmla="*/ 0 w 105"/>
                <a:gd name="T11" fmla="*/ 2 h 35"/>
                <a:gd name="T12" fmla="*/ 4 w 105"/>
                <a:gd name="T13" fmla="*/ 10 h 35"/>
                <a:gd name="T14" fmla="*/ 6 w 105"/>
                <a:gd name="T15" fmla="*/ 13 h 35"/>
                <a:gd name="T16" fmla="*/ 33 w 105"/>
                <a:gd name="T17" fmla="*/ 26 h 35"/>
                <a:gd name="T18" fmla="*/ 105 w 105"/>
                <a:gd name="T19" fmla="*/ 35 h 35"/>
                <a:gd name="T20" fmla="*/ 82 w 105"/>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5">
                  <a:moveTo>
                    <a:pt x="82" y="0"/>
                  </a:moveTo>
                  <a:cubicBezTo>
                    <a:pt x="53" y="19"/>
                    <a:pt x="53" y="19"/>
                    <a:pt x="53" y="19"/>
                  </a:cubicBezTo>
                  <a:cubicBezTo>
                    <a:pt x="47" y="23"/>
                    <a:pt x="40" y="25"/>
                    <a:pt x="33" y="25"/>
                  </a:cubicBezTo>
                  <a:cubicBezTo>
                    <a:pt x="22" y="25"/>
                    <a:pt x="10" y="20"/>
                    <a:pt x="4" y="10"/>
                  </a:cubicBezTo>
                  <a:cubicBezTo>
                    <a:pt x="2" y="7"/>
                    <a:pt x="1" y="5"/>
                    <a:pt x="0" y="2"/>
                  </a:cubicBezTo>
                  <a:cubicBezTo>
                    <a:pt x="0" y="2"/>
                    <a:pt x="0" y="2"/>
                    <a:pt x="0" y="2"/>
                  </a:cubicBezTo>
                  <a:cubicBezTo>
                    <a:pt x="1" y="5"/>
                    <a:pt x="2" y="7"/>
                    <a:pt x="4" y="10"/>
                  </a:cubicBezTo>
                  <a:cubicBezTo>
                    <a:pt x="6" y="13"/>
                    <a:pt x="6" y="13"/>
                    <a:pt x="6" y="13"/>
                  </a:cubicBezTo>
                  <a:cubicBezTo>
                    <a:pt x="12" y="21"/>
                    <a:pt x="22" y="26"/>
                    <a:pt x="33" y="26"/>
                  </a:cubicBezTo>
                  <a:cubicBezTo>
                    <a:pt x="58" y="26"/>
                    <a:pt x="82" y="29"/>
                    <a:pt x="105" y="35"/>
                  </a:cubicBezTo>
                  <a:cubicBezTo>
                    <a:pt x="82" y="0"/>
                    <a:pt x="82" y="0"/>
                    <a:pt x="82"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06" name="Freeform 101"/>
            <p:cNvSpPr>
              <a:spLocks/>
            </p:cNvSpPr>
            <p:nvPr/>
          </p:nvSpPr>
          <p:spPr bwMode="auto">
            <a:xfrm>
              <a:off x="2719388" y="1168400"/>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6"/>
                    <a:pt x="31" y="1"/>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07" name="Freeform 102"/>
            <p:cNvSpPr>
              <a:spLocks/>
            </p:cNvSpPr>
            <p:nvPr/>
          </p:nvSpPr>
          <p:spPr bwMode="auto">
            <a:xfrm>
              <a:off x="2638929" y="1168400"/>
              <a:ext cx="146050" cy="122237"/>
            </a:xfrm>
            <a:custGeom>
              <a:avLst/>
              <a:gdLst>
                <a:gd name="T0" fmla="*/ 35 w 84"/>
                <a:gd name="T1" fmla="*/ 0 h 70"/>
                <a:gd name="T2" fmla="*/ 35 w 84"/>
                <a:gd name="T3" fmla="*/ 0 h 70"/>
                <a:gd name="T4" fmla="*/ 0 w 84"/>
                <a:gd name="T5" fmla="*/ 36 h 70"/>
                <a:gd name="T6" fmla="*/ 2 w 84"/>
                <a:gd name="T7" fmla="*/ 47 h 70"/>
                <a:gd name="T8" fmla="*/ 6 w 84"/>
                <a:gd name="T9" fmla="*/ 55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6"/>
                  </a:cubicBezTo>
                  <a:cubicBezTo>
                    <a:pt x="0" y="40"/>
                    <a:pt x="1" y="43"/>
                    <a:pt x="2" y="47"/>
                  </a:cubicBezTo>
                  <a:cubicBezTo>
                    <a:pt x="3" y="50"/>
                    <a:pt x="4" y="52"/>
                    <a:pt x="6" y="55"/>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8"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6" name="Group 135"/>
          <p:cNvGrpSpPr>
            <a:grpSpLocks noChangeAspect="1"/>
          </p:cNvGrpSpPr>
          <p:nvPr/>
        </p:nvGrpSpPr>
        <p:grpSpPr>
          <a:xfrm>
            <a:off x="2292854" y="1197322"/>
            <a:ext cx="693234" cy="1395413"/>
            <a:chOff x="3872416" y="1023937"/>
            <a:chExt cx="693234" cy="1395413"/>
          </a:xfrm>
        </p:grpSpPr>
        <p:sp>
          <p:nvSpPr>
            <p:cNvPr id="108" name="Freeform 103"/>
            <p:cNvSpPr>
              <a:spLocks/>
            </p:cNvSpPr>
            <p:nvPr/>
          </p:nvSpPr>
          <p:spPr bwMode="auto">
            <a:xfrm>
              <a:off x="3897313" y="1274762"/>
              <a:ext cx="258763" cy="234950"/>
            </a:xfrm>
            <a:custGeom>
              <a:avLst/>
              <a:gdLst>
                <a:gd name="T0" fmla="*/ 0 w 148"/>
                <a:gd name="T1" fmla="*/ 0 h 134"/>
                <a:gd name="T2" fmla="*/ 79 w 148"/>
                <a:gd name="T3" fmla="*/ 118 h 134"/>
                <a:gd name="T4" fmla="*/ 108 w 148"/>
                <a:gd name="T5" fmla="*/ 134 h 134"/>
                <a:gd name="T6" fmla="*/ 128 w 148"/>
                <a:gd name="T7" fmla="*/ 128 h 134"/>
                <a:gd name="T8" fmla="*/ 138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6" y="129"/>
                    <a:pt x="97" y="134"/>
                    <a:pt x="108" y="134"/>
                  </a:cubicBezTo>
                  <a:cubicBezTo>
                    <a:pt x="115" y="134"/>
                    <a:pt x="122" y="132"/>
                    <a:pt x="128" y="128"/>
                  </a:cubicBezTo>
                  <a:cubicBezTo>
                    <a:pt x="144" y="117"/>
                    <a:pt x="148" y="95"/>
                    <a:pt x="138" y="79"/>
                  </a:cubicBezTo>
                  <a:cubicBezTo>
                    <a:pt x="98" y="19"/>
                    <a:pt x="98" y="19"/>
                    <a:pt x="98" y="19"/>
                  </a:cubicBezTo>
                  <a:cubicBezTo>
                    <a:pt x="75" y="13"/>
                    <a:pt x="50" y="10"/>
                    <a:pt x="25" y="10"/>
                  </a:cubicBezTo>
                  <a:cubicBezTo>
                    <a:pt x="15" y="10"/>
                    <a:pt x="6" y="6"/>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09" name="Freeform 104"/>
            <p:cNvSpPr>
              <a:spLocks/>
            </p:cNvSpPr>
            <p:nvPr/>
          </p:nvSpPr>
          <p:spPr bwMode="auto">
            <a:xfrm>
              <a:off x="3887788" y="1023937"/>
              <a:ext cx="342900" cy="177800"/>
            </a:xfrm>
            <a:custGeom>
              <a:avLst/>
              <a:gdLst>
                <a:gd name="T0" fmla="*/ 156 w 196"/>
                <a:gd name="T1" fmla="*/ 0 h 102"/>
                <a:gd name="T2" fmla="*/ 136 w 196"/>
                <a:gd name="T3" fmla="*/ 6 h 102"/>
                <a:gd name="T4" fmla="*/ 12 w 196"/>
                <a:gd name="T5" fmla="*/ 89 h 102"/>
                <a:gd name="T6" fmla="*/ 0 w 196"/>
                <a:gd name="T7" fmla="*/ 102 h 102"/>
                <a:gd name="T8" fmla="*/ 0 w 196"/>
                <a:gd name="T9" fmla="*/ 102 h 102"/>
                <a:gd name="T10" fmla="*/ 12 w 196"/>
                <a:gd name="T11" fmla="*/ 89 h 102"/>
                <a:gd name="T12" fmla="*/ 31 w 196"/>
                <a:gd name="T13" fmla="*/ 83 h 102"/>
                <a:gd name="T14" fmla="*/ 39 w 196"/>
                <a:gd name="T15" fmla="*/ 83 h 102"/>
                <a:gd name="T16" fmla="*/ 127 w 196"/>
                <a:gd name="T17" fmla="*/ 97 h 102"/>
                <a:gd name="T18" fmla="*/ 175 w 196"/>
                <a:gd name="T19" fmla="*/ 64 h 102"/>
                <a:gd name="T20" fmla="*/ 185 w 196"/>
                <a:gd name="T21" fmla="*/ 16 h 102"/>
                <a:gd name="T22" fmla="*/ 156 w 19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2">
                  <a:moveTo>
                    <a:pt x="156" y="0"/>
                  </a:moveTo>
                  <a:cubicBezTo>
                    <a:pt x="149" y="0"/>
                    <a:pt x="142" y="2"/>
                    <a:pt x="136" y="6"/>
                  </a:cubicBezTo>
                  <a:cubicBezTo>
                    <a:pt x="12" y="89"/>
                    <a:pt x="12" y="89"/>
                    <a:pt x="12" y="89"/>
                  </a:cubicBezTo>
                  <a:cubicBezTo>
                    <a:pt x="6" y="92"/>
                    <a:pt x="2" y="97"/>
                    <a:pt x="0" y="102"/>
                  </a:cubicBezTo>
                  <a:cubicBezTo>
                    <a:pt x="0" y="102"/>
                    <a:pt x="0" y="102"/>
                    <a:pt x="0" y="102"/>
                  </a:cubicBezTo>
                  <a:cubicBezTo>
                    <a:pt x="2" y="97"/>
                    <a:pt x="6" y="92"/>
                    <a:pt x="12" y="89"/>
                  </a:cubicBezTo>
                  <a:cubicBezTo>
                    <a:pt x="18" y="85"/>
                    <a:pt x="24" y="83"/>
                    <a:pt x="31" y="83"/>
                  </a:cubicBezTo>
                  <a:cubicBezTo>
                    <a:pt x="34" y="83"/>
                    <a:pt x="36" y="83"/>
                    <a:pt x="39" y="83"/>
                  </a:cubicBezTo>
                  <a:cubicBezTo>
                    <a:pt x="69" y="84"/>
                    <a:pt x="99" y="89"/>
                    <a:pt x="127" y="97"/>
                  </a:cubicBezTo>
                  <a:cubicBezTo>
                    <a:pt x="175" y="64"/>
                    <a:pt x="175" y="64"/>
                    <a:pt x="175" y="64"/>
                  </a:cubicBezTo>
                  <a:cubicBezTo>
                    <a:pt x="192" y="54"/>
                    <a:pt x="196" y="32"/>
                    <a:pt x="185" y="16"/>
                  </a:cubicBezTo>
                  <a:cubicBezTo>
                    <a:pt x="179" y="5"/>
                    <a:pt x="167" y="0"/>
                    <a:pt x="156"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0" name="Freeform 105"/>
            <p:cNvSpPr>
              <a:spLocks/>
            </p:cNvSpPr>
            <p:nvPr/>
          </p:nvSpPr>
          <p:spPr bwMode="auto">
            <a:xfrm>
              <a:off x="3887788" y="1168400"/>
              <a:ext cx="68263" cy="33337"/>
            </a:xfrm>
            <a:custGeom>
              <a:avLst/>
              <a:gdLst>
                <a:gd name="T0" fmla="*/ 31 w 39"/>
                <a:gd name="T1" fmla="*/ 0 h 19"/>
                <a:gd name="T2" fmla="*/ 12 w 39"/>
                <a:gd name="T3" fmla="*/ 6 h 19"/>
                <a:gd name="T4" fmla="*/ 0 w 39"/>
                <a:gd name="T5" fmla="*/ 19 h 19"/>
                <a:gd name="T6" fmla="*/ 31 w 39"/>
                <a:gd name="T7" fmla="*/ 0 h 19"/>
                <a:gd name="T8" fmla="*/ 31 w 39"/>
                <a:gd name="T9" fmla="*/ 0 h 19"/>
                <a:gd name="T10" fmla="*/ 39 w 39"/>
                <a:gd name="T11" fmla="*/ 0 h 19"/>
                <a:gd name="T12" fmla="*/ 31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1" y="0"/>
                  </a:moveTo>
                  <a:cubicBezTo>
                    <a:pt x="24" y="0"/>
                    <a:pt x="18" y="2"/>
                    <a:pt x="12" y="6"/>
                  </a:cubicBezTo>
                  <a:cubicBezTo>
                    <a:pt x="6" y="9"/>
                    <a:pt x="2" y="14"/>
                    <a:pt x="0" y="19"/>
                  </a:cubicBezTo>
                  <a:cubicBezTo>
                    <a:pt x="5" y="8"/>
                    <a:pt x="17" y="0"/>
                    <a:pt x="31" y="0"/>
                  </a:cubicBezTo>
                  <a:cubicBezTo>
                    <a:pt x="31" y="0"/>
                    <a:pt x="31" y="0"/>
                    <a:pt x="31" y="0"/>
                  </a:cubicBezTo>
                  <a:cubicBezTo>
                    <a:pt x="33" y="0"/>
                    <a:pt x="36" y="0"/>
                    <a:pt x="39" y="0"/>
                  </a:cubicBezTo>
                  <a:cubicBezTo>
                    <a:pt x="36" y="0"/>
                    <a:pt x="34" y="0"/>
                    <a:pt x="31"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6"/>
            <p:cNvSpPr>
              <a:spLocks noEditPoints="1"/>
            </p:cNvSpPr>
            <p:nvPr/>
          </p:nvSpPr>
          <p:spPr bwMode="auto">
            <a:xfrm>
              <a:off x="3879850" y="1193800"/>
              <a:ext cx="685800" cy="1225550"/>
            </a:xfrm>
            <a:custGeom>
              <a:avLst/>
              <a:gdLst>
                <a:gd name="T0" fmla="*/ 4 w 392"/>
                <a:gd name="T1" fmla="*/ 5 h 701"/>
                <a:gd name="T2" fmla="*/ 0 w 392"/>
                <a:gd name="T3" fmla="*/ 22 h 701"/>
                <a:gd name="T4" fmla="*/ 10 w 392"/>
                <a:gd name="T5" fmla="*/ 47 h 701"/>
                <a:gd name="T6" fmla="*/ 6 w 392"/>
                <a:gd name="T7" fmla="*/ 41 h 701"/>
                <a:gd name="T8" fmla="*/ 0 w 392"/>
                <a:gd name="T9" fmla="*/ 21 h 701"/>
                <a:gd name="T10" fmla="*/ 4 w 392"/>
                <a:gd name="T11" fmla="*/ 5 h 701"/>
                <a:gd name="T12" fmla="*/ 131 w 392"/>
                <a:gd name="T13" fmla="*/ 0 h 701"/>
                <a:gd name="T14" fmla="*/ 84 w 392"/>
                <a:gd name="T15" fmla="*/ 31 h 701"/>
                <a:gd name="T16" fmla="*/ 108 w 392"/>
                <a:gd name="T17" fmla="*/ 66 h 701"/>
                <a:gd name="T18" fmla="*/ 146 w 392"/>
                <a:gd name="T19" fmla="*/ 80 h 701"/>
                <a:gd name="T20" fmla="*/ 273 w 392"/>
                <a:gd name="T21" fmla="*/ 183 h 701"/>
                <a:gd name="T22" fmla="*/ 322 w 392"/>
                <a:gd name="T23" fmla="*/ 344 h 701"/>
                <a:gd name="T24" fmla="*/ 299 w 392"/>
                <a:gd name="T25" fmla="*/ 455 h 701"/>
                <a:gd name="T26" fmla="*/ 195 w 392"/>
                <a:gd name="T27" fmla="*/ 581 h 701"/>
                <a:gd name="T28" fmla="*/ 35 w 392"/>
                <a:gd name="T29" fmla="*/ 630 h 701"/>
                <a:gd name="T30" fmla="*/ 0 w 392"/>
                <a:gd name="T31" fmla="*/ 666 h 701"/>
                <a:gd name="T32" fmla="*/ 35 w 392"/>
                <a:gd name="T33" fmla="*/ 701 h 701"/>
                <a:gd name="T34" fmla="*/ 174 w 392"/>
                <a:gd name="T35" fmla="*/ 673 h 701"/>
                <a:gd name="T36" fmla="*/ 331 w 392"/>
                <a:gd name="T37" fmla="*/ 544 h 701"/>
                <a:gd name="T38" fmla="*/ 392 w 392"/>
                <a:gd name="T39" fmla="*/ 344 h 701"/>
                <a:gd name="T40" fmla="*/ 364 w 392"/>
                <a:gd name="T41" fmla="*/ 205 h 701"/>
                <a:gd name="T42" fmla="*/ 235 w 392"/>
                <a:gd name="T43" fmla="*/ 47 h 701"/>
                <a:gd name="T44" fmla="*/ 131 w 392"/>
                <a:gd name="T4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1">
                  <a:moveTo>
                    <a:pt x="4" y="5"/>
                  </a:moveTo>
                  <a:cubicBezTo>
                    <a:pt x="1" y="10"/>
                    <a:pt x="0" y="16"/>
                    <a:pt x="0" y="22"/>
                  </a:cubicBezTo>
                  <a:cubicBezTo>
                    <a:pt x="0" y="31"/>
                    <a:pt x="3" y="40"/>
                    <a:pt x="10" y="47"/>
                  </a:cubicBezTo>
                  <a:cubicBezTo>
                    <a:pt x="6" y="41"/>
                    <a:pt x="6" y="41"/>
                    <a:pt x="6" y="41"/>
                  </a:cubicBezTo>
                  <a:cubicBezTo>
                    <a:pt x="2" y="35"/>
                    <a:pt x="0" y="28"/>
                    <a:pt x="0" y="21"/>
                  </a:cubicBezTo>
                  <a:cubicBezTo>
                    <a:pt x="0" y="16"/>
                    <a:pt x="1" y="10"/>
                    <a:pt x="4" y="5"/>
                  </a:cubicBezTo>
                  <a:moveTo>
                    <a:pt x="131" y="0"/>
                  </a:moveTo>
                  <a:cubicBezTo>
                    <a:pt x="84" y="31"/>
                    <a:pt x="84" y="31"/>
                    <a:pt x="84" y="31"/>
                  </a:cubicBezTo>
                  <a:cubicBezTo>
                    <a:pt x="108" y="66"/>
                    <a:pt x="108" y="66"/>
                    <a:pt x="108" y="66"/>
                  </a:cubicBezTo>
                  <a:cubicBezTo>
                    <a:pt x="121" y="70"/>
                    <a:pt x="134" y="74"/>
                    <a:pt x="146" y="80"/>
                  </a:cubicBezTo>
                  <a:cubicBezTo>
                    <a:pt x="198" y="101"/>
                    <a:pt x="242" y="138"/>
                    <a:pt x="273" y="183"/>
                  </a:cubicBezTo>
                  <a:cubicBezTo>
                    <a:pt x="304" y="229"/>
                    <a:pt x="322" y="284"/>
                    <a:pt x="322" y="344"/>
                  </a:cubicBezTo>
                  <a:cubicBezTo>
                    <a:pt x="322" y="383"/>
                    <a:pt x="314" y="421"/>
                    <a:pt x="299" y="455"/>
                  </a:cubicBezTo>
                  <a:cubicBezTo>
                    <a:pt x="277" y="507"/>
                    <a:pt x="241" y="551"/>
                    <a:pt x="195" y="581"/>
                  </a:cubicBezTo>
                  <a:cubicBezTo>
                    <a:pt x="149" y="612"/>
                    <a:pt x="94" y="630"/>
                    <a:pt x="35" y="630"/>
                  </a:cubicBezTo>
                  <a:cubicBezTo>
                    <a:pt x="15" y="630"/>
                    <a:pt x="0" y="646"/>
                    <a:pt x="0" y="666"/>
                  </a:cubicBezTo>
                  <a:cubicBezTo>
                    <a:pt x="0" y="685"/>
                    <a:pt x="15" y="701"/>
                    <a:pt x="35" y="701"/>
                  </a:cubicBezTo>
                  <a:cubicBezTo>
                    <a:pt x="84" y="701"/>
                    <a:pt x="131" y="691"/>
                    <a:pt x="174" y="673"/>
                  </a:cubicBezTo>
                  <a:cubicBezTo>
                    <a:pt x="238" y="646"/>
                    <a:pt x="293" y="601"/>
                    <a:pt x="331" y="544"/>
                  </a:cubicBezTo>
                  <a:cubicBezTo>
                    <a:pt x="370" y="487"/>
                    <a:pt x="392" y="418"/>
                    <a:pt x="392" y="344"/>
                  </a:cubicBezTo>
                  <a:cubicBezTo>
                    <a:pt x="392" y="295"/>
                    <a:pt x="382" y="247"/>
                    <a:pt x="364" y="205"/>
                  </a:cubicBezTo>
                  <a:cubicBezTo>
                    <a:pt x="337" y="140"/>
                    <a:pt x="292" y="86"/>
                    <a:pt x="235" y="47"/>
                  </a:cubicBezTo>
                  <a:cubicBezTo>
                    <a:pt x="203" y="26"/>
                    <a:pt x="169" y="10"/>
                    <a:pt x="13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2" name="Freeform 107"/>
            <p:cNvSpPr>
              <a:spLocks/>
            </p:cNvSpPr>
            <p:nvPr/>
          </p:nvSpPr>
          <p:spPr bwMode="auto">
            <a:xfrm>
              <a:off x="3879850" y="1230312"/>
              <a:ext cx="188913" cy="77787"/>
            </a:xfrm>
            <a:custGeom>
              <a:avLst/>
              <a:gdLst>
                <a:gd name="T0" fmla="*/ 0 w 108"/>
                <a:gd name="T1" fmla="*/ 0 h 45"/>
                <a:gd name="T2" fmla="*/ 6 w 108"/>
                <a:gd name="T3" fmla="*/ 20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20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4"/>
                    <a:pt x="6" y="20"/>
                  </a:cubicBezTo>
                  <a:cubicBezTo>
                    <a:pt x="10" y="26"/>
                    <a:pt x="10" y="26"/>
                    <a:pt x="10" y="26"/>
                  </a:cubicBezTo>
                  <a:cubicBezTo>
                    <a:pt x="16" y="32"/>
                    <a:pt x="25" y="36"/>
                    <a:pt x="35" y="36"/>
                  </a:cubicBezTo>
                  <a:cubicBezTo>
                    <a:pt x="60" y="36"/>
                    <a:pt x="85" y="39"/>
                    <a:pt x="108" y="45"/>
                  </a:cubicBezTo>
                  <a:cubicBezTo>
                    <a:pt x="84" y="10"/>
                    <a:pt x="84" y="10"/>
                    <a:pt x="84" y="10"/>
                  </a:cubicBezTo>
                  <a:cubicBezTo>
                    <a:pt x="55" y="29"/>
                    <a:pt x="55" y="29"/>
                    <a:pt x="55" y="29"/>
                  </a:cubicBezTo>
                  <a:cubicBezTo>
                    <a:pt x="49" y="33"/>
                    <a:pt x="42" y="35"/>
                    <a:pt x="35" y="35"/>
                  </a:cubicBezTo>
                  <a:cubicBezTo>
                    <a:pt x="24" y="35"/>
                    <a:pt x="13" y="30"/>
                    <a:pt x="6" y="20"/>
                  </a:cubicBezTo>
                  <a:cubicBezTo>
                    <a:pt x="2" y="14"/>
                    <a:pt x="0" y="7"/>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13" name="Freeform 108"/>
            <p:cNvSpPr>
              <a:spLocks/>
            </p:cNvSpPr>
            <p:nvPr/>
          </p:nvSpPr>
          <p:spPr bwMode="auto">
            <a:xfrm>
              <a:off x="3956050" y="1168400"/>
              <a:ext cx="153988" cy="79375"/>
            </a:xfrm>
            <a:custGeom>
              <a:avLst/>
              <a:gdLst>
                <a:gd name="T0" fmla="*/ 0 w 88"/>
                <a:gd name="T1" fmla="*/ 0 h 45"/>
                <a:gd name="T2" fmla="*/ 22 w 88"/>
                <a:gd name="T3" fmla="*/ 15 h 45"/>
                <a:gd name="T4" fmla="*/ 41 w 88"/>
                <a:gd name="T5" fmla="*/ 45 h 45"/>
                <a:gd name="T6" fmla="*/ 88 w 88"/>
                <a:gd name="T7" fmla="*/ 14 h 45"/>
                <a:gd name="T8" fmla="*/ 0 w 88"/>
                <a:gd name="T9" fmla="*/ 0 h 45"/>
              </a:gdLst>
              <a:ahLst/>
              <a:cxnLst>
                <a:cxn ang="0">
                  <a:pos x="T0" y="T1"/>
                </a:cxn>
                <a:cxn ang="0">
                  <a:pos x="T2" y="T3"/>
                </a:cxn>
                <a:cxn ang="0">
                  <a:pos x="T4" y="T5"/>
                </a:cxn>
                <a:cxn ang="0">
                  <a:pos x="T6" y="T7"/>
                </a:cxn>
                <a:cxn ang="0">
                  <a:pos x="T8" y="T9"/>
                </a:cxn>
              </a:cxnLst>
              <a:rect l="0" t="0" r="r" b="b"/>
              <a:pathLst>
                <a:path w="88" h="45">
                  <a:moveTo>
                    <a:pt x="0" y="0"/>
                  </a:moveTo>
                  <a:cubicBezTo>
                    <a:pt x="8" y="2"/>
                    <a:pt x="16" y="7"/>
                    <a:pt x="22" y="15"/>
                  </a:cubicBezTo>
                  <a:cubicBezTo>
                    <a:pt x="41" y="45"/>
                    <a:pt x="41" y="45"/>
                    <a:pt x="41" y="45"/>
                  </a:cubicBezTo>
                  <a:cubicBezTo>
                    <a:pt x="88" y="14"/>
                    <a:pt x="88" y="14"/>
                    <a:pt x="88" y="14"/>
                  </a:cubicBezTo>
                  <a:cubicBezTo>
                    <a:pt x="60" y="6"/>
                    <a:pt x="30" y="1"/>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14" name="Freeform 109"/>
            <p:cNvSpPr>
              <a:spLocks/>
            </p:cNvSpPr>
            <p:nvPr/>
          </p:nvSpPr>
          <p:spPr bwMode="auto">
            <a:xfrm>
              <a:off x="3872416" y="1168400"/>
              <a:ext cx="147638" cy="122237"/>
            </a:xfrm>
            <a:custGeom>
              <a:avLst/>
              <a:gdLst>
                <a:gd name="T0" fmla="*/ 35 w 84"/>
                <a:gd name="T1" fmla="*/ 0 h 70"/>
                <a:gd name="T2" fmla="*/ 35 w 84"/>
                <a:gd name="T3" fmla="*/ 0 h 70"/>
                <a:gd name="T4" fmla="*/ 4 w 84"/>
                <a:gd name="T5" fmla="*/ 19 h 70"/>
                <a:gd name="T6" fmla="*/ 0 w 84"/>
                <a:gd name="T7" fmla="*/ 35 h 70"/>
                <a:gd name="T8" fmla="*/ 6 w 84"/>
                <a:gd name="T9" fmla="*/ 55 h 70"/>
                <a:gd name="T10" fmla="*/ 35 w 84"/>
                <a:gd name="T11" fmla="*/ 70 h 70"/>
                <a:gd name="T12" fmla="*/ 55 w 84"/>
                <a:gd name="T13" fmla="*/ 64 h 70"/>
                <a:gd name="T14" fmla="*/ 84 w 84"/>
                <a:gd name="T15" fmla="*/ 45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4" y="19"/>
                  </a:cubicBezTo>
                  <a:cubicBezTo>
                    <a:pt x="1" y="24"/>
                    <a:pt x="0" y="30"/>
                    <a:pt x="0" y="35"/>
                  </a:cubicBezTo>
                  <a:cubicBezTo>
                    <a:pt x="0" y="42"/>
                    <a:pt x="2" y="49"/>
                    <a:pt x="6" y="55"/>
                  </a:cubicBezTo>
                  <a:cubicBezTo>
                    <a:pt x="13" y="65"/>
                    <a:pt x="24" y="70"/>
                    <a:pt x="35" y="70"/>
                  </a:cubicBezTo>
                  <a:cubicBezTo>
                    <a:pt x="42" y="70"/>
                    <a:pt x="49" y="68"/>
                    <a:pt x="55" y="64"/>
                  </a:cubicBezTo>
                  <a:cubicBezTo>
                    <a:pt x="84" y="45"/>
                    <a:pt x="84" y="45"/>
                    <a:pt x="84" y="45"/>
                  </a:cubicBezTo>
                  <a:cubicBezTo>
                    <a:pt x="65" y="15"/>
                    <a:pt x="65" y="15"/>
                    <a:pt x="65" y="15"/>
                  </a:cubicBezTo>
                  <a:cubicBezTo>
                    <a:pt x="59" y="7"/>
                    <a:pt x="51" y="2"/>
                    <a:pt x="43" y="0"/>
                  </a:cubicBezTo>
                  <a:cubicBezTo>
                    <a:pt x="40" y="0"/>
                    <a:pt x="37"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p:cNvGrpSpPr>
            <a:grpSpLocks noChangeAspect="1"/>
          </p:cNvGrpSpPr>
          <p:nvPr/>
        </p:nvGrpSpPr>
        <p:grpSpPr>
          <a:xfrm>
            <a:off x="1818192" y="2805460"/>
            <a:ext cx="693234" cy="1544637"/>
            <a:chOff x="3397754" y="2632075"/>
            <a:chExt cx="693234" cy="1544637"/>
          </a:xfrm>
        </p:grpSpPr>
        <p:sp>
          <p:nvSpPr>
            <p:cNvPr id="115" name="Freeform 110"/>
            <p:cNvSpPr>
              <a:spLocks/>
            </p:cNvSpPr>
            <p:nvPr/>
          </p:nvSpPr>
          <p:spPr bwMode="auto">
            <a:xfrm>
              <a:off x="3422650" y="2881312"/>
              <a:ext cx="258763" cy="236537"/>
            </a:xfrm>
            <a:custGeom>
              <a:avLst/>
              <a:gdLst>
                <a:gd name="T0" fmla="*/ 0 w 148"/>
                <a:gd name="T1" fmla="*/ 0 h 135"/>
                <a:gd name="T2" fmla="*/ 79 w 148"/>
                <a:gd name="T3" fmla="*/ 119 h 135"/>
                <a:gd name="T4" fmla="*/ 108 w 148"/>
                <a:gd name="T5" fmla="*/ 135 h 135"/>
                <a:gd name="T6" fmla="*/ 128 w 148"/>
                <a:gd name="T7" fmla="*/ 129 h 135"/>
                <a:gd name="T8" fmla="*/ 137 w 148"/>
                <a:gd name="T9" fmla="*/ 80 h 135"/>
                <a:gd name="T10" fmla="*/ 98 w 148"/>
                <a:gd name="T11" fmla="*/ 20 h 135"/>
                <a:gd name="T12" fmla="*/ 25 w 148"/>
                <a:gd name="T13" fmla="*/ 11 h 135"/>
                <a:gd name="T14" fmla="*/ 0 w 14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5">
                  <a:moveTo>
                    <a:pt x="0" y="0"/>
                  </a:moveTo>
                  <a:cubicBezTo>
                    <a:pt x="79" y="119"/>
                    <a:pt x="79" y="119"/>
                    <a:pt x="79" y="119"/>
                  </a:cubicBezTo>
                  <a:cubicBezTo>
                    <a:pt x="85" y="129"/>
                    <a:pt x="97" y="135"/>
                    <a:pt x="108" y="135"/>
                  </a:cubicBezTo>
                  <a:cubicBezTo>
                    <a:pt x="115" y="135"/>
                    <a:pt x="122" y="133"/>
                    <a:pt x="128" y="129"/>
                  </a:cubicBezTo>
                  <a:cubicBezTo>
                    <a:pt x="144" y="118"/>
                    <a:pt x="148" y="96"/>
                    <a:pt x="137" y="80"/>
                  </a:cubicBezTo>
                  <a:cubicBezTo>
                    <a:pt x="98" y="20"/>
                    <a:pt x="98" y="20"/>
                    <a:pt x="98" y="20"/>
                  </a:cubicBezTo>
                  <a:cubicBezTo>
                    <a:pt x="74" y="14"/>
                    <a:pt x="50" y="11"/>
                    <a:pt x="25" y="11"/>
                  </a:cubicBezTo>
                  <a:cubicBezTo>
                    <a:pt x="15" y="11"/>
                    <a:pt x="6" y="7"/>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6" name="Freeform 111"/>
            <p:cNvSpPr>
              <a:spLocks/>
            </p:cNvSpPr>
            <p:nvPr/>
          </p:nvSpPr>
          <p:spPr bwMode="auto">
            <a:xfrm>
              <a:off x="3409950" y="2632075"/>
              <a:ext cx="344488" cy="177800"/>
            </a:xfrm>
            <a:custGeom>
              <a:avLst/>
              <a:gdLst>
                <a:gd name="T0" fmla="*/ 157 w 197"/>
                <a:gd name="T1" fmla="*/ 0 h 102"/>
                <a:gd name="T2" fmla="*/ 137 w 197"/>
                <a:gd name="T3" fmla="*/ 5 h 102"/>
                <a:gd name="T4" fmla="*/ 12 w 197"/>
                <a:gd name="T5" fmla="*/ 88 h 102"/>
                <a:gd name="T6" fmla="*/ 0 w 197"/>
                <a:gd name="T7" fmla="*/ 102 h 102"/>
                <a:gd name="T8" fmla="*/ 0 w 197"/>
                <a:gd name="T9" fmla="*/ 102 h 102"/>
                <a:gd name="T10" fmla="*/ 12 w 197"/>
                <a:gd name="T11" fmla="*/ 88 h 102"/>
                <a:gd name="T12" fmla="*/ 32 w 197"/>
                <a:gd name="T13" fmla="*/ 82 h 102"/>
                <a:gd name="T14" fmla="*/ 39 w 197"/>
                <a:gd name="T15" fmla="*/ 83 h 102"/>
                <a:gd name="T16" fmla="*/ 128 w 197"/>
                <a:gd name="T17" fmla="*/ 96 h 102"/>
                <a:gd name="T18" fmla="*/ 176 w 197"/>
                <a:gd name="T19" fmla="*/ 64 h 102"/>
                <a:gd name="T20" fmla="*/ 186 w 197"/>
                <a:gd name="T21" fmla="*/ 15 h 102"/>
                <a:gd name="T22" fmla="*/ 157 w 197"/>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2">
                  <a:moveTo>
                    <a:pt x="157" y="0"/>
                  </a:moveTo>
                  <a:cubicBezTo>
                    <a:pt x="150" y="0"/>
                    <a:pt x="143" y="1"/>
                    <a:pt x="137" y="5"/>
                  </a:cubicBezTo>
                  <a:cubicBezTo>
                    <a:pt x="12" y="88"/>
                    <a:pt x="12" y="88"/>
                    <a:pt x="12" y="88"/>
                  </a:cubicBezTo>
                  <a:cubicBezTo>
                    <a:pt x="7" y="92"/>
                    <a:pt x="3" y="97"/>
                    <a:pt x="0" y="102"/>
                  </a:cubicBezTo>
                  <a:cubicBezTo>
                    <a:pt x="0" y="102"/>
                    <a:pt x="0" y="102"/>
                    <a:pt x="0" y="102"/>
                  </a:cubicBezTo>
                  <a:cubicBezTo>
                    <a:pt x="3" y="97"/>
                    <a:pt x="7" y="92"/>
                    <a:pt x="12" y="88"/>
                  </a:cubicBezTo>
                  <a:cubicBezTo>
                    <a:pt x="18" y="84"/>
                    <a:pt x="25" y="82"/>
                    <a:pt x="32" y="82"/>
                  </a:cubicBezTo>
                  <a:cubicBezTo>
                    <a:pt x="34" y="82"/>
                    <a:pt x="37" y="83"/>
                    <a:pt x="39" y="83"/>
                  </a:cubicBezTo>
                  <a:cubicBezTo>
                    <a:pt x="70" y="84"/>
                    <a:pt x="100" y="88"/>
                    <a:pt x="128" y="96"/>
                  </a:cubicBezTo>
                  <a:cubicBezTo>
                    <a:pt x="176" y="64"/>
                    <a:pt x="176" y="64"/>
                    <a:pt x="176" y="64"/>
                  </a:cubicBezTo>
                  <a:cubicBezTo>
                    <a:pt x="193" y="53"/>
                    <a:pt x="197" y="32"/>
                    <a:pt x="186" y="15"/>
                  </a:cubicBezTo>
                  <a:cubicBezTo>
                    <a:pt x="179" y="5"/>
                    <a:pt x="168" y="0"/>
                    <a:pt x="157"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7" name="Freeform 112"/>
            <p:cNvSpPr>
              <a:spLocks/>
            </p:cNvSpPr>
            <p:nvPr/>
          </p:nvSpPr>
          <p:spPr bwMode="auto">
            <a:xfrm>
              <a:off x="3409950" y="2774950"/>
              <a:ext cx="68263" cy="34925"/>
            </a:xfrm>
            <a:custGeom>
              <a:avLst/>
              <a:gdLst>
                <a:gd name="T0" fmla="*/ 32 w 39"/>
                <a:gd name="T1" fmla="*/ 0 h 20"/>
                <a:gd name="T2" fmla="*/ 12 w 39"/>
                <a:gd name="T3" fmla="*/ 6 h 20"/>
                <a:gd name="T4" fmla="*/ 0 w 39"/>
                <a:gd name="T5" fmla="*/ 20 h 20"/>
                <a:gd name="T6" fmla="*/ 32 w 39"/>
                <a:gd name="T7" fmla="*/ 1 h 20"/>
                <a:gd name="T8" fmla="*/ 32 w 39"/>
                <a:gd name="T9" fmla="*/ 1 h 20"/>
                <a:gd name="T10" fmla="*/ 39 w 39"/>
                <a:gd name="T11" fmla="*/ 1 h 20"/>
                <a:gd name="T12" fmla="*/ 32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2" y="0"/>
                  </a:moveTo>
                  <a:cubicBezTo>
                    <a:pt x="25" y="0"/>
                    <a:pt x="18" y="2"/>
                    <a:pt x="12" y="6"/>
                  </a:cubicBezTo>
                  <a:cubicBezTo>
                    <a:pt x="7" y="10"/>
                    <a:pt x="3" y="15"/>
                    <a:pt x="0" y="20"/>
                  </a:cubicBezTo>
                  <a:cubicBezTo>
                    <a:pt x="6" y="9"/>
                    <a:pt x="18" y="1"/>
                    <a:pt x="32" y="1"/>
                  </a:cubicBezTo>
                  <a:cubicBezTo>
                    <a:pt x="32" y="1"/>
                    <a:pt x="32" y="1"/>
                    <a:pt x="32" y="1"/>
                  </a:cubicBezTo>
                  <a:cubicBezTo>
                    <a:pt x="34" y="1"/>
                    <a:pt x="37" y="1"/>
                    <a:pt x="39" y="1"/>
                  </a:cubicBezTo>
                  <a:cubicBezTo>
                    <a:pt x="37" y="1"/>
                    <a:pt x="34" y="0"/>
                    <a:pt x="32"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3"/>
            <p:cNvSpPr>
              <a:spLocks/>
            </p:cNvSpPr>
            <p:nvPr/>
          </p:nvSpPr>
          <p:spPr bwMode="auto">
            <a:xfrm>
              <a:off x="3425825" y="3689349"/>
              <a:ext cx="255588" cy="230187"/>
            </a:xfrm>
            <a:custGeom>
              <a:avLst/>
              <a:gdLst>
                <a:gd name="T0" fmla="*/ 106 w 146"/>
                <a:gd name="T1" fmla="*/ 0 h 132"/>
                <a:gd name="T2" fmla="*/ 77 w 146"/>
                <a:gd name="T3" fmla="*/ 16 h 132"/>
                <a:gd name="T4" fmla="*/ 0 w 146"/>
                <a:gd name="T5" fmla="*/ 132 h 132"/>
                <a:gd name="T6" fmla="*/ 23 w 146"/>
                <a:gd name="T7" fmla="*/ 123 h 132"/>
                <a:gd name="T8" fmla="*/ 97 w 146"/>
                <a:gd name="T9" fmla="*/ 114 h 132"/>
                <a:gd name="T10" fmla="*/ 135 w 146"/>
                <a:gd name="T11" fmla="*/ 55 h 132"/>
                <a:gd name="T12" fmla="*/ 126 w 146"/>
                <a:gd name="T13" fmla="*/ 6 h 132"/>
                <a:gd name="T14" fmla="*/ 106 w 14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2">
                  <a:moveTo>
                    <a:pt x="106" y="0"/>
                  </a:moveTo>
                  <a:cubicBezTo>
                    <a:pt x="95" y="0"/>
                    <a:pt x="83" y="6"/>
                    <a:pt x="77" y="16"/>
                  </a:cubicBezTo>
                  <a:cubicBezTo>
                    <a:pt x="0" y="132"/>
                    <a:pt x="0" y="132"/>
                    <a:pt x="0" y="132"/>
                  </a:cubicBezTo>
                  <a:cubicBezTo>
                    <a:pt x="6" y="126"/>
                    <a:pt x="14" y="123"/>
                    <a:pt x="23" y="123"/>
                  </a:cubicBezTo>
                  <a:cubicBezTo>
                    <a:pt x="48" y="123"/>
                    <a:pt x="73" y="120"/>
                    <a:pt x="97" y="114"/>
                  </a:cubicBezTo>
                  <a:cubicBezTo>
                    <a:pt x="135" y="55"/>
                    <a:pt x="135" y="55"/>
                    <a:pt x="135" y="55"/>
                  </a:cubicBezTo>
                  <a:cubicBezTo>
                    <a:pt x="146" y="39"/>
                    <a:pt x="142" y="17"/>
                    <a:pt x="126" y="6"/>
                  </a:cubicBezTo>
                  <a:cubicBezTo>
                    <a:pt x="120" y="2"/>
                    <a:pt x="113" y="0"/>
                    <a:pt x="106"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9" name="Freeform 114"/>
            <p:cNvSpPr>
              <a:spLocks/>
            </p:cNvSpPr>
            <p:nvPr/>
          </p:nvSpPr>
          <p:spPr bwMode="auto">
            <a:xfrm>
              <a:off x="3430588" y="4005262"/>
              <a:ext cx="323850" cy="171450"/>
            </a:xfrm>
            <a:custGeom>
              <a:avLst/>
              <a:gdLst>
                <a:gd name="T0" fmla="*/ 115 w 185"/>
                <a:gd name="T1" fmla="*/ 0 h 98"/>
                <a:gd name="T2" fmla="*/ 32 w 185"/>
                <a:gd name="T3" fmla="*/ 13 h 98"/>
                <a:gd name="T4" fmla="*/ 20 w 185"/>
                <a:gd name="T5" fmla="*/ 15 h 98"/>
                <a:gd name="T6" fmla="*/ 0 w 185"/>
                <a:gd name="T7" fmla="*/ 9 h 98"/>
                <a:gd name="T8" fmla="*/ 125 w 185"/>
                <a:gd name="T9" fmla="*/ 92 h 98"/>
                <a:gd name="T10" fmla="*/ 145 w 185"/>
                <a:gd name="T11" fmla="*/ 98 h 98"/>
                <a:gd name="T12" fmla="*/ 174 w 185"/>
                <a:gd name="T13" fmla="*/ 82 h 98"/>
                <a:gd name="T14" fmla="*/ 164 w 185"/>
                <a:gd name="T15" fmla="*/ 33 h 98"/>
                <a:gd name="T16" fmla="*/ 115 w 18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8">
                  <a:moveTo>
                    <a:pt x="115" y="0"/>
                  </a:moveTo>
                  <a:cubicBezTo>
                    <a:pt x="88" y="7"/>
                    <a:pt x="60" y="12"/>
                    <a:pt x="32" y="13"/>
                  </a:cubicBezTo>
                  <a:cubicBezTo>
                    <a:pt x="28" y="14"/>
                    <a:pt x="24" y="15"/>
                    <a:pt x="20" y="15"/>
                  </a:cubicBezTo>
                  <a:cubicBezTo>
                    <a:pt x="13" y="15"/>
                    <a:pt x="6" y="13"/>
                    <a:pt x="0" y="9"/>
                  </a:cubicBezTo>
                  <a:cubicBezTo>
                    <a:pt x="125" y="92"/>
                    <a:pt x="125" y="92"/>
                    <a:pt x="125" y="92"/>
                  </a:cubicBezTo>
                  <a:cubicBezTo>
                    <a:pt x="131" y="96"/>
                    <a:pt x="138" y="98"/>
                    <a:pt x="145" y="98"/>
                  </a:cubicBezTo>
                  <a:cubicBezTo>
                    <a:pt x="156" y="98"/>
                    <a:pt x="167" y="92"/>
                    <a:pt x="174" y="82"/>
                  </a:cubicBezTo>
                  <a:cubicBezTo>
                    <a:pt x="185" y="66"/>
                    <a:pt x="181" y="44"/>
                    <a:pt x="164" y="33"/>
                  </a:cubicBezTo>
                  <a:cubicBezTo>
                    <a:pt x="115" y="0"/>
                    <a:pt x="115" y="0"/>
                    <a:pt x="115"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20" name="Freeform 115"/>
            <p:cNvSpPr>
              <a:spLocks/>
            </p:cNvSpPr>
            <p:nvPr/>
          </p:nvSpPr>
          <p:spPr bwMode="auto">
            <a:xfrm>
              <a:off x="3405188" y="3979862"/>
              <a:ext cx="82550" cy="52387"/>
            </a:xfrm>
            <a:custGeom>
              <a:avLst/>
              <a:gdLst>
                <a:gd name="T0" fmla="*/ 0 w 47"/>
                <a:gd name="T1" fmla="*/ 0 h 30"/>
                <a:gd name="T2" fmla="*/ 15 w 47"/>
                <a:gd name="T3" fmla="*/ 24 h 30"/>
                <a:gd name="T4" fmla="*/ 15 w 47"/>
                <a:gd name="T5" fmla="*/ 24 h 30"/>
                <a:gd name="T6" fmla="*/ 35 w 47"/>
                <a:gd name="T7" fmla="*/ 30 h 30"/>
                <a:gd name="T8" fmla="*/ 47 w 47"/>
                <a:gd name="T9" fmla="*/ 28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9"/>
                    <a:pt x="7" y="18"/>
                    <a:pt x="15" y="24"/>
                  </a:cubicBezTo>
                  <a:cubicBezTo>
                    <a:pt x="15" y="24"/>
                    <a:pt x="15" y="24"/>
                    <a:pt x="15" y="24"/>
                  </a:cubicBezTo>
                  <a:cubicBezTo>
                    <a:pt x="21" y="28"/>
                    <a:pt x="28" y="30"/>
                    <a:pt x="35" y="30"/>
                  </a:cubicBezTo>
                  <a:cubicBezTo>
                    <a:pt x="39" y="30"/>
                    <a:pt x="43" y="29"/>
                    <a:pt x="47" y="28"/>
                  </a:cubicBezTo>
                  <a:cubicBezTo>
                    <a:pt x="43" y="28"/>
                    <a:pt x="39" y="28"/>
                    <a:pt x="35" y="28"/>
                  </a:cubicBezTo>
                  <a:cubicBezTo>
                    <a:pt x="18" y="28"/>
                    <a:pt x="4" y="16"/>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6"/>
            <p:cNvSpPr>
              <a:spLocks noEditPoints="1"/>
            </p:cNvSpPr>
            <p:nvPr/>
          </p:nvSpPr>
          <p:spPr bwMode="auto">
            <a:xfrm>
              <a:off x="3403600" y="2800350"/>
              <a:ext cx="687388" cy="1204912"/>
            </a:xfrm>
            <a:custGeom>
              <a:avLst/>
              <a:gdLst>
                <a:gd name="T0" fmla="*/ 13 w 393"/>
                <a:gd name="T1" fmla="*/ 640 h 689"/>
                <a:gd name="T2" fmla="*/ 0 w 393"/>
                <a:gd name="T3" fmla="*/ 666 h 689"/>
                <a:gd name="T4" fmla="*/ 1 w 393"/>
                <a:gd name="T5" fmla="*/ 674 h 689"/>
                <a:gd name="T6" fmla="*/ 1 w 393"/>
                <a:gd name="T7" fmla="*/ 668 h 689"/>
                <a:gd name="T8" fmla="*/ 7 w 393"/>
                <a:gd name="T9" fmla="*/ 649 h 689"/>
                <a:gd name="T10" fmla="*/ 7 w 393"/>
                <a:gd name="T11" fmla="*/ 649 h 689"/>
                <a:gd name="T12" fmla="*/ 13 w 393"/>
                <a:gd name="T13" fmla="*/ 640 h 689"/>
                <a:gd name="T14" fmla="*/ 4 w 393"/>
                <a:gd name="T15" fmla="*/ 6 h 689"/>
                <a:gd name="T16" fmla="*/ 0 w 393"/>
                <a:gd name="T17" fmla="*/ 22 h 689"/>
                <a:gd name="T18" fmla="*/ 11 w 393"/>
                <a:gd name="T19" fmla="*/ 47 h 689"/>
                <a:gd name="T20" fmla="*/ 7 w 393"/>
                <a:gd name="T21" fmla="*/ 41 h 689"/>
                <a:gd name="T22" fmla="*/ 1 w 393"/>
                <a:gd name="T23" fmla="*/ 22 h 689"/>
                <a:gd name="T24" fmla="*/ 4 w 393"/>
                <a:gd name="T25" fmla="*/ 6 h 689"/>
                <a:gd name="T26" fmla="*/ 132 w 393"/>
                <a:gd name="T27" fmla="*/ 0 h 689"/>
                <a:gd name="T28" fmla="*/ 85 w 393"/>
                <a:gd name="T29" fmla="*/ 32 h 689"/>
                <a:gd name="T30" fmla="*/ 109 w 393"/>
                <a:gd name="T31" fmla="*/ 67 h 689"/>
                <a:gd name="T32" fmla="*/ 147 w 393"/>
                <a:gd name="T33" fmla="*/ 80 h 689"/>
                <a:gd name="T34" fmla="*/ 273 w 393"/>
                <a:gd name="T35" fmla="*/ 184 h 689"/>
                <a:gd name="T36" fmla="*/ 322 w 393"/>
                <a:gd name="T37" fmla="*/ 344 h 689"/>
                <a:gd name="T38" fmla="*/ 300 w 393"/>
                <a:gd name="T39" fmla="*/ 456 h 689"/>
                <a:gd name="T40" fmla="*/ 196 w 393"/>
                <a:gd name="T41" fmla="*/ 582 h 689"/>
                <a:gd name="T42" fmla="*/ 110 w 393"/>
                <a:gd name="T43" fmla="*/ 622 h 689"/>
                <a:gd name="T44" fmla="*/ 85 w 393"/>
                <a:gd name="T45" fmla="*/ 658 h 689"/>
                <a:gd name="T46" fmla="*/ 131 w 393"/>
                <a:gd name="T47" fmla="*/ 689 h 689"/>
                <a:gd name="T48" fmla="*/ 175 w 393"/>
                <a:gd name="T49" fmla="*/ 674 h 689"/>
                <a:gd name="T50" fmla="*/ 332 w 393"/>
                <a:gd name="T51" fmla="*/ 544 h 689"/>
                <a:gd name="T52" fmla="*/ 393 w 393"/>
                <a:gd name="T53" fmla="*/ 344 h 689"/>
                <a:gd name="T54" fmla="*/ 365 w 393"/>
                <a:gd name="T55" fmla="*/ 205 h 689"/>
                <a:gd name="T56" fmla="*/ 235 w 393"/>
                <a:gd name="T57" fmla="*/ 48 h 689"/>
                <a:gd name="T58" fmla="*/ 132 w 393"/>
                <a:gd name="T59"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9">
                  <a:moveTo>
                    <a:pt x="13" y="640"/>
                  </a:moveTo>
                  <a:cubicBezTo>
                    <a:pt x="5" y="646"/>
                    <a:pt x="0" y="656"/>
                    <a:pt x="0" y="666"/>
                  </a:cubicBezTo>
                  <a:cubicBezTo>
                    <a:pt x="0" y="669"/>
                    <a:pt x="1" y="672"/>
                    <a:pt x="1" y="674"/>
                  </a:cubicBezTo>
                  <a:cubicBezTo>
                    <a:pt x="1" y="672"/>
                    <a:pt x="1" y="670"/>
                    <a:pt x="1" y="668"/>
                  </a:cubicBezTo>
                  <a:cubicBezTo>
                    <a:pt x="1" y="662"/>
                    <a:pt x="3" y="655"/>
                    <a:pt x="7" y="649"/>
                  </a:cubicBezTo>
                  <a:cubicBezTo>
                    <a:pt x="7" y="649"/>
                    <a:pt x="7" y="649"/>
                    <a:pt x="7" y="649"/>
                  </a:cubicBezTo>
                  <a:cubicBezTo>
                    <a:pt x="13" y="640"/>
                    <a:pt x="13" y="640"/>
                    <a:pt x="13" y="640"/>
                  </a:cubicBezTo>
                  <a:moveTo>
                    <a:pt x="4" y="6"/>
                  </a:moveTo>
                  <a:cubicBezTo>
                    <a:pt x="2" y="11"/>
                    <a:pt x="0" y="17"/>
                    <a:pt x="0" y="22"/>
                  </a:cubicBezTo>
                  <a:cubicBezTo>
                    <a:pt x="0" y="32"/>
                    <a:pt x="4" y="41"/>
                    <a:pt x="11" y="47"/>
                  </a:cubicBezTo>
                  <a:cubicBezTo>
                    <a:pt x="7" y="41"/>
                    <a:pt x="7" y="41"/>
                    <a:pt x="7" y="41"/>
                  </a:cubicBezTo>
                  <a:cubicBezTo>
                    <a:pt x="3" y="35"/>
                    <a:pt x="1" y="29"/>
                    <a:pt x="1" y="22"/>
                  </a:cubicBezTo>
                  <a:cubicBezTo>
                    <a:pt x="1" y="16"/>
                    <a:pt x="2" y="11"/>
                    <a:pt x="4" y="6"/>
                  </a:cubicBezTo>
                  <a:moveTo>
                    <a:pt x="132" y="0"/>
                  </a:moveTo>
                  <a:cubicBezTo>
                    <a:pt x="85" y="32"/>
                    <a:pt x="85" y="32"/>
                    <a:pt x="85" y="32"/>
                  </a:cubicBezTo>
                  <a:cubicBezTo>
                    <a:pt x="109" y="67"/>
                    <a:pt x="109" y="67"/>
                    <a:pt x="109" y="67"/>
                  </a:cubicBezTo>
                  <a:cubicBezTo>
                    <a:pt x="122" y="71"/>
                    <a:pt x="135" y="75"/>
                    <a:pt x="147" y="80"/>
                  </a:cubicBezTo>
                  <a:cubicBezTo>
                    <a:pt x="199" y="102"/>
                    <a:pt x="242" y="138"/>
                    <a:pt x="273" y="184"/>
                  </a:cubicBezTo>
                  <a:cubicBezTo>
                    <a:pt x="304" y="230"/>
                    <a:pt x="322" y="285"/>
                    <a:pt x="322" y="344"/>
                  </a:cubicBezTo>
                  <a:cubicBezTo>
                    <a:pt x="322" y="384"/>
                    <a:pt x="314" y="422"/>
                    <a:pt x="300" y="456"/>
                  </a:cubicBezTo>
                  <a:cubicBezTo>
                    <a:pt x="278" y="507"/>
                    <a:pt x="242" y="551"/>
                    <a:pt x="196" y="582"/>
                  </a:cubicBezTo>
                  <a:cubicBezTo>
                    <a:pt x="170" y="600"/>
                    <a:pt x="141" y="613"/>
                    <a:pt x="110" y="622"/>
                  </a:cubicBezTo>
                  <a:cubicBezTo>
                    <a:pt x="85" y="658"/>
                    <a:pt x="85" y="658"/>
                    <a:pt x="85" y="658"/>
                  </a:cubicBezTo>
                  <a:cubicBezTo>
                    <a:pt x="131" y="689"/>
                    <a:pt x="131" y="689"/>
                    <a:pt x="131" y="689"/>
                  </a:cubicBezTo>
                  <a:cubicBezTo>
                    <a:pt x="146" y="685"/>
                    <a:pt x="161" y="680"/>
                    <a:pt x="175" y="674"/>
                  </a:cubicBezTo>
                  <a:cubicBezTo>
                    <a:pt x="239" y="647"/>
                    <a:pt x="293" y="601"/>
                    <a:pt x="332" y="544"/>
                  </a:cubicBezTo>
                  <a:cubicBezTo>
                    <a:pt x="370" y="487"/>
                    <a:pt x="393" y="418"/>
                    <a:pt x="393" y="344"/>
                  </a:cubicBezTo>
                  <a:cubicBezTo>
                    <a:pt x="393" y="295"/>
                    <a:pt x="383" y="248"/>
                    <a:pt x="365" y="205"/>
                  </a:cubicBezTo>
                  <a:cubicBezTo>
                    <a:pt x="338" y="141"/>
                    <a:pt x="292" y="87"/>
                    <a:pt x="235" y="48"/>
                  </a:cubicBezTo>
                  <a:cubicBezTo>
                    <a:pt x="204" y="27"/>
                    <a:pt x="169" y="11"/>
                    <a:pt x="132"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117"/>
            <p:cNvSpPr>
              <a:spLocks/>
            </p:cNvSpPr>
            <p:nvPr/>
          </p:nvSpPr>
          <p:spPr bwMode="auto">
            <a:xfrm>
              <a:off x="3405188" y="2838450"/>
              <a:ext cx="188913" cy="77787"/>
            </a:xfrm>
            <a:custGeom>
              <a:avLst/>
              <a:gdLst>
                <a:gd name="T0" fmla="*/ 0 w 108"/>
                <a:gd name="T1" fmla="*/ 0 h 45"/>
                <a:gd name="T2" fmla="*/ 6 w 108"/>
                <a:gd name="T3" fmla="*/ 19 h 45"/>
                <a:gd name="T4" fmla="*/ 10 w 108"/>
                <a:gd name="T5" fmla="*/ 25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3"/>
                    <a:pt x="6" y="19"/>
                  </a:cubicBezTo>
                  <a:cubicBezTo>
                    <a:pt x="10" y="25"/>
                    <a:pt x="10" y="25"/>
                    <a:pt x="10" y="25"/>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30"/>
                    <a:pt x="6" y="19"/>
                  </a:cubicBezTo>
                  <a:cubicBezTo>
                    <a:pt x="2" y="13"/>
                    <a:pt x="0" y="7"/>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23" name="Freeform 118"/>
            <p:cNvSpPr>
              <a:spLocks/>
            </p:cNvSpPr>
            <p:nvPr/>
          </p:nvSpPr>
          <p:spPr bwMode="auto">
            <a:xfrm>
              <a:off x="3478213" y="2776537"/>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24" name="Freeform 119"/>
            <p:cNvSpPr>
              <a:spLocks/>
            </p:cNvSpPr>
            <p:nvPr/>
          </p:nvSpPr>
          <p:spPr bwMode="auto">
            <a:xfrm>
              <a:off x="3397754" y="2776537"/>
              <a:ext cx="146050" cy="122237"/>
            </a:xfrm>
            <a:custGeom>
              <a:avLst/>
              <a:gdLst>
                <a:gd name="T0" fmla="*/ 35 w 84"/>
                <a:gd name="T1" fmla="*/ 0 h 70"/>
                <a:gd name="T2" fmla="*/ 35 w 84"/>
                <a:gd name="T3" fmla="*/ 0 h 70"/>
                <a:gd name="T4" fmla="*/ 3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29"/>
                    <a:pt x="0" y="35"/>
                  </a:cubicBezTo>
                  <a:cubicBezTo>
                    <a:pt x="0" y="42"/>
                    <a:pt x="2" y="48"/>
                    <a:pt x="6" y="54"/>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7"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120"/>
            <p:cNvSpPr>
              <a:spLocks/>
            </p:cNvSpPr>
            <p:nvPr/>
          </p:nvSpPr>
          <p:spPr bwMode="auto">
            <a:xfrm>
              <a:off x="3414713" y="3887787"/>
              <a:ext cx="180975" cy="63500"/>
            </a:xfrm>
            <a:custGeom>
              <a:avLst/>
              <a:gdLst>
                <a:gd name="T0" fmla="*/ 103 w 103"/>
                <a:gd name="T1" fmla="*/ 0 h 36"/>
                <a:gd name="T2" fmla="*/ 29 w 103"/>
                <a:gd name="T3" fmla="*/ 9 h 36"/>
                <a:gd name="T4" fmla="*/ 6 w 103"/>
                <a:gd name="T5" fmla="*/ 18 h 36"/>
                <a:gd name="T6" fmla="*/ 0 w 103"/>
                <a:gd name="T7" fmla="*/ 27 h 36"/>
                <a:gd name="T8" fmla="*/ 29 w 103"/>
                <a:gd name="T9" fmla="*/ 11 h 36"/>
                <a:gd name="T10" fmla="*/ 49 w 103"/>
                <a:gd name="T11" fmla="*/ 17 h 36"/>
                <a:gd name="T12" fmla="*/ 78 w 103"/>
                <a:gd name="T13" fmla="*/ 36 h 36"/>
                <a:gd name="T14" fmla="*/ 103 w 103"/>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6">
                  <a:moveTo>
                    <a:pt x="103" y="0"/>
                  </a:moveTo>
                  <a:cubicBezTo>
                    <a:pt x="79" y="6"/>
                    <a:pt x="54" y="9"/>
                    <a:pt x="29" y="9"/>
                  </a:cubicBezTo>
                  <a:cubicBezTo>
                    <a:pt x="20" y="9"/>
                    <a:pt x="12" y="12"/>
                    <a:pt x="6" y="18"/>
                  </a:cubicBezTo>
                  <a:cubicBezTo>
                    <a:pt x="0" y="27"/>
                    <a:pt x="0" y="27"/>
                    <a:pt x="0" y="27"/>
                  </a:cubicBezTo>
                  <a:cubicBezTo>
                    <a:pt x="6" y="17"/>
                    <a:pt x="18" y="11"/>
                    <a:pt x="29" y="11"/>
                  </a:cubicBezTo>
                  <a:cubicBezTo>
                    <a:pt x="36" y="11"/>
                    <a:pt x="43" y="13"/>
                    <a:pt x="49" y="17"/>
                  </a:cubicBezTo>
                  <a:cubicBezTo>
                    <a:pt x="78" y="36"/>
                    <a:pt x="78" y="36"/>
                    <a:pt x="78" y="36"/>
                  </a:cubicBezTo>
                  <a:cubicBezTo>
                    <a:pt x="103" y="0"/>
                    <a:pt x="103" y="0"/>
                    <a:pt x="103"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26" name="Freeform 121"/>
            <p:cNvSpPr>
              <a:spLocks/>
            </p:cNvSpPr>
            <p:nvPr/>
          </p:nvSpPr>
          <p:spPr bwMode="auto">
            <a:xfrm>
              <a:off x="3487738" y="3951287"/>
              <a:ext cx="144463" cy="76200"/>
            </a:xfrm>
            <a:custGeom>
              <a:avLst/>
              <a:gdLst>
                <a:gd name="T0" fmla="*/ 37 w 83"/>
                <a:gd name="T1" fmla="*/ 0 h 44"/>
                <a:gd name="T2" fmla="*/ 17 w 83"/>
                <a:gd name="T3" fmla="*/ 30 h 44"/>
                <a:gd name="T4" fmla="*/ 0 w 83"/>
                <a:gd name="T5" fmla="*/ 44 h 44"/>
                <a:gd name="T6" fmla="*/ 83 w 83"/>
                <a:gd name="T7" fmla="*/ 31 h 44"/>
                <a:gd name="T8" fmla="*/ 37 w 83"/>
                <a:gd name="T9" fmla="*/ 0 h 44"/>
              </a:gdLst>
              <a:ahLst/>
              <a:cxnLst>
                <a:cxn ang="0">
                  <a:pos x="T0" y="T1"/>
                </a:cxn>
                <a:cxn ang="0">
                  <a:pos x="T2" y="T3"/>
                </a:cxn>
                <a:cxn ang="0">
                  <a:pos x="T4" y="T5"/>
                </a:cxn>
                <a:cxn ang="0">
                  <a:pos x="T6" y="T7"/>
                </a:cxn>
                <a:cxn ang="0">
                  <a:pos x="T8" y="T9"/>
                </a:cxn>
              </a:cxnLst>
              <a:rect l="0" t="0" r="r" b="b"/>
              <a:pathLst>
                <a:path w="83" h="44">
                  <a:moveTo>
                    <a:pt x="37" y="0"/>
                  </a:moveTo>
                  <a:cubicBezTo>
                    <a:pt x="17" y="30"/>
                    <a:pt x="17" y="30"/>
                    <a:pt x="17" y="30"/>
                  </a:cubicBezTo>
                  <a:cubicBezTo>
                    <a:pt x="13" y="36"/>
                    <a:pt x="7" y="41"/>
                    <a:pt x="0" y="44"/>
                  </a:cubicBezTo>
                  <a:cubicBezTo>
                    <a:pt x="28" y="43"/>
                    <a:pt x="56" y="38"/>
                    <a:pt x="83" y="31"/>
                  </a:cubicBezTo>
                  <a:cubicBezTo>
                    <a:pt x="37" y="0"/>
                    <a:pt x="37" y="0"/>
                    <a:pt x="37"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27" name="Freeform 122"/>
            <p:cNvSpPr>
              <a:spLocks/>
            </p:cNvSpPr>
            <p:nvPr/>
          </p:nvSpPr>
          <p:spPr bwMode="auto">
            <a:xfrm>
              <a:off x="3397754" y="3906837"/>
              <a:ext cx="146050" cy="120650"/>
            </a:xfrm>
            <a:custGeom>
              <a:avLst/>
              <a:gdLst>
                <a:gd name="T0" fmla="*/ 35 w 84"/>
                <a:gd name="T1" fmla="*/ 0 h 69"/>
                <a:gd name="T2" fmla="*/ 6 w 84"/>
                <a:gd name="T3" fmla="*/ 16 h 69"/>
                <a:gd name="T4" fmla="*/ 6 w 84"/>
                <a:gd name="T5" fmla="*/ 16 h 69"/>
                <a:gd name="T6" fmla="*/ 0 w 84"/>
                <a:gd name="T7" fmla="*/ 35 h 69"/>
                <a:gd name="T8" fmla="*/ 0 w 84"/>
                <a:gd name="T9" fmla="*/ 41 h 69"/>
                <a:gd name="T10" fmla="*/ 35 w 84"/>
                <a:gd name="T11" fmla="*/ 69 h 69"/>
                <a:gd name="T12" fmla="*/ 47 w 84"/>
                <a:gd name="T13" fmla="*/ 69 h 69"/>
                <a:gd name="T14" fmla="*/ 64 w 84"/>
                <a:gd name="T15" fmla="*/ 55 h 69"/>
                <a:gd name="T16" fmla="*/ 84 w 84"/>
                <a:gd name="T17" fmla="*/ 25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6"/>
                    <a:pt x="6" y="16"/>
                  </a:cubicBezTo>
                  <a:cubicBezTo>
                    <a:pt x="6" y="16"/>
                    <a:pt x="6" y="16"/>
                    <a:pt x="6" y="16"/>
                  </a:cubicBezTo>
                  <a:cubicBezTo>
                    <a:pt x="2" y="22"/>
                    <a:pt x="0" y="29"/>
                    <a:pt x="0" y="35"/>
                  </a:cubicBezTo>
                  <a:cubicBezTo>
                    <a:pt x="0" y="37"/>
                    <a:pt x="0" y="39"/>
                    <a:pt x="0" y="41"/>
                  </a:cubicBezTo>
                  <a:cubicBezTo>
                    <a:pt x="4" y="57"/>
                    <a:pt x="18" y="69"/>
                    <a:pt x="35" y="69"/>
                  </a:cubicBezTo>
                  <a:cubicBezTo>
                    <a:pt x="39" y="69"/>
                    <a:pt x="43" y="69"/>
                    <a:pt x="47" y="69"/>
                  </a:cubicBezTo>
                  <a:cubicBezTo>
                    <a:pt x="54" y="66"/>
                    <a:pt x="60" y="61"/>
                    <a:pt x="64" y="55"/>
                  </a:cubicBezTo>
                  <a:cubicBezTo>
                    <a:pt x="84" y="25"/>
                    <a:pt x="84" y="25"/>
                    <a:pt x="84" y="25"/>
                  </a:cubicBezTo>
                  <a:cubicBezTo>
                    <a:pt x="55" y="6"/>
                    <a:pt x="55" y="6"/>
                    <a:pt x="55" y="6"/>
                  </a:cubicBezTo>
                  <a:cubicBezTo>
                    <a:pt x="49" y="2"/>
                    <a:pt x="42"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a:grpSpLocks noChangeAspect="1"/>
          </p:cNvGrpSpPr>
          <p:nvPr/>
        </p:nvGrpSpPr>
        <p:grpSpPr>
          <a:xfrm>
            <a:off x="3349626" y="1197322"/>
            <a:ext cx="694822" cy="841375"/>
            <a:chOff x="4929188" y="1023937"/>
            <a:chExt cx="694822" cy="841375"/>
          </a:xfrm>
        </p:grpSpPr>
        <p:sp>
          <p:nvSpPr>
            <p:cNvPr id="128" name="Freeform 123"/>
            <p:cNvSpPr>
              <a:spLocks noEditPoints="1"/>
            </p:cNvSpPr>
            <p:nvPr/>
          </p:nvSpPr>
          <p:spPr bwMode="auto">
            <a:xfrm>
              <a:off x="4929188" y="1185862"/>
              <a:ext cx="687388" cy="679450"/>
            </a:xfrm>
            <a:custGeom>
              <a:avLst/>
              <a:gdLst>
                <a:gd name="T0" fmla="*/ 266 w 393"/>
                <a:gd name="T1" fmla="*/ 7 h 388"/>
                <a:gd name="T2" fmla="*/ 219 w 393"/>
                <a:gd name="T3" fmla="*/ 23 h 388"/>
                <a:gd name="T4" fmla="*/ 61 w 393"/>
                <a:gd name="T5" fmla="*/ 153 h 388"/>
                <a:gd name="T6" fmla="*/ 0 w 393"/>
                <a:gd name="T7" fmla="*/ 353 h 388"/>
                <a:gd name="T8" fmla="*/ 36 w 393"/>
                <a:gd name="T9" fmla="*/ 388 h 388"/>
                <a:gd name="T10" fmla="*/ 71 w 393"/>
                <a:gd name="T11" fmla="*/ 353 h 388"/>
                <a:gd name="T12" fmla="*/ 94 w 393"/>
                <a:gd name="T13" fmla="*/ 241 h 388"/>
                <a:gd name="T14" fmla="*/ 198 w 393"/>
                <a:gd name="T15" fmla="*/ 115 h 388"/>
                <a:gd name="T16" fmla="*/ 279 w 393"/>
                <a:gd name="T17" fmla="*/ 77 h 388"/>
                <a:gd name="T18" fmla="*/ 308 w 393"/>
                <a:gd name="T19" fmla="*/ 38 h 388"/>
                <a:gd name="T20" fmla="*/ 266 w 393"/>
                <a:gd name="T21" fmla="*/ 7 h 388"/>
                <a:gd name="T22" fmla="*/ 375 w 393"/>
                <a:gd name="T23" fmla="*/ 0 h 388"/>
                <a:gd name="T24" fmla="*/ 378 w 393"/>
                <a:gd name="T25" fmla="*/ 2 h 388"/>
                <a:gd name="T26" fmla="*/ 378 w 393"/>
                <a:gd name="T27" fmla="*/ 2 h 388"/>
                <a:gd name="T28" fmla="*/ 392 w 393"/>
                <a:gd name="T29" fmla="*/ 31 h 388"/>
                <a:gd name="T30" fmla="*/ 386 w 393"/>
                <a:gd name="T31" fmla="*/ 52 h 388"/>
                <a:gd name="T32" fmla="*/ 386 w 393"/>
                <a:gd name="T33" fmla="*/ 52 h 388"/>
                <a:gd name="T34" fmla="*/ 382 w 393"/>
                <a:gd name="T35" fmla="*/ 56 h 388"/>
                <a:gd name="T36" fmla="*/ 393 w 393"/>
                <a:gd name="T37" fmla="*/ 31 h 388"/>
                <a:gd name="T38" fmla="*/ 375 w 393"/>
                <a:gd name="T3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8">
                  <a:moveTo>
                    <a:pt x="266" y="7"/>
                  </a:moveTo>
                  <a:cubicBezTo>
                    <a:pt x="250" y="12"/>
                    <a:pt x="234" y="17"/>
                    <a:pt x="219" y="23"/>
                  </a:cubicBezTo>
                  <a:cubicBezTo>
                    <a:pt x="154" y="51"/>
                    <a:pt x="100" y="96"/>
                    <a:pt x="61" y="153"/>
                  </a:cubicBezTo>
                  <a:cubicBezTo>
                    <a:pt x="23" y="210"/>
                    <a:pt x="0" y="279"/>
                    <a:pt x="0" y="353"/>
                  </a:cubicBezTo>
                  <a:cubicBezTo>
                    <a:pt x="0" y="372"/>
                    <a:pt x="16" y="388"/>
                    <a:pt x="36" y="388"/>
                  </a:cubicBezTo>
                  <a:cubicBezTo>
                    <a:pt x="55" y="388"/>
                    <a:pt x="71" y="372"/>
                    <a:pt x="71" y="353"/>
                  </a:cubicBezTo>
                  <a:cubicBezTo>
                    <a:pt x="71" y="313"/>
                    <a:pt x="79" y="275"/>
                    <a:pt x="94" y="241"/>
                  </a:cubicBezTo>
                  <a:cubicBezTo>
                    <a:pt x="115" y="190"/>
                    <a:pt x="152" y="146"/>
                    <a:pt x="198" y="115"/>
                  </a:cubicBezTo>
                  <a:cubicBezTo>
                    <a:pt x="222" y="98"/>
                    <a:pt x="250" y="85"/>
                    <a:pt x="279" y="77"/>
                  </a:cubicBezTo>
                  <a:cubicBezTo>
                    <a:pt x="308" y="38"/>
                    <a:pt x="308" y="38"/>
                    <a:pt x="308" y="38"/>
                  </a:cubicBezTo>
                  <a:cubicBezTo>
                    <a:pt x="266" y="7"/>
                    <a:pt x="266" y="7"/>
                    <a:pt x="266" y="7"/>
                  </a:cubicBezTo>
                  <a:moveTo>
                    <a:pt x="375" y="0"/>
                  </a:moveTo>
                  <a:cubicBezTo>
                    <a:pt x="378" y="2"/>
                    <a:pt x="378" y="2"/>
                    <a:pt x="378" y="2"/>
                  </a:cubicBezTo>
                  <a:cubicBezTo>
                    <a:pt x="378" y="2"/>
                    <a:pt x="378" y="2"/>
                    <a:pt x="378" y="2"/>
                  </a:cubicBezTo>
                  <a:cubicBezTo>
                    <a:pt x="388" y="9"/>
                    <a:pt x="393" y="20"/>
                    <a:pt x="392" y="31"/>
                  </a:cubicBezTo>
                  <a:cubicBezTo>
                    <a:pt x="392" y="38"/>
                    <a:pt x="390" y="45"/>
                    <a:pt x="386" y="52"/>
                  </a:cubicBezTo>
                  <a:cubicBezTo>
                    <a:pt x="386" y="52"/>
                    <a:pt x="386" y="52"/>
                    <a:pt x="386" y="52"/>
                  </a:cubicBezTo>
                  <a:cubicBezTo>
                    <a:pt x="382" y="56"/>
                    <a:pt x="382" y="56"/>
                    <a:pt x="382" y="56"/>
                  </a:cubicBezTo>
                  <a:cubicBezTo>
                    <a:pt x="389" y="50"/>
                    <a:pt x="393" y="41"/>
                    <a:pt x="393" y="31"/>
                  </a:cubicBezTo>
                  <a:cubicBezTo>
                    <a:pt x="393" y="17"/>
                    <a:pt x="386" y="6"/>
                    <a:pt x="375"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272088" y="1023937"/>
              <a:ext cx="312738" cy="174625"/>
            </a:xfrm>
            <a:custGeom>
              <a:avLst/>
              <a:gdLst>
                <a:gd name="T0" fmla="*/ 40 w 179"/>
                <a:gd name="T1" fmla="*/ 0 h 100"/>
                <a:gd name="T2" fmla="*/ 12 w 179"/>
                <a:gd name="T3" fmla="*/ 14 h 100"/>
                <a:gd name="T4" fmla="*/ 19 w 179"/>
                <a:gd name="T5" fmla="*/ 64 h 100"/>
                <a:gd name="T6" fmla="*/ 70 w 179"/>
                <a:gd name="T7" fmla="*/ 100 h 100"/>
                <a:gd name="T8" fmla="*/ 159 w 179"/>
                <a:gd name="T9" fmla="*/ 88 h 100"/>
                <a:gd name="T10" fmla="*/ 161 w 179"/>
                <a:gd name="T11" fmla="*/ 88 h 100"/>
                <a:gd name="T12" fmla="*/ 164 w 179"/>
                <a:gd name="T13" fmla="*/ 88 h 100"/>
                <a:gd name="T14" fmla="*/ 179 w 179"/>
                <a:gd name="T15" fmla="*/ 93 h 100"/>
                <a:gd name="T16" fmla="*/ 61 w 179"/>
                <a:gd name="T17" fmla="*/ 7 h 100"/>
                <a:gd name="T18" fmla="*/ 40 w 179"/>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0">
                  <a:moveTo>
                    <a:pt x="40" y="0"/>
                  </a:moveTo>
                  <a:cubicBezTo>
                    <a:pt x="30" y="0"/>
                    <a:pt x="19" y="5"/>
                    <a:pt x="12" y="14"/>
                  </a:cubicBezTo>
                  <a:cubicBezTo>
                    <a:pt x="0" y="30"/>
                    <a:pt x="4" y="52"/>
                    <a:pt x="19" y="64"/>
                  </a:cubicBezTo>
                  <a:cubicBezTo>
                    <a:pt x="70" y="100"/>
                    <a:pt x="70" y="100"/>
                    <a:pt x="70" y="100"/>
                  </a:cubicBezTo>
                  <a:cubicBezTo>
                    <a:pt x="98" y="93"/>
                    <a:pt x="128" y="89"/>
                    <a:pt x="159" y="88"/>
                  </a:cubicBezTo>
                  <a:cubicBezTo>
                    <a:pt x="160" y="88"/>
                    <a:pt x="161" y="88"/>
                    <a:pt x="161" y="88"/>
                  </a:cubicBezTo>
                  <a:cubicBezTo>
                    <a:pt x="162" y="88"/>
                    <a:pt x="163" y="88"/>
                    <a:pt x="164" y="88"/>
                  </a:cubicBezTo>
                  <a:cubicBezTo>
                    <a:pt x="169" y="89"/>
                    <a:pt x="174" y="90"/>
                    <a:pt x="179" y="93"/>
                  </a:cubicBezTo>
                  <a:cubicBezTo>
                    <a:pt x="61" y="7"/>
                    <a:pt x="61" y="7"/>
                    <a:pt x="61" y="7"/>
                  </a:cubicBezTo>
                  <a:cubicBezTo>
                    <a:pt x="55" y="2"/>
                    <a:pt x="48" y="0"/>
                    <a:pt x="4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30" name="Freeform 125"/>
            <p:cNvSpPr>
              <a:spLocks noEditPoints="1"/>
            </p:cNvSpPr>
            <p:nvPr/>
          </p:nvSpPr>
          <p:spPr bwMode="auto">
            <a:xfrm>
              <a:off x="5394325" y="1177925"/>
              <a:ext cx="196850" cy="74612"/>
            </a:xfrm>
            <a:custGeom>
              <a:avLst/>
              <a:gdLst>
                <a:gd name="T0" fmla="*/ 94 w 112"/>
                <a:gd name="T1" fmla="*/ 0 h 43"/>
                <a:gd name="T2" fmla="*/ 112 w 112"/>
                <a:gd name="T3" fmla="*/ 7 h 43"/>
                <a:gd name="T4" fmla="*/ 109 w 112"/>
                <a:gd name="T5" fmla="*/ 5 h 43"/>
                <a:gd name="T6" fmla="*/ 94 w 112"/>
                <a:gd name="T7" fmla="*/ 0 h 43"/>
                <a:gd name="T8" fmla="*/ 89 w 112"/>
                <a:gd name="T9" fmla="*/ 0 h 43"/>
                <a:gd name="T10" fmla="*/ 0 w 112"/>
                <a:gd name="T11" fmla="*/ 12 h 43"/>
                <a:gd name="T12" fmla="*/ 42 w 112"/>
                <a:gd name="T13" fmla="*/ 43 h 43"/>
                <a:gd name="T14" fmla="*/ 63 w 112"/>
                <a:gd name="T15" fmla="*/ 15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1"/>
                    <a:pt x="106" y="3"/>
                    <a:pt x="112" y="7"/>
                  </a:cubicBezTo>
                  <a:cubicBezTo>
                    <a:pt x="109" y="5"/>
                    <a:pt x="109" y="5"/>
                    <a:pt x="109" y="5"/>
                  </a:cubicBezTo>
                  <a:cubicBezTo>
                    <a:pt x="104" y="2"/>
                    <a:pt x="99" y="1"/>
                    <a:pt x="94" y="0"/>
                  </a:cubicBezTo>
                  <a:moveTo>
                    <a:pt x="89" y="0"/>
                  </a:moveTo>
                  <a:cubicBezTo>
                    <a:pt x="58" y="1"/>
                    <a:pt x="28" y="5"/>
                    <a:pt x="0" y="12"/>
                  </a:cubicBezTo>
                  <a:cubicBezTo>
                    <a:pt x="42" y="43"/>
                    <a:pt x="42" y="43"/>
                    <a:pt x="42" y="43"/>
                  </a:cubicBezTo>
                  <a:cubicBezTo>
                    <a:pt x="63" y="15"/>
                    <a:pt x="63" y="15"/>
                    <a:pt x="63" y="15"/>
                  </a:cubicBezTo>
                  <a:cubicBezTo>
                    <a:pt x="69" y="6"/>
                    <a:pt x="79" y="1"/>
                    <a:pt x="89"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6"/>
            <p:cNvSpPr>
              <a:spLocks/>
            </p:cNvSpPr>
            <p:nvPr/>
          </p:nvSpPr>
          <p:spPr bwMode="auto">
            <a:xfrm>
              <a:off x="5330825" y="1284287"/>
              <a:ext cx="266700" cy="228600"/>
            </a:xfrm>
            <a:custGeom>
              <a:avLst/>
              <a:gdLst>
                <a:gd name="T0" fmla="*/ 153 w 153"/>
                <a:gd name="T1" fmla="*/ 0 h 131"/>
                <a:gd name="T2" fmla="*/ 129 w 153"/>
                <a:gd name="T3" fmla="*/ 10 h 131"/>
                <a:gd name="T4" fmla="*/ 50 w 153"/>
                <a:gd name="T5" fmla="*/ 21 h 131"/>
                <a:gd name="T6" fmla="*/ 11 w 153"/>
                <a:gd name="T7" fmla="*/ 75 h 131"/>
                <a:gd name="T8" fmla="*/ 19 w 153"/>
                <a:gd name="T9" fmla="*/ 124 h 131"/>
                <a:gd name="T10" fmla="*/ 40 w 153"/>
                <a:gd name="T11" fmla="*/ 131 h 131"/>
                <a:gd name="T12" fmla="*/ 68 w 153"/>
                <a:gd name="T13" fmla="*/ 116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6"/>
                    <a:pt x="138" y="10"/>
                    <a:pt x="129" y="10"/>
                  </a:cubicBezTo>
                  <a:cubicBezTo>
                    <a:pt x="102" y="10"/>
                    <a:pt x="75" y="14"/>
                    <a:pt x="50" y="21"/>
                  </a:cubicBezTo>
                  <a:cubicBezTo>
                    <a:pt x="11" y="75"/>
                    <a:pt x="11" y="75"/>
                    <a:pt x="11" y="75"/>
                  </a:cubicBezTo>
                  <a:cubicBezTo>
                    <a:pt x="0" y="90"/>
                    <a:pt x="3" y="112"/>
                    <a:pt x="19" y="124"/>
                  </a:cubicBezTo>
                  <a:cubicBezTo>
                    <a:pt x="25" y="129"/>
                    <a:pt x="32" y="131"/>
                    <a:pt x="40" y="131"/>
                  </a:cubicBezTo>
                  <a:cubicBezTo>
                    <a:pt x="50" y="131"/>
                    <a:pt x="61" y="126"/>
                    <a:pt x="68" y="116"/>
                  </a:cubicBezTo>
                  <a:cubicBezTo>
                    <a:pt x="153" y="0"/>
                    <a:pt x="153" y="0"/>
                    <a:pt x="15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32" name="Freeform 127"/>
            <p:cNvSpPr>
              <a:spLocks/>
            </p:cNvSpPr>
            <p:nvPr/>
          </p:nvSpPr>
          <p:spPr bwMode="auto">
            <a:xfrm>
              <a:off x="5418138" y="1252537"/>
              <a:ext cx="187325" cy="68262"/>
            </a:xfrm>
            <a:custGeom>
              <a:avLst/>
              <a:gdLst>
                <a:gd name="T0" fmla="*/ 29 w 107"/>
                <a:gd name="T1" fmla="*/ 0 h 39"/>
                <a:gd name="T2" fmla="*/ 0 w 107"/>
                <a:gd name="T3" fmla="*/ 39 h 39"/>
                <a:gd name="T4" fmla="*/ 79 w 107"/>
                <a:gd name="T5" fmla="*/ 28 h 39"/>
                <a:gd name="T6" fmla="*/ 103 w 107"/>
                <a:gd name="T7" fmla="*/ 18 h 39"/>
                <a:gd name="T8" fmla="*/ 107 w 107"/>
                <a:gd name="T9" fmla="*/ 14 h 39"/>
                <a:gd name="T10" fmla="*/ 78 w 107"/>
                <a:gd name="T11" fmla="*/ 28 h 39"/>
                <a:gd name="T12" fmla="*/ 57 w 107"/>
                <a:gd name="T13" fmla="*/ 21 h 39"/>
                <a:gd name="T14" fmla="*/ 29 w 10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9">
                  <a:moveTo>
                    <a:pt x="29" y="0"/>
                  </a:moveTo>
                  <a:cubicBezTo>
                    <a:pt x="0" y="39"/>
                    <a:pt x="0" y="39"/>
                    <a:pt x="0" y="39"/>
                  </a:cubicBezTo>
                  <a:cubicBezTo>
                    <a:pt x="25" y="32"/>
                    <a:pt x="52" y="28"/>
                    <a:pt x="79" y="28"/>
                  </a:cubicBezTo>
                  <a:cubicBezTo>
                    <a:pt x="88" y="28"/>
                    <a:pt x="97" y="24"/>
                    <a:pt x="103" y="18"/>
                  </a:cubicBezTo>
                  <a:cubicBezTo>
                    <a:pt x="107" y="14"/>
                    <a:pt x="107" y="14"/>
                    <a:pt x="107" y="14"/>
                  </a:cubicBezTo>
                  <a:cubicBezTo>
                    <a:pt x="100" y="23"/>
                    <a:pt x="89" y="28"/>
                    <a:pt x="78" y="28"/>
                  </a:cubicBezTo>
                  <a:cubicBezTo>
                    <a:pt x="71" y="28"/>
                    <a:pt x="64" y="26"/>
                    <a:pt x="57" y="21"/>
                  </a:cubicBezTo>
                  <a:cubicBezTo>
                    <a:pt x="29" y="0"/>
                    <a:pt x="29" y="0"/>
                    <a:pt x="29"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33" name="Freeform 128"/>
            <p:cNvSpPr>
              <a:spLocks/>
            </p:cNvSpPr>
            <p:nvPr/>
          </p:nvSpPr>
          <p:spPr bwMode="auto">
            <a:xfrm>
              <a:off x="5549900" y="1177925"/>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9"/>
            <p:cNvSpPr>
              <a:spLocks/>
            </p:cNvSpPr>
            <p:nvPr/>
          </p:nvSpPr>
          <p:spPr bwMode="auto">
            <a:xfrm>
              <a:off x="5476372" y="1177925"/>
              <a:ext cx="147638" cy="123825"/>
            </a:xfrm>
            <a:custGeom>
              <a:avLst/>
              <a:gdLst>
                <a:gd name="T0" fmla="*/ 50 w 85"/>
                <a:gd name="T1" fmla="*/ 0 h 71"/>
                <a:gd name="T2" fmla="*/ 47 w 85"/>
                <a:gd name="T3" fmla="*/ 0 h 71"/>
                <a:gd name="T4" fmla="*/ 21 w 85"/>
                <a:gd name="T5" fmla="*/ 15 h 71"/>
                <a:gd name="T6" fmla="*/ 0 w 85"/>
                <a:gd name="T7" fmla="*/ 43 h 71"/>
                <a:gd name="T8" fmla="*/ 28 w 85"/>
                <a:gd name="T9" fmla="*/ 64 h 71"/>
                <a:gd name="T10" fmla="*/ 49 w 85"/>
                <a:gd name="T11" fmla="*/ 71 h 71"/>
                <a:gd name="T12" fmla="*/ 78 w 85"/>
                <a:gd name="T13" fmla="*/ 57 h 71"/>
                <a:gd name="T14" fmla="*/ 78 w 85"/>
                <a:gd name="T15" fmla="*/ 57 h 71"/>
                <a:gd name="T16" fmla="*/ 84 w 85"/>
                <a:gd name="T17" fmla="*/ 36 h 71"/>
                <a:gd name="T18" fmla="*/ 70 w 85"/>
                <a:gd name="T19" fmla="*/ 7 h 71"/>
                <a:gd name="T20" fmla="*/ 70 w 85"/>
                <a:gd name="T21" fmla="*/ 7 h 71"/>
                <a:gd name="T22" fmla="*/ 52 w 85"/>
                <a:gd name="T23" fmla="*/ 0 h 71"/>
                <a:gd name="T24" fmla="*/ 50 w 85"/>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1">
                  <a:moveTo>
                    <a:pt x="50" y="0"/>
                  </a:moveTo>
                  <a:cubicBezTo>
                    <a:pt x="49" y="0"/>
                    <a:pt x="48" y="0"/>
                    <a:pt x="47" y="0"/>
                  </a:cubicBezTo>
                  <a:cubicBezTo>
                    <a:pt x="37" y="1"/>
                    <a:pt x="27" y="6"/>
                    <a:pt x="21" y="15"/>
                  </a:cubicBezTo>
                  <a:cubicBezTo>
                    <a:pt x="0" y="43"/>
                    <a:pt x="0" y="43"/>
                    <a:pt x="0" y="43"/>
                  </a:cubicBezTo>
                  <a:cubicBezTo>
                    <a:pt x="28" y="64"/>
                    <a:pt x="28" y="64"/>
                    <a:pt x="28" y="64"/>
                  </a:cubicBezTo>
                  <a:cubicBezTo>
                    <a:pt x="35" y="69"/>
                    <a:pt x="42" y="71"/>
                    <a:pt x="49" y="71"/>
                  </a:cubicBezTo>
                  <a:cubicBezTo>
                    <a:pt x="60" y="71"/>
                    <a:pt x="71" y="66"/>
                    <a:pt x="78" y="57"/>
                  </a:cubicBezTo>
                  <a:cubicBezTo>
                    <a:pt x="78" y="57"/>
                    <a:pt x="78" y="57"/>
                    <a:pt x="78" y="57"/>
                  </a:cubicBezTo>
                  <a:cubicBezTo>
                    <a:pt x="82" y="50"/>
                    <a:pt x="84" y="43"/>
                    <a:pt x="84" y="36"/>
                  </a:cubicBezTo>
                  <a:cubicBezTo>
                    <a:pt x="85" y="25"/>
                    <a:pt x="80" y="14"/>
                    <a:pt x="70" y="7"/>
                  </a:cubicBezTo>
                  <a:cubicBezTo>
                    <a:pt x="70" y="7"/>
                    <a:pt x="70" y="7"/>
                    <a:pt x="70" y="7"/>
                  </a:cubicBezTo>
                  <a:cubicBezTo>
                    <a:pt x="64" y="3"/>
                    <a:pt x="58" y="1"/>
                    <a:pt x="52" y="0"/>
                  </a:cubicBezTo>
                  <a:cubicBezTo>
                    <a:pt x="51" y="0"/>
                    <a:pt x="50"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530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 arrows</a:t>
            </a:r>
          </a:p>
        </p:txBody>
      </p:sp>
      <p:grpSp>
        <p:nvGrpSpPr>
          <p:cNvPr id="153" name="Group 152"/>
          <p:cNvGrpSpPr>
            <a:grpSpLocks noChangeAspect="1"/>
          </p:cNvGrpSpPr>
          <p:nvPr/>
        </p:nvGrpSpPr>
        <p:grpSpPr>
          <a:xfrm>
            <a:off x="4421922" y="2097255"/>
            <a:ext cx="4144459" cy="495299"/>
            <a:chOff x="4437063" y="2498726"/>
            <a:chExt cx="4144459" cy="495299"/>
          </a:xfrm>
        </p:grpSpPr>
        <p:sp>
          <p:nvSpPr>
            <p:cNvPr id="10" name="Freeform 5"/>
            <p:cNvSpPr>
              <a:spLocks noEditPoints="1"/>
            </p:cNvSpPr>
            <p:nvPr/>
          </p:nvSpPr>
          <p:spPr bwMode="auto">
            <a:xfrm>
              <a:off x="4437063" y="2684463"/>
              <a:ext cx="4137025" cy="123825"/>
            </a:xfrm>
            <a:custGeom>
              <a:avLst/>
              <a:gdLst>
                <a:gd name="T0" fmla="*/ 2356 w 2366"/>
                <a:gd name="T1" fmla="*/ 60 h 71"/>
                <a:gd name="T2" fmla="*/ 2355 w 2366"/>
                <a:gd name="T3" fmla="*/ 60 h 71"/>
                <a:gd name="T4" fmla="*/ 2355 w 2366"/>
                <a:gd name="T5" fmla="*/ 60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56 w 2366"/>
                <a:gd name="T27" fmla="*/ 60 h 71"/>
                <a:gd name="T28" fmla="*/ 2356 w 2366"/>
                <a:gd name="T29" fmla="*/ 60 h 71"/>
                <a:gd name="T30" fmla="*/ 2356 w 2366"/>
                <a:gd name="T31" fmla="*/ 60 h 71"/>
                <a:gd name="T32" fmla="*/ 2356 w 2366"/>
                <a:gd name="T33" fmla="*/ 59 h 71"/>
                <a:gd name="T34" fmla="*/ 2356 w 2366"/>
                <a:gd name="T35" fmla="*/ 59 h 71"/>
                <a:gd name="T36" fmla="*/ 2356 w 2366"/>
                <a:gd name="T37" fmla="*/ 59 h 71"/>
                <a:gd name="T38" fmla="*/ 2363 w 2366"/>
                <a:gd name="T39" fmla="*/ 50 h 71"/>
                <a:gd name="T40" fmla="*/ 2362 w 2366"/>
                <a:gd name="T41" fmla="*/ 50 h 71"/>
                <a:gd name="T42" fmla="*/ 2363 w 2366"/>
                <a:gd name="T43" fmla="*/ 50 h 71"/>
                <a:gd name="T44" fmla="*/ 2363 w 2366"/>
                <a:gd name="T45" fmla="*/ 21 h 71"/>
                <a:gd name="T46" fmla="*/ 2366 w 2366"/>
                <a:gd name="T47" fmla="*/ 35 h 71"/>
                <a:gd name="T48" fmla="*/ 2363 w 2366"/>
                <a:gd name="T49" fmla="*/ 50 h 71"/>
                <a:gd name="T50" fmla="*/ 2366 w 2366"/>
                <a:gd name="T51" fmla="*/ 35 h 71"/>
                <a:gd name="T52" fmla="*/ 2363 w 2366"/>
                <a:gd name="T53" fmla="*/ 21 h 71"/>
                <a:gd name="T54" fmla="*/ 2362 w 2366"/>
                <a:gd name="T55" fmla="*/ 21 h 71"/>
                <a:gd name="T56" fmla="*/ 2363 w 2366"/>
                <a:gd name="T57" fmla="*/ 21 h 71"/>
                <a:gd name="T58" fmla="*/ 2362 w 2366"/>
                <a:gd name="T59" fmla="*/ 21 h 71"/>
                <a:gd name="T60" fmla="*/ 2356 w 2366"/>
                <a:gd name="T61" fmla="*/ 11 h 71"/>
                <a:gd name="T62" fmla="*/ 2356 w 2366"/>
                <a:gd name="T63" fmla="*/ 11 h 71"/>
                <a:gd name="T64" fmla="*/ 2356 w 2366"/>
                <a:gd name="T65" fmla="*/ 11 h 71"/>
                <a:gd name="T66" fmla="*/ 2356 w 2366"/>
                <a:gd name="T67" fmla="*/ 11 h 71"/>
                <a:gd name="T68" fmla="*/ 2356 w 2366"/>
                <a:gd name="T69" fmla="*/ 11 h 71"/>
                <a:gd name="T70" fmla="*/ 2356 w 2366"/>
                <a:gd name="T71" fmla="*/ 11 h 71"/>
                <a:gd name="T72" fmla="*/ 2356 w 2366"/>
                <a:gd name="T73" fmla="*/ 11 h 71"/>
                <a:gd name="T74" fmla="*/ 2356 w 2366"/>
                <a:gd name="T75" fmla="*/ 11 h 71"/>
                <a:gd name="T76" fmla="*/ 2356 w 2366"/>
                <a:gd name="T77" fmla="*/ 11 h 71"/>
                <a:gd name="T78" fmla="*/ 2356 w 2366"/>
                <a:gd name="T79" fmla="*/ 11 h 71"/>
                <a:gd name="T80" fmla="*/ 2356 w 2366"/>
                <a:gd name="T81" fmla="*/ 11 h 71"/>
                <a:gd name="T82" fmla="*/ 2356 w 2366"/>
                <a:gd name="T83" fmla="*/ 11 h 71"/>
                <a:gd name="T84" fmla="*/ 2356 w 2366"/>
                <a:gd name="T85" fmla="*/ 11 h 71"/>
                <a:gd name="T86" fmla="*/ 2356 w 2366"/>
                <a:gd name="T87" fmla="*/ 11 h 71"/>
                <a:gd name="T88" fmla="*/ 2356 w 2366"/>
                <a:gd name="T89" fmla="*/ 11 h 71"/>
                <a:gd name="T90" fmla="*/ 2355 w 2366"/>
                <a:gd name="T91" fmla="*/ 10 h 71"/>
                <a:gd name="T92" fmla="*/ 2356 w 2366"/>
                <a:gd name="T93" fmla="*/ 11 h 71"/>
                <a:gd name="T94" fmla="*/ 2355 w 2366"/>
                <a:gd name="T95" fmla="*/ 10 h 71"/>
                <a:gd name="T96" fmla="*/ 2245 w 2366"/>
                <a:gd name="T97" fmla="*/ 0 h 71"/>
                <a:gd name="T98" fmla="*/ 36 w 2366"/>
                <a:gd name="T99" fmla="*/ 0 h 71"/>
                <a:gd name="T100" fmla="*/ 0 w 2366"/>
                <a:gd name="T101" fmla="*/ 35 h 71"/>
                <a:gd name="T102" fmla="*/ 36 w 2366"/>
                <a:gd name="T103" fmla="*/ 71 h 71"/>
                <a:gd name="T104" fmla="*/ 2245 w 2366"/>
                <a:gd name="T105" fmla="*/ 71 h 71"/>
                <a:gd name="T106" fmla="*/ 2280 w 2366"/>
                <a:gd name="T107" fmla="*/ 35 h 71"/>
                <a:gd name="T108" fmla="*/ 2245 w 2366"/>
                <a:gd name="T10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66" h="71">
                  <a:moveTo>
                    <a:pt x="2356" y="60"/>
                  </a:moveTo>
                  <a:cubicBezTo>
                    <a:pt x="2355" y="60"/>
                    <a:pt x="2355" y="60"/>
                    <a:pt x="2355" y="60"/>
                  </a:cubicBezTo>
                  <a:cubicBezTo>
                    <a:pt x="2355" y="60"/>
                    <a:pt x="2355" y="60"/>
                    <a:pt x="2355" y="60"/>
                  </a:cubicBezTo>
                  <a:cubicBezTo>
                    <a:pt x="2355" y="60"/>
                    <a:pt x="2355"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59"/>
                  </a:moveTo>
                  <a:cubicBezTo>
                    <a:pt x="2356" y="59"/>
                    <a:pt x="2356" y="59"/>
                    <a:pt x="2356" y="59"/>
                  </a:cubicBezTo>
                  <a:cubicBezTo>
                    <a:pt x="2356" y="59"/>
                    <a:pt x="2356" y="59"/>
                    <a:pt x="2356" y="59"/>
                  </a:cubicBezTo>
                  <a:moveTo>
                    <a:pt x="2363" y="50"/>
                  </a:moveTo>
                  <a:cubicBezTo>
                    <a:pt x="2362" y="50"/>
                    <a:pt x="2362" y="50"/>
                    <a:pt x="2362" y="50"/>
                  </a:cubicBezTo>
                  <a:cubicBezTo>
                    <a:pt x="2362" y="50"/>
                    <a:pt x="2362" y="50"/>
                    <a:pt x="2363" y="50"/>
                  </a:cubicBezTo>
                  <a:moveTo>
                    <a:pt x="2363" y="21"/>
                  </a:moveTo>
                  <a:cubicBezTo>
                    <a:pt x="2365" y="25"/>
                    <a:pt x="2366" y="30"/>
                    <a:pt x="2366" y="35"/>
                  </a:cubicBezTo>
                  <a:cubicBezTo>
                    <a:pt x="2366" y="40"/>
                    <a:pt x="2365" y="45"/>
                    <a:pt x="2363" y="50"/>
                  </a:cubicBezTo>
                  <a:cubicBezTo>
                    <a:pt x="2365" y="46"/>
                    <a:pt x="2366" y="41"/>
                    <a:pt x="2366" y="35"/>
                  </a:cubicBezTo>
                  <a:cubicBezTo>
                    <a:pt x="2366" y="30"/>
                    <a:pt x="2365" y="25"/>
                    <a:pt x="2363" y="21"/>
                  </a:cubicBezTo>
                  <a:moveTo>
                    <a:pt x="2362" y="21"/>
                  </a:moveTo>
                  <a:cubicBezTo>
                    <a:pt x="2362" y="21"/>
                    <a:pt x="2362" y="21"/>
                    <a:pt x="2363" y="21"/>
                  </a:cubicBezTo>
                  <a:cubicBezTo>
                    <a:pt x="2362" y="21"/>
                    <a:pt x="2362" y="21"/>
                    <a:pt x="2362" y="2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5" y="10"/>
                  </a:moveTo>
                  <a:cubicBezTo>
                    <a:pt x="2355" y="10"/>
                    <a:pt x="2355" y="11"/>
                    <a:pt x="2356" y="11"/>
                  </a:cubicBezTo>
                  <a:cubicBezTo>
                    <a:pt x="2355" y="11"/>
                    <a:pt x="2355" y="10"/>
                    <a:pt x="2355" y="10"/>
                  </a:cubicBezTo>
                  <a:moveTo>
                    <a:pt x="2245" y="0"/>
                  </a:moveTo>
                  <a:cubicBezTo>
                    <a:pt x="36" y="0"/>
                    <a:pt x="36" y="0"/>
                    <a:pt x="36" y="0"/>
                  </a:cubicBezTo>
                  <a:cubicBezTo>
                    <a:pt x="16" y="0"/>
                    <a:pt x="0" y="16"/>
                    <a:pt x="0" y="35"/>
                  </a:cubicBezTo>
                  <a:cubicBezTo>
                    <a:pt x="0" y="55"/>
                    <a:pt x="16" y="71"/>
                    <a:pt x="36" y="71"/>
                  </a:cubicBezTo>
                  <a:cubicBezTo>
                    <a:pt x="2245" y="71"/>
                    <a:pt x="2245" y="71"/>
                    <a:pt x="2245" y="71"/>
                  </a:cubicBezTo>
                  <a:cubicBezTo>
                    <a:pt x="2280" y="35"/>
                    <a:pt x="2280" y="35"/>
                    <a:pt x="2280" y="35"/>
                  </a:cubicBezTo>
                  <a:cubicBezTo>
                    <a:pt x="2245" y="0"/>
                    <a:pt x="2245" y="0"/>
                    <a:pt x="2245"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8259763" y="2498726"/>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6 h 116"/>
                <a:gd name="T18" fmla="*/ 168 w 169"/>
                <a:gd name="T19" fmla="*/ 116 h 116"/>
                <a:gd name="T20" fmla="*/ 169 w 169"/>
                <a:gd name="T21" fmla="*/ 116 h 116"/>
                <a:gd name="T22" fmla="*/ 169 w 169"/>
                <a:gd name="T23" fmla="*/ 116 h 116"/>
                <a:gd name="T24" fmla="*/ 169 w 169"/>
                <a:gd name="T25" fmla="*/ 116 h 116"/>
                <a:gd name="T26" fmla="*/ 169 w 169"/>
                <a:gd name="T27" fmla="*/ 116 h 116"/>
                <a:gd name="T28" fmla="*/ 169 w 169"/>
                <a:gd name="T29" fmla="*/ 116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1"/>
                    <a:pt x="166" y="113"/>
                    <a:pt x="168" y="116"/>
                  </a:cubicBezTo>
                  <a:cubicBezTo>
                    <a:pt x="168" y="116"/>
                    <a:pt x="168" y="116"/>
                    <a:pt x="168" y="116"/>
                  </a:cubicBezTo>
                  <a:cubicBezTo>
                    <a:pt x="168"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4"/>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p:nvSpPr>
          <p:spPr bwMode="auto">
            <a:xfrm>
              <a:off x="8362950" y="2684463"/>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10 h 35"/>
                <a:gd name="T20" fmla="*/ 110 w 110"/>
                <a:gd name="T21" fmla="*/ 10 h 35"/>
                <a:gd name="T22" fmla="*/ 110 w 110"/>
                <a:gd name="T23" fmla="*/ 10 h 35"/>
                <a:gd name="T24" fmla="*/ 110 w 110"/>
                <a:gd name="T25" fmla="*/ 10 h 35"/>
                <a:gd name="T26" fmla="*/ 110 w 110"/>
                <a:gd name="T27" fmla="*/ 10 h 35"/>
                <a:gd name="T28" fmla="*/ 110 w 110"/>
                <a:gd name="T29" fmla="*/ 10 h 35"/>
                <a:gd name="T30" fmla="*/ 109 w 110"/>
                <a:gd name="T31" fmla="*/ 10 h 35"/>
                <a:gd name="T32" fmla="*/ 109 w 110"/>
                <a:gd name="T33" fmla="*/ 10 h 35"/>
                <a:gd name="T34" fmla="*/ 109 w 110"/>
                <a:gd name="T35" fmla="*/ 10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4"/>
                    <a:pt x="76" y="0"/>
                    <a:pt x="85" y="0"/>
                  </a:cubicBezTo>
                  <a:cubicBezTo>
                    <a:pt x="90" y="0"/>
                    <a:pt x="95" y="1"/>
                    <a:pt x="100" y="3"/>
                  </a:cubicBezTo>
                  <a:cubicBezTo>
                    <a:pt x="96" y="1"/>
                    <a:pt x="91"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8259763" y="2789238"/>
              <a:ext cx="295275" cy="204787"/>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69 w 169"/>
                <a:gd name="T17" fmla="*/ 1 h 117"/>
                <a:gd name="T18" fmla="*/ 169 w 169"/>
                <a:gd name="T19" fmla="*/ 1 h 117"/>
                <a:gd name="T20" fmla="*/ 168 w 169"/>
                <a:gd name="T21" fmla="*/ 1 h 117"/>
                <a:gd name="T22" fmla="*/ 168 w 169"/>
                <a:gd name="T23" fmla="*/ 1 h 117"/>
                <a:gd name="T24" fmla="*/ 159 w 169"/>
                <a:gd name="T25" fmla="*/ 7 h 117"/>
                <a:gd name="T26" fmla="*/ 159 w 169"/>
                <a:gd name="T27" fmla="*/ 8 h 117"/>
                <a:gd name="T28" fmla="*/ 159 w 169"/>
                <a:gd name="T29" fmla="*/ 8 h 117"/>
                <a:gd name="T30" fmla="*/ 144 w 169"/>
                <a:gd name="T31" fmla="*/ 11 h 117"/>
                <a:gd name="T32" fmla="*/ 59 w 169"/>
                <a:gd name="T33" fmla="*/ 11 h 117"/>
                <a:gd name="T34" fmla="*/ 13 w 169"/>
                <a:gd name="T35" fmla="*/ 56 h 117"/>
                <a:gd name="T36" fmla="*/ 13 w 169"/>
                <a:gd name="T37" fmla="*/ 106 h 117"/>
                <a:gd name="T38" fmla="*/ 38 w 169"/>
                <a:gd name="T39" fmla="*/ 117 h 117"/>
                <a:gd name="T40" fmla="*/ 63 w 169"/>
                <a:gd name="T41" fmla="*/ 106 h 117"/>
                <a:gd name="T42" fmla="*/ 169 w 169"/>
                <a:gd name="T4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7">
                  <a:moveTo>
                    <a:pt x="169" y="0"/>
                  </a:moveTo>
                  <a:cubicBezTo>
                    <a:pt x="169" y="0"/>
                    <a:pt x="169" y="0"/>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4"/>
                    <a:pt x="162" y="6"/>
                    <a:pt x="159" y="7"/>
                  </a:cubicBezTo>
                  <a:cubicBezTo>
                    <a:pt x="159" y="7"/>
                    <a:pt x="159" y="7"/>
                    <a:pt x="159" y="8"/>
                  </a:cubicBezTo>
                  <a:cubicBezTo>
                    <a:pt x="159" y="8"/>
                    <a:pt x="159" y="8"/>
                    <a:pt x="159" y="8"/>
                  </a:cubicBezTo>
                  <a:cubicBezTo>
                    <a:pt x="155" y="10"/>
                    <a:pt x="150"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8362950" y="2744788"/>
              <a:ext cx="192088" cy="63500"/>
            </a:xfrm>
            <a:custGeom>
              <a:avLst/>
              <a:gdLst>
                <a:gd name="T0" fmla="*/ 100 w 110"/>
                <a:gd name="T1" fmla="*/ 32 h 36"/>
                <a:gd name="T2" fmla="*/ 100 w 110"/>
                <a:gd name="T3" fmla="*/ 33 h 36"/>
                <a:gd name="T4" fmla="*/ 100 w 110"/>
                <a:gd name="T5" fmla="*/ 32 h 36"/>
                <a:gd name="T6" fmla="*/ 109 w 110"/>
                <a:gd name="T7" fmla="*/ 26 h 36"/>
                <a:gd name="T8" fmla="*/ 109 w 110"/>
                <a:gd name="T9" fmla="*/ 26 h 36"/>
                <a:gd name="T10" fmla="*/ 109 w 110"/>
                <a:gd name="T11" fmla="*/ 26 h 36"/>
                <a:gd name="T12" fmla="*/ 110 w 110"/>
                <a:gd name="T13" fmla="*/ 26 h 36"/>
                <a:gd name="T14" fmla="*/ 110 w 110"/>
                <a:gd name="T15" fmla="*/ 26 h 36"/>
                <a:gd name="T16" fmla="*/ 110 w 110"/>
                <a:gd name="T17" fmla="*/ 26 h 36"/>
                <a:gd name="T18" fmla="*/ 110 w 110"/>
                <a:gd name="T19" fmla="*/ 26 h 36"/>
                <a:gd name="T20" fmla="*/ 110 w 110"/>
                <a:gd name="T21" fmla="*/ 26 h 36"/>
                <a:gd name="T22" fmla="*/ 110 w 110"/>
                <a:gd name="T23" fmla="*/ 26 h 36"/>
                <a:gd name="T24" fmla="*/ 110 w 110"/>
                <a:gd name="T25" fmla="*/ 26 h 36"/>
                <a:gd name="T26" fmla="*/ 110 w 110"/>
                <a:gd name="T27" fmla="*/ 26 h 36"/>
                <a:gd name="T28" fmla="*/ 110 w 110"/>
                <a:gd name="T29" fmla="*/ 26 h 36"/>
                <a:gd name="T30" fmla="*/ 110 w 110"/>
                <a:gd name="T31" fmla="*/ 26 h 36"/>
                <a:gd name="T32" fmla="*/ 110 w 110"/>
                <a:gd name="T33" fmla="*/ 26 h 36"/>
                <a:gd name="T34" fmla="*/ 110 w 110"/>
                <a:gd name="T35" fmla="*/ 26 h 36"/>
                <a:gd name="T36" fmla="*/ 110 w 110"/>
                <a:gd name="T37" fmla="*/ 25 h 36"/>
                <a:gd name="T38" fmla="*/ 110 w 110"/>
                <a:gd name="T39" fmla="*/ 26 h 36"/>
                <a:gd name="T40" fmla="*/ 110 w 110"/>
                <a:gd name="T41" fmla="*/ 25 h 36"/>
                <a:gd name="T42" fmla="*/ 110 w 110"/>
                <a:gd name="T43" fmla="*/ 25 h 36"/>
                <a:gd name="T44" fmla="*/ 35 w 110"/>
                <a:gd name="T45" fmla="*/ 0 h 36"/>
                <a:gd name="T46" fmla="*/ 0 w 110"/>
                <a:gd name="T47" fmla="*/ 36 h 36"/>
                <a:gd name="T48" fmla="*/ 85 w 110"/>
                <a:gd name="T49" fmla="*/ 36 h 36"/>
                <a:gd name="T50" fmla="*/ 100 w 110"/>
                <a:gd name="T51" fmla="*/ 33 h 36"/>
                <a:gd name="T52" fmla="*/ 85 w 110"/>
                <a:gd name="T53" fmla="*/ 36 h 36"/>
                <a:gd name="T54" fmla="*/ 60 w 110"/>
                <a:gd name="T55" fmla="*/ 25 h 36"/>
                <a:gd name="T56" fmla="*/ 35 w 110"/>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6">
                  <a:moveTo>
                    <a:pt x="100" y="32"/>
                  </a:moveTo>
                  <a:cubicBezTo>
                    <a:pt x="100" y="32"/>
                    <a:pt x="100" y="32"/>
                    <a:pt x="100" y="33"/>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6"/>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91" y="36"/>
                    <a:pt x="96" y="35"/>
                    <a:pt x="100" y="33"/>
                  </a:cubicBezTo>
                  <a:cubicBezTo>
                    <a:pt x="95" y="35"/>
                    <a:pt x="90" y="36"/>
                    <a:pt x="85" y="36"/>
                  </a:cubicBezTo>
                  <a:cubicBezTo>
                    <a:pt x="76" y="36"/>
                    <a:pt x="67" y="32"/>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p:nvSpPr>
          <p:spPr bwMode="auto">
            <a:xfrm>
              <a:off x="8537575" y="2689226"/>
              <a:ext cx="31750" cy="114300"/>
            </a:xfrm>
            <a:custGeom>
              <a:avLst/>
              <a:gdLst>
                <a:gd name="T0" fmla="*/ 0 w 18"/>
                <a:gd name="T1" fmla="*/ 65 h 65"/>
                <a:gd name="T2" fmla="*/ 9 w 18"/>
                <a:gd name="T3" fmla="*/ 58 h 65"/>
                <a:gd name="T4" fmla="*/ 9 w 18"/>
                <a:gd name="T5" fmla="*/ 58 h 65"/>
                <a:gd name="T6" fmla="*/ 9 w 18"/>
                <a:gd name="T7" fmla="*/ 58 h 65"/>
                <a:gd name="T8" fmla="*/ 10 w 18"/>
                <a:gd name="T9" fmla="*/ 58 h 65"/>
                <a:gd name="T10" fmla="*/ 10 w 18"/>
                <a:gd name="T11" fmla="*/ 58 h 65"/>
                <a:gd name="T12" fmla="*/ 10 w 18"/>
                <a:gd name="T13" fmla="*/ 58 h 65"/>
                <a:gd name="T14" fmla="*/ 10 w 18"/>
                <a:gd name="T15" fmla="*/ 58 h 65"/>
                <a:gd name="T16" fmla="*/ 10 w 18"/>
                <a:gd name="T17" fmla="*/ 58 h 65"/>
                <a:gd name="T18" fmla="*/ 10 w 18"/>
                <a:gd name="T19" fmla="*/ 58 h 65"/>
                <a:gd name="T20" fmla="*/ 11 w 18"/>
                <a:gd name="T21" fmla="*/ 57 h 65"/>
                <a:gd name="T22" fmla="*/ 11 w 18"/>
                <a:gd name="T23" fmla="*/ 57 h 65"/>
                <a:gd name="T24" fmla="*/ 11 w 18"/>
                <a:gd name="T25" fmla="*/ 57 h 65"/>
                <a:gd name="T26" fmla="*/ 11 w 18"/>
                <a:gd name="T27" fmla="*/ 57 h 65"/>
                <a:gd name="T28" fmla="*/ 11 w 18"/>
                <a:gd name="T29" fmla="*/ 57 h 65"/>
                <a:gd name="T30" fmla="*/ 11 w 18"/>
                <a:gd name="T31" fmla="*/ 57 h 65"/>
                <a:gd name="T32" fmla="*/ 11 w 18"/>
                <a:gd name="T33" fmla="*/ 56 h 65"/>
                <a:gd name="T34" fmla="*/ 11 w 18"/>
                <a:gd name="T35" fmla="*/ 56 h 65"/>
                <a:gd name="T36" fmla="*/ 11 w 18"/>
                <a:gd name="T37" fmla="*/ 56 h 65"/>
                <a:gd name="T38" fmla="*/ 18 w 18"/>
                <a:gd name="T39" fmla="*/ 47 h 65"/>
                <a:gd name="T40" fmla="*/ 18 w 18"/>
                <a:gd name="T41" fmla="*/ 47 h 65"/>
                <a:gd name="T42" fmla="*/ 18 w 18"/>
                <a:gd name="T43" fmla="*/ 18 h 65"/>
                <a:gd name="T44" fmla="*/ 11 w 18"/>
                <a:gd name="T45" fmla="*/ 8 h 65"/>
                <a:gd name="T46" fmla="*/ 11 w 18"/>
                <a:gd name="T47" fmla="*/ 8 h 65"/>
                <a:gd name="T48" fmla="*/ 11 w 18"/>
                <a:gd name="T49" fmla="*/ 8 h 65"/>
                <a:gd name="T50" fmla="*/ 11 w 18"/>
                <a:gd name="T51" fmla="*/ 8 h 65"/>
                <a:gd name="T52" fmla="*/ 11 w 18"/>
                <a:gd name="T53" fmla="*/ 8 h 65"/>
                <a:gd name="T54" fmla="*/ 11 w 18"/>
                <a:gd name="T55" fmla="*/ 8 h 65"/>
                <a:gd name="T56" fmla="*/ 11 w 18"/>
                <a:gd name="T57" fmla="*/ 8 h 65"/>
                <a:gd name="T58" fmla="*/ 11 w 18"/>
                <a:gd name="T59" fmla="*/ 8 h 65"/>
                <a:gd name="T60" fmla="*/ 11 w 18"/>
                <a:gd name="T61" fmla="*/ 8 h 65"/>
                <a:gd name="T62" fmla="*/ 10 w 18"/>
                <a:gd name="T63" fmla="*/ 7 h 65"/>
                <a:gd name="T64" fmla="*/ 10 w 18"/>
                <a:gd name="T65" fmla="*/ 7 h 65"/>
                <a:gd name="T66" fmla="*/ 10 w 18"/>
                <a:gd name="T67" fmla="*/ 7 h 65"/>
                <a:gd name="T68" fmla="*/ 10 w 18"/>
                <a:gd name="T69" fmla="*/ 7 h 65"/>
                <a:gd name="T70" fmla="*/ 10 w 18"/>
                <a:gd name="T71" fmla="*/ 7 h 65"/>
                <a:gd name="T72" fmla="*/ 10 w 18"/>
                <a:gd name="T73" fmla="*/ 7 h 65"/>
                <a:gd name="T74" fmla="*/ 9 w 18"/>
                <a:gd name="T75" fmla="*/ 7 h 65"/>
                <a:gd name="T76" fmla="*/ 9 w 18"/>
                <a:gd name="T77" fmla="*/ 7 h 65"/>
                <a:gd name="T78" fmla="*/ 9 w 18"/>
                <a:gd name="T79" fmla="*/ 7 h 65"/>
                <a:gd name="T80" fmla="*/ 0 w 18"/>
                <a:gd name="T81" fmla="*/ 0 h 65"/>
                <a:gd name="T82" fmla="*/ 0 w 18"/>
                <a:gd name="T8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5">
                  <a:moveTo>
                    <a:pt x="0" y="65"/>
                  </a:moveTo>
                  <a:cubicBezTo>
                    <a:pt x="0" y="65"/>
                    <a:pt x="0" y="65"/>
                    <a:pt x="0" y="65"/>
                  </a:cubicBezTo>
                  <a:cubicBezTo>
                    <a:pt x="0" y="65"/>
                    <a:pt x="0" y="65"/>
                    <a:pt x="0" y="65"/>
                  </a:cubicBezTo>
                  <a:moveTo>
                    <a:pt x="9" y="58"/>
                  </a:moveTo>
                  <a:cubicBezTo>
                    <a:pt x="7" y="61"/>
                    <a:pt x="4" y="63"/>
                    <a:pt x="0" y="64"/>
                  </a:cubicBezTo>
                  <a:cubicBezTo>
                    <a:pt x="3" y="63"/>
                    <a:pt x="7" y="61"/>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7"/>
                    <a:pt x="11" y="57"/>
                  </a:cubicBezTo>
                  <a:cubicBezTo>
                    <a:pt x="11" y="57"/>
                    <a:pt x="11" y="56"/>
                    <a:pt x="11" y="56"/>
                  </a:cubicBezTo>
                  <a:moveTo>
                    <a:pt x="17" y="47"/>
                  </a:moveTo>
                  <a:cubicBezTo>
                    <a:pt x="16" y="51"/>
                    <a:pt x="14" y="54"/>
                    <a:pt x="11" y="56"/>
                  </a:cubicBezTo>
                  <a:cubicBezTo>
                    <a:pt x="14" y="54"/>
                    <a:pt x="16" y="50"/>
                    <a:pt x="17" y="47"/>
                  </a:cubicBezTo>
                  <a:moveTo>
                    <a:pt x="18" y="47"/>
                  </a:moveTo>
                  <a:cubicBezTo>
                    <a:pt x="18" y="47"/>
                    <a:pt x="18" y="47"/>
                    <a:pt x="18" y="47"/>
                  </a:cubicBezTo>
                  <a:cubicBezTo>
                    <a:pt x="18" y="47"/>
                    <a:pt x="18" y="47"/>
                    <a:pt x="18" y="47"/>
                  </a:cubicBezTo>
                  <a:moveTo>
                    <a:pt x="18" y="18"/>
                  </a:moveTo>
                  <a:cubicBezTo>
                    <a:pt x="18" y="18"/>
                    <a:pt x="18" y="18"/>
                    <a:pt x="18" y="18"/>
                  </a:cubicBezTo>
                  <a:cubicBezTo>
                    <a:pt x="18" y="18"/>
                    <a:pt x="18" y="18"/>
                    <a:pt x="18" y="18"/>
                  </a:cubicBezTo>
                  <a:moveTo>
                    <a:pt x="11" y="8"/>
                  </a:moveTo>
                  <a:cubicBezTo>
                    <a:pt x="14" y="11"/>
                    <a:pt x="16" y="14"/>
                    <a:pt x="17" y="18"/>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9" y="7"/>
                  </a:moveTo>
                  <a:cubicBezTo>
                    <a:pt x="9" y="7"/>
                    <a:pt x="10" y="7"/>
                    <a:pt x="10" y="7"/>
                  </a:cubicBezTo>
                  <a:cubicBezTo>
                    <a:pt x="10" y="7"/>
                    <a:pt x="9" y="7"/>
                    <a:pt x="9" y="7"/>
                  </a:cubicBezTo>
                  <a:moveTo>
                    <a:pt x="0" y="0"/>
                  </a:moveTo>
                  <a:cubicBezTo>
                    <a:pt x="4" y="2"/>
                    <a:pt x="7" y="4"/>
                    <a:pt x="9" y="7"/>
                  </a:cubicBezTo>
                  <a:cubicBezTo>
                    <a:pt x="7" y="4"/>
                    <a:pt x="3" y="2"/>
                    <a:pt x="0"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auto">
            <a:xfrm>
              <a:off x="8430709" y="2684463"/>
              <a:ext cx="150813" cy="123825"/>
            </a:xfrm>
            <a:custGeom>
              <a:avLst/>
              <a:gdLst>
                <a:gd name="T0" fmla="*/ 25 w 86"/>
                <a:gd name="T1" fmla="*/ 10 h 71"/>
                <a:gd name="T2" fmla="*/ 25 w 86"/>
                <a:gd name="T3" fmla="*/ 60 h 71"/>
                <a:gd name="T4" fmla="*/ 65 w 86"/>
                <a:gd name="T5" fmla="*/ 68 h 71"/>
                <a:gd name="T6" fmla="*/ 65 w 86"/>
                <a:gd name="T7" fmla="*/ 67 h 71"/>
                <a:gd name="T8" fmla="*/ 74 w 86"/>
                <a:gd name="T9" fmla="*/ 61 h 71"/>
                <a:gd name="T10" fmla="*/ 75 w 86"/>
                <a:gd name="T11" fmla="*/ 61 h 71"/>
                <a:gd name="T12" fmla="*/ 75 w 86"/>
                <a:gd name="T13" fmla="*/ 61 h 71"/>
                <a:gd name="T14" fmla="*/ 75 w 86"/>
                <a:gd name="T15" fmla="*/ 61 h 71"/>
                <a:gd name="T16" fmla="*/ 75 w 86"/>
                <a:gd name="T17" fmla="*/ 61 h 71"/>
                <a:gd name="T18" fmla="*/ 75 w 86"/>
                <a:gd name="T19" fmla="*/ 60 h 71"/>
                <a:gd name="T20" fmla="*/ 76 w 86"/>
                <a:gd name="T21" fmla="*/ 60 h 71"/>
                <a:gd name="T22" fmla="*/ 76 w 86"/>
                <a:gd name="T23" fmla="*/ 60 h 71"/>
                <a:gd name="T24" fmla="*/ 76 w 86"/>
                <a:gd name="T25" fmla="*/ 60 h 71"/>
                <a:gd name="T26" fmla="*/ 76 w 86"/>
                <a:gd name="T27" fmla="*/ 60 h 71"/>
                <a:gd name="T28" fmla="*/ 76 w 86"/>
                <a:gd name="T29" fmla="*/ 60 h 71"/>
                <a:gd name="T30" fmla="*/ 76 w 86"/>
                <a:gd name="T31" fmla="*/ 59 h 71"/>
                <a:gd name="T32" fmla="*/ 83 w 86"/>
                <a:gd name="T33" fmla="*/ 50 h 71"/>
                <a:gd name="T34" fmla="*/ 86 w 86"/>
                <a:gd name="T35" fmla="*/ 35 h 71"/>
                <a:gd name="T36" fmla="*/ 83 w 86"/>
                <a:gd name="T37" fmla="*/ 21 h 71"/>
                <a:gd name="T38" fmla="*/ 76 w 86"/>
                <a:gd name="T39" fmla="*/ 11 h 71"/>
                <a:gd name="T40" fmla="*/ 76 w 86"/>
                <a:gd name="T41" fmla="*/ 11 h 71"/>
                <a:gd name="T42" fmla="*/ 76 w 86"/>
                <a:gd name="T43" fmla="*/ 11 h 71"/>
                <a:gd name="T44" fmla="*/ 76 w 86"/>
                <a:gd name="T45" fmla="*/ 11 h 71"/>
                <a:gd name="T46" fmla="*/ 76 w 86"/>
                <a:gd name="T47" fmla="*/ 11 h 71"/>
                <a:gd name="T48" fmla="*/ 76 w 86"/>
                <a:gd name="T49" fmla="*/ 11 h 71"/>
                <a:gd name="T50" fmla="*/ 75 w 86"/>
                <a:gd name="T51" fmla="*/ 10 h 71"/>
                <a:gd name="T52" fmla="*/ 75 w 86"/>
                <a:gd name="T53" fmla="*/ 10 h 71"/>
                <a:gd name="T54" fmla="*/ 75 w 86"/>
                <a:gd name="T55" fmla="*/ 10 h 71"/>
                <a:gd name="T56" fmla="*/ 75 w 86"/>
                <a:gd name="T57" fmla="*/ 10 h 71"/>
                <a:gd name="T58" fmla="*/ 75 w 86"/>
                <a:gd name="T59" fmla="*/ 10 h 71"/>
                <a:gd name="T60" fmla="*/ 74 w 86"/>
                <a:gd name="T61" fmla="*/ 10 h 71"/>
                <a:gd name="T62" fmla="*/ 65 w 86"/>
                <a:gd name="T63" fmla="*/ 3 h 71"/>
                <a:gd name="T64" fmla="*/ 65 w 86"/>
                <a:gd name="T65"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4"/>
                    <a:pt x="25" y="10"/>
                  </a:cubicBezTo>
                  <a:cubicBezTo>
                    <a:pt x="0" y="35"/>
                    <a:pt x="0" y="35"/>
                    <a:pt x="0" y="35"/>
                  </a:cubicBezTo>
                  <a:cubicBezTo>
                    <a:pt x="25" y="60"/>
                    <a:pt x="25" y="60"/>
                    <a:pt x="25" y="60"/>
                  </a:cubicBezTo>
                  <a:cubicBezTo>
                    <a:pt x="32" y="67"/>
                    <a:pt x="41" y="71"/>
                    <a:pt x="50" y="71"/>
                  </a:cubicBezTo>
                  <a:cubicBezTo>
                    <a:pt x="55" y="71"/>
                    <a:pt x="60" y="70"/>
                    <a:pt x="65" y="68"/>
                  </a:cubicBezTo>
                  <a:cubicBezTo>
                    <a:pt x="65" y="68"/>
                    <a:pt x="65" y="68"/>
                    <a:pt x="65" y="68"/>
                  </a:cubicBezTo>
                  <a:cubicBezTo>
                    <a:pt x="65" y="67"/>
                    <a:pt x="65" y="67"/>
                    <a:pt x="65" y="67"/>
                  </a:cubicBezTo>
                  <a:cubicBezTo>
                    <a:pt x="69" y="66"/>
                    <a:pt x="72" y="64"/>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59"/>
                    <a:pt x="76" y="59"/>
                  </a:cubicBezTo>
                  <a:cubicBezTo>
                    <a:pt x="76" y="59"/>
                    <a:pt x="76" y="59"/>
                    <a:pt x="76" y="59"/>
                  </a:cubicBezTo>
                  <a:cubicBezTo>
                    <a:pt x="79" y="57"/>
                    <a:pt x="81" y="54"/>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3" y="21"/>
                  </a:cubicBezTo>
                  <a:cubicBezTo>
                    <a:pt x="82" y="21"/>
                    <a:pt x="82" y="21"/>
                    <a:pt x="82" y="21"/>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3"/>
                  </a:cubicBezTo>
                  <a:cubicBezTo>
                    <a:pt x="65" y="3"/>
                    <a:pt x="65" y="3"/>
                    <a:pt x="65" y="3"/>
                  </a:cubicBezTo>
                  <a:cubicBezTo>
                    <a:pt x="65" y="3"/>
                    <a:pt x="65" y="3"/>
                    <a:pt x="65" y="3"/>
                  </a:cubicBezTo>
                  <a:cubicBezTo>
                    <a:pt x="60" y="1"/>
                    <a:pt x="55"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4" name="Group 153"/>
          <p:cNvGrpSpPr>
            <a:grpSpLocks noChangeAspect="1"/>
          </p:cNvGrpSpPr>
          <p:nvPr/>
        </p:nvGrpSpPr>
        <p:grpSpPr>
          <a:xfrm>
            <a:off x="4435979" y="2874336"/>
            <a:ext cx="4151893" cy="495300"/>
            <a:chOff x="4429629" y="3171826"/>
            <a:chExt cx="4151893" cy="495300"/>
          </a:xfrm>
        </p:grpSpPr>
        <p:sp>
          <p:nvSpPr>
            <p:cNvPr id="17" name="Freeform 12"/>
            <p:cNvSpPr>
              <a:spLocks noEditPoints="1"/>
            </p:cNvSpPr>
            <p:nvPr/>
          </p:nvSpPr>
          <p:spPr bwMode="auto">
            <a:xfrm>
              <a:off x="4437063" y="3357563"/>
              <a:ext cx="4137025" cy="125412"/>
            </a:xfrm>
            <a:custGeom>
              <a:avLst/>
              <a:gdLst>
                <a:gd name="T0" fmla="*/ 11 w 2366"/>
                <a:gd name="T1" fmla="*/ 61 h 71"/>
                <a:gd name="T2" fmla="*/ 11 w 2366"/>
                <a:gd name="T3" fmla="*/ 60 h 71"/>
                <a:gd name="T4" fmla="*/ 2355 w 2366"/>
                <a:gd name="T5" fmla="*/ 61 h 71"/>
                <a:gd name="T6" fmla="*/ 2356 w 2366"/>
                <a:gd name="T7" fmla="*/ 60 h 71"/>
                <a:gd name="T8" fmla="*/ 10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63 w 2366"/>
                <a:gd name="T21" fmla="*/ 50 h 71"/>
                <a:gd name="T22" fmla="*/ 2363 w 2366"/>
                <a:gd name="T23" fmla="*/ 50 h 71"/>
                <a:gd name="T24" fmla="*/ 2363 w 2366"/>
                <a:gd name="T25" fmla="*/ 50 h 71"/>
                <a:gd name="T26" fmla="*/ 3 w 2366"/>
                <a:gd name="T27" fmla="*/ 48 h 71"/>
                <a:gd name="T28" fmla="*/ 3 w 2366"/>
                <a:gd name="T29" fmla="*/ 48 h 71"/>
                <a:gd name="T30" fmla="*/ 3 w 2366"/>
                <a:gd name="T31" fmla="*/ 48 h 71"/>
                <a:gd name="T32" fmla="*/ 3 w 2366"/>
                <a:gd name="T33" fmla="*/ 48 h 71"/>
                <a:gd name="T34" fmla="*/ 0 w 2366"/>
                <a:gd name="T35" fmla="*/ 38 h 71"/>
                <a:gd name="T36" fmla="*/ 0 w 2366"/>
                <a:gd name="T37" fmla="*/ 38 h 71"/>
                <a:gd name="T38" fmla="*/ 0 w 2366"/>
                <a:gd name="T39" fmla="*/ 34 h 71"/>
                <a:gd name="T40" fmla="*/ 0 w 2366"/>
                <a:gd name="T41" fmla="*/ 33 h 71"/>
                <a:gd name="T42" fmla="*/ 0 w 2366"/>
                <a:gd name="T43" fmla="*/ 33 h 71"/>
                <a:gd name="T44" fmla="*/ 0 w 2366"/>
                <a:gd name="T45" fmla="*/ 33 h 71"/>
                <a:gd name="T46" fmla="*/ 3 w 2366"/>
                <a:gd name="T47" fmla="*/ 23 h 71"/>
                <a:gd name="T48" fmla="*/ 3 w 2366"/>
                <a:gd name="T49" fmla="*/ 23 h 71"/>
                <a:gd name="T50" fmla="*/ 3 w 2366"/>
                <a:gd name="T51" fmla="*/ 23 h 71"/>
                <a:gd name="T52" fmla="*/ 2363 w 2366"/>
                <a:gd name="T53" fmla="*/ 21 h 71"/>
                <a:gd name="T54" fmla="*/ 2363 w 2366"/>
                <a:gd name="T55" fmla="*/ 50 h 71"/>
                <a:gd name="T56" fmla="*/ 2363 w 2366"/>
                <a:gd name="T57" fmla="*/ 21 h 71"/>
                <a:gd name="T58" fmla="*/ 2363 w 2366"/>
                <a:gd name="T59" fmla="*/ 21 h 71"/>
                <a:gd name="T60" fmla="*/ 2245 w 2366"/>
                <a:gd name="T61" fmla="*/ 0 h 71"/>
                <a:gd name="T62" fmla="*/ 86 w 2366"/>
                <a:gd name="T63" fmla="*/ 36 h 71"/>
                <a:gd name="T64" fmla="*/ 2245 w 2366"/>
                <a:gd name="T65" fmla="*/ 71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11" y="60"/>
                  </a:moveTo>
                  <a:cubicBezTo>
                    <a:pt x="11" y="60"/>
                    <a:pt x="11" y="61"/>
                    <a:pt x="11" y="61"/>
                  </a:cubicBezTo>
                  <a:cubicBezTo>
                    <a:pt x="11" y="61"/>
                    <a:pt x="11" y="61"/>
                    <a:pt x="11" y="61"/>
                  </a:cubicBezTo>
                  <a:cubicBezTo>
                    <a:pt x="11" y="61"/>
                    <a:pt x="11" y="60"/>
                    <a:pt x="11" y="60"/>
                  </a:cubicBezTo>
                  <a:moveTo>
                    <a:pt x="2356" y="60"/>
                  </a:moveTo>
                  <a:cubicBezTo>
                    <a:pt x="2355" y="60"/>
                    <a:pt x="2355" y="61"/>
                    <a:pt x="2355" y="61"/>
                  </a:cubicBezTo>
                  <a:cubicBezTo>
                    <a:pt x="2355" y="61"/>
                    <a:pt x="2355" y="61"/>
                    <a:pt x="2355" y="61"/>
                  </a:cubicBezTo>
                  <a:cubicBezTo>
                    <a:pt x="2355" y="61"/>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50"/>
                  </a:moveTo>
                  <a:cubicBezTo>
                    <a:pt x="2363" y="50"/>
                    <a:pt x="2363" y="50"/>
                    <a:pt x="2363" y="50"/>
                  </a:cubicBezTo>
                  <a:cubicBezTo>
                    <a:pt x="2363" y="50"/>
                    <a:pt x="2363" y="50"/>
                    <a:pt x="2363" y="50"/>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1" y="41"/>
                    <a:pt x="1" y="45"/>
                    <a:pt x="3" y="48"/>
                  </a:cubicBezTo>
                  <a:cubicBezTo>
                    <a:pt x="1" y="45"/>
                    <a:pt x="1" y="41"/>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3" y="23"/>
                  </a:moveTo>
                  <a:cubicBezTo>
                    <a:pt x="1" y="26"/>
                    <a:pt x="1" y="30"/>
                    <a:pt x="0" y="33"/>
                  </a:cubicBezTo>
                  <a:cubicBezTo>
                    <a:pt x="1" y="30"/>
                    <a:pt x="1" y="26"/>
                    <a:pt x="3" y="23"/>
                  </a:cubicBezTo>
                  <a:moveTo>
                    <a:pt x="3" y="23"/>
                  </a:moveTo>
                  <a:cubicBezTo>
                    <a:pt x="3" y="23"/>
                    <a:pt x="3" y="23"/>
                    <a:pt x="3" y="23"/>
                  </a:cubicBezTo>
                  <a:cubicBezTo>
                    <a:pt x="3" y="23"/>
                    <a:pt x="3" y="23"/>
                    <a:pt x="3" y="23"/>
                  </a:cubicBezTo>
                  <a:moveTo>
                    <a:pt x="3" y="23"/>
                  </a:moveTo>
                  <a:cubicBezTo>
                    <a:pt x="3" y="23"/>
                    <a:pt x="3" y="23"/>
                    <a:pt x="3" y="23"/>
                  </a:cubicBezTo>
                  <a:cubicBezTo>
                    <a:pt x="3" y="23"/>
                    <a:pt x="3" y="23"/>
                    <a:pt x="3" y="23"/>
                  </a:cubicBezTo>
                  <a:moveTo>
                    <a:pt x="2363" y="21"/>
                  </a:moveTo>
                  <a:cubicBezTo>
                    <a:pt x="2365" y="26"/>
                    <a:pt x="2366" y="31"/>
                    <a:pt x="2366" y="36"/>
                  </a:cubicBezTo>
                  <a:cubicBezTo>
                    <a:pt x="2366" y="40"/>
                    <a:pt x="2365" y="45"/>
                    <a:pt x="2363" y="50"/>
                  </a:cubicBezTo>
                  <a:cubicBezTo>
                    <a:pt x="2365" y="45"/>
                    <a:pt x="2366" y="41"/>
                    <a:pt x="2366" y="36"/>
                  </a:cubicBezTo>
                  <a:cubicBezTo>
                    <a:pt x="2366" y="30"/>
                    <a:pt x="2365" y="26"/>
                    <a:pt x="2363" y="21"/>
                  </a:cubicBezTo>
                  <a:moveTo>
                    <a:pt x="2363" y="21"/>
                  </a:moveTo>
                  <a:cubicBezTo>
                    <a:pt x="2363" y="21"/>
                    <a:pt x="2363" y="21"/>
                    <a:pt x="2363" y="21"/>
                  </a:cubicBezTo>
                  <a:cubicBezTo>
                    <a:pt x="2363" y="21"/>
                    <a:pt x="2363" y="21"/>
                    <a:pt x="2363" y="21"/>
                  </a:cubicBezTo>
                  <a:moveTo>
                    <a:pt x="2245" y="0"/>
                  </a:moveTo>
                  <a:cubicBezTo>
                    <a:pt x="121" y="0"/>
                    <a:pt x="121" y="0"/>
                    <a:pt x="121" y="0"/>
                  </a:cubicBezTo>
                  <a:cubicBezTo>
                    <a:pt x="86" y="36"/>
                    <a:pt x="86" y="36"/>
                    <a:pt x="86" y="36"/>
                  </a:cubicBezTo>
                  <a:cubicBezTo>
                    <a:pt x="121" y="71"/>
                    <a:pt x="121" y="71"/>
                    <a:pt x="121" y="71"/>
                  </a:cubicBezTo>
                  <a:cubicBezTo>
                    <a:pt x="2245" y="71"/>
                    <a:pt x="2245" y="71"/>
                    <a:pt x="2245" y="71"/>
                  </a:cubicBezTo>
                  <a:cubicBezTo>
                    <a:pt x="2280" y="36"/>
                    <a:pt x="2280" y="36"/>
                    <a:pt x="2280" y="36"/>
                  </a:cubicBezTo>
                  <a:cubicBezTo>
                    <a:pt x="2245" y="0"/>
                    <a:pt x="2245" y="0"/>
                    <a:pt x="2245"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p:cNvSpPr>
            <p:nvPr/>
          </p:nvSpPr>
          <p:spPr bwMode="auto">
            <a:xfrm>
              <a:off x="8259763" y="3171826"/>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6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noEditPoints="1"/>
            </p:cNvSpPr>
            <p:nvPr/>
          </p:nvSpPr>
          <p:spPr bwMode="auto">
            <a:xfrm>
              <a:off x="8362950" y="3357563"/>
              <a:ext cx="169863" cy="63500"/>
            </a:xfrm>
            <a:custGeom>
              <a:avLst/>
              <a:gdLst>
                <a:gd name="T0" fmla="*/ 97 w 97"/>
                <a:gd name="T1" fmla="*/ 2 h 36"/>
                <a:gd name="T2" fmla="*/ 97 w 97"/>
                <a:gd name="T3" fmla="*/ 2 h 36"/>
                <a:gd name="T4" fmla="*/ 97 w 97"/>
                <a:gd name="T5" fmla="*/ 2 h 36"/>
                <a:gd name="T6" fmla="*/ 89 w 97"/>
                <a:gd name="T7" fmla="*/ 0 h 36"/>
                <a:gd name="T8" fmla="*/ 97 w 97"/>
                <a:gd name="T9" fmla="*/ 2 h 36"/>
                <a:gd name="T10" fmla="*/ 89 w 97"/>
                <a:gd name="T11" fmla="*/ 0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noEditPoints="1"/>
            </p:cNvSpPr>
            <p:nvPr/>
          </p:nvSpPr>
          <p:spPr bwMode="auto">
            <a:xfrm>
              <a:off x="8556625" y="3444876"/>
              <a:ext cx="12700" cy="17462"/>
            </a:xfrm>
            <a:custGeom>
              <a:avLst/>
              <a:gdLst>
                <a:gd name="T0" fmla="*/ 0 w 7"/>
                <a:gd name="T1" fmla="*/ 10 h 10"/>
                <a:gd name="T2" fmla="*/ 0 w 7"/>
                <a:gd name="T3" fmla="*/ 10 h 10"/>
                <a:gd name="T4" fmla="*/ 0 w 7"/>
                <a:gd name="T5" fmla="*/ 10 h 10"/>
                <a:gd name="T6" fmla="*/ 0 w 7"/>
                <a:gd name="T7" fmla="*/ 10 h 10"/>
                <a:gd name="T8" fmla="*/ 0 w 7"/>
                <a:gd name="T9" fmla="*/ 10 h 10"/>
                <a:gd name="T10" fmla="*/ 0 w 7"/>
                <a:gd name="T11" fmla="*/ 10 h 10"/>
                <a:gd name="T12" fmla="*/ 0 w 7"/>
                <a:gd name="T13" fmla="*/ 10 h 10"/>
                <a:gd name="T14" fmla="*/ 0 w 7"/>
                <a:gd name="T15" fmla="*/ 10 h 10"/>
                <a:gd name="T16" fmla="*/ 0 w 7"/>
                <a:gd name="T17" fmla="*/ 10 h 10"/>
                <a:gd name="T18" fmla="*/ 0 w 7"/>
                <a:gd name="T19" fmla="*/ 10 h 10"/>
                <a:gd name="T20" fmla="*/ 0 w 7"/>
                <a:gd name="T21" fmla="*/ 10 h 10"/>
                <a:gd name="T22" fmla="*/ 0 w 7"/>
                <a:gd name="T23" fmla="*/ 10 h 10"/>
                <a:gd name="T24" fmla="*/ 0 w 7"/>
                <a:gd name="T25" fmla="*/ 10 h 10"/>
                <a:gd name="T26" fmla="*/ 0 w 7"/>
                <a:gd name="T27" fmla="*/ 10 h 10"/>
                <a:gd name="T28" fmla="*/ 0 w 7"/>
                <a:gd name="T29" fmla="*/ 10 h 10"/>
                <a:gd name="T30" fmla="*/ 7 w 7"/>
                <a:gd name="T31" fmla="*/ 0 h 10"/>
                <a:gd name="T32" fmla="*/ 7 w 7"/>
                <a:gd name="T33" fmla="*/ 0 h 10"/>
                <a:gd name="T34" fmla="*/ 7 w 7"/>
                <a:gd name="T35" fmla="*/ 0 h 10"/>
                <a:gd name="T36" fmla="*/ 6 w 7"/>
                <a:gd name="T37" fmla="*/ 0 h 10"/>
                <a:gd name="T38" fmla="*/ 0 w 7"/>
                <a:gd name="T39" fmla="*/ 10 h 10"/>
                <a:gd name="T40" fmla="*/ 0 w 7"/>
                <a:gd name="T41" fmla="*/ 10 h 10"/>
                <a:gd name="T42" fmla="*/ 0 w 7"/>
                <a:gd name="T43" fmla="*/ 10 h 10"/>
                <a:gd name="T44" fmla="*/ 0 w 7"/>
                <a:gd name="T45" fmla="*/ 10 h 10"/>
                <a:gd name="T46" fmla="*/ 0 w 7"/>
                <a:gd name="T47" fmla="*/ 10 h 10"/>
                <a:gd name="T48" fmla="*/ 0 w 7"/>
                <a:gd name="T49" fmla="*/ 10 h 10"/>
                <a:gd name="T50" fmla="*/ 7 w 7"/>
                <a:gd name="T51" fmla="*/ 0 h 10"/>
                <a:gd name="T52" fmla="*/ 7 w 7"/>
                <a:gd name="T53" fmla="*/ 0 h 10"/>
                <a:gd name="T54" fmla="*/ 7 w 7"/>
                <a:gd name="T55" fmla="*/ 0 h 10"/>
                <a:gd name="T56" fmla="*/ 7 w 7"/>
                <a:gd name="T57" fmla="*/ 0 h 10"/>
                <a:gd name="T58" fmla="*/ 7 w 7"/>
                <a:gd name="T59" fmla="*/ 0 h 10"/>
                <a:gd name="T60" fmla="*/ 7 w 7"/>
                <a:gd name="T61" fmla="*/ 0 h 10"/>
                <a:gd name="T62" fmla="*/ 7 w 7"/>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10">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7" y="0"/>
                  </a:moveTo>
                  <a:cubicBezTo>
                    <a:pt x="7" y="0"/>
                    <a:pt x="7" y="0"/>
                    <a:pt x="7" y="0"/>
                  </a:cubicBezTo>
                  <a:cubicBezTo>
                    <a:pt x="7" y="0"/>
                    <a:pt x="7" y="0"/>
                    <a:pt x="7" y="0"/>
                  </a:cubicBezTo>
                  <a:cubicBezTo>
                    <a:pt x="6" y="0"/>
                    <a:pt x="6" y="0"/>
                    <a:pt x="6" y="0"/>
                  </a:cubicBezTo>
                  <a:cubicBezTo>
                    <a:pt x="5" y="4"/>
                    <a:pt x="3" y="7"/>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3" y="7"/>
                    <a:pt x="5" y="4"/>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noEditPoints="1"/>
            </p:cNvSpPr>
            <p:nvPr/>
          </p:nvSpPr>
          <p:spPr bwMode="auto">
            <a:xfrm>
              <a:off x="8555038" y="3421063"/>
              <a:ext cx="19050" cy="42862"/>
            </a:xfrm>
            <a:custGeom>
              <a:avLst/>
              <a:gdLst>
                <a:gd name="T0" fmla="*/ 1 w 11"/>
                <a:gd name="T1" fmla="*/ 24 h 25"/>
                <a:gd name="T2" fmla="*/ 0 w 11"/>
                <a:gd name="T3" fmla="*/ 25 h 25"/>
                <a:gd name="T4" fmla="*/ 0 w 11"/>
                <a:gd name="T5" fmla="*/ 25 h 25"/>
                <a:gd name="T6" fmla="*/ 0 w 11"/>
                <a:gd name="T7" fmla="*/ 25 h 25"/>
                <a:gd name="T8" fmla="*/ 1 w 11"/>
                <a:gd name="T9" fmla="*/ 24 h 25"/>
                <a:gd name="T10" fmla="*/ 1 w 11"/>
                <a:gd name="T11" fmla="*/ 24 h 25"/>
                <a:gd name="T12" fmla="*/ 1 w 11"/>
                <a:gd name="T13" fmla="*/ 24 h 25"/>
                <a:gd name="T14" fmla="*/ 1 w 11"/>
                <a:gd name="T15" fmla="*/ 24 h 25"/>
                <a:gd name="T16" fmla="*/ 1 w 11"/>
                <a:gd name="T17" fmla="*/ 24 h 25"/>
                <a:gd name="T18" fmla="*/ 1 w 11"/>
                <a:gd name="T19" fmla="*/ 24 h 25"/>
                <a:gd name="T20" fmla="*/ 1 w 11"/>
                <a:gd name="T21" fmla="*/ 24 h 25"/>
                <a:gd name="T22" fmla="*/ 1 w 11"/>
                <a:gd name="T23" fmla="*/ 24 h 25"/>
                <a:gd name="T24" fmla="*/ 1 w 11"/>
                <a:gd name="T25" fmla="*/ 24 h 25"/>
                <a:gd name="T26" fmla="*/ 1 w 11"/>
                <a:gd name="T27" fmla="*/ 24 h 25"/>
                <a:gd name="T28" fmla="*/ 1 w 11"/>
                <a:gd name="T29" fmla="*/ 24 h 25"/>
                <a:gd name="T30" fmla="*/ 1 w 11"/>
                <a:gd name="T31" fmla="*/ 24 h 25"/>
                <a:gd name="T32" fmla="*/ 1 w 11"/>
                <a:gd name="T33" fmla="*/ 24 h 25"/>
                <a:gd name="T34" fmla="*/ 1 w 11"/>
                <a:gd name="T35" fmla="*/ 24 h 25"/>
                <a:gd name="T36" fmla="*/ 1 w 11"/>
                <a:gd name="T37" fmla="*/ 24 h 25"/>
                <a:gd name="T38" fmla="*/ 1 w 11"/>
                <a:gd name="T39" fmla="*/ 24 h 25"/>
                <a:gd name="T40" fmla="*/ 1 w 11"/>
                <a:gd name="T41" fmla="*/ 24 h 25"/>
                <a:gd name="T42" fmla="*/ 1 w 11"/>
                <a:gd name="T43" fmla="*/ 24 h 25"/>
                <a:gd name="T44" fmla="*/ 1 w 11"/>
                <a:gd name="T45" fmla="*/ 24 h 25"/>
                <a:gd name="T46" fmla="*/ 1 w 11"/>
                <a:gd name="T47" fmla="*/ 24 h 25"/>
                <a:gd name="T48" fmla="*/ 1 w 11"/>
                <a:gd name="T49" fmla="*/ 24 h 25"/>
                <a:gd name="T50" fmla="*/ 1 w 11"/>
                <a:gd name="T51" fmla="*/ 24 h 25"/>
                <a:gd name="T52" fmla="*/ 1 w 11"/>
                <a:gd name="T53" fmla="*/ 24 h 25"/>
                <a:gd name="T54" fmla="*/ 8 w 11"/>
                <a:gd name="T55" fmla="*/ 14 h 25"/>
                <a:gd name="T56" fmla="*/ 7 w 11"/>
                <a:gd name="T57" fmla="*/ 14 h 25"/>
                <a:gd name="T58" fmla="*/ 8 w 11"/>
                <a:gd name="T59" fmla="*/ 14 h 25"/>
                <a:gd name="T60" fmla="*/ 11 w 11"/>
                <a:gd name="T61" fmla="*/ 0 h 25"/>
                <a:gd name="T62" fmla="*/ 8 w 11"/>
                <a:gd name="T63" fmla="*/ 14 h 25"/>
                <a:gd name="T64" fmla="*/ 8 w 11"/>
                <a:gd name="T65" fmla="*/ 14 h 25"/>
                <a:gd name="T66" fmla="*/ 8 w 11"/>
                <a:gd name="T67" fmla="*/ 14 h 25"/>
                <a:gd name="T68" fmla="*/ 8 w 11"/>
                <a:gd name="T69" fmla="*/ 14 h 25"/>
                <a:gd name="T70" fmla="*/ 8 w 11"/>
                <a:gd name="T71" fmla="*/ 14 h 25"/>
                <a:gd name="T72" fmla="*/ 8 w 11"/>
                <a:gd name="T73" fmla="*/ 14 h 25"/>
                <a:gd name="T74" fmla="*/ 11 w 11"/>
                <a:gd name="T7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25">
                  <a:moveTo>
                    <a:pt x="1" y="24"/>
                  </a:moveTo>
                  <a:cubicBezTo>
                    <a:pt x="0" y="24"/>
                    <a:pt x="0" y="25"/>
                    <a:pt x="0" y="25"/>
                  </a:cubicBezTo>
                  <a:cubicBezTo>
                    <a:pt x="0" y="25"/>
                    <a:pt x="0" y="25"/>
                    <a:pt x="0" y="25"/>
                  </a:cubicBezTo>
                  <a:cubicBezTo>
                    <a:pt x="0" y="25"/>
                    <a:pt x="0" y="25"/>
                    <a:pt x="0" y="25"/>
                  </a:cubicBezTo>
                  <a:cubicBezTo>
                    <a:pt x="0" y="25"/>
                    <a:pt x="0"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moveTo>
                    <a:pt x="1" y="24"/>
                  </a:moveTo>
                  <a:cubicBezTo>
                    <a:pt x="1" y="24"/>
                    <a:pt x="1" y="24"/>
                    <a:pt x="1" y="24"/>
                  </a:cubicBezTo>
                  <a:cubicBezTo>
                    <a:pt x="1" y="24"/>
                    <a:pt x="1" y="24"/>
                    <a:pt x="1" y="24"/>
                  </a:cubicBezTo>
                  <a:moveTo>
                    <a:pt x="8" y="14"/>
                  </a:moveTo>
                  <a:cubicBezTo>
                    <a:pt x="7" y="14"/>
                    <a:pt x="7" y="14"/>
                    <a:pt x="7" y="14"/>
                  </a:cubicBezTo>
                  <a:cubicBezTo>
                    <a:pt x="7" y="14"/>
                    <a:pt x="7" y="14"/>
                    <a:pt x="8" y="14"/>
                  </a:cubicBezTo>
                  <a:moveTo>
                    <a:pt x="11" y="0"/>
                  </a:moveTo>
                  <a:cubicBezTo>
                    <a:pt x="11" y="5"/>
                    <a:pt x="10" y="10"/>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10" y="9"/>
                    <a:pt x="11" y="4"/>
                    <a:pt x="11"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p:nvSpPr>
          <p:spPr bwMode="auto">
            <a:xfrm>
              <a:off x="8555038" y="3376613"/>
              <a:ext cx="14288" cy="17462"/>
            </a:xfrm>
            <a:custGeom>
              <a:avLst/>
              <a:gdLst>
                <a:gd name="T0" fmla="*/ 8 w 8"/>
                <a:gd name="T1" fmla="*/ 10 h 10"/>
                <a:gd name="T2" fmla="*/ 8 w 8"/>
                <a:gd name="T3" fmla="*/ 10 h 10"/>
                <a:gd name="T4" fmla="*/ 8 w 8"/>
                <a:gd name="T5" fmla="*/ 10 h 10"/>
                <a:gd name="T6" fmla="*/ 0 w 8"/>
                <a:gd name="T7" fmla="*/ 0 h 10"/>
                <a:gd name="T8" fmla="*/ 0 w 8"/>
                <a:gd name="T9" fmla="*/ 0 h 10"/>
                <a:gd name="T10" fmla="*/ 7 w 8"/>
                <a:gd name="T11" fmla="*/ 10 h 10"/>
                <a:gd name="T12" fmla="*/ 7 w 8"/>
                <a:gd name="T13" fmla="*/ 10 h 10"/>
                <a:gd name="T14" fmla="*/ 8 w 8"/>
                <a:gd name="T15" fmla="*/ 10 h 10"/>
                <a:gd name="T16" fmla="*/ 8 w 8"/>
                <a:gd name="T17" fmla="*/ 10 h 10"/>
                <a:gd name="T18" fmla="*/ 0 w 8"/>
                <a:gd name="T19" fmla="*/ 0 h 10"/>
                <a:gd name="T20" fmla="*/ 0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8" y="10"/>
                  </a:moveTo>
                  <a:cubicBezTo>
                    <a:pt x="8" y="10"/>
                    <a:pt x="8" y="10"/>
                    <a:pt x="8" y="10"/>
                  </a:cubicBezTo>
                  <a:cubicBezTo>
                    <a:pt x="8" y="10"/>
                    <a:pt x="8" y="10"/>
                    <a:pt x="8" y="10"/>
                  </a:cubicBezTo>
                  <a:moveTo>
                    <a:pt x="0" y="0"/>
                  </a:moveTo>
                  <a:cubicBezTo>
                    <a:pt x="0" y="0"/>
                    <a:pt x="0" y="0"/>
                    <a:pt x="0" y="0"/>
                  </a:cubicBezTo>
                  <a:cubicBezTo>
                    <a:pt x="3" y="3"/>
                    <a:pt x="6" y="6"/>
                    <a:pt x="7" y="10"/>
                  </a:cubicBezTo>
                  <a:cubicBezTo>
                    <a:pt x="7" y="10"/>
                    <a:pt x="7" y="10"/>
                    <a:pt x="7" y="10"/>
                  </a:cubicBezTo>
                  <a:cubicBezTo>
                    <a:pt x="8" y="10"/>
                    <a:pt x="8" y="10"/>
                    <a:pt x="8" y="10"/>
                  </a:cubicBezTo>
                  <a:cubicBezTo>
                    <a:pt x="8" y="10"/>
                    <a:pt x="8" y="10"/>
                    <a:pt x="8" y="10"/>
                  </a:cubicBezTo>
                  <a:cubicBezTo>
                    <a:pt x="6" y="6"/>
                    <a:pt x="3" y="3"/>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noEditPoints="1"/>
            </p:cNvSpPr>
            <p:nvPr/>
          </p:nvSpPr>
          <p:spPr bwMode="auto">
            <a:xfrm>
              <a:off x="8567738" y="3394076"/>
              <a:ext cx="6350" cy="26987"/>
            </a:xfrm>
            <a:custGeom>
              <a:avLst/>
              <a:gdLst>
                <a:gd name="T0" fmla="*/ 1 w 4"/>
                <a:gd name="T1" fmla="*/ 0 h 15"/>
                <a:gd name="T2" fmla="*/ 4 w 4"/>
                <a:gd name="T3" fmla="*/ 15 h 15"/>
                <a:gd name="T4" fmla="*/ 1 w 4"/>
                <a:gd name="T5" fmla="*/ 0 h 15"/>
                <a:gd name="T6" fmla="*/ 1 w 4"/>
                <a:gd name="T7" fmla="*/ 0 h 15"/>
                <a:gd name="T8" fmla="*/ 1 w 4"/>
                <a:gd name="T9" fmla="*/ 0 h 15"/>
                <a:gd name="T10" fmla="*/ 1 w 4"/>
                <a:gd name="T11" fmla="*/ 0 h 15"/>
                <a:gd name="T12" fmla="*/ 0 w 4"/>
                <a:gd name="T13" fmla="*/ 0 h 15"/>
                <a:gd name="T14" fmla="*/ 0 w 4"/>
                <a:gd name="T15" fmla="*/ 0 h 15"/>
                <a:gd name="T16" fmla="*/ 0 w 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1" y="0"/>
                  </a:moveTo>
                  <a:cubicBezTo>
                    <a:pt x="3" y="5"/>
                    <a:pt x="4" y="10"/>
                    <a:pt x="4" y="15"/>
                  </a:cubicBezTo>
                  <a:cubicBezTo>
                    <a:pt x="4" y="10"/>
                    <a:pt x="3" y="5"/>
                    <a:pt x="1" y="0"/>
                  </a:cubicBezTo>
                  <a:cubicBezTo>
                    <a:pt x="1" y="0"/>
                    <a:pt x="1" y="0"/>
                    <a:pt x="1" y="0"/>
                  </a:cubicBezTo>
                  <a:cubicBezTo>
                    <a:pt x="1" y="0"/>
                    <a:pt x="1" y="0"/>
                    <a:pt x="1" y="0"/>
                  </a:cubicBezTo>
                  <a:cubicBezTo>
                    <a:pt x="1" y="0"/>
                    <a:pt x="1" y="0"/>
                    <a:pt x="1"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8259763" y="3463926"/>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8 w 169"/>
                <a:gd name="T21" fmla="*/ 7 h 116"/>
                <a:gd name="T22" fmla="*/ 144 w 169"/>
                <a:gd name="T23" fmla="*/ 10 h 116"/>
                <a:gd name="T24" fmla="*/ 59 w 169"/>
                <a:gd name="T25" fmla="*/ 10 h 116"/>
                <a:gd name="T26" fmla="*/ 13 w 169"/>
                <a:gd name="T27" fmla="*/ 56 h 116"/>
                <a:gd name="T28" fmla="*/ 13 w 169"/>
                <a:gd name="T29" fmla="*/ 105 h 116"/>
                <a:gd name="T30" fmla="*/ 38 w 169"/>
                <a:gd name="T31" fmla="*/ 116 h 116"/>
                <a:gd name="T32" fmla="*/ 63 w 169"/>
                <a:gd name="T33" fmla="*/ 105 h 116"/>
                <a:gd name="T34" fmla="*/ 169 w 16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8" y="7"/>
                    <a:pt x="158" y="7"/>
                    <a:pt x="158" y="7"/>
                  </a:cubicBezTo>
                  <a:cubicBezTo>
                    <a:pt x="154" y="9"/>
                    <a:pt x="149" y="10"/>
                    <a:pt x="144" y="10"/>
                  </a:cubicBezTo>
                  <a:cubicBezTo>
                    <a:pt x="59" y="10"/>
                    <a:pt x="59" y="10"/>
                    <a:pt x="59" y="10"/>
                  </a:cubicBezTo>
                  <a:cubicBezTo>
                    <a:pt x="13" y="56"/>
                    <a:pt x="13" y="56"/>
                    <a:pt x="13" y="56"/>
                  </a:cubicBezTo>
                  <a:cubicBezTo>
                    <a:pt x="0" y="69"/>
                    <a:pt x="0" y="92"/>
                    <a:pt x="13" y="105"/>
                  </a:cubicBezTo>
                  <a:cubicBezTo>
                    <a:pt x="20" y="112"/>
                    <a:pt x="29" y="116"/>
                    <a:pt x="38" y="116"/>
                  </a:cubicBezTo>
                  <a:cubicBezTo>
                    <a:pt x="48" y="116"/>
                    <a:pt x="57" y="112"/>
                    <a:pt x="63" y="105"/>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noEditPoints="1"/>
            </p:cNvSpPr>
            <p:nvPr/>
          </p:nvSpPr>
          <p:spPr bwMode="auto">
            <a:xfrm>
              <a:off x="8362950" y="3421063"/>
              <a:ext cx="192088" cy="61912"/>
            </a:xfrm>
            <a:custGeom>
              <a:avLst/>
              <a:gdLst>
                <a:gd name="T0" fmla="*/ 99 w 110"/>
                <a:gd name="T1" fmla="*/ 32 h 35"/>
                <a:gd name="T2" fmla="*/ 99 w 110"/>
                <a:gd name="T3" fmla="*/ 32 h 35"/>
                <a:gd name="T4" fmla="*/ 99 w 110"/>
                <a:gd name="T5" fmla="*/ 32 h 35"/>
                <a:gd name="T6" fmla="*/ 110 w 110"/>
                <a:gd name="T7" fmla="*/ 25 h 35"/>
                <a:gd name="T8" fmla="*/ 110 w 110"/>
                <a:gd name="T9" fmla="*/ 25 h 35"/>
                <a:gd name="T10" fmla="*/ 110 w 110"/>
                <a:gd name="T11" fmla="*/ 25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35 w 110"/>
                <a:gd name="T33" fmla="*/ 0 h 35"/>
                <a:gd name="T34" fmla="*/ 0 w 110"/>
                <a:gd name="T35" fmla="*/ 35 h 35"/>
                <a:gd name="T36" fmla="*/ 85 w 110"/>
                <a:gd name="T37" fmla="*/ 35 h 35"/>
                <a:gd name="T38" fmla="*/ 99 w 110"/>
                <a:gd name="T39" fmla="*/ 32 h 35"/>
                <a:gd name="T40" fmla="*/ 85 w 110"/>
                <a:gd name="T41" fmla="*/ 35 h 35"/>
                <a:gd name="T42" fmla="*/ 60 w 110"/>
                <a:gd name="T43" fmla="*/ 25 h 35"/>
                <a:gd name="T44" fmla="*/ 35 w 110"/>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35">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0" y="35"/>
                    <a:pt x="95" y="34"/>
                    <a:pt x="99" y="32"/>
                  </a:cubicBezTo>
                  <a:cubicBezTo>
                    <a:pt x="94" y="34"/>
                    <a:pt x="90" y="35"/>
                    <a:pt x="85" y="35"/>
                  </a:cubicBezTo>
                  <a:cubicBezTo>
                    <a:pt x="76" y="35"/>
                    <a:pt x="67" y="31"/>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noEditPoints="1"/>
            </p:cNvSpPr>
            <p:nvPr/>
          </p:nvSpPr>
          <p:spPr bwMode="auto">
            <a:xfrm>
              <a:off x="8510588" y="3357563"/>
              <a:ext cx="58738" cy="119062"/>
            </a:xfrm>
            <a:custGeom>
              <a:avLst/>
              <a:gdLst>
                <a:gd name="T0" fmla="*/ 14 w 33"/>
                <a:gd name="T1" fmla="*/ 68 h 68"/>
                <a:gd name="T2" fmla="*/ 14 w 33"/>
                <a:gd name="T3" fmla="*/ 68 h 68"/>
                <a:gd name="T4" fmla="*/ 14 w 33"/>
                <a:gd name="T5" fmla="*/ 68 h 68"/>
                <a:gd name="T6" fmla="*/ 25 w 33"/>
                <a:gd name="T7" fmla="*/ 61 h 68"/>
                <a:gd name="T8" fmla="*/ 14 w 33"/>
                <a:gd name="T9" fmla="*/ 68 h 68"/>
                <a:gd name="T10" fmla="*/ 25 w 33"/>
                <a:gd name="T11" fmla="*/ 61 h 68"/>
                <a:gd name="T12" fmla="*/ 25 w 33"/>
                <a:gd name="T13" fmla="*/ 61 h 68"/>
                <a:gd name="T14" fmla="*/ 25 w 33"/>
                <a:gd name="T15" fmla="*/ 61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6 w 33"/>
                <a:gd name="T31" fmla="*/ 60 h 68"/>
                <a:gd name="T32" fmla="*/ 26 w 33"/>
                <a:gd name="T33" fmla="*/ 60 h 68"/>
                <a:gd name="T34" fmla="*/ 26 w 33"/>
                <a:gd name="T35" fmla="*/ 60 h 68"/>
                <a:gd name="T36" fmla="*/ 26 w 33"/>
                <a:gd name="T37" fmla="*/ 60 h 68"/>
                <a:gd name="T38" fmla="*/ 26 w 33"/>
                <a:gd name="T39" fmla="*/ 60 h 68"/>
                <a:gd name="T40" fmla="*/ 26 w 33"/>
                <a:gd name="T41" fmla="*/ 60 h 68"/>
                <a:gd name="T42" fmla="*/ 26 w 33"/>
                <a:gd name="T43" fmla="*/ 60 h 68"/>
                <a:gd name="T44" fmla="*/ 26 w 33"/>
                <a:gd name="T45" fmla="*/ 60 h 68"/>
                <a:gd name="T46" fmla="*/ 26 w 33"/>
                <a:gd name="T47" fmla="*/ 60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32 w 33"/>
                <a:gd name="T61" fmla="*/ 50 h 68"/>
                <a:gd name="T62" fmla="*/ 26 w 33"/>
                <a:gd name="T63" fmla="*/ 60 h 68"/>
                <a:gd name="T64" fmla="*/ 32 w 33"/>
                <a:gd name="T65" fmla="*/ 50 h 68"/>
                <a:gd name="T66" fmla="*/ 33 w 33"/>
                <a:gd name="T67" fmla="*/ 50 h 68"/>
                <a:gd name="T68" fmla="*/ 33 w 33"/>
                <a:gd name="T69" fmla="*/ 50 h 68"/>
                <a:gd name="T70" fmla="*/ 33 w 33"/>
                <a:gd name="T71" fmla="*/ 50 h 68"/>
                <a:gd name="T72" fmla="*/ 32 w 33"/>
                <a:gd name="T73" fmla="*/ 21 h 68"/>
                <a:gd name="T74" fmla="*/ 33 w 33"/>
                <a:gd name="T75" fmla="*/ 21 h 68"/>
                <a:gd name="T76" fmla="*/ 32 w 33"/>
                <a:gd name="T77" fmla="*/ 21 h 68"/>
                <a:gd name="T78" fmla="*/ 12 w 33"/>
                <a:gd name="T79" fmla="*/ 2 h 68"/>
                <a:gd name="T80" fmla="*/ 32 w 33"/>
                <a:gd name="T81" fmla="*/ 21 h 68"/>
                <a:gd name="T82" fmla="*/ 25 w 33"/>
                <a:gd name="T83" fmla="*/ 11 h 68"/>
                <a:gd name="T84" fmla="*/ 25 w 33"/>
                <a:gd name="T85" fmla="*/ 11 h 68"/>
                <a:gd name="T86" fmla="*/ 12 w 33"/>
                <a:gd name="T87" fmla="*/ 2 h 68"/>
                <a:gd name="T88" fmla="*/ 12 w 33"/>
                <a:gd name="T89" fmla="*/ 2 h 68"/>
                <a:gd name="T90" fmla="*/ 12 w 33"/>
                <a:gd name="T91" fmla="*/ 2 h 68"/>
                <a:gd name="T92" fmla="*/ 12 w 33"/>
                <a:gd name="T93" fmla="*/ 2 h 68"/>
                <a:gd name="T94" fmla="*/ 0 w 33"/>
                <a:gd name="T95" fmla="*/ 0 h 68"/>
                <a:gd name="T96" fmla="*/ 0 w 33"/>
                <a:gd name="T97" fmla="*/ 0 h 68"/>
                <a:gd name="T98" fmla="*/ 0 w 33"/>
                <a:gd name="T99" fmla="*/ 0 h 68"/>
                <a:gd name="T100" fmla="*/ 4 w 33"/>
                <a:gd name="T101" fmla="*/ 0 h 68"/>
                <a:gd name="T102" fmla="*/ 0 w 33"/>
                <a:gd name="T10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8">
                  <a:moveTo>
                    <a:pt x="14" y="68"/>
                  </a:moveTo>
                  <a:cubicBezTo>
                    <a:pt x="14" y="68"/>
                    <a:pt x="14" y="68"/>
                    <a:pt x="14" y="68"/>
                  </a:cubicBezTo>
                  <a:cubicBezTo>
                    <a:pt x="14" y="68"/>
                    <a:pt x="14"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0"/>
                  </a:moveTo>
                  <a:cubicBezTo>
                    <a:pt x="31" y="54"/>
                    <a:pt x="29" y="57"/>
                    <a:pt x="26" y="60"/>
                  </a:cubicBezTo>
                  <a:cubicBezTo>
                    <a:pt x="29" y="57"/>
                    <a:pt x="31" y="54"/>
                    <a:pt x="32"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6"/>
                    <a:pt x="29" y="12"/>
                    <a:pt x="32"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auto">
            <a:xfrm>
              <a:off x="8430709" y="3357563"/>
              <a:ext cx="150813" cy="125412"/>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4 w 86"/>
                <a:gd name="T13" fmla="*/ 68 h 71"/>
                <a:gd name="T14" fmla="*/ 64 w 86"/>
                <a:gd name="T15" fmla="*/ 68 h 71"/>
                <a:gd name="T16" fmla="*/ 64 w 86"/>
                <a:gd name="T17" fmla="*/ 68 h 71"/>
                <a:gd name="T18" fmla="*/ 75 w 86"/>
                <a:gd name="T19" fmla="*/ 61 h 71"/>
                <a:gd name="T20" fmla="*/ 75 w 86"/>
                <a:gd name="T21" fmla="*/ 61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6 w 86"/>
                <a:gd name="T37" fmla="*/ 60 h 71"/>
                <a:gd name="T38" fmla="*/ 76 w 86"/>
                <a:gd name="T39" fmla="*/ 60 h 71"/>
                <a:gd name="T40" fmla="*/ 76 w 86"/>
                <a:gd name="T41" fmla="*/ 60 h 71"/>
                <a:gd name="T42" fmla="*/ 76 w 86"/>
                <a:gd name="T43" fmla="*/ 60 h 71"/>
                <a:gd name="T44" fmla="*/ 76 w 86"/>
                <a:gd name="T45" fmla="*/ 60 h 71"/>
                <a:gd name="T46" fmla="*/ 76 w 86"/>
                <a:gd name="T47" fmla="*/ 60 h 71"/>
                <a:gd name="T48" fmla="*/ 76 w 86"/>
                <a:gd name="T49" fmla="*/ 60 h 71"/>
                <a:gd name="T50" fmla="*/ 76 w 86"/>
                <a:gd name="T51" fmla="*/ 60 h 71"/>
                <a:gd name="T52" fmla="*/ 76 w 86"/>
                <a:gd name="T53" fmla="*/ 60 h 71"/>
                <a:gd name="T54" fmla="*/ 76 w 86"/>
                <a:gd name="T55" fmla="*/ 60 h 71"/>
                <a:gd name="T56" fmla="*/ 76 w 86"/>
                <a:gd name="T57" fmla="*/ 60 h 71"/>
                <a:gd name="T58" fmla="*/ 82 w 86"/>
                <a:gd name="T59" fmla="*/ 50 h 71"/>
                <a:gd name="T60" fmla="*/ 83 w 86"/>
                <a:gd name="T61" fmla="*/ 50 h 71"/>
                <a:gd name="T62" fmla="*/ 83 w 86"/>
                <a:gd name="T63" fmla="*/ 50 h 71"/>
                <a:gd name="T64" fmla="*/ 86 w 86"/>
                <a:gd name="T65" fmla="*/ 36 h 71"/>
                <a:gd name="T66" fmla="*/ 83 w 86"/>
                <a:gd name="T67" fmla="*/ 21 h 71"/>
                <a:gd name="T68" fmla="*/ 82 w 86"/>
                <a:gd name="T69" fmla="*/ 21 h 71"/>
                <a:gd name="T70" fmla="*/ 82 w 86"/>
                <a:gd name="T71" fmla="*/ 21 h 71"/>
                <a:gd name="T72" fmla="*/ 62 w 86"/>
                <a:gd name="T73" fmla="*/ 2 h 71"/>
                <a:gd name="T74" fmla="*/ 62 w 86"/>
                <a:gd name="T75" fmla="*/ 2 h 71"/>
                <a:gd name="T76" fmla="*/ 62 w 86"/>
                <a:gd name="T77" fmla="*/ 2 h 71"/>
                <a:gd name="T78" fmla="*/ 54 w 86"/>
                <a:gd name="T79" fmla="*/ 0 h 71"/>
                <a:gd name="T80" fmla="*/ 50 w 8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5" y="71"/>
                    <a:pt x="59" y="70"/>
                    <a:pt x="64" y="68"/>
                  </a:cubicBezTo>
                  <a:cubicBezTo>
                    <a:pt x="64" y="68"/>
                    <a:pt x="64"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0"/>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2" y="21"/>
                  </a:cubicBezTo>
                  <a:cubicBezTo>
                    <a:pt x="82" y="21"/>
                    <a:pt x="82" y="21"/>
                    <a:pt x="82" y="21"/>
                  </a:cubicBezTo>
                  <a:cubicBezTo>
                    <a:pt x="79" y="12"/>
                    <a:pt x="71" y="6"/>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noEditPoints="1"/>
            </p:cNvSpPr>
            <p:nvPr/>
          </p:nvSpPr>
          <p:spPr bwMode="auto">
            <a:xfrm>
              <a:off x="4437063" y="3421063"/>
              <a:ext cx="314325" cy="246062"/>
            </a:xfrm>
            <a:custGeom>
              <a:avLst/>
              <a:gdLst>
                <a:gd name="T0" fmla="*/ 11 w 180"/>
                <a:gd name="T1" fmla="*/ 25 h 141"/>
                <a:gd name="T2" fmla="*/ 117 w 180"/>
                <a:gd name="T3" fmla="*/ 130 h 141"/>
                <a:gd name="T4" fmla="*/ 142 w 180"/>
                <a:gd name="T5" fmla="*/ 141 h 141"/>
                <a:gd name="T6" fmla="*/ 167 w 180"/>
                <a:gd name="T7" fmla="*/ 130 h 141"/>
                <a:gd name="T8" fmla="*/ 167 w 180"/>
                <a:gd name="T9" fmla="*/ 81 h 141"/>
                <a:gd name="T10" fmla="*/ 121 w 180"/>
                <a:gd name="T11" fmla="*/ 35 h 141"/>
                <a:gd name="T12" fmla="*/ 36 w 180"/>
                <a:gd name="T13" fmla="*/ 35 h 141"/>
                <a:gd name="T14" fmla="*/ 22 w 180"/>
                <a:gd name="T15" fmla="*/ 32 h 141"/>
                <a:gd name="T16" fmla="*/ 22 w 180"/>
                <a:gd name="T17" fmla="*/ 32 h 141"/>
                <a:gd name="T18" fmla="*/ 22 w 180"/>
                <a:gd name="T19" fmla="*/ 32 h 141"/>
                <a:gd name="T20" fmla="*/ 11 w 180"/>
                <a:gd name="T21" fmla="*/ 25 h 141"/>
                <a:gd name="T22" fmla="*/ 11 w 180"/>
                <a:gd name="T23" fmla="*/ 25 h 141"/>
                <a:gd name="T24" fmla="*/ 11 w 180"/>
                <a:gd name="T25" fmla="*/ 25 h 141"/>
                <a:gd name="T26" fmla="*/ 11 w 180"/>
                <a:gd name="T27" fmla="*/ 25 h 141"/>
                <a:gd name="T28" fmla="*/ 11 w 180"/>
                <a:gd name="T29" fmla="*/ 25 h 141"/>
                <a:gd name="T30" fmla="*/ 11 w 180"/>
                <a:gd name="T31" fmla="*/ 25 h 141"/>
                <a:gd name="T32" fmla="*/ 11 w 180"/>
                <a:gd name="T33" fmla="*/ 25 h 141"/>
                <a:gd name="T34" fmla="*/ 11 w 180"/>
                <a:gd name="T35" fmla="*/ 25 h 141"/>
                <a:gd name="T36" fmla="*/ 10 w 180"/>
                <a:gd name="T37" fmla="*/ 24 h 141"/>
                <a:gd name="T38" fmla="*/ 11 w 180"/>
                <a:gd name="T39" fmla="*/ 24 h 141"/>
                <a:gd name="T40" fmla="*/ 11 w 180"/>
                <a:gd name="T41" fmla="*/ 24 h 141"/>
                <a:gd name="T42" fmla="*/ 11 w 180"/>
                <a:gd name="T43" fmla="*/ 24 h 141"/>
                <a:gd name="T44" fmla="*/ 10 w 180"/>
                <a:gd name="T45" fmla="*/ 24 h 141"/>
                <a:gd name="T46" fmla="*/ 3 w 180"/>
                <a:gd name="T47" fmla="*/ 12 h 141"/>
                <a:gd name="T48" fmla="*/ 10 w 180"/>
                <a:gd name="T49" fmla="*/ 24 h 141"/>
                <a:gd name="T50" fmla="*/ 10 w 180"/>
                <a:gd name="T51" fmla="*/ 24 h 141"/>
                <a:gd name="T52" fmla="*/ 10 w 180"/>
                <a:gd name="T53" fmla="*/ 24 h 141"/>
                <a:gd name="T54" fmla="*/ 10 w 180"/>
                <a:gd name="T55" fmla="*/ 24 h 141"/>
                <a:gd name="T56" fmla="*/ 10 w 180"/>
                <a:gd name="T57" fmla="*/ 24 h 141"/>
                <a:gd name="T58" fmla="*/ 10 w 180"/>
                <a:gd name="T59" fmla="*/ 24 h 141"/>
                <a:gd name="T60" fmla="*/ 3 w 180"/>
                <a:gd name="T61" fmla="*/ 13 h 141"/>
                <a:gd name="T62" fmla="*/ 3 w 180"/>
                <a:gd name="T63" fmla="*/ 13 h 141"/>
                <a:gd name="T64" fmla="*/ 3 w 180"/>
                <a:gd name="T65" fmla="*/ 13 h 141"/>
                <a:gd name="T66" fmla="*/ 3 w 180"/>
                <a:gd name="T67" fmla="*/ 13 h 141"/>
                <a:gd name="T68" fmla="*/ 3 w 180"/>
                <a:gd name="T69" fmla="*/ 12 h 141"/>
                <a:gd name="T70" fmla="*/ 3 w 180"/>
                <a:gd name="T71" fmla="*/ 12 h 141"/>
                <a:gd name="T72" fmla="*/ 3 w 180"/>
                <a:gd name="T73" fmla="*/ 12 h 141"/>
                <a:gd name="T74" fmla="*/ 3 w 180"/>
                <a:gd name="T75" fmla="*/ 12 h 141"/>
                <a:gd name="T76" fmla="*/ 3 w 180"/>
                <a:gd name="T77" fmla="*/ 12 h 141"/>
                <a:gd name="T78" fmla="*/ 3 w 180"/>
                <a:gd name="T79" fmla="*/ 12 h 141"/>
                <a:gd name="T80" fmla="*/ 3 w 180"/>
                <a:gd name="T81" fmla="*/ 12 h 141"/>
                <a:gd name="T82" fmla="*/ 3 w 180"/>
                <a:gd name="T83" fmla="*/ 12 h 141"/>
                <a:gd name="T84" fmla="*/ 0 w 180"/>
                <a:gd name="T85" fmla="*/ 2 h 141"/>
                <a:gd name="T86" fmla="*/ 0 w 180"/>
                <a:gd name="T87" fmla="*/ 2 h 141"/>
                <a:gd name="T88" fmla="*/ 0 w 180"/>
                <a:gd name="T89" fmla="*/ 2 h 141"/>
                <a:gd name="T90" fmla="*/ 0 w 180"/>
                <a:gd name="T91" fmla="*/ 2 h 141"/>
                <a:gd name="T92" fmla="*/ 0 w 180"/>
                <a:gd name="T93" fmla="*/ 2 h 141"/>
                <a:gd name="T94" fmla="*/ 0 w 180"/>
                <a:gd name="T95" fmla="*/ 0 h 141"/>
                <a:gd name="T96" fmla="*/ 0 w 180"/>
                <a:gd name="T97" fmla="*/ 2 h 141"/>
                <a:gd name="T98" fmla="*/ 0 w 180"/>
                <a:gd name="T99" fmla="*/ 2 h 141"/>
                <a:gd name="T100" fmla="*/ 0 w 180"/>
                <a:gd name="T101" fmla="*/ 2 h 141"/>
                <a:gd name="T102" fmla="*/ 0 w 180"/>
                <a:gd name="T103" fmla="*/ 2 h 141"/>
                <a:gd name="T104" fmla="*/ 0 w 180"/>
                <a:gd name="T10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 h="141">
                  <a:moveTo>
                    <a:pt x="11" y="25"/>
                  </a:moveTo>
                  <a:cubicBezTo>
                    <a:pt x="117" y="130"/>
                    <a:pt x="117" y="130"/>
                    <a:pt x="117" y="130"/>
                  </a:cubicBezTo>
                  <a:cubicBezTo>
                    <a:pt x="124" y="137"/>
                    <a:pt x="133" y="141"/>
                    <a:pt x="142" y="141"/>
                  </a:cubicBezTo>
                  <a:cubicBezTo>
                    <a:pt x="151" y="141"/>
                    <a:pt x="160" y="137"/>
                    <a:pt x="167" y="130"/>
                  </a:cubicBezTo>
                  <a:cubicBezTo>
                    <a:pt x="180" y="117"/>
                    <a:pt x="180" y="94"/>
                    <a:pt x="167" y="81"/>
                  </a:cubicBezTo>
                  <a:cubicBezTo>
                    <a:pt x="121" y="35"/>
                    <a:pt x="121" y="35"/>
                    <a:pt x="121" y="35"/>
                  </a:cubicBezTo>
                  <a:cubicBezTo>
                    <a:pt x="36" y="35"/>
                    <a:pt x="36" y="35"/>
                    <a:pt x="36" y="35"/>
                  </a:cubicBezTo>
                  <a:cubicBezTo>
                    <a:pt x="31" y="35"/>
                    <a:pt x="26" y="34"/>
                    <a:pt x="22" y="32"/>
                  </a:cubicBezTo>
                  <a:cubicBezTo>
                    <a:pt x="22" y="32"/>
                    <a:pt x="22" y="32"/>
                    <a:pt x="22" y="32"/>
                  </a:cubicBezTo>
                  <a:cubicBezTo>
                    <a:pt x="22" y="32"/>
                    <a:pt x="22" y="32"/>
                    <a:pt x="22" y="32"/>
                  </a:cubicBezTo>
                  <a:cubicBezTo>
                    <a:pt x="18" y="30"/>
                    <a:pt x="14" y="28"/>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moveTo>
                    <a:pt x="10" y="24"/>
                  </a:moveTo>
                  <a:cubicBezTo>
                    <a:pt x="11" y="24"/>
                    <a:pt x="11" y="24"/>
                    <a:pt x="11" y="24"/>
                  </a:cubicBezTo>
                  <a:cubicBezTo>
                    <a:pt x="11" y="24"/>
                    <a:pt x="11" y="24"/>
                    <a:pt x="11" y="24"/>
                  </a:cubicBezTo>
                  <a:cubicBezTo>
                    <a:pt x="11" y="24"/>
                    <a:pt x="11" y="24"/>
                    <a:pt x="11" y="24"/>
                  </a:cubicBezTo>
                  <a:cubicBezTo>
                    <a:pt x="10" y="24"/>
                    <a:pt x="10" y="24"/>
                    <a:pt x="10" y="24"/>
                  </a:cubicBezTo>
                  <a:moveTo>
                    <a:pt x="3" y="12"/>
                  </a:moveTo>
                  <a:cubicBezTo>
                    <a:pt x="4" y="17"/>
                    <a:pt x="7" y="21"/>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7" y="21"/>
                    <a:pt x="5" y="17"/>
                    <a:pt x="3" y="13"/>
                  </a:cubicBezTo>
                  <a:cubicBezTo>
                    <a:pt x="3" y="13"/>
                    <a:pt x="3" y="13"/>
                    <a:pt x="3" y="13"/>
                  </a:cubicBezTo>
                  <a:cubicBezTo>
                    <a:pt x="3" y="13"/>
                    <a:pt x="3" y="13"/>
                    <a:pt x="3" y="13"/>
                  </a:cubicBezTo>
                  <a:cubicBezTo>
                    <a:pt x="3" y="13"/>
                    <a:pt x="3" y="13"/>
                    <a:pt x="3" y="13"/>
                  </a:cubicBezTo>
                  <a:cubicBezTo>
                    <a:pt x="3" y="13"/>
                    <a:pt x="3" y="12"/>
                    <a:pt x="3" y="12"/>
                  </a:cubicBezTo>
                  <a:cubicBezTo>
                    <a:pt x="3" y="12"/>
                    <a:pt x="3" y="12"/>
                    <a:pt x="3" y="12"/>
                  </a:cubicBezTo>
                  <a:moveTo>
                    <a:pt x="3" y="12"/>
                  </a:moveTo>
                  <a:cubicBezTo>
                    <a:pt x="3" y="12"/>
                    <a:pt x="3" y="12"/>
                    <a:pt x="3" y="12"/>
                  </a:cubicBezTo>
                  <a:cubicBezTo>
                    <a:pt x="3" y="12"/>
                    <a:pt x="3" y="12"/>
                    <a:pt x="3" y="12"/>
                  </a:cubicBezTo>
                  <a:moveTo>
                    <a:pt x="3" y="12"/>
                  </a:moveTo>
                  <a:cubicBezTo>
                    <a:pt x="3" y="12"/>
                    <a:pt x="3" y="12"/>
                    <a:pt x="3" y="12"/>
                  </a:cubicBezTo>
                  <a:cubicBezTo>
                    <a:pt x="3" y="12"/>
                    <a:pt x="3" y="12"/>
                    <a:pt x="3" y="12"/>
                  </a:cubicBezTo>
                  <a:moveTo>
                    <a:pt x="0" y="2"/>
                  </a:moveTo>
                  <a:cubicBezTo>
                    <a:pt x="0" y="2"/>
                    <a:pt x="0" y="2"/>
                    <a:pt x="0" y="2"/>
                  </a:cubicBezTo>
                  <a:cubicBezTo>
                    <a:pt x="0" y="2"/>
                    <a:pt x="0" y="2"/>
                    <a:pt x="0" y="2"/>
                  </a:cubicBezTo>
                  <a:cubicBezTo>
                    <a:pt x="0" y="2"/>
                    <a:pt x="0" y="2"/>
                    <a:pt x="0" y="2"/>
                  </a:cubicBezTo>
                  <a:cubicBezTo>
                    <a:pt x="0" y="2"/>
                    <a:pt x="0" y="2"/>
                    <a:pt x="0" y="2"/>
                  </a:cubicBezTo>
                  <a:moveTo>
                    <a:pt x="0" y="0"/>
                  </a:moveTo>
                  <a:cubicBezTo>
                    <a:pt x="0" y="0"/>
                    <a:pt x="0" y="1"/>
                    <a:pt x="0" y="2"/>
                  </a:cubicBezTo>
                  <a:cubicBezTo>
                    <a:pt x="0" y="2"/>
                    <a:pt x="0" y="2"/>
                    <a:pt x="0" y="2"/>
                  </a:cubicBezTo>
                  <a:cubicBezTo>
                    <a:pt x="0" y="2"/>
                    <a:pt x="0" y="2"/>
                    <a:pt x="0" y="2"/>
                  </a:cubicBezTo>
                  <a:cubicBezTo>
                    <a:pt x="0" y="2"/>
                    <a:pt x="0" y="2"/>
                    <a:pt x="0" y="2"/>
                  </a:cubicBezTo>
                  <a:cubicBezTo>
                    <a:pt x="0" y="1"/>
                    <a:pt x="0" y="0"/>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noEditPoints="1"/>
            </p:cNvSpPr>
            <p:nvPr/>
          </p:nvSpPr>
          <p:spPr bwMode="auto">
            <a:xfrm>
              <a:off x="4437063" y="3421063"/>
              <a:ext cx="211138" cy="61912"/>
            </a:xfrm>
            <a:custGeom>
              <a:avLst/>
              <a:gdLst>
                <a:gd name="T0" fmla="*/ 22 w 121"/>
                <a:gd name="T1" fmla="*/ 32 h 35"/>
                <a:gd name="T2" fmla="*/ 22 w 121"/>
                <a:gd name="T3" fmla="*/ 32 h 35"/>
                <a:gd name="T4" fmla="*/ 22 w 121"/>
                <a:gd name="T5" fmla="*/ 32 h 35"/>
                <a:gd name="T6" fmla="*/ 11 w 121"/>
                <a:gd name="T7" fmla="*/ 25 h 35"/>
                <a:gd name="T8" fmla="*/ 11 w 121"/>
                <a:gd name="T9" fmla="*/ 25 h 35"/>
                <a:gd name="T10" fmla="*/ 11 w 121"/>
                <a:gd name="T11" fmla="*/ 25 h 35"/>
                <a:gd name="T12" fmla="*/ 11 w 121"/>
                <a:gd name="T13" fmla="*/ 25 h 35"/>
                <a:gd name="T14" fmla="*/ 11 w 121"/>
                <a:gd name="T15" fmla="*/ 25 h 35"/>
                <a:gd name="T16" fmla="*/ 11 w 121"/>
                <a:gd name="T17" fmla="*/ 25 h 35"/>
                <a:gd name="T18" fmla="*/ 11 w 121"/>
                <a:gd name="T19" fmla="*/ 25 h 35"/>
                <a:gd name="T20" fmla="*/ 11 w 121"/>
                <a:gd name="T21" fmla="*/ 25 h 35"/>
                <a:gd name="T22" fmla="*/ 11 w 121"/>
                <a:gd name="T23" fmla="*/ 25 h 35"/>
                <a:gd name="T24" fmla="*/ 11 w 121"/>
                <a:gd name="T25" fmla="*/ 24 h 35"/>
                <a:gd name="T26" fmla="*/ 11 w 121"/>
                <a:gd name="T27" fmla="*/ 24 h 35"/>
                <a:gd name="T28" fmla="*/ 11 w 121"/>
                <a:gd name="T29" fmla="*/ 25 h 35"/>
                <a:gd name="T30" fmla="*/ 11 w 121"/>
                <a:gd name="T31" fmla="*/ 25 h 35"/>
                <a:gd name="T32" fmla="*/ 11 w 121"/>
                <a:gd name="T33" fmla="*/ 25 h 35"/>
                <a:gd name="T34" fmla="*/ 11 w 121"/>
                <a:gd name="T35" fmla="*/ 25 h 35"/>
                <a:gd name="T36" fmla="*/ 11 w 121"/>
                <a:gd name="T37" fmla="*/ 24 h 35"/>
                <a:gd name="T38" fmla="*/ 10 w 121"/>
                <a:gd name="T39" fmla="*/ 24 h 35"/>
                <a:gd name="T40" fmla="*/ 10 w 121"/>
                <a:gd name="T41" fmla="*/ 24 h 35"/>
                <a:gd name="T42" fmla="*/ 10 w 121"/>
                <a:gd name="T43" fmla="*/ 24 h 35"/>
                <a:gd name="T44" fmla="*/ 11 w 121"/>
                <a:gd name="T45" fmla="*/ 24 h 35"/>
                <a:gd name="T46" fmla="*/ 10 w 121"/>
                <a:gd name="T47" fmla="*/ 24 h 35"/>
                <a:gd name="T48" fmla="*/ 10 w 121"/>
                <a:gd name="T49" fmla="*/ 24 h 35"/>
                <a:gd name="T50" fmla="*/ 10 w 121"/>
                <a:gd name="T51" fmla="*/ 24 h 35"/>
                <a:gd name="T52" fmla="*/ 10 w 121"/>
                <a:gd name="T53" fmla="*/ 24 h 35"/>
                <a:gd name="T54" fmla="*/ 10 w 121"/>
                <a:gd name="T55" fmla="*/ 24 h 35"/>
                <a:gd name="T56" fmla="*/ 10 w 121"/>
                <a:gd name="T57" fmla="*/ 24 h 35"/>
                <a:gd name="T58" fmla="*/ 10 w 121"/>
                <a:gd name="T59" fmla="*/ 24 h 35"/>
                <a:gd name="T60" fmla="*/ 3 w 121"/>
                <a:gd name="T61" fmla="*/ 13 h 35"/>
                <a:gd name="T62" fmla="*/ 3 w 121"/>
                <a:gd name="T63" fmla="*/ 13 h 35"/>
                <a:gd name="T64" fmla="*/ 3 w 121"/>
                <a:gd name="T65" fmla="*/ 13 h 35"/>
                <a:gd name="T66" fmla="*/ 3 w 121"/>
                <a:gd name="T67" fmla="*/ 13 h 35"/>
                <a:gd name="T68" fmla="*/ 3 w 121"/>
                <a:gd name="T69" fmla="*/ 13 h 35"/>
                <a:gd name="T70" fmla="*/ 3 w 121"/>
                <a:gd name="T71" fmla="*/ 13 h 35"/>
                <a:gd name="T72" fmla="*/ 0 w 121"/>
                <a:gd name="T73" fmla="*/ 2 h 35"/>
                <a:gd name="T74" fmla="*/ 0 w 121"/>
                <a:gd name="T75" fmla="*/ 2 h 35"/>
                <a:gd name="T76" fmla="*/ 3 w 121"/>
                <a:gd name="T77" fmla="*/ 12 h 35"/>
                <a:gd name="T78" fmla="*/ 3 w 121"/>
                <a:gd name="T79" fmla="*/ 12 h 35"/>
                <a:gd name="T80" fmla="*/ 3 w 121"/>
                <a:gd name="T81" fmla="*/ 12 h 35"/>
                <a:gd name="T82" fmla="*/ 3 w 121"/>
                <a:gd name="T83" fmla="*/ 12 h 35"/>
                <a:gd name="T84" fmla="*/ 3 w 121"/>
                <a:gd name="T85" fmla="*/ 12 h 35"/>
                <a:gd name="T86" fmla="*/ 3 w 121"/>
                <a:gd name="T87" fmla="*/ 12 h 35"/>
                <a:gd name="T88" fmla="*/ 0 w 121"/>
                <a:gd name="T89" fmla="*/ 2 h 35"/>
                <a:gd name="T90" fmla="*/ 0 w 121"/>
                <a:gd name="T91" fmla="*/ 2 h 35"/>
                <a:gd name="T92" fmla="*/ 0 w 121"/>
                <a:gd name="T93" fmla="*/ 2 h 35"/>
                <a:gd name="T94" fmla="*/ 0 w 121"/>
                <a:gd name="T95" fmla="*/ 2 h 35"/>
                <a:gd name="T96" fmla="*/ 0 w 121"/>
                <a:gd name="T97" fmla="*/ 2 h 35"/>
                <a:gd name="T98" fmla="*/ 0 w 121"/>
                <a:gd name="T99" fmla="*/ 2 h 35"/>
                <a:gd name="T100" fmla="*/ 0 w 121"/>
                <a:gd name="T101" fmla="*/ 2 h 35"/>
                <a:gd name="T102" fmla="*/ 0 w 121"/>
                <a:gd name="T103" fmla="*/ 2 h 35"/>
                <a:gd name="T104" fmla="*/ 0 w 121"/>
                <a:gd name="T105" fmla="*/ 2 h 35"/>
                <a:gd name="T106" fmla="*/ 86 w 121"/>
                <a:gd name="T107" fmla="*/ 0 h 35"/>
                <a:gd name="T108" fmla="*/ 61 w 121"/>
                <a:gd name="T109" fmla="*/ 25 h 35"/>
                <a:gd name="T110" fmla="*/ 36 w 121"/>
                <a:gd name="T111" fmla="*/ 35 h 35"/>
                <a:gd name="T112" fmla="*/ 22 w 121"/>
                <a:gd name="T113" fmla="*/ 32 h 35"/>
                <a:gd name="T114" fmla="*/ 36 w 121"/>
                <a:gd name="T115" fmla="*/ 35 h 35"/>
                <a:gd name="T116" fmla="*/ 121 w 121"/>
                <a:gd name="T117" fmla="*/ 35 h 35"/>
                <a:gd name="T118" fmla="*/ 86 w 121"/>
                <a:gd name="T1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 h="35">
                  <a:moveTo>
                    <a:pt x="22" y="32"/>
                  </a:moveTo>
                  <a:cubicBezTo>
                    <a:pt x="22" y="32"/>
                    <a:pt x="22" y="32"/>
                    <a:pt x="22" y="32"/>
                  </a:cubicBezTo>
                  <a:cubicBezTo>
                    <a:pt x="22" y="32"/>
                    <a:pt x="22" y="32"/>
                    <a:pt x="22" y="32"/>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1" y="24"/>
                  </a:moveTo>
                  <a:cubicBezTo>
                    <a:pt x="11" y="24"/>
                    <a:pt x="11" y="24"/>
                    <a:pt x="11" y="24"/>
                  </a:cubicBezTo>
                  <a:cubicBezTo>
                    <a:pt x="11" y="24"/>
                    <a:pt x="11" y="25"/>
                    <a:pt x="11" y="25"/>
                  </a:cubicBezTo>
                  <a:cubicBezTo>
                    <a:pt x="11" y="25"/>
                    <a:pt x="11" y="25"/>
                    <a:pt x="11" y="25"/>
                  </a:cubicBezTo>
                  <a:cubicBezTo>
                    <a:pt x="11" y="25"/>
                    <a:pt x="11" y="25"/>
                    <a:pt x="11" y="25"/>
                  </a:cubicBezTo>
                  <a:cubicBezTo>
                    <a:pt x="11" y="25"/>
                    <a:pt x="11" y="25"/>
                    <a:pt x="11" y="25"/>
                  </a:cubicBezTo>
                  <a:cubicBezTo>
                    <a:pt x="11" y="25"/>
                    <a:pt x="11" y="24"/>
                    <a:pt x="11" y="24"/>
                  </a:cubicBezTo>
                  <a:moveTo>
                    <a:pt x="10" y="24"/>
                  </a:moveTo>
                  <a:cubicBezTo>
                    <a:pt x="10" y="24"/>
                    <a:pt x="10" y="24"/>
                    <a:pt x="10" y="24"/>
                  </a:cubicBezTo>
                  <a:cubicBezTo>
                    <a:pt x="10" y="24"/>
                    <a:pt x="10" y="24"/>
                    <a:pt x="10" y="24"/>
                  </a:cubicBezTo>
                  <a:cubicBezTo>
                    <a:pt x="10" y="24"/>
                    <a:pt x="10" y="24"/>
                    <a:pt x="11" y="24"/>
                  </a:cubicBezTo>
                  <a:cubicBezTo>
                    <a:pt x="10" y="24"/>
                    <a:pt x="10" y="24"/>
                    <a:pt x="10" y="24"/>
                  </a:cubicBezTo>
                  <a:moveTo>
                    <a:pt x="10" y="24"/>
                  </a:moveTo>
                  <a:cubicBezTo>
                    <a:pt x="10" y="24"/>
                    <a:pt x="10" y="24"/>
                    <a:pt x="10" y="24"/>
                  </a:cubicBezTo>
                  <a:cubicBezTo>
                    <a:pt x="10" y="24"/>
                    <a:pt x="10" y="24"/>
                    <a:pt x="10" y="24"/>
                  </a:cubicBezTo>
                  <a:moveTo>
                    <a:pt x="10" y="24"/>
                  </a:moveTo>
                  <a:cubicBezTo>
                    <a:pt x="10" y="24"/>
                    <a:pt x="10" y="24"/>
                    <a:pt x="10" y="24"/>
                  </a:cubicBezTo>
                  <a:cubicBezTo>
                    <a:pt x="10" y="24"/>
                    <a:pt x="10" y="24"/>
                    <a:pt x="10" y="24"/>
                  </a:cubicBezTo>
                  <a:moveTo>
                    <a:pt x="3" y="13"/>
                  </a:moveTo>
                  <a:cubicBezTo>
                    <a:pt x="3" y="13"/>
                    <a:pt x="3" y="13"/>
                    <a:pt x="3" y="13"/>
                  </a:cubicBezTo>
                  <a:cubicBezTo>
                    <a:pt x="3" y="13"/>
                    <a:pt x="3" y="13"/>
                    <a:pt x="3" y="13"/>
                  </a:cubicBezTo>
                  <a:moveTo>
                    <a:pt x="3" y="13"/>
                  </a:moveTo>
                  <a:cubicBezTo>
                    <a:pt x="3" y="13"/>
                    <a:pt x="3" y="13"/>
                    <a:pt x="3" y="13"/>
                  </a:cubicBezTo>
                  <a:cubicBezTo>
                    <a:pt x="3" y="13"/>
                    <a:pt x="3" y="13"/>
                    <a:pt x="3" y="13"/>
                  </a:cubicBezTo>
                  <a:moveTo>
                    <a:pt x="0" y="2"/>
                  </a:moveTo>
                  <a:cubicBezTo>
                    <a:pt x="0" y="2"/>
                    <a:pt x="0" y="2"/>
                    <a:pt x="0" y="2"/>
                  </a:cubicBezTo>
                  <a:cubicBezTo>
                    <a:pt x="1" y="5"/>
                    <a:pt x="1" y="9"/>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1" y="9"/>
                    <a:pt x="1" y="6"/>
                    <a:pt x="0" y="2"/>
                  </a:cubicBezTo>
                  <a:moveTo>
                    <a:pt x="0" y="2"/>
                  </a:moveTo>
                  <a:cubicBezTo>
                    <a:pt x="0" y="2"/>
                    <a:pt x="0" y="2"/>
                    <a:pt x="0" y="2"/>
                  </a:cubicBez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86" y="0"/>
                  </a:moveTo>
                  <a:cubicBezTo>
                    <a:pt x="61" y="25"/>
                    <a:pt x="61" y="25"/>
                    <a:pt x="61" y="25"/>
                  </a:cubicBezTo>
                  <a:cubicBezTo>
                    <a:pt x="54" y="31"/>
                    <a:pt x="45" y="35"/>
                    <a:pt x="36" y="35"/>
                  </a:cubicBezTo>
                  <a:cubicBezTo>
                    <a:pt x="31" y="35"/>
                    <a:pt x="26" y="34"/>
                    <a:pt x="22" y="32"/>
                  </a:cubicBezTo>
                  <a:cubicBezTo>
                    <a:pt x="26" y="34"/>
                    <a:pt x="31" y="35"/>
                    <a:pt x="36" y="35"/>
                  </a:cubicBezTo>
                  <a:cubicBezTo>
                    <a:pt x="121" y="35"/>
                    <a:pt x="121" y="35"/>
                    <a:pt x="121" y="35"/>
                  </a:cubicBezTo>
                  <a:cubicBezTo>
                    <a:pt x="86" y="0"/>
                    <a:pt x="86" y="0"/>
                    <a:pt x="86"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noEditPoints="1"/>
            </p:cNvSpPr>
            <p:nvPr/>
          </p:nvSpPr>
          <p:spPr bwMode="auto">
            <a:xfrm>
              <a:off x="4437063" y="3171826"/>
              <a:ext cx="314325" cy="249237"/>
            </a:xfrm>
            <a:custGeom>
              <a:avLst/>
              <a:gdLst>
                <a:gd name="T0" fmla="*/ 0 w 180"/>
                <a:gd name="T1" fmla="*/ 140 h 142"/>
                <a:gd name="T2" fmla="*/ 0 w 180"/>
                <a:gd name="T3" fmla="*/ 142 h 142"/>
                <a:gd name="T4" fmla="*/ 0 w 180"/>
                <a:gd name="T5" fmla="*/ 140 h 142"/>
                <a:gd name="T6" fmla="*/ 0 w 180"/>
                <a:gd name="T7" fmla="*/ 140 h 142"/>
                <a:gd name="T8" fmla="*/ 0 w 180"/>
                <a:gd name="T9" fmla="*/ 139 h 142"/>
                <a:gd name="T10" fmla="*/ 0 w 180"/>
                <a:gd name="T11" fmla="*/ 140 h 142"/>
                <a:gd name="T12" fmla="*/ 0 w 180"/>
                <a:gd name="T13" fmla="*/ 140 h 142"/>
                <a:gd name="T14" fmla="*/ 0 w 180"/>
                <a:gd name="T15" fmla="*/ 139 h 142"/>
                <a:gd name="T16" fmla="*/ 0 w 180"/>
                <a:gd name="T17" fmla="*/ 139 h 142"/>
                <a:gd name="T18" fmla="*/ 0 w 180"/>
                <a:gd name="T19" fmla="*/ 139 h 142"/>
                <a:gd name="T20" fmla="*/ 0 w 180"/>
                <a:gd name="T21" fmla="*/ 139 h 142"/>
                <a:gd name="T22" fmla="*/ 0 w 180"/>
                <a:gd name="T23" fmla="*/ 139 h 142"/>
                <a:gd name="T24" fmla="*/ 0 w 180"/>
                <a:gd name="T25" fmla="*/ 139 h 142"/>
                <a:gd name="T26" fmla="*/ 0 w 180"/>
                <a:gd name="T27" fmla="*/ 139 h 142"/>
                <a:gd name="T28" fmla="*/ 3 w 180"/>
                <a:gd name="T29" fmla="*/ 129 h 142"/>
                <a:gd name="T30" fmla="*/ 3 w 180"/>
                <a:gd name="T31" fmla="*/ 129 h 142"/>
                <a:gd name="T32" fmla="*/ 3 w 180"/>
                <a:gd name="T33" fmla="*/ 129 h 142"/>
                <a:gd name="T34" fmla="*/ 3 w 180"/>
                <a:gd name="T35" fmla="*/ 129 h 142"/>
                <a:gd name="T36" fmla="*/ 3 w 180"/>
                <a:gd name="T37" fmla="*/ 129 h 142"/>
                <a:gd name="T38" fmla="*/ 3 w 180"/>
                <a:gd name="T39" fmla="*/ 129 h 142"/>
                <a:gd name="T40" fmla="*/ 3 w 180"/>
                <a:gd name="T41" fmla="*/ 129 h 142"/>
                <a:gd name="T42" fmla="*/ 3 w 180"/>
                <a:gd name="T43" fmla="*/ 129 h 142"/>
                <a:gd name="T44" fmla="*/ 142 w 180"/>
                <a:gd name="T45" fmla="*/ 0 h 142"/>
                <a:gd name="T46" fmla="*/ 117 w 180"/>
                <a:gd name="T47" fmla="*/ 11 h 142"/>
                <a:gd name="T48" fmla="*/ 11 w 180"/>
                <a:gd name="T49" fmla="*/ 117 h 142"/>
                <a:gd name="T50" fmla="*/ 3 w 180"/>
                <a:gd name="T51" fmla="*/ 129 h 142"/>
                <a:gd name="T52" fmla="*/ 3 w 180"/>
                <a:gd name="T53" fmla="*/ 129 h 142"/>
                <a:gd name="T54" fmla="*/ 3 w 180"/>
                <a:gd name="T55" fmla="*/ 128 h 142"/>
                <a:gd name="T56" fmla="*/ 3 w 180"/>
                <a:gd name="T57" fmla="*/ 128 h 142"/>
                <a:gd name="T58" fmla="*/ 11 w 180"/>
                <a:gd name="T59" fmla="*/ 117 h 142"/>
                <a:gd name="T60" fmla="*/ 24 w 180"/>
                <a:gd name="T61" fmla="*/ 108 h 142"/>
                <a:gd name="T62" fmla="*/ 24 w 180"/>
                <a:gd name="T63" fmla="*/ 108 h 142"/>
                <a:gd name="T64" fmla="*/ 24 w 180"/>
                <a:gd name="T65" fmla="*/ 108 h 142"/>
                <a:gd name="T66" fmla="*/ 32 w 180"/>
                <a:gd name="T67" fmla="*/ 106 h 142"/>
                <a:gd name="T68" fmla="*/ 36 w 180"/>
                <a:gd name="T69" fmla="*/ 106 h 142"/>
                <a:gd name="T70" fmla="*/ 36 w 180"/>
                <a:gd name="T71" fmla="*/ 106 h 142"/>
                <a:gd name="T72" fmla="*/ 121 w 180"/>
                <a:gd name="T73" fmla="*/ 106 h 142"/>
                <a:gd name="T74" fmla="*/ 167 w 180"/>
                <a:gd name="T75" fmla="*/ 61 h 142"/>
                <a:gd name="T76" fmla="*/ 167 w 180"/>
                <a:gd name="T77" fmla="*/ 11 h 142"/>
                <a:gd name="T78" fmla="*/ 142 w 180"/>
                <a:gd name="T7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42">
                  <a:moveTo>
                    <a:pt x="0" y="140"/>
                  </a:moveTo>
                  <a:cubicBezTo>
                    <a:pt x="0" y="140"/>
                    <a:pt x="0" y="141"/>
                    <a:pt x="0" y="142"/>
                  </a:cubicBezTo>
                  <a:cubicBezTo>
                    <a:pt x="0" y="141"/>
                    <a:pt x="0" y="140"/>
                    <a:pt x="0" y="140"/>
                  </a:cubicBezTo>
                  <a:cubicBezTo>
                    <a:pt x="0" y="140"/>
                    <a:pt x="0" y="140"/>
                    <a:pt x="0" y="140"/>
                  </a:cubicBezTo>
                  <a:moveTo>
                    <a:pt x="0" y="139"/>
                  </a:moveTo>
                  <a:cubicBezTo>
                    <a:pt x="0" y="139"/>
                    <a:pt x="0" y="140"/>
                    <a:pt x="0" y="140"/>
                  </a:cubicBezTo>
                  <a:cubicBezTo>
                    <a:pt x="0" y="140"/>
                    <a:pt x="0" y="140"/>
                    <a:pt x="0" y="140"/>
                  </a:cubicBezTo>
                  <a:cubicBezTo>
                    <a:pt x="0" y="140"/>
                    <a:pt x="0" y="139"/>
                    <a:pt x="0" y="139"/>
                  </a:cubicBezTo>
                  <a:cubicBezTo>
                    <a:pt x="0" y="139"/>
                    <a:pt x="0" y="139"/>
                    <a:pt x="0" y="139"/>
                  </a:cubicBezTo>
                  <a:moveTo>
                    <a:pt x="0" y="139"/>
                  </a:moveTo>
                  <a:cubicBezTo>
                    <a:pt x="0" y="139"/>
                    <a:pt x="0" y="139"/>
                    <a:pt x="0" y="139"/>
                  </a:cubicBezTo>
                  <a:cubicBezTo>
                    <a:pt x="0" y="139"/>
                    <a:pt x="0" y="139"/>
                    <a:pt x="0" y="139"/>
                  </a:cubicBezTo>
                  <a:cubicBezTo>
                    <a:pt x="0" y="139"/>
                    <a:pt x="0" y="139"/>
                    <a:pt x="0" y="139"/>
                  </a:cubicBezTo>
                  <a:cubicBezTo>
                    <a:pt x="0" y="139"/>
                    <a:pt x="0" y="139"/>
                    <a:pt x="0" y="139"/>
                  </a:cubicBezTo>
                  <a:moveTo>
                    <a:pt x="3" y="129"/>
                  </a:moveTo>
                  <a:cubicBezTo>
                    <a:pt x="3" y="129"/>
                    <a:pt x="3" y="129"/>
                    <a:pt x="3" y="129"/>
                  </a:cubicBezTo>
                  <a:cubicBezTo>
                    <a:pt x="3" y="129"/>
                    <a:pt x="3" y="129"/>
                    <a:pt x="3" y="129"/>
                  </a:cubicBezTo>
                  <a:moveTo>
                    <a:pt x="3" y="129"/>
                  </a:moveTo>
                  <a:cubicBezTo>
                    <a:pt x="3" y="129"/>
                    <a:pt x="3" y="129"/>
                    <a:pt x="3" y="129"/>
                  </a:cubicBezTo>
                  <a:cubicBezTo>
                    <a:pt x="3" y="129"/>
                    <a:pt x="3" y="129"/>
                    <a:pt x="3" y="129"/>
                  </a:cubicBezTo>
                  <a:cubicBezTo>
                    <a:pt x="3" y="129"/>
                    <a:pt x="3" y="129"/>
                    <a:pt x="3" y="129"/>
                  </a:cubicBezTo>
                  <a:cubicBezTo>
                    <a:pt x="3" y="129"/>
                    <a:pt x="3" y="129"/>
                    <a:pt x="3" y="129"/>
                  </a:cubicBezTo>
                  <a:moveTo>
                    <a:pt x="142" y="0"/>
                  </a:moveTo>
                  <a:cubicBezTo>
                    <a:pt x="133" y="0"/>
                    <a:pt x="124" y="4"/>
                    <a:pt x="117" y="11"/>
                  </a:cubicBezTo>
                  <a:cubicBezTo>
                    <a:pt x="11" y="117"/>
                    <a:pt x="11" y="117"/>
                    <a:pt x="11" y="117"/>
                  </a:cubicBezTo>
                  <a:cubicBezTo>
                    <a:pt x="7" y="120"/>
                    <a:pt x="5" y="124"/>
                    <a:pt x="3" y="129"/>
                  </a:cubicBezTo>
                  <a:cubicBezTo>
                    <a:pt x="3" y="129"/>
                    <a:pt x="3" y="129"/>
                    <a:pt x="3" y="129"/>
                  </a:cubicBezTo>
                  <a:cubicBezTo>
                    <a:pt x="3" y="129"/>
                    <a:pt x="3" y="129"/>
                    <a:pt x="3" y="128"/>
                  </a:cubicBezTo>
                  <a:cubicBezTo>
                    <a:pt x="3" y="128"/>
                    <a:pt x="3" y="128"/>
                    <a:pt x="3" y="128"/>
                  </a:cubicBezTo>
                  <a:cubicBezTo>
                    <a:pt x="5" y="124"/>
                    <a:pt x="7" y="120"/>
                    <a:pt x="11" y="117"/>
                  </a:cubicBezTo>
                  <a:cubicBezTo>
                    <a:pt x="15" y="113"/>
                    <a:pt x="19" y="110"/>
                    <a:pt x="24" y="108"/>
                  </a:cubicBezTo>
                  <a:cubicBezTo>
                    <a:pt x="24" y="108"/>
                    <a:pt x="24" y="108"/>
                    <a:pt x="24" y="108"/>
                  </a:cubicBezTo>
                  <a:cubicBezTo>
                    <a:pt x="24" y="108"/>
                    <a:pt x="24" y="108"/>
                    <a:pt x="24" y="108"/>
                  </a:cubicBezTo>
                  <a:cubicBezTo>
                    <a:pt x="27" y="107"/>
                    <a:pt x="29" y="107"/>
                    <a:pt x="32" y="106"/>
                  </a:cubicBezTo>
                  <a:cubicBezTo>
                    <a:pt x="33" y="106"/>
                    <a:pt x="34" y="106"/>
                    <a:pt x="36" y="106"/>
                  </a:cubicBezTo>
                  <a:cubicBezTo>
                    <a:pt x="36" y="106"/>
                    <a:pt x="36" y="106"/>
                    <a:pt x="36" y="106"/>
                  </a:cubicBezTo>
                  <a:cubicBezTo>
                    <a:pt x="121" y="106"/>
                    <a:pt x="121" y="106"/>
                    <a:pt x="121" y="106"/>
                  </a:cubicBezTo>
                  <a:cubicBezTo>
                    <a:pt x="167" y="61"/>
                    <a:pt x="167" y="61"/>
                    <a:pt x="167" y="61"/>
                  </a:cubicBezTo>
                  <a:cubicBezTo>
                    <a:pt x="180" y="47"/>
                    <a:pt x="180" y="25"/>
                    <a:pt x="167" y="11"/>
                  </a:cubicBezTo>
                  <a:cubicBezTo>
                    <a:pt x="160" y="4"/>
                    <a:pt x="151" y="0"/>
                    <a:pt x="142"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noEditPoints="1"/>
            </p:cNvSpPr>
            <p:nvPr/>
          </p:nvSpPr>
          <p:spPr bwMode="auto">
            <a:xfrm>
              <a:off x="4437063" y="3357563"/>
              <a:ext cx="211138" cy="63500"/>
            </a:xfrm>
            <a:custGeom>
              <a:avLst/>
              <a:gdLst>
                <a:gd name="T0" fmla="*/ 0 w 121"/>
                <a:gd name="T1" fmla="*/ 34 h 36"/>
                <a:gd name="T2" fmla="*/ 0 w 121"/>
                <a:gd name="T3" fmla="*/ 34 h 36"/>
                <a:gd name="T4" fmla="*/ 0 w 121"/>
                <a:gd name="T5" fmla="*/ 34 h 36"/>
                <a:gd name="T6" fmla="*/ 0 w 121"/>
                <a:gd name="T7" fmla="*/ 34 h 36"/>
                <a:gd name="T8" fmla="*/ 0 w 121"/>
                <a:gd name="T9" fmla="*/ 34 h 36"/>
                <a:gd name="T10" fmla="*/ 0 w 121"/>
                <a:gd name="T11" fmla="*/ 33 h 36"/>
                <a:gd name="T12" fmla="*/ 0 w 121"/>
                <a:gd name="T13" fmla="*/ 33 h 36"/>
                <a:gd name="T14" fmla="*/ 0 w 121"/>
                <a:gd name="T15" fmla="*/ 33 h 36"/>
                <a:gd name="T16" fmla="*/ 0 w 121"/>
                <a:gd name="T17" fmla="*/ 33 h 36"/>
                <a:gd name="T18" fmla="*/ 0 w 121"/>
                <a:gd name="T19" fmla="*/ 33 h 36"/>
                <a:gd name="T20" fmla="*/ 3 w 121"/>
                <a:gd name="T21" fmla="*/ 23 h 36"/>
                <a:gd name="T22" fmla="*/ 3 w 121"/>
                <a:gd name="T23" fmla="*/ 23 h 36"/>
                <a:gd name="T24" fmla="*/ 3 w 121"/>
                <a:gd name="T25" fmla="*/ 23 h 36"/>
                <a:gd name="T26" fmla="*/ 3 w 121"/>
                <a:gd name="T27" fmla="*/ 23 h 36"/>
                <a:gd name="T28" fmla="*/ 0 w 121"/>
                <a:gd name="T29" fmla="*/ 33 h 36"/>
                <a:gd name="T30" fmla="*/ 0 w 121"/>
                <a:gd name="T31" fmla="*/ 33 h 36"/>
                <a:gd name="T32" fmla="*/ 3 w 121"/>
                <a:gd name="T33" fmla="*/ 23 h 36"/>
                <a:gd name="T34" fmla="*/ 3 w 121"/>
                <a:gd name="T35" fmla="*/ 23 h 36"/>
                <a:gd name="T36" fmla="*/ 3 w 121"/>
                <a:gd name="T37" fmla="*/ 23 h 36"/>
                <a:gd name="T38" fmla="*/ 3 w 121"/>
                <a:gd name="T39" fmla="*/ 23 h 36"/>
                <a:gd name="T40" fmla="*/ 3 w 121"/>
                <a:gd name="T41" fmla="*/ 23 h 36"/>
                <a:gd name="T42" fmla="*/ 3 w 121"/>
                <a:gd name="T43" fmla="*/ 23 h 36"/>
                <a:gd name="T44" fmla="*/ 3 w 121"/>
                <a:gd name="T45" fmla="*/ 22 h 36"/>
                <a:gd name="T46" fmla="*/ 3 w 121"/>
                <a:gd name="T47" fmla="*/ 22 h 36"/>
                <a:gd name="T48" fmla="*/ 3 w 121"/>
                <a:gd name="T49" fmla="*/ 22 h 36"/>
                <a:gd name="T50" fmla="*/ 24 w 121"/>
                <a:gd name="T51" fmla="*/ 2 h 36"/>
                <a:gd name="T52" fmla="*/ 24 w 121"/>
                <a:gd name="T53" fmla="*/ 2 h 36"/>
                <a:gd name="T54" fmla="*/ 24 w 121"/>
                <a:gd name="T55" fmla="*/ 2 h 36"/>
                <a:gd name="T56" fmla="*/ 32 w 121"/>
                <a:gd name="T57" fmla="*/ 0 h 36"/>
                <a:gd name="T58" fmla="*/ 24 w 121"/>
                <a:gd name="T59" fmla="*/ 2 h 36"/>
                <a:gd name="T60" fmla="*/ 32 w 121"/>
                <a:gd name="T61" fmla="*/ 0 h 36"/>
                <a:gd name="T62" fmla="*/ 121 w 121"/>
                <a:gd name="T63" fmla="*/ 0 h 36"/>
                <a:gd name="T64" fmla="*/ 36 w 121"/>
                <a:gd name="T65" fmla="*/ 0 h 36"/>
                <a:gd name="T66" fmla="*/ 61 w 121"/>
                <a:gd name="T67" fmla="*/ 11 h 36"/>
                <a:gd name="T68" fmla="*/ 86 w 121"/>
                <a:gd name="T69" fmla="*/ 36 h 36"/>
                <a:gd name="T70" fmla="*/ 121 w 121"/>
                <a:gd name="T7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36">
                  <a:moveTo>
                    <a:pt x="0" y="34"/>
                  </a:moveTo>
                  <a:cubicBezTo>
                    <a:pt x="0" y="34"/>
                    <a:pt x="0" y="34"/>
                    <a:pt x="0" y="34"/>
                  </a:cubicBezTo>
                  <a:cubicBezTo>
                    <a:pt x="0" y="34"/>
                    <a:pt x="0" y="34"/>
                    <a:pt x="0" y="34"/>
                  </a:cubicBezTo>
                  <a:cubicBezTo>
                    <a:pt x="0" y="34"/>
                    <a:pt x="0" y="34"/>
                    <a:pt x="0" y="34"/>
                  </a:cubicBezTo>
                  <a:cubicBezTo>
                    <a:pt x="0" y="34"/>
                    <a:pt x="0" y="34"/>
                    <a:pt x="0" y="34"/>
                  </a:cubicBezTo>
                  <a:moveTo>
                    <a:pt x="0" y="33"/>
                  </a:moveTo>
                  <a:cubicBezTo>
                    <a:pt x="0" y="33"/>
                    <a:pt x="0" y="33"/>
                    <a:pt x="0" y="33"/>
                  </a:cubicBezTo>
                  <a:cubicBezTo>
                    <a:pt x="0" y="33"/>
                    <a:pt x="0" y="33"/>
                    <a:pt x="0" y="33"/>
                  </a:cubicBezTo>
                  <a:cubicBezTo>
                    <a:pt x="0" y="33"/>
                    <a:pt x="0" y="33"/>
                    <a:pt x="0" y="33"/>
                  </a:cubicBezTo>
                  <a:cubicBezTo>
                    <a:pt x="0" y="33"/>
                    <a:pt x="0" y="33"/>
                    <a:pt x="0" y="33"/>
                  </a:cubicBezTo>
                  <a:moveTo>
                    <a:pt x="3" y="23"/>
                  </a:moveTo>
                  <a:cubicBezTo>
                    <a:pt x="3" y="23"/>
                    <a:pt x="3" y="23"/>
                    <a:pt x="3" y="23"/>
                  </a:cubicBezTo>
                  <a:cubicBezTo>
                    <a:pt x="3" y="23"/>
                    <a:pt x="3" y="23"/>
                    <a:pt x="3" y="23"/>
                  </a:cubicBezTo>
                  <a:cubicBezTo>
                    <a:pt x="3" y="23"/>
                    <a:pt x="3" y="23"/>
                    <a:pt x="3" y="23"/>
                  </a:cubicBezTo>
                  <a:cubicBezTo>
                    <a:pt x="1" y="26"/>
                    <a:pt x="1" y="30"/>
                    <a:pt x="0" y="33"/>
                  </a:cubicBezTo>
                  <a:cubicBezTo>
                    <a:pt x="0" y="33"/>
                    <a:pt x="0" y="33"/>
                    <a:pt x="0" y="33"/>
                  </a:cubicBezTo>
                  <a:cubicBezTo>
                    <a:pt x="1" y="30"/>
                    <a:pt x="1" y="26"/>
                    <a:pt x="3" y="23"/>
                  </a:cubicBezTo>
                  <a:moveTo>
                    <a:pt x="3" y="23"/>
                  </a:moveTo>
                  <a:cubicBezTo>
                    <a:pt x="3" y="23"/>
                    <a:pt x="3" y="23"/>
                    <a:pt x="3" y="23"/>
                  </a:cubicBezTo>
                  <a:cubicBezTo>
                    <a:pt x="3" y="23"/>
                    <a:pt x="3" y="23"/>
                    <a:pt x="3" y="23"/>
                  </a:cubicBezTo>
                  <a:cubicBezTo>
                    <a:pt x="3" y="23"/>
                    <a:pt x="3" y="23"/>
                    <a:pt x="3" y="23"/>
                  </a:cubicBezTo>
                  <a:cubicBezTo>
                    <a:pt x="3" y="23"/>
                    <a:pt x="3" y="23"/>
                    <a:pt x="3" y="23"/>
                  </a:cubicBezTo>
                  <a:moveTo>
                    <a:pt x="3" y="22"/>
                  </a:moveTo>
                  <a:cubicBezTo>
                    <a:pt x="3" y="22"/>
                    <a:pt x="3" y="22"/>
                    <a:pt x="3" y="22"/>
                  </a:cubicBezTo>
                  <a:cubicBezTo>
                    <a:pt x="3" y="22"/>
                    <a:pt x="3" y="22"/>
                    <a:pt x="3" y="22"/>
                  </a:cubicBezTo>
                  <a:moveTo>
                    <a:pt x="24" y="2"/>
                  </a:moveTo>
                  <a:cubicBezTo>
                    <a:pt x="24" y="2"/>
                    <a:pt x="24" y="2"/>
                    <a:pt x="24" y="2"/>
                  </a:cubicBezTo>
                  <a:cubicBezTo>
                    <a:pt x="24" y="2"/>
                    <a:pt x="24" y="2"/>
                    <a:pt x="24" y="2"/>
                  </a:cubicBezTo>
                  <a:moveTo>
                    <a:pt x="32" y="0"/>
                  </a:moveTo>
                  <a:cubicBezTo>
                    <a:pt x="29" y="1"/>
                    <a:pt x="27" y="1"/>
                    <a:pt x="24" y="2"/>
                  </a:cubicBezTo>
                  <a:cubicBezTo>
                    <a:pt x="27" y="1"/>
                    <a:pt x="29" y="1"/>
                    <a:pt x="32" y="0"/>
                  </a:cubicBezTo>
                  <a:moveTo>
                    <a:pt x="121" y="0"/>
                  </a:moveTo>
                  <a:cubicBezTo>
                    <a:pt x="36" y="0"/>
                    <a:pt x="36" y="0"/>
                    <a:pt x="36" y="0"/>
                  </a:cubicBezTo>
                  <a:cubicBezTo>
                    <a:pt x="45" y="0"/>
                    <a:pt x="54" y="4"/>
                    <a:pt x="61" y="11"/>
                  </a:cubicBezTo>
                  <a:cubicBezTo>
                    <a:pt x="86" y="36"/>
                    <a:pt x="86" y="36"/>
                    <a:pt x="86" y="36"/>
                  </a:cubicBezTo>
                  <a:cubicBezTo>
                    <a:pt x="121" y="0"/>
                    <a:pt x="121" y="0"/>
                    <a:pt x="121"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7"/>
            <p:cNvSpPr>
              <a:spLocks noEditPoints="1"/>
            </p:cNvSpPr>
            <p:nvPr/>
          </p:nvSpPr>
          <p:spPr bwMode="auto">
            <a:xfrm>
              <a:off x="4437063" y="3357563"/>
              <a:ext cx="61913" cy="119062"/>
            </a:xfrm>
            <a:custGeom>
              <a:avLst/>
              <a:gdLst>
                <a:gd name="T0" fmla="*/ 22 w 36"/>
                <a:gd name="T1" fmla="*/ 68 h 68"/>
                <a:gd name="T2" fmla="*/ 11 w 36"/>
                <a:gd name="T3" fmla="*/ 61 h 68"/>
                <a:gd name="T4" fmla="*/ 11 w 36"/>
                <a:gd name="T5" fmla="*/ 61 h 68"/>
                <a:gd name="T6" fmla="*/ 11 w 36"/>
                <a:gd name="T7" fmla="*/ 61 h 68"/>
                <a:gd name="T8" fmla="*/ 11 w 36"/>
                <a:gd name="T9" fmla="*/ 61 h 68"/>
                <a:gd name="T10" fmla="*/ 11 w 36"/>
                <a:gd name="T11" fmla="*/ 61 h 68"/>
                <a:gd name="T12" fmla="*/ 11 w 36"/>
                <a:gd name="T13" fmla="*/ 61 h 68"/>
                <a:gd name="T14" fmla="*/ 11 w 36"/>
                <a:gd name="T15" fmla="*/ 60 h 68"/>
                <a:gd name="T16" fmla="*/ 11 w 36"/>
                <a:gd name="T17" fmla="*/ 60 h 68"/>
                <a:gd name="T18" fmla="*/ 10 w 36"/>
                <a:gd name="T19" fmla="*/ 60 h 68"/>
                <a:gd name="T20" fmla="*/ 10 w 36"/>
                <a:gd name="T21" fmla="*/ 60 h 68"/>
                <a:gd name="T22" fmla="*/ 10 w 36"/>
                <a:gd name="T23" fmla="*/ 60 h 68"/>
                <a:gd name="T24" fmla="*/ 10 w 36"/>
                <a:gd name="T25" fmla="*/ 60 h 68"/>
                <a:gd name="T26" fmla="*/ 3 w 36"/>
                <a:gd name="T27" fmla="*/ 49 h 68"/>
                <a:gd name="T28" fmla="*/ 3 w 36"/>
                <a:gd name="T29" fmla="*/ 49 h 68"/>
                <a:gd name="T30" fmla="*/ 3 w 36"/>
                <a:gd name="T31" fmla="*/ 49 h 68"/>
                <a:gd name="T32" fmla="*/ 0 w 36"/>
                <a:gd name="T33" fmla="*/ 38 h 68"/>
                <a:gd name="T34" fmla="*/ 0 w 36"/>
                <a:gd name="T35" fmla="*/ 38 h 68"/>
                <a:gd name="T36" fmla="*/ 0 w 36"/>
                <a:gd name="T37" fmla="*/ 38 h 68"/>
                <a:gd name="T38" fmla="*/ 0 w 36"/>
                <a:gd name="T39" fmla="*/ 34 h 68"/>
                <a:gd name="T40" fmla="*/ 0 w 36"/>
                <a:gd name="T41" fmla="*/ 38 h 68"/>
                <a:gd name="T42" fmla="*/ 0 w 36"/>
                <a:gd name="T43" fmla="*/ 34 h 68"/>
                <a:gd name="T44" fmla="*/ 0 w 36"/>
                <a:gd name="T45" fmla="*/ 34 h 68"/>
                <a:gd name="T46" fmla="*/ 0 w 36"/>
                <a:gd name="T47" fmla="*/ 33 h 68"/>
                <a:gd name="T48" fmla="*/ 0 w 36"/>
                <a:gd name="T49" fmla="*/ 33 h 68"/>
                <a:gd name="T50" fmla="*/ 3 w 36"/>
                <a:gd name="T51" fmla="*/ 23 h 68"/>
                <a:gd name="T52" fmla="*/ 3 w 36"/>
                <a:gd name="T53" fmla="*/ 22 h 68"/>
                <a:gd name="T54" fmla="*/ 3 w 36"/>
                <a:gd name="T55" fmla="*/ 22 h 68"/>
                <a:gd name="T56" fmla="*/ 11 w 36"/>
                <a:gd name="T57" fmla="*/ 11 h 68"/>
                <a:gd name="T58" fmla="*/ 24 w 36"/>
                <a:gd name="T59" fmla="*/ 2 h 68"/>
                <a:gd name="T60" fmla="*/ 24 w 36"/>
                <a:gd name="T61" fmla="*/ 2 h 68"/>
                <a:gd name="T62" fmla="*/ 36 w 36"/>
                <a:gd name="T63" fmla="*/ 0 h 68"/>
                <a:gd name="T64" fmla="*/ 36 w 36"/>
                <a:gd name="T65" fmla="*/ 0 h 68"/>
                <a:gd name="T66" fmla="*/ 36 w 36"/>
                <a:gd name="T6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8">
                  <a:moveTo>
                    <a:pt x="22" y="68"/>
                  </a:moveTo>
                  <a:cubicBezTo>
                    <a:pt x="22" y="68"/>
                    <a:pt x="22" y="68"/>
                    <a:pt x="22" y="68"/>
                  </a:cubicBezTo>
                  <a:cubicBezTo>
                    <a:pt x="22" y="68"/>
                    <a:pt x="22" y="68"/>
                    <a:pt x="22" y="68"/>
                  </a:cubicBezTo>
                  <a:moveTo>
                    <a:pt x="11" y="61"/>
                  </a:moveTo>
                  <a:cubicBezTo>
                    <a:pt x="14" y="64"/>
                    <a:pt x="18" y="66"/>
                    <a:pt x="22" y="68"/>
                  </a:cubicBezTo>
                  <a:cubicBezTo>
                    <a:pt x="18" y="66"/>
                    <a:pt x="14" y="64"/>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1" y="60"/>
                  </a:moveTo>
                  <a:cubicBezTo>
                    <a:pt x="11" y="60"/>
                    <a:pt x="11" y="60"/>
                    <a:pt x="11" y="60"/>
                  </a:cubicBezTo>
                  <a:cubicBezTo>
                    <a:pt x="11" y="60"/>
                    <a:pt x="11" y="60"/>
                    <a:pt x="11" y="60"/>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3" y="49"/>
                  </a:moveTo>
                  <a:cubicBezTo>
                    <a:pt x="5" y="53"/>
                    <a:pt x="7" y="57"/>
                    <a:pt x="10" y="60"/>
                  </a:cubicBezTo>
                  <a:cubicBezTo>
                    <a:pt x="7" y="57"/>
                    <a:pt x="5" y="53"/>
                    <a:pt x="3" y="49"/>
                  </a:cubicBezTo>
                  <a:moveTo>
                    <a:pt x="3" y="49"/>
                  </a:moveTo>
                  <a:cubicBezTo>
                    <a:pt x="3" y="49"/>
                    <a:pt x="3" y="49"/>
                    <a:pt x="3" y="49"/>
                  </a:cubicBezTo>
                  <a:cubicBezTo>
                    <a:pt x="3" y="49"/>
                    <a:pt x="3" y="49"/>
                    <a:pt x="3" y="49"/>
                  </a:cubicBezTo>
                  <a:moveTo>
                    <a:pt x="3" y="48"/>
                  </a:moveTo>
                  <a:cubicBezTo>
                    <a:pt x="3" y="48"/>
                    <a:pt x="3" y="49"/>
                    <a:pt x="3" y="49"/>
                  </a:cubicBezTo>
                  <a:cubicBezTo>
                    <a:pt x="3" y="49"/>
                    <a:pt x="3" y="48"/>
                    <a:pt x="3" y="4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5"/>
                    <a:pt x="0" y="36"/>
                  </a:cubicBezTo>
                  <a:cubicBezTo>
                    <a:pt x="0" y="36"/>
                    <a:pt x="0" y="37"/>
                    <a:pt x="0" y="38"/>
                  </a:cubicBezTo>
                  <a:cubicBezTo>
                    <a:pt x="0" y="37"/>
                    <a:pt x="0" y="36"/>
                    <a:pt x="0" y="36"/>
                  </a:cubicBezTo>
                  <a:cubicBezTo>
                    <a:pt x="0" y="35"/>
                    <a:pt x="0" y="34"/>
                    <a:pt x="0" y="34"/>
                  </a:cubicBezTo>
                  <a:moveTo>
                    <a:pt x="0" y="33"/>
                  </a:moveTo>
                  <a:cubicBezTo>
                    <a:pt x="0" y="33"/>
                    <a:pt x="0" y="34"/>
                    <a:pt x="0" y="34"/>
                  </a:cubicBezTo>
                  <a:cubicBezTo>
                    <a:pt x="0" y="34"/>
                    <a:pt x="0" y="33"/>
                    <a:pt x="0" y="33"/>
                  </a:cubicBezTo>
                  <a:moveTo>
                    <a:pt x="0" y="33"/>
                  </a:moveTo>
                  <a:cubicBezTo>
                    <a:pt x="0" y="33"/>
                    <a:pt x="0" y="33"/>
                    <a:pt x="0" y="33"/>
                  </a:cubicBezTo>
                  <a:cubicBezTo>
                    <a:pt x="0" y="33"/>
                    <a:pt x="0" y="33"/>
                    <a:pt x="0" y="33"/>
                  </a:cubicBezTo>
                  <a:moveTo>
                    <a:pt x="3" y="23"/>
                  </a:moveTo>
                  <a:cubicBezTo>
                    <a:pt x="3" y="23"/>
                    <a:pt x="3" y="23"/>
                    <a:pt x="3" y="23"/>
                  </a:cubicBezTo>
                  <a:cubicBezTo>
                    <a:pt x="3" y="23"/>
                    <a:pt x="3" y="23"/>
                    <a:pt x="3" y="23"/>
                  </a:cubicBezTo>
                  <a:moveTo>
                    <a:pt x="3" y="22"/>
                  </a:moveTo>
                  <a:cubicBezTo>
                    <a:pt x="3" y="23"/>
                    <a:pt x="3" y="23"/>
                    <a:pt x="3" y="23"/>
                  </a:cubicBezTo>
                  <a:cubicBezTo>
                    <a:pt x="3" y="23"/>
                    <a:pt x="3" y="23"/>
                    <a:pt x="3" y="22"/>
                  </a:cubicBezTo>
                  <a:moveTo>
                    <a:pt x="24" y="2"/>
                  </a:moveTo>
                  <a:cubicBezTo>
                    <a:pt x="19" y="4"/>
                    <a:pt x="15" y="7"/>
                    <a:pt x="11" y="11"/>
                  </a:cubicBezTo>
                  <a:cubicBezTo>
                    <a:pt x="7" y="14"/>
                    <a:pt x="5" y="18"/>
                    <a:pt x="3" y="22"/>
                  </a:cubicBezTo>
                  <a:cubicBezTo>
                    <a:pt x="7" y="13"/>
                    <a:pt x="15" y="5"/>
                    <a:pt x="24" y="2"/>
                  </a:cubicBezTo>
                  <a:moveTo>
                    <a:pt x="24" y="2"/>
                  </a:moveTo>
                  <a:cubicBezTo>
                    <a:pt x="24" y="2"/>
                    <a:pt x="24" y="2"/>
                    <a:pt x="24" y="2"/>
                  </a:cubicBezTo>
                  <a:cubicBezTo>
                    <a:pt x="24" y="2"/>
                    <a:pt x="24" y="2"/>
                    <a:pt x="24" y="2"/>
                  </a:cubicBezTo>
                  <a:moveTo>
                    <a:pt x="36" y="0"/>
                  </a:moveTo>
                  <a:cubicBezTo>
                    <a:pt x="34" y="0"/>
                    <a:pt x="33" y="0"/>
                    <a:pt x="32" y="0"/>
                  </a:cubicBezTo>
                  <a:cubicBezTo>
                    <a:pt x="33" y="0"/>
                    <a:pt x="34" y="0"/>
                    <a:pt x="36" y="0"/>
                  </a:cubicBezTo>
                  <a:cubicBezTo>
                    <a:pt x="36" y="0"/>
                    <a:pt x="36" y="0"/>
                    <a:pt x="36" y="0"/>
                  </a:cubicBezTo>
                  <a:cubicBezTo>
                    <a:pt x="36" y="0"/>
                    <a:pt x="36" y="0"/>
                    <a:pt x="36"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p:cNvSpPr>
            <p:nvPr/>
          </p:nvSpPr>
          <p:spPr bwMode="auto">
            <a:xfrm>
              <a:off x="4429629" y="3357563"/>
              <a:ext cx="149225" cy="125412"/>
            </a:xfrm>
            <a:custGeom>
              <a:avLst/>
              <a:gdLst>
                <a:gd name="T0" fmla="*/ 36 w 86"/>
                <a:gd name="T1" fmla="*/ 0 h 71"/>
                <a:gd name="T2" fmla="*/ 36 w 86"/>
                <a:gd name="T3" fmla="*/ 0 h 71"/>
                <a:gd name="T4" fmla="*/ 32 w 86"/>
                <a:gd name="T5" fmla="*/ 0 h 71"/>
                <a:gd name="T6" fmla="*/ 24 w 86"/>
                <a:gd name="T7" fmla="*/ 2 h 71"/>
                <a:gd name="T8" fmla="*/ 24 w 86"/>
                <a:gd name="T9" fmla="*/ 2 h 71"/>
                <a:gd name="T10" fmla="*/ 24 w 86"/>
                <a:gd name="T11" fmla="*/ 2 h 71"/>
                <a:gd name="T12" fmla="*/ 3 w 86"/>
                <a:gd name="T13" fmla="*/ 22 h 71"/>
                <a:gd name="T14" fmla="*/ 3 w 86"/>
                <a:gd name="T15" fmla="*/ 22 h 71"/>
                <a:gd name="T16" fmla="*/ 3 w 86"/>
                <a:gd name="T17" fmla="*/ 23 h 71"/>
                <a:gd name="T18" fmla="*/ 3 w 86"/>
                <a:gd name="T19" fmla="*/ 23 h 71"/>
                <a:gd name="T20" fmla="*/ 3 w 86"/>
                <a:gd name="T21" fmla="*/ 23 h 71"/>
                <a:gd name="T22" fmla="*/ 0 w 86"/>
                <a:gd name="T23" fmla="*/ 33 h 71"/>
                <a:gd name="T24" fmla="*/ 0 w 86"/>
                <a:gd name="T25" fmla="*/ 33 h 71"/>
                <a:gd name="T26" fmla="*/ 0 w 86"/>
                <a:gd name="T27" fmla="*/ 33 h 71"/>
                <a:gd name="T28" fmla="*/ 0 w 86"/>
                <a:gd name="T29" fmla="*/ 34 h 71"/>
                <a:gd name="T30" fmla="*/ 0 w 86"/>
                <a:gd name="T31" fmla="*/ 34 h 71"/>
                <a:gd name="T32" fmla="*/ 0 w 86"/>
                <a:gd name="T33" fmla="*/ 36 h 71"/>
                <a:gd name="T34" fmla="*/ 0 w 86"/>
                <a:gd name="T35" fmla="*/ 38 h 71"/>
                <a:gd name="T36" fmla="*/ 0 w 86"/>
                <a:gd name="T37" fmla="*/ 38 h 71"/>
                <a:gd name="T38" fmla="*/ 0 w 86"/>
                <a:gd name="T39" fmla="*/ 38 h 71"/>
                <a:gd name="T40" fmla="*/ 0 w 86"/>
                <a:gd name="T41" fmla="*/ 38 h 71"/>
                <a:gd name="T42" fmla="*/ 0 w 86"/>
                <a:gd name="T43" fmla="*/ 38 h 71"/>
                <a:gd name="T44" fmla="*/ 3 w 86"/>
                <a:gd name="T45" fmla="*/ 48 h 71"/>
                <a:gd name="T46" fmla="*/ 3 w 86"/>
                <a:gd name="T47" fmla="*/ 49 h 71"/>
                <a:gd name="T48" fmla="*/ 3 w 86"/>
                <a:gd name="T49" fmla="*/ 49 h 71"/>
                <a:gd name="T50" fmla="*/ 3 w 86"/>
                <a:gd name="T51" fmla="*/ 49 h 71"/>
                <a:gd name="T52" fmla="*/ 3 w 86"/>
                <a:gd name="T53" fmla="*/ 49 h 71"/>
                <a:gd name="T54" fmla="*/ 10 w 86"/>
                <a:gd name="T55" fmla="*/ 60 h 71"/>
                <a:gd name="T56" fmla="*/ 10 w 86"/>
                <a:gd name="T57" fmla="*/ 60 h 71"/>
                <a:gd name="T58" fmla="*/ 10 w 86"/>
                <a:gd name="T59" fmla="*/ 60 h 71"/>
                <a:gd name="T60" fmla="*/ 10 w 86"/>
                <a:gd name="T61" fmla="*/ 60 h 71"/>
                <a:gd name="T62" fmla="*/ 10 w 86"/>
                <a:gd name="T63" fmla="*/ 60 h 71"/>
                <a:gd name="T64" fmla="*/ 11 w 86"/>
                <a:gd name="T65" fmla="*/ 60 h 71"/>
                <a:gd name="T66" fmla="*/ 11 w 86"/>
                <a:gd name="T67" fmla="*/ 60 h 71"/>
                <a:gd name="T68" fmla="*/ 11 w 86"/>
                <a:gd name="T69" fmla="*/ 61 h 71"/>
                <a:gd name="T70" fmla="*/ 11 w 86"/>
                <a:gd name="T71" fmla="*/ 61 h 71"/>
                <a:gd name="T72" fmla="*/ 11 w 86"/>
                <a:gd name="T73" fmla="*/ 61 h 71"/>
                <a:gd name="T74" fmla="*/ 11 w 86"/>
                <a:gd name="T75" fmla="*/ 61 h 71"/>
                <a:gd name="T76" fmla="*/ 11 w 86"/>
                <a:gd name="T77" fmla="*/ 61 h 71"/>
                <a:gd name="T78" fmla="*/ 11 w 86"/>
                <a:gd name="T79" fmla="*/ 61 h 71"/>
                <a:gd name="T80" fmla="*/ 11 w 86"/>
                <a:gd name="T81" fmla="*/ 61 h 71"/>
                <a:gd name="T82" fmla="*/ 11 w 86"/>
                <a:gd name="T83" fmla="*/ 61 h 71"/>
                <a:gd name="T84" fmla="*/ 22 w 86"/>
                <a:gd name="T85" fmla="*/ 68 h 71"/>
                <a:gd name="T86" fmla="*/ 22 w 86"/>
                <a:gd name="T87" fmla="*/ 68 h 71"/>
                <a:gd name="T88" fmla="*/ 22 w 86"/>
                <a:gd name="T89" fmla="*/ 68 h 71"/>
                <a:gd name="T90" fmla="*/ 36 w 86"/>
                <a:gd name="T91" fmla="*/ 71 h 71"/>
                <a:gd name="T92" fmla="*/ 61 w 86"/>
                <a:gd name="T93" fmla="*/ 61 h 71"/>
                <a:gd name="T94" fmla="*/ 86 w 86"/>
                <a:gd name="T95" fmla="*/ 36 h 71"/>
                <a:gd name="T96" fmla="*/ 61 w 86"/>
                <a:gd name="T97" fmla="*/ 11 h 71"/>
                <a:gd name="T98" fmla="*/ 36 w 8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71">
                  <a:moveTo>
                    <a:pt x="36" y="0"/>
                  </a:moveTo>
                  <a:cubicBezTo>
                    <a:pt x="36" y="0"/>
                    <a:pt x="36" y="0"/>
                    <a:pt x="36" y="0"/>
                  </a:cubicBezTo>
                  <a:cubicBezTo>
                    <a:pt x="34" y="0"/>
                    <a:pt x="33" y="0"/>
                    <a:pt x="32" y="0"/>
                  </a:cubicBezTo>
                  <a:cubicBezTo>
                    <a:pt x="29" y="1"/>
                    <a:pt x="27" y="1"/>
                    <a:pt x="24" y="2"/>
                  </a:cubicBezTo>
                  <a:cubicBezTo>
                    <a:pt x="24" y="2"/>
                    <a:pt x="24" y="2"/>
                    <a:pt x="24" y="2"/>
                  </a:cubicBezTo>
                  <a:cubicBezTo>
                    <a:pt x="24" y="2"/>
                    <a:pt x="24" y="2"/>
                    <a:pt x="24" y="2"/>
                  </a:cubicBezTo>
                  <a:cubicBezTo>
                    <a:pt x="15" y="5"/>
                    <a:pt x="7" y="13"/>
                    <a:pt x="3" y="22"/>
                  </a:cubicBezTo>
                  <a:cubicBezTo>
                    <a:pt x="3" y="22"/>
                    <a:pt x="3" y="22"/>
                    <a:pt x="3" y="22"/>
                  </a:cubicBezTo>
                  <a:cubicBezTo>
                    <a:pt x="3" y="23"/>
                    <a:pt x="3" y="23"/>
                    <a:pt x="3" y="23"/>
                  </a:cubicBezTo>
                  <a:cubicBezTo>
                    <a:pt x="3" y="23"/>
                    <a:pt x="3" y="23"/>
                    <a:pt x="3" y="23"/>
                  </a:cubicBezTo>
                  <a:cubicBezTo>
                    <a:pt x="3" y="23"/>
                    <a:pt x="3" y="23"/>
                    <a:pt x="3" y="23"/>
                  </a:cubicBezTo>
                  <a:cubicBezTo>
                    <a:pt x="1" y="26"/>
                    <a:pt x="1" y="30"/>
                    <a:pt x="0" y="33"/>
                  </a:cubicBezTo>
                  <a:cubicBezTo>
                    <a:pt x="0" y="33"/>
                    <a:pt x="0" y="33"/>
                    <a:pt x="0" y="33"/>
                  </a:cubicBezTo>
                  <a:cubicBezTo>
                    <a:pt x="0" y="33"/>
                    <a:pt x="0" y="33"/>
                    <a:pt x="0" y="33"/>
                  </a:cubicBezTo>
                  <a:cubicBezTo>
                    <a:pt x="0" y="33"/>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1" y="42"/>
                    <a:pt x="1" y="45"/>
                    <a:pt x="3" y="48"/>
                  </a:cubicBezTo>
                  <a:cubicBezTo>
                    <a:pt x="3" y="48"/>
                    <a:pt x="3" y="49"/>
                    <a:pt x="3" y="49"/>
                  </a:cubicBezTo>
                  <a:cubicBezTo>
                    <a:pt x="3" y="49"/>
                    <a:pt x="3" y="49"/>
                    <a:pt x="3" y="49"/>
                  </a:cubicBezTo>
                  <a:cubicBezTo>
                    <a:pt x="3" y="49"/>
                    <a:pt x="3" y="49"/>
                    <a:pt x="3" y="49"/>
                  </a:cubicBezTo>
                  <a:cubicBezTo>
                    <a:pt x="3" y="49"/>
                    <a:pt x="3" y="49"/>
                    <a:pt x="3" y="49"/>
                  </a:cubicBezTo>
                  <a:cubicBezTo>
                    <a:pt x="5" y="53"/>
                    <a:pt x="7" y="57"/>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1" y="60"/>
                  </a:cubicBezTo>
                  <a:cubicBezTo>
                    <a:pt x="11" y="60"/>
                    <a:pt x="11" y="60"/>
                    <a:pt x="11" y="60"/>
                  </a:cubicBezTo>
                  <a:cubicBezTo>
                    <a:pt x="11" y="60"/>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4" y="64"/>
                    <a:pt x="18" y="66"/>
                    <a:pt x="22" y="68"/>
                  </a:cubicBezTo>
                  <a:cubicBezTo>
                    <a:pt x="22" y="68"/>
                    <a:pt x="22" y="68"/>
                    <a:pt x="22" y="68"/>
                  </a:cubicBezTo>
                  <a:cubicBezTo>
                    <a:pt x="22" y="68"/>
                    <a:pt x="22" y="68"/>
                    <a:pt x="22" y="68"/>
                  </a:cubicBezTo>
                  <a:cubicBezTo>
                    <a:pt x="26" y="70"/>
                    <a:pt x="31" y="71"/>
                    <a:pt x="36" y="71"/>
                  </a:cubicBezTo>
                  <a:cubicBezTo>
                    <a:pt x="45" y="71"/>
                    <a:pt x="54" y="67"/>
                    <a:pt x="61" y="61"/>
                  </a:cubicBezTo>
                  <a:cubicBezTo>
                    <a:pt x="86" y="36"/>
                    <a:pt x="86" y="36"/>
                    <a:pt x="86" y="36"/>
                  </a:cubicBezTo>
                  <a:cubicBezTo>
                    <a:pt x="61" y="11"/>
                    <a:pt x="61" y="11"/>
                    <a:pt x="61" y="11"/>
                  </a:cubicBezTo>
                  <a:cubicBezTo>
                    <a:pt x="54" y="4"/>
                    <a:pt x="45" y="0"/>
                    <a:pt x="36"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2" name="Group 151"/>
          <p:cNvGrpSpPr>
            <a:grpSpLocks noChangeAspect="1"/>
          </p:cNvGrpSpPr>
          <p:nvPr/>
        </p:nvGrpSpPr>
        <p:grpSpPr>
          <a:xfrm>
            <a:off x="5264884" y="1584492"/>
            <a:ext cx="3301497" cy="493713"/>
            <a:chOff x="5280025" y="1985963"/>
            <a:chExt cx="3301497" cy="493713"/>
          </a:xfrm>
        </p:grpSpPr>
        <p:sp>
          <p:nvSpPr>
            <p:cNvPr id="40" name="Freeform 35"/>
            <p:cNvSpPr>
              <a:spLocks noEditPoints="1"/>
            </p:cNvSpPr>
            <p:nvPr/>
          </p:nvSpPr>
          <p:spPr bwMode="auto">
            <a:xfrm>
              <a:off x="5280025" y="2171701"/>
              <a:ext cx="3294063" cy="122237"/>
            </a:xfrm>
            <a:custGeom>
              <a:avLst/>
              <a:gdLst>
                <a:gd name="T0" fmla="*/ 1880 w 1884"/>
                <a:gd name="T1" fmla="*/ 50 h 70"/>
                <a:gd name="T2" fmla="*/ 1880 w 1884"/>
                <a:gd name="T3" fmla="*/ 50 h 70"/>
                <a:gd name="T4" fmla="*/ 1880 w 1884"/>
                <a:gd name="T5" fmla="*/ 50 h 70"/>
                <a:gd name="T6" fmla="*/ 1881 w 1884"/>
                <a:gd name="T7" fmla="*/ 21 h 70"/>
                <a:gd name="T8" fmla="*/ 1884 w 1884"/>
                <a:gd name="T9" fmla="*/ 35 h 70"/>
                <a:gd name="T10" fmla="*/ 1881 w 1884"/>
                <a:gd name="T11" fmla="*/ 50 h 70"/>
                <a:gd name="T12" fmla="*/ 1884 w 1884"/>
                <a:gd name="T13" fmla="*/ 35 h 70"/>
                <a:gd name="T14" fmla="*/ 1881 w 1884"/>
                <a:gd name="T15" fmla="*/ 21 h 70"/>
                <a:gd name="T16" fmla="*/ 1881 w 1884"/>
                <a:gd name="T17" fmla="*/ 21 h 70"/>
                <a:gd name="T18" fmla="*/ 1881 w 1884"/>
                <a:gd name="T19" fmla="*/ 21 h 70"/>
                <a:gd name="T20" fmla="*/ 1881 w 1884"/>
                <a:gd name="T21" fmla="*/ 21 h 70"/>
                <a:gd name="T22" fmla="*/ 1874 w 1884"/>
                <a:gd name="T23" fmla="*/ 11 h 70"/>
                <a:gd name="T24" fmla="*/ 1874 w 1884"/>
                <a:gd name="T25" fmla="*/ 11 h 70"/>
                <a:gd name="T26" fmla="*/ 1874 w 1884"/>
                <a:gd name="T27" fmla="*/ 11 h 70"/>
                <a:gd name="T28" fmla="*/ 1874 w 1884"/>
                <a:gd name="T29" fmla="*/ 10 h 70"/>
                <a:gd name="T30" fmla="*/ 1874 w 1884"/>
                <a:gd name="T31" fmla="*/ 10 h 70"/>
                <a:gd name="T32" fmla="*/ 1874 w 1884"/>
                <a:gd name="T33" fmla="*/ 10 h 70"/>
                <a:gd name="T34" fmla="*/ 1874 w 1884"/>
                <a:gd name="T35" fmla="*/ 10 h 70"/>
                <a:gd name="T36" fmla="*/ 1874 w 1884"/>
                <a:gd name="T37" fmla="*/ 10 h 70"/>
                <a:gd name="T38" fmla="*/ 1874 w 1884"/>
                <a:gd name="T39" fmla="*/ 10 h 70"/>
                <a:gd name="T40" fmla="*/ 1873 w 1884"/>
                <a:gd name="T41" fmla="*/ 10 h 70"/>
                <a:gd name="T42" fmla="*/ 1874 w 1884"/>
                <a:gd name="T43" fmla="*/ 10 h 70"/>
                <a:gd name="T44" fmla="*/ 1873 w 1884"/>
                <a:gd name="T45" fmla="*/ 10 h 70"/>
                <a:gd name="T46" fmla="*/ 1763 w 1884"/>
                <a:gd name="T47" fmla="*/ 0 h 70"/>
                <a:gd name="T48" fmla="*/ 35 w 1884"/>
                <a:gd name="T49" fmla="*/ 0 h 70"/>
                <a:gd name="T50" fmla="*/ 0 w 1884"/>
                <a:gd name="T51" fmla="*/ 35 h 70"/>
                <a:gd name="T52" fmla="*/ 35 w 1884"/>
                <a:gd name="T53" fmla="*/ 70 h 70"/>
                <a:gd name="T54" fmla="*/ 1763 w 1884"/>
                <a:gd name="T55" fmla="*/ 70 h 70"/>
                <a:gd name="T56" fmla="*/ 1798 w 1884"/>
                <a:gd name="T57" fmla="*/ 35 h 70"/>
                <a:gd name="T58" fmla="*/ 1763 w 1884"/>
                <a:gd name="T5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4" h="70">
                  <a:moveTo>
                    <a:pt x="1880" y="50"/>
                  </a:moveTo>
                  <a:cubicBezTo>
                    <a:pt x="1880" y="50"/>
                    <a:pt x="1880" y="50"/>
                    <a:pt x="1880" y="50"/>
                  </a:cubicBezTo>
                  <a:cubicBezTo>
                    <a:pt x="1880" y="50"/>
                    <a:pt x="1880" y="50"/>
                    <a:pt x="1880" y="50"/>
                  </a:cubicBezTo>
                  <a:moveTo>
                    <a:pt x="1881" y="21"/>
                  </a:moveTo>
                  <a:cubicBezTo>
                    <a:pt x="1883" y="25"/>
                    <a:pt x="1884" y="30"/>
                    <a:pt x="1884" y="35"/>
                  </a:cubicBezTo>
                  <a:cubicBezTo>
                    <a:pt x="1884" y="40"/>
                    <a:pt x="1883" y="45"/>
                    <a:pt x="1881" y="50"/>
                  </a:cubicBezTo>
                  <a:cubicBezTo>
                    <a:pt x="1883" y="45"/>
                    <a:pt x="1884" y="40"/>
                    <a:pt x="1884" y="35"/>
                  </a:cubicBezTo>
                  <a:cubicBezTo>
                    <a:pt x="1884" y="30"/>
                    <a:pt x="1883" y="25"/>
                    <a:pt x="1881" y="21"/>
                  </a:cubicBezTo>
                  <a:moveTo>
                    <a:pt x="1881" y="21"/>
                  </a:moveTo>
                  <a:cubicBezTo>
                    <a:pt x="1881" y="21"/>
                    <a:pt x="1881" y="21"/>
                    <a:pt x="1881" y="21"/>
                  </a:cubicBezTo>
                  <a:cubicBezTo>
                    <a:pt x="1881" y="21"/>
                    <a:pt x="1881" y="21"/>
                    <a:pt x="1881" y="21"/>
                  </a:cubicBezTo>
                  <a:moveTo>
                    <a:pt x="1874" y="11"/>
                  </a:moveTo>
                  <a:cubicBezTo>
                    <a:pt x="1874" y="11"/>
                    <a:pt x="1874" y="11"/>
                    <a:pt x="1874" y="11"/>
                  </a:cubicBezTo>
                  <a:cubicBezTo>
                    <a:pt x="1874" y="11"/>
                    <a:pt x="1874" y="11"/>
                    <a:pt x="1874" y="11"/>
                  </a:cubicBezTo>
                  <a:moveTo>
                    <a:pt x="1874" y="10"/>
                  </a:moveTo>
                  <a:cubicBezTo>
                    <a:pt x="1874" y="10"/>
                    <a:pt x="1874" y="10"/>
                    <a:pt x="1874" y="10"/>
                  </a:cubicBezTo>
                  <a:cubicBezTo>
                    <a:pt x="1874" y="10"/>
                    <a:pt x="1874" y="10"/>
                    <a:pt x="1874" y="10"/>
                  </a:cubicBezTo>
                  <a:moveTo>
                    <a:pt x="1874" y="10"/>
                  </a:moveTo>
                  <a:cubicBezTo>
                    <a:pt x="1874" y="10"/>
                    <a:pt x="1874" y="10"/>
                    <a:pt x="1874" y="10"/>
                  </a:cubicBezTo>
                  <a:cubicBezTo>
                    <a:pt x="1874" y="10"/>
                    <a:pt x="1874" y="10"/>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5"/>
                    <a:pt x="0" y="35"/>
                  </a:cubicBezTo>
                  <a:cubicBezTo>
                    <a:pt x="0" y="55"/>
                    <a:pt x="15" y="70"/>
                    <a:pt x="35" y="70"/>
                  </a:cubicBezTo>
                  <a:cubicBezTo>
                    <a:pt x="1763" y="70"/>
                    <a:pt x="1763" y="70"/>
                    <a:pt x="1763" y="70"/>
                  </a:cubicBezTo>
                  <a:cubicBezTo>
                    <a:pt x="1798" y="35"/>
                    <a:pt x="1798" y="35"/>
                    <a:pt x="1798" y="35"/>
                  </a:cubicBezTo>
                  <a:cubicBezTo>
                    <a:pt x="1763" y="0"/>
                    <a:pt x="1763" y="0"/>
                    <a:pt x="176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noEditPoints="1"/>
            </p:cNvSpPr>
            <p:nvPr/>
          </p:nvSpPr>
          <p:spPr bwMode="auto">
            <a:xfrm>
              <a:off x="8259763" y="1985963"/>
              <a:ext cx="309563" cy="290512"/>
            </a:xfrm>
            <a:custGeom>
              <a:avLst/>
              <a:gdLst>
                <a:gd name="T0" fmla="*/ 176 w 177"/>
                <a:gd name="T1" fmla="*/ 156 h 166"/>
                <a:gd name="T2" fmla="*/ 176 w 177"/>
                <a:gd name="T3" fmla="*/ 156 h 166"/>
                <a:gd name="T4" fmla="*/ 176 w 177"/>
                <a:gd name="T5" fmla="*/ 156 h 166"/>
                <a:gd name="T6" fmla="*/ 176 w 177"/>
                <a:gd name="T7" fmla="*/ 156 h 166"/>
                <a:gd name="T8" fmla="*/ 176 w 177"/>
                <a:gd name="T9" fmla="*/ 157 h 166"/>
                <a:gd name="T10" fmla="*/ 176 w 177"/>
                <a:gd name="T11" fmla="*/ 157 h 166"/>
                <a:gd name="T12" fmla="*/ 171 w 177"/>
                <a:gd name="T13" fmla="*/ 164 h 166"/>
                <a:gd name="T14" fmla="*/ 171 w 177"/>
                <a:gd name="T15" fmla="*/ 164 h 166"/>
                <a:gd name="T16" fmla="*/ 171 w 177"/>
                <a:gd name="T17" fmla="*/ 164 h 166"/>
                <a:gd name="T18" fmla="*/ 171 w 177"/>
                <a:gd name="T19" fmla="*/ 164 h 166"/>
                <a:gd name="T20" fmla="*/ 171 w 177"/>
                <a:gd name="T21" fmla="*/ 164 h 166"/>
                <a:gd name="T22" fmla="*/ 169 w 177"/>
                <a:gd name="T23" fmla="*/ 166 h 166"/>
                <a:gd name="T24" fmla="*/ 169 w 177"/>
                <a:gd name="T25" fmla="*/ 166 h 166"/>
                <a:gd name="T26" fmla="*/ 169 w 177"/>
                <a:gd name="T27" fmla="*/ 166 h 166"/>
                <a:gd name="T28" fmla="*/ 176 w 177"/>
                <a:gd name="T29" fmla="*/ 156 h 166"/>
                <a:gd name="T30" fmla="*/ 177 w 177"/>
                <a:gd name="T31" fmla="*/ 156 h 166"/>
                <a:gd name="T32" fmla="*/ 176 w 177"/>
                <a:gd name="T33" fmla="*/ 156 h 166"/>
                <a:gd name="T34" fmla="*/ 177 w 177"/>
                <a:gd name="T35" fmla="*/ 156 h 166"/>
                <a:gd name="T36" fmla="*/ 38 w 177"/>
                <a:gd name="T37" fmla="*/ 0 h 166"/>
                <a:gd name="T38" fmla="*/ 13 w 177"/>
                <a:gd name="T39" fmla="*/ 10 h 166"/>
                <a:gd name="T40" fmla="*/ 13 w 177"/>
                <a:gd name="T41" fmla="*/ 60 h 166"/>
                <a:gd name="T42" fmla="*/ 59 w 177"/>
                <a:gd name="T43" fmla="*/ 106 h 166"/>
                <a:gd name="T44" fmla="*/ 144 w 177"/>
                <a:gd name="T45" fmla="*/ 106 h 166"/>
                <a:gd name="T46" fmla="*/ 144 w 177"/>
                <a:gd name="T47" fmla="*/ 106 h 166"/>
                <a:gd name="T48" fmla="*/ 146 w 177"/>
                <a:gd name="T49" fmla="*/ 106 h 166"/>
                <a:gd name="T50" fmla="*/ 146 w 177"/>
                <a:gd name="T51" fmla="*/ 106 h 166"/>
                <a:gd name="T52" fmla="*/ 147 w 177"/>
                <a:gd name="T53" fmla="*/ 106 h 166"/>
                <a:gd name="T54" fmla="*/ 147 w 177"/>
                <a:gd name="T55" fmla="*/ 106 h 166"/>
                <a:gd name="T56" fmla="*/ 147 w 177"/>
                <a:gd name="T57" fmla="*/ 106 h 166"/>
                <a:gd name="T58" fmla="*/ 157 w 177"/>
                <a:gd name="T59" fmla="*/ 108 h 166"/>
                <a:gd name="T60" fmla="*/ 157 w 177"/>
                <a:gd name="T61" fmla="*/ 108 h 166"/>
                <a:gd name="T62" fmla="*/ 157 w 177"/>
                <a:gd name="T63" fmla="*/ 108 h 166"/>
                <a:gd name="T64" fmla="*/ 158 w 177"/>
                <a:gd name="T65" fmla="*/ 108 h 166"/>
                <a:gd name="T66" fmla="*/ 158 w 177"/>
                <a:gd name="T67" fmla="*/ 108 h 166"/>
                <a:gd name="T68" fmla="*/ 169 w 177"/>
                <a:gd name="T69" fmla="*/ 115 h 166"/>
                <a:gd name="T70" fmla="*/ 169 w 177"/>
                <a:gd name="T71" fmla="*/ 115 h 166"/>
                <a:gd name="T72" fmla="*/ 169 w 177"/>
                <a:gd name="T73" fmla="*/ 116 h 166"/>
                <a:gd name="T74" fmla="*/ 169 w 177"/>
                <a:gd name="T75" fmla="*/ 116 h 166"/>
                <a:gd name="T76" fmla="*/ 169 w 177"/>
                <a:gd name="T77" fmla="*/ 116 h 166"/>
                <a:gd name="T78" fmla="*/ 169 w 177"/>
                <a:gd name="T79" fmla="*/ 116 h 166"/>
                <a:gd name="T80" fmla="*/ 169 w 177"/>
                <a:gd name="T81" fmla="*/ 116 h 166"/>
                <a:gd name="T82" fmla="*/ 169 w 177"/>
                <a:gd name="T83" fmla="*/ 116 h 166"/>
                <a:gd name="T84" fmla="*/ 169 w 177"/>
                <a:gd name="T85" fmla="*/ 116 h 166"/>
                <a:gd name="T86" fmla="*/ 63 w 177"/>
                <a:gd name="T87" fmla="*/ 10 h 166"/>
                <a:gd name="T88" fmla="*/ 38 w 177"/>
                <a:gd name="T8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166">
                  <a:moveTo>
                    <a:pt x="176" y="156"/>
                  </a:moveTo>
                  <a:cubicBezTo>
                    <a:pt x="176" y="156"/>
                    <a:pt x="176" y="156"/>
                    <a:pt x="176" y="156"/>
                  </a:cubicBezTo>
                  <a:cubicBezTo>
                    <a:pt x="176" y="156"/>
                    <a:pt x="176" y="156"/>
                    <a:pt x="176" y="156"/>
                  </a:cubicBezTo>
                  <a:cubicBezTo>
                    <a:pt x="176" y="156"/>
                    <a:pt x="176" y="156"/>
                    <a:pt x="176" y="156"/>
                  </a:cubicBezTo>
                  <a:cubicBezTo>
                    <a:pt x="176" y="156"/>
                    <a:pt x="176" y="156"/>
                    <a:pt x="176" y="157"/>
                  </a:cubicBezTo>
                  <a:cubicBezTo>
                    <a:pt x="176" y="157"/>
                    <a:pt x="176" y="157"/>
                    <a:pt x="176" y="157"/>
                  </a:cubicBezTo>
                  <a:cubicBezTo>
                    <a:pt x="175" y="159"/>
                    <a:pt x="173" y="162"/>
                    <a:pt x="171" y="164"/>
                  </a:cubicBezTo>
                  <a:cubicBezTo>
                    <a:pt x="171" y="164"/>
                    <a:pt x="171" y="164"/>
                    <a:pt x="171" y="164"/>
                  </a:cubicBezTo>
                  <a:cubicBezTo>
                    <a:pt x="171" y="164"/>
                    <a:pt x="171" y="164"/>
                    <a:pt x="171" y="164"/>
                  </a:cubicBezTo>
                  <a:cubicBezTo>
                    <a:pt x="171" y="164"/>
                    <a:pt x="171" y="164"/>
                    <a:pt x="171" y="164"/>
                  </a:cubicBezTo>
                  <a:cubicBezTo>
                    <a:pt x="171" y="164"/>
                    <a:pt x="171" y="164"/>
                    <a:pt x="171" y="164"/>
                  </a:cubicBezTo>
                  <a:cubicBezTo>
                    <a:pt x="171" y="165"/>
                    <a:pt x="170" y="165"/>
                    <a:pt x="169" y="166"/>
                  </a:cubicBezTo>
                  <a:cubicBezTo>
                    <a:pt x="169" y="166"/>
                    <a:pt x="169" y="166"/>
                    <a:pt x="169" y="166"/>
                  </a:cubicBezTo>
                  <a:cubicBezTo>
                    <a:pt x="169" y="166"/>
                    <a:pt x="169" y="166"/>
                    <a:pt x="169" y="166"/>
                  </a:cubicBezTo>
                  <a:cubicBezTo>
                    <a:pt x="172" y="163"/>
                    <a:pt x="175" y="159"/>
                    <a:pt x="176" y="156"/>
                  </a:cubicBezTo>
                  <a:moveTo>
                    <a:pt x="177" y="156"/>
                  </a:moveTo>
                  <a:cubicBezTo>
                    <a:pt x="177" y="156"/>
                    <a:pt x="177" y="156"/>
                    <a:pt x="176" y="156"/>
                  </a:cubicBezTo>
                  <a:cubicBezTo>
                    <a:pt x="177" y="156"/>
                    <a:pt x="177" y="156"/>
                    <a:pt x="177" y="156"/>
                  </a:cubicBezTo>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8"/>
                    <a:pt x="158" y="108"/>
                  </a:cubicBezTo>
                  <a:cubicBezTo>
                    <a:pt x="158" y="108"/>
                    <a:pt x="158" y="108"/>
                    <a:pt x="158" y="108"/>
                  </a:cubicBezTo>
                  <a:cubicBezTo>
                    <a:pt x="162" y="110"/>
                    <a:pt x="165" y="112"/>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p:nvSpPr>
          <p:spPr bwMode="auto">
            <a:xfrm>
              <a:off x="8362950" y="2171701"/>
              <a:ext cx="211138" cy="104775"/>
            </a:xfrm>
            <a:custGeom>
              <a:avLst/>
              <a:gdLst>
                <a:gd name="T0" fmla="*/ 112 w 121"/>
                <a:gd name="T1" fmla="*/ 58 h 60"/>
                <a:gd name="T2" fmla="*/ 110 w 121"/>
                <a:gd name="T3" fmla="*/ 60 h 60"/>
                <a:gd name="T4" fmla="*/ 110 w 121"/>
                <a:gd name="T5" fmla="*/ 60 h 60"/>
                <a:gd name="T6" fmla="*/ 112 w 121"/>
                <a:gd name="T7" fmla="*/ 58 h 60"/>
                <a:gd name="T8" fmla="*/ 112 w 121"/>
                <a:gd name="T9" fmla="*/ 58 h 60"/>
                <a:gd name="T10" fmla="*/ 112 w 121"/>
                <a:gd name="T11" fmla="*/ 58 h 60"/>
                <a:gd name="T12" fmla="*/ 112 w 121"/>
                <a:gd name="T13" fmla="*/ 58 h 60"/>
                <a:gd name="T14" fmla="*/ 112 w 121"/>
                <a:gd name="T15" fmla="*/ 58 h 60"/>
                <a:gd name="T16" fmla="*/ 112 w 121"/>
                <a:gd name="T17" fmla="*/ 58 h 60"/>
                <a:gd name="T18" fmla="*/ 112 w 121"/>
                <a:gd name="T19" fmla="*/ 58 h 60"/>
                <a:gd name="T20" fmla="*/ 117 w 121"/>
                <a:gd name="T21" fmla="*/ 51 h 60"/>
                <a:gd name="T22" fmla="*/ 117 w 121"/>
                <a:gd name="T23" fmla="*/ 51 h 60"/>
                <a:gd name="T24" fmla="*/ 117 w 121"/>
                <a:gd name="T25" fmla="*/ 51 h 60"/>
                <a:gd name="T26" fmla="*/ 117 w 121"/>
                <a:gd name="T27" fmla="*/ 50 h 60"/>
                <a:gd name="T28" fmla="*/ 117 w 121"/>
                <a:gd name="T29" fmla="*/ 50 h 60"/>
                <a:gd name="T30" fmla="*/ 117 w 121"/>
                <a:gd name="T31" fmla="*/ 50 h 60"/>
                <a:gd name="T32" fmla="*/ 121 w 121"/>
                <a:gd name="T33" fmla="*/ 35 h 60"/>
                <a:gd name="T34" fmla="*/ 117 w 121"/>
                <a:gd name="T35" fmla="*/ 50 h 60"/>
                <a:gd name="T36" fmla="*/ 117 w 121"/>
                <a:gd name="T37" fmla="*/ 50 h 60"/>
                <a:gd name="T38" fmla="*/ 117 w 121"/>
                <a:gd name="T39" fmla="*/ 50 h 60"/>
                <a:gd name="T40" fmla="*/ 118 w 121"/>
                <a:gd name="T41" fmla="*/ 50 h 60"/>
                <a:gd name="T42" fmla="*/ 121 w 121"/>
                <a:gd name="T43" fmla="*/ 35 h 60"/>
                <a:gd name="T44" fmla="*/ 110 w 121"/>
                <a:gd name="T45" fmla="*/ 10 h 60"/>
                <a:gd name="T46" fmla="*/ 110 w 121"/>
                <a:gd name="T47" fmla="*/ 10 h 60"/>
                <a:gd name="T48" fmla="*/ 110 w 121"/>
                <a:gd name="T49" fmla="*/ 10 h 60"/>
                <a:gd name="T50" fmla="*/ 110 w 121"/>
                <a:gd name="T51" fmla="*/ 10 h 60"/>
                <a:gd name="T52" fmla="*/ 110 w 121"/>
                <a:gd name="T53" fmla="*/ 10 h 60"/>
                <a:gd name="T54" fmla="*/ 110 w 121"/>
                <a:gd name="T55" fmla="*/ 10 h 60"/>
                <a:gd name="T56" fmla="*/ 110 w 121"/>
                <a:gd name="T57" fmla="*/ 10 h 60"/>
                <a:gd name="T58" fmla="*/ 110 w 121"/>
                <a:gd name="T59" fmla="*/ 10 h 60"/>
                <a:gd name="T60" fmla="*/ 110 w 121"/>
                <a:gd name="T61" fmla="*/ 10 h 60"/>
                <a:gd name="T62" fmla="*/ 110 w 121"/>
                <a:gd name="T63" fmla="*/ 9 h 60"/>
                <a:gd name="T64" fmla="*/ 110 w 121"/>
                <a:gd name="T65" fmla="*/ 9 h 60"/>
                <a:gd name="T66" fmla="*/ 110 w 121"/>
                <a:gd name="T67" fmla="*/ 9 h 60"/>
                <a:gd name="T68" fmla="*/ 99 w 121"/>
                <a:gd name="T69" fmla="*/ 2 h 60"/>
                <a:gd name="T70" fmla="*/ 99 w 121"/>
                <a:gd name="T71" fmla="*/ 2 h 60"/>
                <a:gd name="T72" fmla="*/ 99 w 121"/>
                <a:gd name="T73" fmla="*/ 2 h 60"/>
                <a:gd name="T74" fmla="*/ 98 w 121"/>
                <a:gd name="T75" fmla="*/ 2 h 60"/>
                <a:gd name="T76" fmla="*/ 98 w 121"/>
                <a:gd name="T77" fmla="*/ 2 h 60"/>
                <a:gd name="T78" fmla="*/ 98 w 121"/>
                <a:gd name="T79" fmla="*/ 2 h 60"/>
                <a:gd name="T80" fmla="*/ 88 w 121"/>
                <a:gd name="T81" fmla="*/ 0 h 60"/>
                <a:gd name="T82" fmla="*/ 98 w 121"/>
                <a:gd name="T83" fmla="*/ 2 h 60"/>
                <a:gd name="T84" fmla="*/ 88 w 121"/>
                <a:gd name="T85" fmla="*/ 0 h 60"/>
                <a:gd name="T86" fmla="*/ 88 w 121"/>
                <a:gd name="T87" fmla="*/ 0 h 60"/>
                <a:gd name="T88" fmla="*/ 88 w 121"/>
                <a:gd name="T89" fmla="*/ 0 h 60"/>
                <a:gd name="T90" fmla="*/ 88 w 121"/>
                <a:gd name="T91" fmla="*/ 0 h 60"/>
                <a:gd name="T92" fmla="*/ 87 w 121"/>
                <a:gd name="T93" fmla="*/ 0 h 60"/>
                <a:gd name="T94" fmla="*/ 87 w 121"/>
                <a:gd name="T95" fmla="*/ 0 h 60"/>
                <a:gd name="T96" fmla="*/ 87 w 121"/>
                <a:gd name="T97" fmla="*/ 0 h 60"/>
                <a:gd name="T98" fmla="*/ 85 w 121"/>
                <a:gd name="T99" fmla="*/ 0 h 60"/>
                <a:gd name="T100" fmla="*/ 0 w 121"/>
                <a:gd name="T101" fmla="*/ 0 h 60"/>
                <a:gd name="T102" fmla="*/ 35 w 121"/>
                <a:gd name="T103" fmla="*/ 35 h 60"/>
                <a:gd name="T104" fmla="*/ 60 w 121"/>
                <a:gd name="T105" fmla="*/ 10 h 60"/>
                <a:gd name="T106" fmla="*/ 85 w 121"/>
                <a:gd name="T10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1" h="60">
                  <a:moveTo>
                    <a:pt x="112" y="58"/>
                  </a:moveTo>
                  <a:cubicBezTo>
                    <a:pt x="112" y="59"/>
                    <a:pt x="111" y="59"/>
                    <a:pt x="110" y="60"/>
                  </a:cubicBezTo>
                  <a:cubicBezTo>
                    <a:pt x="110" y="60"/>
                    <a:pt x="110" y="60"/>
                    <a:pt x="110" y="60"/>
                  </a:cubicBezTo>
                  <a:cubicBezTo>
                    <a:pt x="111" y="59"/>
                    <a:pt x="112" y="59"/>
                    <a:pt x="112" y="58"/>
                  </a:cubicBezTo>
                  <a:moveTo>
                    <a:pt x="112" y="58"/>
                  </a:moveTo>
                  <a:cubicBezTo>
                    <a:pt x="112" y="58"/>
                    <a:pt x="112" y="58"/>
                    <a:pt x="112" y="58"/>
                  </a:cubicBezTo>
                  <a:cubicBezTo>
                    <a:pt x="112" y="58"/>
                    <a:pt x="112" y="58"/>
                    <a:pt x="112" y="58"/>
                  </a:cubicBezTo>
                  <a:moveTo>
                    <a:pt x="112" y="58"/>
                  </a:moveTo>
                  <a:cubicBezTo>
                    <a:pt x="112" y="58"/>
                    <a:pt x="112" y="58"/>
                    <a:pt x="112" y="58"/>
                  </a:cubicBezTo>
                  <a:cubicBezTo>
                    <a:pt x="112" y="58"/>
                    <a:pt x="112" y="58"/>
                    <a:pt x="112" y="58"/>
                  </a:cubicBezTo>
                  <a:moveTo>
                    <a:pt x="117" y="51"/>
                  </a:moveTo>
                  <a:cubicBezTo>
                    <a:pt x="117" y="51"/>
                    <a:pt x="117" y="51"/>
                    <a:pt x="117" y="51"/>
                  </a:cubicBezTo>
                  <a:cubicBezTo>
                    <a:pt x="117" y="51"/>
                    <a:pt x="117" y="51"/>
                    <a:pt x="117" y="51"/>
                  </a:cubicBezTo>
                  <a:moveTo>
                    <a:pt x="117" y="50"/>
                  </a:moveTo>
                  <a:cubicBezTo>
                    <a:pt x="117" y="50"/>
                    <a:pt x="117" y="50"/>
                    <a:pt x="117" y="50"/>
                  </a:cubicBezTo>
                  <a:cubicBezTo>
                    <a:pt x="117" y="50"/>
                    <a:pt x="117" y="50"/>
                    <a:pt x="117" y="50"/>
                  </a:cubicBezTo>
                  <a:moveTo>
                    <a:pt x="121" y="35"/>
                  </a:moveTo>
                  <a:cubicBezTo>
                    <a:pt x="121" y="40"/>
                    <a:pt x="120" y="45"/>
                    <a:pt x="117" y="50"/>
                  </a:cubicBezTo>
                  <a:cubicBezTo>
                    <a:pt x="117" y="50"/>
                    <a:pt x="117" y="50"/>
                    <a:pt x="117" y="50"/>
                  </a:cubicBezTo>
                  <a:cubicBezTo>
                    <a:pt x="117" y="50"/>
                    <a:pt x="117" y="50"/>
                    <a:pt x="117" y="50"/>
                  </a:cubicBezTo>
                  <a:cubicBezTo>
                    <a:pt x="118" y="50"/>
                    <a:pt x="118" y="50"/>
                    <a:pt x="118" y="50"/>
                  </a:cubicBezTo>
                  <a:cubicBezTo>
                    <a:pt x="120" y="45"/>
                    <a:pt x="121" y="40"/>
                    <a:pt x="121" y="35"/>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8" y="2"/>
                  </a:moveTo>
                  <a:cubicBezTo>
                    <a:pt x="98" y="2"/>
                    <a:pt x="98" y="2"/>
                    <a:pt x="98" y="2"/>
                  </a:cubicBezTo>
                  <a:cubicBezTo>
                    <a:pt x="98" y="2"/>
                    <a:pt x="98" y="2"/>
                    <a:pt x="98" y="2"/>
                  </a:cubicBezTo>
                  <a:moveTo>
                    <a:pt x="88" y="0"/>
                  </a:moveTo>
                  <a:cubicBezTo>
                    <a:pt x="91" y="0"/>
                    <a:pt x="95" y="1"/>
                    <a:pt x="98" y="2"/>
                  </a:cubicBezTo>
                  <a:cubicBezTo>
                    <a:pt x="95" y="1"/>
                    <a:pt x="91"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noEditPoints="1"/>
            </p:cNvSpPr>
            <p:nvPr/>
          </p:nvSpPr>
          <p:spPr bwMode="auto">
            <a:xfrm>
              <a:off x="8259763" y="2190751"/>
              <a:ext cx="309563" cy="288925"/>
            </a:xfrm>
            <a:custGeom>
              <a:avLst/>
              <a:gdLst>
                <a:gd name="T0" fmla="*/ 169 w 177"/>
                <a:gd name="T1" fmla="*/ 49 h 165"/>
                <a:gd name="T2" fmla="*/ 156 w 177"/>
                <a:gd name="T3" fmla="*/ 57 h 165"/>
                <a:gd name="T4" fmla="*/ 156 w 177"/>
                <a:gd name="T5" fmla="*/ 57 h 165"/>
                <a:gd name="T6" fmla="*/ 156 w 177"/>
                <a:gd name="T7" fmla="*/ 57 h 165"/>
                <a:gd name="T8" fmla="*/ 156 w 177"/>
                <a:gd name="T9" fmla="*/ 57 h 165"/>
                <a:gd name="T10" fmla="*/ 156 w 177"/>
                <a:gd name="T11" fmla="*/ 57 h 165"/>
                <a:gd name="T12" fmla="*/ 147 w 177"/>
                <a:gd name="T13" fmla="*/ 59 h 165"/>
                <a:gd name="T14" fmla="*/ 147 w 177"/>
                <a:gd name="T15" fmla="*/ 59 h 165"/>
                <a:gd name="T16" fmla="*/ 147 w 177"/>
                <a:gd name="T17" fmla="*/ 59 h 165"/>
                <a:gd name="T18" fmla="*/ 144 w 177"/>
                <a:gd name="T19" fmla="*/ 59 h 165"/>
                <a:gd name="T20" fmla="*/ 144 w 177"/>
                <a:gd name="T21" fmla="*/ 59 h 165"/>
                <a:gd name="T22" fmla="*/ 59 w 177"/>
                <a:gd name="T23" fmla="*/ 59 h 165"/>
                <a:gd name="T24" fmla="*/ 13 w 177"/>
                <a:gd name="T25" fmla="*/ 105 h 165"/>
                <a:gd name="T26" fmla="*/ 13 w 177"/>
                <a:gd name="T27" fmla="*/ 155 h 165"/>
                <a:gd name="T28" fmla="*/ 38 w 177"/>
                <a:gd name="T29" fmla="*/ 165 h 165"/>
                <a:gd name="T30" fmla="*/ 63 w 177"/>
                <a:gd name="T31" fmla="*/ 155 h 165"/>
                <a:gd name="T32" fmla="*/ 169 w 177"/>
                <a:gd name="T33" fmla="*/ 49 h 165"/>
                <a:gd name="T34" fmla="*/ 177 w 177"/>
                <a:gd name="T35" fmla="*/ 10 h 165"/>
                <a:gd name="T36" fmla="*/ 177 w 177"/>
                <a:gd name="T37" fmla="*/ 10 h 165"/>
                <a:gd name="T38" fmla="*/ 177 w 177"/>
                <a:gd name="T39" fmla="*/ 10 h 165"/>
                <a:gd name="T40" fmla="*/ 177 w 177"/>
                <a:gd name="T41" fmla="*/ 10 h 165"/>
                <a:gd name="T42" fmla="*/ 177 w 177"/>
                <a:gd name="T43" fmla="*/ 10 h 165"/>
                <a:gd name="T44" fmla="*/ 170 w 177"/>
                <a:gd name="T45" fmla="*/ 0 h 165"/>
                <a:gd name="T46" fmla="*/ 170 w 177"/>
                <a:gd name="T47" fmla="*/ 0 h 165"/>
                <a:gd name="T48" fmla="*/ 177 w 177"/>
                <a:gd name="T49" fmla="*/ 10 h 165"/>
                <a:gd name="T50" fmla="*/ 177 w 177"/>
                <a:gd name="T51" fmla="*/ 10 h 165"/>
                <a:gd name="T52" fmla="*/ 177 w 177"/>
                <a:gd name="T53" fmla="*/ 10 h 165"/>
                <a:gd name="T54" fmla="*/ 177 w 177"/>
                <a:gd name="T55" fmla="*/ 10 h 165"/>
                <a:gd name="T56" fmla="*/ 170 w 177"/>
                <a:gd name="T5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 h="165">
                  <a:moveTo>
                    <a:pt x="169" y="49"/>
                  </a:moveTo>
                  <a:cubicBezTo>
                    <a:pt x="165" y="53"/>
                    <a:pt x="161" y="56"/>
                    <a:pt x="156" y="57"/>
                  </a:cubicBezTo>
                  <a:cubicBezTo>
                    <a:pt x="156" y="57"/>
                    <a:pt x="156" y="57"/>
                    <a:pt x="156" y="57"/>
                  </a:cubicBezTo>
                  <a:cubicBezTo>
                    <a:pt x="156" y="57"/>
                    <a:pt x="156" y="57"/>
                    <a:pt x="156" y="57"/>
                  </a:cubicBezTo>
                  <a:cubicBezTo>
                    <a:pt x="156" y="57"/>
                    <a:pt x="156" y="57"/>
                    <a:pt x="156" y="57"/>
                  </a:cubicBezTo>
                  <a:cubicBezTo>
                    <a:pt x="156" y="57"/>
                    <a:pt x="156" y="57"/>
                    <a:pt x="156" y="57"/>
                  </a:cubicBezTo>
                  <a:cubicBezTo>
                    <a:pt x="153" y="58"/>
                    <a:pt x="150" y="59"/>
                    <a:pt x="147" y="59"/>
                  </a:cubicBezTo>
                  <a:cubicBezTo>
                    <a:pt x="147" y="59"/>
                    <a:pt x="147" y="59"/>
                    <a:pt x="147" y="59"/>
                  </a:cubicBezTo>
                  <a:cubicBezTo>
                    <a:pt x="147" y="59"/>
                    <a:pt x="147" y="59"/>
                    <a:pt x="147" y="59"/>
                  </a:cubicBezTo>
                  <a:cubicBezTo>
                    <a:pt x="146" y="59"/>
                    <a:pt x="145" y="59"/>
                    <a:pt x="144" y="59"/>
                  </a:cubicBezTo>
                  <a:cubicBezTo>
                    <a:pt x="144" y="59"/>
                    <a:pt x="144" y="59"/>
                    <a:pt x="144" y="59"/>
                  </a:cubicBezTo>
                  <a:cubicBezTo>
                    <a:pt x="59" y="59"/>
                    <a:pt x="59" y="59"/>
                    <a:pt x="59" y="59"/>
                  </a:cubicBezTo>
                  <a:cubicBezTo>
                    <a:pt x="13" y="105"/>
                    <a:pt x="13" y="105"/>
                    <a:pt x="13" y="105"/>
                  </a:cubicBezTo>
                  <a:cubicBezTo>
                    <a:pt x="0" y="119"/>
                    <a:pt x="0" y="141"/>
                    <a:pt x="13" y="155"/>
                  </a:cubicBezTo>
                  <a:cubicBezTo>
                    <a:pt x="20" y="162"/>
                    <a:pt x="29" y="165"/>
                    <a:pt x="38" y="165"/>
                  </a:cubicBezTo>
                  <a:cubicBezTo>
                    <a:pt x="48" y="165"/>
                    <a:pt x="57" y="162"/>
                    <a:pt x="63" y="155"/>
                  </a:cubicBezTo>
                  <a:cubicBezTo>
                    <a:pt x="169" y="49"/>
                    <a:pt x="169" y="49"/>
                    <a:pt x="169" y="49"/>
                  </a:cubicBezTo>
                  <a:moveTo>
                    <a:pt x="177" y="10"/>
                  </a:moveTo>
                  <a:cubicBezTo>
                    <a:pt x="177" y="10"/>
                    <a:pt x="177" y="10"/>
                    <a:pt x="177" y="10"/>
                  </a:cubicBezTo>
                  <a:cubicBezTo>
                    <a:pt x="177" y="10"/>
                    <a:pt x="177" y="10"/>
                    <a:pt x="177" y="10"/>
                  </a:cubicBezTo>
                  <a:cubicBezTo>
                    <a:pt x="177" y="10"/>
                    <a:pt x="177" y="10"/>
                    <a:pt x="177" y="10"/>
                  </a:cubicBezTo>
                  <a:cubicBezTo>
                    <a:pt x="177" y="10"/>
                    <a:pt x="177" y="10"/>
                    <a:pt x="177" y="10"/>
                  </a:cubicBezTo>
                  <a:moveTo>
                    <a:pt x="170" y="0"/>
                  </a:moveTo>
                  <a:cubicBezTo>
                    <a:pt x="170" y="0"/>
                    <a:pt x="170" y="0"/>
                    <a:pt x="170" y="0"/>
                  </a:cubicBezTo>
                  <a:cubicBezTo>
                    <a:pt x="173" y="3"/>
                    <a:pt x="175" y="6"/>
                    <a:pt x="177" y="10"/>
                  </a:cubicBezTo>
                  <a:cubicBezTo>
                    <a:pt x="177" y="10"/>
                    <a:pt x="177" y="10"/>
                    <a:pt x="177" y="10"/>
                  </a:cubicBezTo>
                  <a:cubicBezTo>
                    <a:pt x="177" y="10"/>
                    <a:pt x="177" y="10"/>
                    <a:pt x="177" y="10"/>
                  </a:cubicBezTo>
                  <a:cubicBezTo>
                    <a:pt x="177" y="10"/>
                    <a:pt x="177" y="10"/>
                    <a:pt x="177" y="10"/>
                  </a:cubicBezTo>
                  <a:cubicBezTo>
                    <a:pt x="175" y="6"/>
                    <a:pt x="173" y="3"/>
                    <a:pt x="17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noEditPoints="1"/>
            </p:cNvSpPr>
            <p:nvPr/>
          </p:nvSpPr>
          <p:spPr bwMode="auto">
            <a:xfrm>
              <a:off x="8362950" y="2208213"/>
              <a:ext cx="211138" cy="85725"/>
            </a:xfrm>
            <a:custGeom>
              <a:avLst/>
              <a:gdLst>
                <a:gd name="T0" fmla="*/ 88 w 121"/>
                <a:gd name="T1" fmla="*/ 49 h 49"/>
                <a:gd name="T2" fmla="*/ 88 w 121"/>
                <a:gd name="T3" fmla="*/ 49 h 49"/>
                <a:gd name="T4" fmla="*/ 88 w 121"/>
                <a:gd name="T5" fmla="*/ 49 h 49"/>
                <a:gd name="T6" fmla="*/ 97 w 121"/>
                <a:gd name="T7" fmla="*/ 47 h 49"/>
                <a:gd name="T8" fmla="*/ 88 w 121"/>
                <a:gd name="T9" fmla="*/ 49 h 49"/>
                <a:gd name="T10" fmla="*/ 97 w 121"/>
                <a:gd name="T11" fmla="*/ 47 h 49"/>
                <a:gd name="T12" fmla="*/ 97 w 121"/>
                <a:gd name="T13" fmla="*/ 47 h 49"/>
                <a:gd name="T14" fmla="*/ 97 w 121"/>
                <a:gd name="T15" fmla="*/ 47 h 49"/>
                <a:gd name="T16" fmla="*/ 97 w 121"/>
                <a:gd name="T17" fmla="*/ 47 h 49"/>
                <a:gd name="T18" fmla="*/ 97 w 121"/>
                <a:gd name="T19" fmla="*/ 47 h 49"/>
                <a:gd name="T20" fmla="*/ 97 w 121"/>
                <a:gd name="T21" fmla="*/ 47 h 49"/>
                <a:gd name="T22" fmla="*/ 97 w 121"/>
                <a:gd name="T23" fmla="*/ 47 h 49"/>
                <a:gd name="T24" fmla="*/ 35 w 121"/>
                <a:gd name="T25" fmla="*/ 14 h 49"/>
                <a:gd name="T26" fmla="*/ 0 w 121"/>
                <a:gd name="T27" fmla="*/ 49 h 49"/>
                <a:gd name="T28" fmla="*/ 85 w 121"/>
                <a:gd name="T29" fmla="*/ 49 h 49"/>
                <a:gd name="T30" fmla="*/ 60 w 121"/>
                <a:gd name="T31" fmla="*/ 39 h 49"/>
                <a:gd name="T32" fmla="*/ 35 w 121"/>
                <a:gd name="T33" fmla="*/ 14 h 49"/>
                <a:gd name="T34" fmla="*/ 118 w 121"/>
                <a:gd name="T35" fmla="*/ 0 h 49"/>
                <a:gd name="T36" fmla="*/ 121 w 121"/>
                <a:gd name="T37" fmla="*/ 14 h 49"/>
                <a:gd name="T38" fmla="*/ 118 w 121"/>
                <a:gd name="T39" fmla="*/ 0 h 49"/>
                <a:gd name="T40" fmla="*/ 118 w 121"/>
                <a:gd name="T41" fmla="*/ 0 h 49"/>
                <a:gd name="T42" fmla="*/ 118 w 121"/>
                <a:gd name="T43" fmla="*/ 0 h 49"/>
                <a:gd name="T44" fmla="*/ 118 w 121"/>
                <a:gd name="T45" fmla="*/ 0 h 49"/>
                <a:gd name="T46" fmla="*/ 118 w 121"/>
                <a:gd name="T47" fmla="*/ 0 h 49"/>
                <a:gd name="T48" fmla="*/ 118 w 121"/>
                <a:gd name="T49" fmla="*/ 0 h 49"/>
                <a:gd name="T50" fmla="*/ 118 w 121"/>
                <a:gd name="T51" fmla="*/ 0 h 49"/>
                <a:gd name="T52" fmla="*/ 118 w 121"/>
                <a:gd name="T53" fmla="*/ 0 h 49"/>
                <a:gd name="T54" fmla="*/ 118 w 121"/>
                <a:gd name="T55" fmla="*/ 0 h 49"/>
                <a:gd name="T56" fmla="*/ 118 w 121"/>
                <a:gd name="T5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 h="49">
                  <a:moveTo>
                    <a:pt x="88" y="49"/>
                  </a:moveTo>
                  <a:cubicBezTo>
                    <a:pt x="88" y="49"/>
                    <a:pt x="88" y="49"/>
                    <a:pt x="88" y="49"/>
                  </a:cubicBezTo>
                  <a:cubicBezTo>
                    <a:pt x="88" y="49"/>
                    <a:pt x="88" y="49"/>
                    <a:pt x="88" y="49"/>
                  </a:cubicBezTo>
                  <a:moveTo>
                    <a:pt x="97" y="47"/>
                  </a:moveTo>
                  <a:cubicBezTo>
                    <a:pt x="94" y="48"/>
                    <a:pt x="91" y="49"/>
                    <a:pt x="88" y="49"/>
                  </a:cubicBezTo>
                  <a:cubicBezTo>
                    <a:pt x="91" y="49"/>
                    <a:pt x="94" y="48"/>
                    <a:pt x="97" y="47"/>
                  </a:cubicBezTo>
                  <a:moveTo>
                    <a:pt x="97" y="47"/>
                  </a:moveTo>
                  <a:cubicBezTo>
                    <a:pt x="97" y="47"/>
                    <a:pt x="97" y="47"/>
                    <a:pt x="97" y="47"/>
                  </a:cubicBezTo>
                  <a:cubicBezTo>
                    <a:pt x="97" y="47"/>
                    <a:pt x="97" y="47"/>
                    <a:pt x="97" y="47"/>
                  </a:cubicBezTo>
                  <a:moveTo>
                    <a:pt x="97" y="47"/>
                  </a:moveTo>
                  <a:cubicBezTo>
                    <a:pt x="97" y="47"/>
                    <a:pt x="97" y="47"/>
                    <a:pt x="97" y="47"/>
                  </a:cubicBezTo>
                  <a:cubicBezTo>
                    <a:pt x="97" y="47"/>
                    <a:pt x="97" y="47"/>
                    <a:pt x="97" y="47"/>
                  </a:cubicBezTo>
                  <a:moveTo>
                    <a:pt x="35" y="14"/>
                  </a:moveTo>
                  <a:cubicBezTo>
                    <a:pt x="0" y="49"/>
                    <a:pt x="0" y="49"/>
                    <a:pt x="0" y="49"/>
                  </a:cubicBezTo>
                  <a:cubicBezTo>
                    <a:pt x="85" y="49"/>
                    <a:pt x="85" y="49"/>
                    <a:pt x="85" y="49"/>
                  </a:cubicBezTo>
                  <a:cubicBezTo>
                    <a:pt x="76" y="49"/>
                    <a:pt x="67" y="46"/>
                    <a:pt x="60" y="39"/>
                  </a:cubicBezTo>
                  <a:cubicBezTo>
                    <a:pt x="35" y="14"/>
                    <a:pt x="35" y="14"/>
                    <a:pt x="35" y="14"/>
                  </a:cubicBezTo>
                  <a:moveTo>
                    <a:pt x="118" y="0"/>
                  </a:moveTo>
                  <a:cubicBezTo>
                    <a:pt x="120" y="4"/>
                    <a:pt x="121" y="9"/>
                    <a:pt x="121" y="14"/>
                  </a:cubicBezTo>
                  <a:cubicBezTo>
                    <a:pt x="121" y="9"/>
                    <a:pt x="120" y="4"/>
                    <a:pt x="118" y="0"/>
                  </a:cubicBezTo>
                  <a:cubicBezTo>
                    <a:pt x="118" y="0"/>
                    <a:pt x="118" y="0"/>
                    <a:pt x="118" y="0"/>
                  </a:cubicBezTo>
                  <a:moveTo>
                    <a:pt x="118" y="0"/>
                  </a:moveTo>
                  <a:cubicBezTo>
                    <a:pt x="118" y="0"/>
                    <a:pt x="118" y="0"/>
                    <a:pt x="118" y="0"/>
                  </a:cubicBezTo>
                  <a:cubicBezTo>
                    <a:pt x="118" y="0"/>
                    <a:pt x="118" y="0"/>
                    <a:pt x="118" y="0"/>
                  </a:cubicBezTo>
                  <a:cubicBezTo>
                    <a:pt x="118" y="0"/>
                    <a:pt x="118" y="0"/>
                    <a:pt x="118" y="0"/>
                  </a:cubicBezTo>
                  <a:cubicBezTo>
                    <a:pt x="118" y="0"/>
                    <a:pt x="118" y="0"/>
                    <a:pt x="118" y="0"/>
                  </a:cubicBezTo>
                  <a:moveTo>
                    <a:pt x="118" y="0"/>
                  </a:moveTo>
                  <a:cubicBezTo>
                    <a:pt x="118" y="0"/>
                    <a:pt x="118" y="0"/>
                    <a:pt x="118" y="0"/>
                  </a:cubicBezTo>
                  <a:cubicBezTo>
                    <a:pt x="118" y="0"/>
                    <a:pt x="118" y="0"/>
                    <a:pt x="118"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noEditPoints="1"/>
            </p:cNvSpPr>
            <p:nvPr/>
          </p:nvSpPr>
          <p:spPr bwMode="auto">
            <a:xfrm>
              <a:off x="8510588" y="2171701"/>
              <a:ext cx="58738" cy="122237"/>
            </a:xfrm>
            <a:custGeom>
              <a:avLst/>
              <a:gdLst>
                <a:gd name="T0" fmla="*/ 0 w 33"/>
                <a:gd name="T1" fmla="*/ 70 h 70"/>
                <a:gd name="T2" fmla="*/ 0 w 33"/>
                <a:gd name="T3" fmla="*/ 70 h 70"/>
                <a:gd name="T4" fmla="*/ 3 w 33"/>
                <a:gd name="T5" fmla="*/ 70 h 70"/>
                <a:gd name="T6" fmla="*/ 3 w 33"/>
                <a:gd name="T7" fmla="*/ 70 h 70"/>
                <a:gd name="T8" fmla="*/ 12 w 33"/>
                <a:gd name="T9" fmla="*/ 68 h 70"/>
                <a:gd name="T10" fmla="*/ 12 w 33"/>
                <a:gd name="T11" fmla="*/ 68 h 70"/>
                <a:gd name="T12" fmla="*/ 12 w 33"/>
                <a:gd name="T13" fmla="*/ 68 h 70"/>
                <a:gd name="T14" fmla="*/ 12 w 33"/>
                <a:gd name="T15" fmla="*/ 68 h 70"/>
                <a:gd name="T16" fmla="*/ 25 w 33"/>
                <a:gd name="T17" fmla="*/ 60 h 70"/>
                <a:gd name="T18" fmla="*/ 27 w 33"/>
                <a:gd name="T19" fmla="*/ 58 h 70"/>
                <a:gd name="T20" fmla="*/ 27 w 33"/>
                <a:gd name="T21" fmla="*/ 58 h 70"/>
                <a:gd name="T22" fmla="*/ 27 w 33"/>
                <a:gd name="T23" fmla="*/ 58 h 70"/>
                <a:gd name="T24" fmla="*/ 27 w 33"/>
                <a:gd name="T25" fmla="*/ 58 h 70"/>
                <a:gd name="T26" fmla="*/ 32 w 33"/>
                <a:gd name="T27" fmla="*/ 50 h 70"/>
                <a:gd name="T28" fmla="*/ 32 w 33"/>
                <a:gd name="T29" fmla="*/ 50 h 70"/>
                <a:gd name="T30" fmla="*/ 32 w 33"/>
                <a:gd name="T31" fmla="*/ 50 h 70"/>
                <a:gd name="T32" fmla="*/ 33 w 33"/>
                <a:gd name="T33" fmla="*/ 21 h 70"/>
                <a:gd name="T34" fmla="*/ 33 w 33"/>
                <a:gd name="T35" fmla="*/ 21 h 70"/>
                <a:gd name="T36" fmla="*/ 33 w 33"/>
                <a:gd name="T37" fmla="*/ 21 h 70"/>
                <a:gd name="T38" fmla="*/ 26 w 33"/>
                <a:gd name="T39" fmla="*/ 11 h 70"/>
                <a:gd name="T40" fmla="*/ 26 w 33"/>
                <a:gd name="T41" fmla="*/ 11 h 70"/>
                <a:gd name="T42" fmla="*/ 26 w 33"/>
                <a:gd name="T43" fmla="*/ 11 h 70"/>
                <a:gd name="T44" fmla="*/ 26 w 33"/>
                <a:gd name="T45" fmla="*/ 10 h 70"/>
                <a:gd name="T46" fmla="*/ 26 w 33"/>
                <a:gd name="T47" fmla="*/ 10 h 70"/>
                <a:gd name="T48" fmla="*/ 26 w 33"/>
                <a:gd name="T49" fmla="*/ 10 h 70"/>
                <a:gd name="T50" fmla="*/ 25 w 33"/>
                <a:gd name="T51" fmla="*/ 10 h 70"/>
                <a:gd name="T52" fmla="*/ 25 w 33"/>
                <a:gd name="T53" fmla="*/ 10 h 70"/>
                <a:gd name="T54" fmla="*/ 25 w 33"/>
                <a:gd name="T55" fmla="*/ 10 h 70"/>
                <a:gd name="T56" fmla="*/ 25 w 33"/>
                <a:gd name="T57" fmla="*/ 9 h 70"/>
                <a:gd name="T58" fmla="*/ 25 w 33"/>
                <a:gd name="T59" fmla="*/ 9 h 70"/>
                <a:gd name="T60" fmla="*/ 25 w 33"/>
                <a:gd name="T61" fmla="*/ 9 h 70"/>
                <a:gd name="T62" fmla="*/ 13 w 33"/>
                <a:gd name="T63" fmla="*/ 2 h 70"/>
                <a:gd name="T64" fmla="*/ 13 w 33"/>
                <a:gd name="T65" fmla="*/ 2 h 70"/>
                <a:gd name="T66" fmla="*/ 13 w 33"/>
                <a:gd name="T67" fmla="*/ 2 h 70"/>
                <a:gd name="T68" fmla="*/ 3 w 33"/>
                <a:gd name="T69" fmla="*/ 0 h 70"/>
                <a:gd name="T70" fmla="*/ 3 w 33"/>
                <a:gd name="T71" fmla="*/ 0 h 70"/>
                <a:gd name="T72" fmla="*/ 3 w 33"/>
                <a:gd name="T73" fmla="*/ 0 h 70"/>
                <a:gd name="T74" fmla="*/ 0 w 33"/>
                <a:gd name="T75" fmla="*/ 0 h 70"/>
                <a:gd name="T76" fmla="*/ 0 w 33"/>
                <a:gd name="T77" fmla="*/ 0 h 70"/>
                <a:gd name="T78" fmla="*/ 0 w 33"/>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 h="70">
                  <a:moveTo>
                    <a:pt x="3" y="70"/>
                  </a:moveTo>
                  <a:cubicBezTo>
                    <a:pt x="2" y="70"/>
                    <a:pt x="1" y="70"/>
                    <a:pt x="0" y="70"/>
                  </a:cubicBezTo>
                  <a:cubicBezTo>
                    <a:pt x="0" y="70"/>
                    <a:pt x="0" y="70"/>
                    <a:pt x="0" y="70"/>
                  </a:cubicBezTo>
                  <a:cubicBezTo>
                    <a:pt x="0" y="70"/>
                    <a:pt x="0" y="70"/>
                    <a:pt x="0" y="70"/>
                  </a:cubicBezTo>
                  <a:cubicBezTo>
                    <a:pt x="1" y="70"/>
                    <a:pt x="2" y="70"/>
                    <a:pt x="3" y="70"/>
                  </a:cubicBezTo>
                  <a:moveTo>
                    <a:pt x="3" y="70"/>
                  </a:moveTo>
                  <a:cubicBezTo>
                    <a:pt x="3" y="70"/>
                    <a:pt x="3" y="70"/>
                    <a:pt x="3" y="70"/>
                  </a:cubicBezTo>
                  <a:cubicBezTo>
                    <a:pt x="3" y="70"/>
                    <a:pt x="3" y="70"/>
                    <a:pt x="3" y="70"/>
                  </a:cubicBezTo>
                  <a:moveTo>
                    <a:pt x="12" y="68"/>
                  </a:moveTo>
                  <a:cubicBezTo>
                    <a:pt x="12" y="68"/>
                    <a:pt x="12" y="68"/>
                    <a:pt x="12" y="68"/>
                  </a:cubicBezTo>
                  <a:cubicBezTo>
                    <a:pt x="12" y="68"/>
                    <a:pt x="12" y="68"/>
                    <a:pt x="12" y="68"/>
                  </a:cubicBezTo>
                  <a:moveTo>
                    <a:pt x="12" y="68"/>
                  </a:moveTo>
                  <a:cubicBezTo>
                    <a:pt x="12" y="68"/>
                    <a:pt x="12" y="68"/>
                    <a:pt x="12" y="68"/>
                  </a:cubicBezTo>
                  <a:cubicBezTo>
                    <a:pt x="12" y="68"/>
                    <a:pt x="12" y="68"/>
                    <a:pt x="12" y="68"/>
                  </a:cubicBezTo>
                  <a:moveTo>
                    <a:pt x="25" y="60"/>
                  </a:moveTo>
                  <a:cubicBezTo>
                    <a:pt x="22" y="64"/>
                    <a:pt x="17" y="67"/>
                    <a:pt x="12" y="68"/>
                  </a:cubicBezTo>
                  <a:cubicBezTo>
                    <a:pt x="17" y="67"/>
                    <a:pt x="21" y="64"/>
                    <a:pt x="25" y="60"/>
                  </a:cubicBezTo>
                  <a:cubicBezTo>
                    <a:pt x="25" y="60"/>
                    <a:pt x="25" y="60"/>
                    <a:pt x="25" y="60"/>
                  </a:cubicBezTo>
                  <a:moveTo>
                    <a:pt x="27" y="58"/>
                  </a:moveTo>
                  <a:cubicBezTo>
                    <a:pt x="27" y="58"/>
                    <a:pt x="27" y="58"/>
                    <a:pt x="27" y="58"/>
                  </a:cubicBezTo>
                  <a:cubicBezTo>
                    <a:pt x="27" y="58"/>
                    <a:pt x="27" y="58"/>
                    <a:pt x="27" y="58"/>
                  </a:cubicBezTo>
                  <a:moveTo>
                    <a:pt x="27" y="58"/>
                  </a:moveTo>
                  <a:cubicBezTo>
                    <a:pt x="27" y="58"/>
                    <a:pt x="27" y="58"/>
                    <a:pt x="27" y="58"/>
                  </a:cubicBezTo>
                  <a:cubicBezTo>
                    <a:pt x="27" y="58"/>
                    <a:pt x="27" y="58"/>
                    <a:pt x="27" y="58"/>
                  </a:cubicBezTo>
                  <a:moveTo>
                    <a:pt x="32" y="51"/>
                  </a:moveTo>
                  <a:cubicBezTo>
                    <a:pt x="31" y="53"/>
                    <a:pt x="29" y="56"/>
                    <a:pt x="27" y="58"/>
                  </a:cubicBezTo>
                  <a:cubicBezTo>
                    <a:pt x="29" y="56"/>
                    <a:pt x="31" y="53"/>
                    <a:pt x="32" y="51"/>
                  </a:cubicBezTo>
                  <a:moveTo>
                    <a:pt x="32" y="50"/>
                  </a:moveTo>
                  <a:cubicBezTo>
                    <a:pt x="32" y="50"/>
                    <a:pt x="32" y="50"/>
                    <a:pt x="32" y="51"/>
                  </a:cubicBezTo>
                  <a:cubicBezTo>
                    <a:pt x="32" y="50"/>
                    <a:pt x="32" y="50"/>
                    <a:pt x="32" y="50"/>
                  </a:cubicBezTo>
                  <a:moveTo>
                    <a:pt x="32" y="50"/>
                  </a:moveTo>
                  <a:cubicBezTo>
                    <a:pt x="32" y="50"/>
                    <a:pt x="32" y="50"/>
                    <a:pt x="32" y="50"/>
                  </a:cubicBezTo>
                  <a:cubicBezTo>
                    <a:pt x="32" y="50"/>
                    <a:pt x="32" y="50"/>
                    <a:pt x="32" y="50"/>
                  </a:cubicBezTo>
                  <a:moveTo>
                    <a:pt x="33" y="21"/>
                  </a:moveTo>
                  <a:cubicBezTo>
                    <a:pt x="33" y="21"/>
                    <a:pt x="33" y="21"/>
                    <a:pt x="33" y="21"/>
                  </a:cubicBezTo>
                  <a:cubicBezTo>
                    <a:pt x="33" y="21"/>
                    <a:pt x="33" y="21"/>
                    <a:pt x="33" y="21"/>
                  </a:cubicBezTo>
                  <a:moveTo>
                    <a:pt x="33" y="21"/>
                  </a:moveTo>
                  <a:cubicBezTo>
                    <a:pt x="33" y="21"/>
                    <a:pt x="33" y="21"/>
                    <a:pt x="33" y="21"/>
                  </a:cubicBezTo>
                  <a:cubicBezTo>
                    <a:pt x="33" y="21"/>
                    <a:pt x="33" y="21"/>
                    <a:pt x="33" y="21"/>
                  </a:cubicBezTo>
                  <a:moveTo>
                    <a:pt x="26" y="11"/>
                  </a:moveTo>
                  <a:cubicBezTo>
                    <a:pt x="29" y="14"/>
                    <a:pt x="31" y="17"/>
                    <a:pt x="33" y="21"/>
                  </a:cubicBezTo>
                  <a:cubicBezTo>
                    <a:pt x="31" y="17"/>
                    <a:pt x="29" y="14"/>
                    <a:pt x="26" y="11"/>
                  </a:cubicBezTo>
                  <a:moveTo>
                    <a:pt x="26" y="10"/>
                  </a:moveTo>
                  <a:cubicBezTo>
                    <a:pt x="26" y="11"/>
                    <a:pt x="26" y="11"/>
                    <a:pt x="26" y="11"/>
                  </a:cubicBezTo>
                  <a:cubicBezTo>
                    <a:pt x="26" y="11"/>
                    <a:pt x="26" y="11"/>
                    <a:pt x="26" y="10"/>
                  </a:cubicBezTo>
                  <a:moveTo>
                    <a:pt x="26" y="10"/>
                  </a:moveTo>
                  <a:cubicBezTo>
                    <a:pt x="26" y="10"/>
                    <a:pt x="26" y="10"/>
                    <a:pt x="26" y="10"/>
                  </a:cubicBezTo>
                  <a:cubicBezTo>
                    <a:pt x="26" y="10"/>
                    <a:pt x="26" y="10"/>
                    <a:pt x="26" y="10"/>
                  </a:cubicBezTo>
                  <a:moveTo>
                    <a:pt x="26" y="10"/>
                  </a:moveTo>
                  <a:cubicBezTo>
                    <a:pt x="26" y="10"/>
                    <a:pt x="26" y="10"/>
                    <a:pt x="26" y="10"/>
                  </a:cubicBezTo>
                  <a:cubicBezTo>
                    <a:pt x="26" y="10"/>
                    <a:pt x="26" y="10"/>
                    <a:pt x="26" y="10"/>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10"/>
                    <a:pt x="25" y="10"/>
                  </a:cubicBezTo>
                  <a:cubicBezTo>
                    <a:pt x="25" y="10"/>
                    <a:pt x="25" y="9"/>
                    <a:pt x="25" y="9"/>
                  </a:cubicBezTo>
                  <a:moveTo>
                    <a:pt x="14" y="2"/>
                  </a:moveTo>
                  <a:cubicBezTo>
                    <a:pt x="18" y="4"/>
                    <a:pt x="22" y="6"/>
                    <a:pt x="25" y="9"/>
                  </a:cubicBezTo>
                  <a:cubicBezTo>
                    <a:pt x="21" y="6"/>
                    <a:pt x="18" y="4"/>
                    <a:pt x="14" y="2"/>
                  </a:cubicBezTo>
                  <a:moveTo>
                    <a:pt x="13" y="2"/>
                  </a:moveTo>
                  <a:cubicBezTo>
                    <a:pt x="13" y="2"/>
                    <a:pt x="13" y="2"/>
                    <a:pt x="14" y="2"/>
                  </a:cubicBezTo>
                  <a:cubicBezTo>
                    <a:pt x="13" y="2"/>
                    <a:pt x="13" y="2"/>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p:cNvSpPr>
            <p:nvPr/>
          </p:nvSpPr>
          <p:spPr bwMode="auto">
            <a:xfrm>
              <a:off x="8430709" y="2171701"/>
              <a:ext cx="150813" cy="122237"/>
            </a:xfrm>
            <a:custGeom>
              <a:avLst/>
              <a:gdLst>
                <a:gd name="T0" fmla="*/ 50 w 86"/>
                <a:gd name="T1" fmla="*/ 0 h 70"/>
                <a:gd name="T2" fmla="*/ 50 w 86"/>
                <a:gd name="T3" fmla="*/ 0 h 70"/>
                <a:gd name="T4" fmla="*/ 25 w 86"/>
                <a:gd name="T5" fmla="*/ 10 h 70"/>
                <a:gd name="T6" fmla="*/ 0 w 86"/>
                <a:gd name="T7" fmla="*/ 35 h 70"/>
                <a:gd name="T8" fmla="*/ 25 w 86"/>
                <a:gd name="T9" fmla="*/ 60 h 70"/>
                <a:gd name="T10" fmla="*/ 50 w 86"/>
                <a:gd name="T11" fmla="*/ 70 h 70"/>
                <a:gd name="T12" fmla="*/ 50 w 86"/>
                <a:gd name="T13" fmla="*/ 70 h 70"/>
                <a:gd name="T14" fmla="*/ 53 w 86"/>
                <a:gd name="T15" fmla="*/ 70 h 70"/>
                <a:gd name="T16" fmla="*/ 53 w 86"/>
                <a:gd name="T17" fmla="*/ 70 h 70"/>
                <a:gd name="T18" fmla="*/ 53 w 86"/>
                <a:gd name="T19" fmla="*/ 70 h 70"/>
                <a:gd name="T20" fmla="*/ 62 w 86"/>
                <a:gd name="T21" fmla="*/ 68 h 70"/>
                <a:gd name="T22" fmla="*/ 62 w 86"/>
                <a:gd name="T23" fmla="*/ 68 h 70"/>
                <a:gd name="T24" fmla="*/ 62 w 86"/>
                <a:gd name="T25" fmla="*/ 68 h 70"/>
                <a:gd name="T26" fmla="*/ 62 w 86"/>
                <a:gd name="T27" fmla="*/ 68 h 70"/>
                <a:gd name="T28" fmla="*/ 62 w 86"/>
                <a:gd name="T29" fmla="*/ 68 h 70"/>
                <a:gd name="T30" fmla="*/ 75 w 86"/>
                <a:gd name="T31" fmla="*/ 60 h 70"/>
                <a:gd name="T32" fmla="*/ 75 w 86"/>
                <a:gd name="T33" fmla="*/ 60 h 70"/>
                <a:gd name="T34" fmla="*/ 77 w 86"/>
                <a:gd name="T35" fmla="*/ 58 h 70"/>
                <a:gd name="T36" fmla="*/ 77 w 86"/>
                <a:gd name="T37" fmla="*/ 58 h 70"/>
                <a:gd name="T38" fmla="*/ 77 w 86"/>
                <a:gd name="T39" fmla="*/ 58 h 70"/>
                <a:gd name="T40" fmla="*/ 77 w 86"/>
                <a:gd name="T41" fmla="*/ 58 h 70"/>
                <a:gd name="T42" fmla="*/ 77 w 86"/>
                <a:gd name="T43" fmla="*/ 58 h 70"/>
                <a:gd name="T44" fmla="*/ 82 w 86"/>
                <a:gd name="T45" fmla="*/ 51 h 70"/>
                <a:gd name="T46" fmla="*/ 82 w 86"/>
                <a:gd name="T47" fmla="*/ 51 h 70"/>
                <a:gd name="T48" fmla="*/ 82 w 86"/>
                <a:gd name="T49" fmla="*/ 50 h 70"/>
                <a:gd name="T50" fmla="*/ 82 w 86"/>
                <a:gd name="T51" fmla="*/ 50 h 70"/>
                <a:gd name="T52" fmla="*/ 82 w 86"/>
                <a:gd name="T53" fmla="*/ 50 h 70"/>
                <a:gd name="T54" fmla="*/ 86 w 86"/>
                <a:gd name="T55" fmla="*/ 35 h 70"/>
                <a:gd name="T56" fmla="*/ 83 w 86"/>
                <a:gd name="T57" fmla="*/ 21 h 70"/>
                <a:gd name="T58" fmla="*/ 83 w 86"/>
                <a:gd name="T59" fmla="*/ 21 h 70"/>
                <a:gd name="T60" fmla="*/ 83 w 86"/>
                <a:gd name="T61" fmla="*/ 21 h 70"/>
                <a:gd name="T62" fmla="*/ 83 w 86"/>
                <a:gd name="T63" fmla="*/ 21 h 70"/>
                <a:gd name="T64" fmla="*/ 83 w 86"/>
                <a:gd name="T65" fmla="*/ 21 h 70"/>
                <a:gd name="T66" fmla="*/ 76 w 86"/>
                <a:gd name="T67" fmla="*/ 11 h 70"/>
                <a:gd name="T68" fmla="*/ 76 w 86"/>
                <a:gd name="T69" fmla="*/ 11 h 70"/>
                <a:gd name="T70" fmla="*/ 76 w 86"/>
                <a:gd name="T71" fmla="*/ 10 h 70"/>
                <a:gd name="T72" fmla="*/ 76 w 86"/>
                <a:gd name="T73" fmla="*/ 10 h 70"/>
                <a:gd name="T74" fmla="*/ 76 w 86"/>
                <a:gd name="T75" fmla="*/ 10 h 70"/>
                <a:gd name="T76" fmla="*/ 76 w 86"/>
                <a:gd name="T77" fmla="*/ 10 h 70"/>
                <a:gd name="T78" fmla="*/ 76 w 86"/>
                <a:gd name="T79" fmla="*/ 10 h 70"/>
                <a:gd name="T80" fmla="*/ 75 w 86"/>
                <a:gd name="T81" fmla="*/ 10 h 70"/>
                <a:gd name="T82" fmla="*/ 75 w 86"/>
                <a:gd name="T83" fmla="*/ 10 h 70"/>
                <a:gd name="T84" fmla="*/ 75 w 86"/>
                <a:gd name="T85" fmla="*/ 10 h 70"/>
                <a:gd name="T86" fmla="*/ 75 w 86"/>
                <a:gd name="T87" fmla="*/ 10 h 70"/>
                <a:gd name="T88" fmla="*/ 75 w 86"/>
                <a:gd name="T89" fmla="*/ 10 h 70"/>
                <a:gd name="T90" fmla="*/ 75 w 86"/>
                <a:gd name="T91" fmla="*/ 10 h 70"/>
                <a:gd name="T92" fmla="*/ 75 w 86"/>
                <a:gd name="T93" fmla="*/ 10 h 70"/>
                <a:gd name="T94" fmla="*/ 75 w 86"/>
                <a:gd name="T95" fmla="*/ 9 h 70"/>
                <a:gd name="T96" fmla="*/ 75 w 86"/>
                <a:gd name="T97" fmla="*/ 9 h 70"/>
                <a:gd name="T98" fmla="*/ 64 w 86"/>
                <a:gd name="T99" fmla="*/ 2 h 70"/>
                <a:gd name="T100" fmla="*/ 64 w 86"/>
                <a:gd name="T101" fmla="*/ 2 h 70"/>
                <a:gd name="T102" fmla="*/ 63 w 86"/>
                <a:gd name="T103" fmla="*/ 2 h 70"/>
                <a:gd name="T104" fmla="*/ 63 w 86"/>
                <a:gd name="T105" fmla="*/ 2 h 70"/>
                <a:gd name="T106" fmla="*/ 63 w 86"/>
                <a:gd name="T107" fmla="*/ 2 h 70"/>
                <a:gd name="T108" fmla="*/ 53 w 86"/>
                <a:gd name="T109" fmla="*/ 0 h 70"/>
                <a:gd name="T110" fmla="*/ 53 w 86"/>
                <a:gd name="T111" fmla="*/ 0 h 70"/>
                <a:gd name="T112" fmla="*/ 53 w 86"/>
                <a:gd name="T113" fmla="*/ 0 h 70"/>
                <a:gd name="T114" fmla="*/ 52 w 86"/>
                <a:gd name="T115" fmla="*/ 0 h 70"/>
                <a:gd name="T116" fmla="*/ 52 w 86"/>
                <a:gd name="T117" fmla="*/ 0 h 70"/>
                <a:gd name="T118" fmla="*/ 50 w 86"/>
                <a:gd name="T1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 h="70">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1" y="70"/>
                    <a:pt x="52" y="70"/>
                    <a:pt x="53" y="70"/>
                  </a:cubicBezTo>
                  <a:cubicBezTo>
                    <a:pt x="53" y="70"/>
                    <a:pt x="53" y="70"/>
                    <a:pt x="53" y="70"/>
                  </a:cubicBezTo>
                  <a:cubicBezTo>
                    <a:pt x="53" y="70"/>
                    <a:pt x="53" y="70"/>
                    <a:pt x="53" y="70"/>
                  </a:cubicBezTo>
                  <a:cubicBezTo>
                    <a:pt x="56" y="70"/>
                    <a:pt x="59" y="69"/>
                    <a:pt x="62" y="68"/>
                  </a:cubicBezTo>
                  <a:cubicBezTo>
                    <a:pt x="62" y="68"/>
                    <a:pt x="62" y="68"/>
                    <a:pt x="62" y="68"/>
                  </a:cubicBezTo>
                  <a:cubicBezTo>
                    <a:pt x="62" y="68"/>
                    <a:pt x="62" y="68"/>
                    <a:pt x="62" y="68"/>
                  </a:cubicBezTo>
                  <a:cubicBezTo>
                    <a:pt x="62" y="68"/>
                    <a:pt x="62" y="68"/>
                    <a:pt x="62" y="68"/>
                  </a:cubicBezTo>
                  <a:cubicBezTo>
                    <a:pt x="62" y="68"/>
                    <a:pt x="62" y="68"/>
                    <a:pt x="62" y="68"/>
                  </a:cubicBezTo>
                  <a:cubicBezTo>
                    <a:pt x="67" y="67"/>
                    <a:pt x="72" y="64"/>
                    <a:pt x="75" y="60"/>
                  </a:cubicBezTo>
                  <a:cubicBezTo>
                    <a:pt x="75" y="60"/>
                    <a:pt x="75" y="60"/>
                    <a:pt x="75" y="60"/>
                  </a:cubicBezTo>
                  <a:cubicBezTo>
                    <a:pt x="76" y="59"/>
                    <a:pt x="77" y="59"/>
                    <a:pt x="77" y="58"/>
                  </a:cubicBezTo>
                  <a:cubicBezTo>
                    <a:pt x="77" y="58"/>
                    <a:pt x="77" y="58"/>
                    <a:pt x="77" y="58"/>
                  </a:cubicBezTo>
                  <a:cubicBezTo>
                    <a:pt x="77" y="58"/>
                    <a:pt x="77" y="58"/>
                    <a:pt x="77" y="58"/>
                  </a:cubicBezTo>
                  <a:cubicBezTo>
                    <a:pt x="77" y="58"/>
                    <a:pt x="77" y="58"/>
                    <a:pt x="77" y="58"/>
                  </a:cubicBezTo>
                  <a:cubicBezTo>
                    <a:pt x="77" y="58"/>
                    <a:pt x="77" y="58"/>
                    <a:pt x="77" y="58"/>
                  </a:cubicBezTo>
                  <a:cubicBezTo>
                    <a:pt x="79" y="56"/>
                    <a:pt x="81" y="53"/>
                    <a:pt x="82" y="51"/>
                  </a:cubicBezTo>
                  <a:cubicBezTo>
                    <a:pt x="82" y="51"/>
                    <a:pt x="82" y="51"/>
                    <a:pt x="82" y="51"/>
                  </a:cubicBezTo>
                  <a:cubicBezTo>
                    <a:pt x="82" y="50"/>
                    <a:pt x="82" y="50"/>
                    <a:pt x="82" y="50"/>
                  </a:cubicBezTo>
                  <a:cubicBezTo>
                    <a:pt x="82" y="50"/>
                    <a:pt x="82" y="50"/>
                    <a:pt x="82" y="50"/>
                  </a:cubicBezTo>
                  <a:cubicBezTo>
                    <a:pt x="82" y="50"/>
                    <a:pt x="82" y="50"/>
                    <a:pt x="82" y="50"/>
                  </a:cubicBezTo>
                  <a:cubicBezTo>
                    <a:pt x="85" y="45"/>
                    <a:pt x="86" y="40"/>
                    <a:pt x="86" y="35"/>
                  </a:cubicBezTo>
                  <a:cubicBezTo>
                    <a:pt x="86" y="30"/>
                    <a:pt x="85" y="25"/>
                    <a:pt x="83" y="21"/>
                  </a:cubicBezTo>
                  <a:cubicBezTo>
                    <a:pt x="83" y="21"/>
                    <a:pt x="83" y="21"/>
                    <a:pt x="83" y="21"/>
                  </a:cubicBezTo>
                  <a:cubicBezTo>
                    <a:pt x="83" y="21"/>
                    <a:pt x="83" y="21"/>
                    <a:pt x="83" y="21"/>
                  </a:cubicBezTo>
                  <a:cubicBezTo>
                    <a:pt x="83" y="21"/>
                    <a:pt x="83" y="21"/>
                    <a:pt x="83" y="21"/>
                  </a:cubicBezTo>
                  <a:cubicBezTo>
                    <a:pt x="83" y="21"/>
                    <a:pt x="83" y="21"/>
                    <a:pt x="83" y="21"/>
                  </a:cubicBezTo>
                  <a:cubicBezTo>
                    <a:pt x="81" y="17"/>
                    <a:pt x="79" y="14"/>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2" y="6"/>
                    <a:pt x="68" y="4"/>
                    <a:pt x="64" y="2"/>
                  </a:cubicBezTo>
                  <a:cubicBezTo>
                    <a:pt x="64" y="2"/>
                    <a:pt x="64" y="2"/>
                    <a:pt x="64" y="2"/>
                  </a:cubicBezTo>
                  <a:cubicBezTo>
                    <a:pt x="63" y="2"/>
                    <a:pt x="63" y="2"/>
                    <a:pt x="63" y="2"/>
                  </a:cubicBezTo>
                  <a:cubicBezTo>
                    <a:pt x="63" y="2"/>
                    <a:pt x="63" y="2"/>
                    <a:pt x="63" y="2"/>
                  </a:cubicBezTo>
                  <a:cubicBezTo>
                    <a:pt x="63" y="2"/>
                    <a:pt x="63" y="2"/>
                    <a:pt x="63" y="2"/>
                  </a:cubicBezTo>
                  <a:cubicBezTo>
                    <a:pt x="60" y="1"/>
                    <a:pt x="56"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154"/>
          <p:cNvGrpSpPr>
            <a:grpSpLocks noChangeAspect="1"/>
          </p:cNvGrpSpPr>
          <p:nvPr/>
        </p:nvGrpSpPr>
        <p:grpSpPr>
          <a:xfrm>
            <a:off x="5278941" y="3468061"/>
            <a:ext cx="3308931" cy="495299"/>
            <a:chOff x="5272591" y="3765551"/>
            <a:chExt cx="3308931" cy="495299"/>
          </a:xfrm>
        </p:grpSpPr>
        <p:sp>
          <p:nvSpPr>
            <p:cNvPr id="47" name="Freeform 42"/>
            <p:cNvSpPr>
              <a:spLocks noEditPoints="1"/>
            </p:cNvSpPr>
            <p:nvPr/>
          </p:nvSpPr>
          <p:spPr bwMode="auto">
            <a:xfrm>
              <a:off x="5284788" y="3970338"/>
              <a:ext cx="309563" cy="290512"/>
            </a:xfrm>
            <a:custGeom>
              <a:avLst/>
              <a:gdLst>
                <a:gd name="T0" fmla="*/ 7 w 177"/>
                <a:gd name="T1" fmla="*/ 49 h 166"/>
                <a:gd name="T2" fmla="*/ 7 w 177"/>
                <a:gd name="T3" fmla="*/ 49 h 166"/>
                <a:gd name="T4" fmla="*/ 113 w 177"/>
                <a:gd name="T5" fmla="*/ 155 h 166"/>
                <a:gd name="T6" fmla="*/ 138 w 177"/>
                <a:gd name="T7" fmla="*/ 166 h 166"/>
                <a:gd name="T8" fmla="*/ 163 w 177"/>
                <a:gd name="T9" fmla="*/ 155 h 166"/>
                <a:gd name="T10" fmla="*/ 163 w 177"/>
                <a:gd name="T11" fmla="*/ 105 h 166"/>
                <a:gd name="T12" fmla="*/ 117 w 177"/>
                <a:gd name="T13" fmla="*/ 60 h 166"/>
                <a:gd name="T14" fmla="*/ 32 w 177"/>
                <a:gd name="T15" fmla="*/ 60 h 166"/>
                <a:gd name="T16" fmla="*/ 18 w 177"/>
                <a:gd name="T17" fmla="*/ 57 h 166"/>
                <a:gd name="T18" fmla="*/ 18 w 177"/>
                <a:gd name="T19" fmla="*/ 57 h 166"/>
                <a:gd name="T20" fmla="*/ 18 w 177"/>
                <a:gd name="T21" fmla="*/ 57 h 166"/>
                <a:gd name="T22" fmla="*/ 8 w 177"/>
                <a:gd name="T23" fmla="*/ 50 h 166"/>
                <a:gd name="T24" fmla="*/ 8 w 177"/>
                <a:gd name="T25" fmla="*/ 50 h 166"/>
                <a:gd name="T26" fmla="*/ 7 w 177"/>
                <a:gd name="T27" fmla="*/ 50 h 166"/>
                <a:gd name="T28" fmla="*/ 7 w 177"/>
                <a:gd name="T29" fmla="*/ 50 h 166"/>
                <a:gd name="T30" fmla="*/ 7 w 177"/>
                <a:gd name="T31" fmla="*/ 50 h 166"/>
                <a:gd name="T32" fmla="*/ 7 w 177"/>
                <a:gd name="T33" fmla="*/ 50 h 166"/>
                <a:gd name="T34" fmla="*/ 7 w 177"/>
                <a:gd name="T35" fmla="*/ 50 h 166"/>
                <a:gd name="T36" fmla="*/ 7 w 177"/>
                <a:gd name="T37" fmla="*/ 49 h 166"/>
                <a:gd name="T38" fmla="*/ 7 w 177"/>
                <a:gd name="T39" fmla="*/ 49 h 166"/>
                <a:gd name="T40" fmla="*/ 7 w 177"/>
                <a:gd name="T41" fmla="*/ 49 h 166"/>
                <a:gd name="T42" fmla="*/ 0 w 177"/>
                <a:gd name="T43" fmla="*/ 10 h 166"/>
                <a:gd name="T44" fmla="*/ 0 w 177"/>
                <a:gd name="T45" fmla="*/ 10 h 166"/>
                <a:gd name="T46" fmla="*/ 0 w 177"/>
                <a:gd name="T47" fmla="*/ 10 h 166"/>
                <a:gd name="T48" fmla="*/ 6 w 177"/>
                <a:gd name="T49" fmla="*/ 0 h 166"/>
                <a:gd name="T50" fmla="*/ 0 w 177"/>
                <a:gd name="T51" fmla="*/ 10 h 166"/>
                <a:gd name="T52" fmla="*/ 0 w 177"/>
                <a:gd name="T53" fmla="*/ 10 h 166"/>
                <a:gd name="T54" fmla="*/ 0 w 177"/>
                <a:gd name="T55" fmla="*/ 10 h 166"/>
                <a:gd name="T56" fmla="*/ 0 w 177"/>
                <a:gd name="T57" fmla="*/ 10 h 166"/>
                <a:gd name="T58" fmla="*/ 6 w 177"/>
                <a:gd name="T5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166">
                  <a:moveTo>
                    <a:pt x="7" y="49"/>
                  </a:moveTo>
                  <a:cubicBezTo>
                    <a:pt x="7" y="49"/>
                    <a:pt x="7" y="49"/>
                    <a:pt x="7" y="49"/>
                  </a:cubicBezTo>
                  <a:cubicBezTo>
                    <a:pt x="113" y="155"/>
                    <a:pt x="113" y="155"/>
                    <a:pt x="113" y="155"/>
                  </a:cubicBezTo>
                  <a:cubicBezTo>
                    <a:pt x="120" y="162"/>
                    <a:pt x="129" y="166"/>
                    <a:pt x="138" y="166"/>
                  </a:cubicBezTo>
                  <a:cubicBezTo>
                    <a:pt x="147" y="166"/>
                    <a:pt x="156" y="162"/>
                    <a:pt x="163" y="155"/>
                  </a:cubicBezTo>
                  <a:cubicBezTo>
                    <a:pt x="177" y="142"/>
                    <a:pt x="177" y="119"/>
                    <a:pt x="163" y="105"/>
                  </a:cubicBezTo>
                  <a:cubicBezTo>
                    <a:pt x="117" y="60"/>
                    <a:pt x="117" y="60"/>
                    <a:pt x="117" y="60"/>
                  </a:cubicBezTo>
                  <a:cubicBezTo>
                    <a:pt x="32" y="60"/>
                    <a:pt x="32" y="60"/>
                    <a:pt x="32" y="60"/>
                  </a:cubicBezTo>
                  <a:cubicBezTo>
                    <a:pt x="27" y="60"/>
                    <a:pt x="23" y="59"/>
                    <a:pt x="18" y="57"/>
                  </a:cubicBezTo>
                  <a:cubicBezTo>
                    <a:pt x="18" y="57"/>
                    <a:pt x="18" y="57"/>
                    <a:pt x="18" y="57"/>
                  </a:cubicBezTo>
                  <a:cubicBezTo>
                    <a:pt x="18" y="57"/>
                    <a:pt x="18" y="57"/>
                    <a:pt x="18" y="57"/>
                  </a:cubicBezTo>
                  <a:cubicBezTo>
                    <a:pt x="14" y="55"/>
                    <a:pt x="11" y="53"/>
                    <a:pt x="8" y="50"/>
                  </a:cubicBezTo>
                  <a:cubicBezTo>
                    <a:pt x="8" y="50"/>
                    <a:pt x="8" y="50"/>
                    <a:pt x="8" y="50"/>
                  </a:cubicBezTo>
                  <a:cubicBezTo>
                    <a:pt x="8" y="50"/>
                    <a:pt x="8" y="50"/>
                    <a:pt x="7" y="50"/>
                  </a:cubicBezTo>
                  <a:cubicBezTo>
                    <a:pt x="7" y="50"/>
                    <a:pt x="7" y="50"/>
                    <a:pt x="7" y="50"/>
                  </a:cubicBezTo>
                  <a:cubicBezTo>
                    <a:pt x="7" y="50"/>
                    <a:pt x="7" y="50"/>
                    <a:pt x="7" y="50"/>
                  </a:cubicBezTo>
                  <a:cubicBezTo>
                    <a:pt x="7" y="50"/>
                    <a:pt x="7" y="50"/>
                    <a:pt x="7" y="50"/>
                  </a:cubicBezTo>
                  <a:cubicBezTo>
                    <a:pt x="7" y="50"/>
                    <a:pt x="7" y="50"/>
                    <a:pt x="7" y="50"/>
                  </a:cubicBezTo>
                  <a:cubicBezTo>
                    <a:pt x="7" y="50"/>
                    <a:pt x="7" y="49"/>
                    <a:pt x="7" y="49"/>
                  </a:cubicBezTo>
                  <a:cubicBezTo>
                    <a:pt x="7" y="49"/>
                    <a:pt x="7" y="49"/>
                    <a:pt x="7" y="49"/>
                  </a:cubicBezTo>
                  <a:cubicBezTo>
                    <a:pt x="7" y="49"/>
                    <a:pt x="7" y="49"/>
                    <a:pt x="7" y="49"/>
                  </a:cubicBezTo>
                  <a:moveTo>
                    <a:pt x="0" y="10"/>
                  </a:moveTo>
                  <a:cubicBezTo>
                    <a:pt x="0" y="10"/>
                    <a:pt x="0" y="10"/>
                    <a:pt x="0" y="10"/>
                  </a:cubicBezTo>
                  <a:cubicBezTo>
                    <a:pt x="0" y="10"/>
                    <a:pt x="0" y="10"/>
                    <a:pt x="0" y="10"/>
                  </a:cubicBezTo>
                  <a:moveTo>
                    <a:pt x="6" y="0"/>
                  </a:moveTo>
                  <a:cubicBezTo>
                    <a:pt x="4" y="3"/>
                    <a:pt x="1" y="6"/>
                    <a:pt x="0" y="10"/>
                  </a:cubicBezTo>
                  <a:cubicBezTo>
                    <a:pt x="0" y="10"/>
                    <a:pt x="0" y="10"/>
                    <a:pt x="0" y="10"/>
                  </a:cubicBezTo>
                  <a:cubicBezTo>
                    <a:pt x="0" y="10"/>
                    <a:pt x="0" y="10"/>
                    <a:pt x="0" y="10"/>
                  </a:cubicBezTo>
                  <a:cubicBezTo>
                    <a:pt x="0" y="10"/>
                    <a:pt x="0" y="10"/>
                    <a:pt x="0" y="10"/>
                  </a:cubicBezTo>
                  <a:cubicBezTo>
                    <a:pt x="1" y="6"/>
                    <a:pt x="4" y="3"/>
                    <a:pt x="6"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p:nvSpPr>
          <p:spPr bwMode="auto">
            <a:xfrm>
              <a:off x="5295900" y="3765551"/>
              <a:ext cx="298450" cy="204787"/>
            </a:xfrm>
            <a:custGeom>
              <a:avLst/>
              <a:gdLst>
                <a:gd name="T0" fmla="*/ 132 w 171"/>
                <a:gd name="T1" fmla="*/ 0 h 117"/>
                <a:gd name="T2" fmla="*/ 107 w 171"/>
                <a:gd name="T3" fmla="*/ 11 h 117"/>
                <a:gd name="T4" fmla="*/ 1 w 171"/>
                <a:gd name="T5" fmla="*/ 116 h 117"/>
                <a:gd name="T6" fmla="*/ 0 w 171"/>
                <a:gd name="T7" fmla="*/ 117 h 117"/>
                <a:gd name="T8" fmla="*/ 1 w 171"/>
                <a:gd name="T9" fmla="*/ 116 h 117"/>
                <a:gd name="T10" fmla="*/ 14 w 171"/>
                <a:gd name="T11" fmla="*/ 108 h 117"/>
                <a:gd name="T12" fmla="*/ 14 w 171"/>
                <a:gd name="T13" fmla="*/ 108 h 117"/>
                <a:gd name="T14" fmla="*/ 14 w 171"/>
                <a:gd name="T15" fmla="*/ 108 h 117"/>
                <a:gd name="T16" fmla="*/ 23 w 171"/>
                <a:gd name="T17" fmla="*/ 106 h 117"/>
                <a:gd name="T18" fmla="*/ 26 w 171"/>
                <a:gd name="T19" fmla="*/ 106 h 117"/>
                <a:gd name="T20" fmla="*/ 26 w 171"/>
                <a:gd name="T21" fmla="*/ 106 h 117"/>
                <a:gd name="T22" fmla="*/ 111 w 171"/>
                <a:gd name="T23" fmla="*/ 106 h 117"/>
                <a:gd name="T24" fmla="*/ 157 w 171"/>
                <a:gd name="T25" fmla="*/ 61 h 117"/>
                <a:gd name="T26" fmla="*/ 157 w 171"/>
                <a:gd name="T27" fmla="*/ 11 h 117"/>
                <a:gd name="T28" fmla="*/ 132 w 171"/>
                <a:gd name="T2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17">
                  <a:moveTo>
                    <a:pt x="132" y="0"/>
                  </a:moveTo>
                  <a:cubicBezTo>
                    <a:pt x="123" y="0"/>
                    <a:pt x="114" y="4"/>
                    <a:pt x="107" y="11"/>
                  </a:cubicBezTo>
                  <a:cubicBezTo>
                    <a:pt x="1" y="116"/>
                    <a:pt x="1" y="116"/>
                    <a:pt x="1" y="116"/>
                  </a:cubicBezTo>
                  <a:cubicBezTo>
                    <a:pt x="1" y="117"/>
                    <a:pt x="0" y="117"/>
                    <a:pt x="0" y="117"/>
                  </a:cubicBezTo>
                  <a:cubicBezTo>
                    <a:pt x="0" y="117"/>
                    <a:pt x="1" y="117"/>
                    <a:pt x="1" y="116"/>
                  </a:cubicBezTo>
                  <a:cubicBezTo>
                    <a:pt x="5" y="113"/>
                    <a:pt x="9" y="110"/>
                    <a:pt x="14" y="108"/>
                  </a:cubicBezTo>
                  <a:cubicBezTo>
                    <a:pt x="14" y="108"/>
                    <a:pt x="14" y="108"/>
                    <a:pt x="14" y="108"/>
                  </a:cubicBezTo>
                  <a:cubicBezTo>
                    <a:pt x="14" y="108"/>
                    <a:pt x="14" y="108"/>
                    <a:pt x="14" y="108"/>
                  </a:cubicBezTo>
                  <a:cubicBezTo>
                    <a:pt x="17" y="107"/>
                    <a:pt x="20" y="107"/>
                    <a:pt x="23" y="106"/>
                  </a:cubicBezTo>
                  <a:cubicBezTo>
                    <a:pt x="24" y="106"/>
                    <a:pt x="25" y="106"/>
                    <a:pt x="26" y="106"/>
                  </a:cubicBezTo>
                  <a:cubicBezTo>
                    <a:pt x="26" y="106"/>
                    <a:pt x="26" y="106"/>
                    <a:pt x="26" y="106"/>
                  </a:cubicBezTo>
                  <a:cubicBezTo>
                    <a:pt x="111" y="106"/>
                    <a:pt x="111" y="106"/>
                    <a:pt x="111" y="106"/>
                  </a:cubicBezTo>
                  <a:cubicBezTo>
                    <a:pt x="157" y="61"/>
                    <a:pt x="157" y="61"/>
                    <a:pt x="157" y="61"/>
                  </a:cubicBezTo>
                  <a:cubicBezTo>
                    <a:pt x="171" y="47"/>
                    <a:pt x="171" y="24"/>
                    <a:pt x="157" y="11"/>
                  </a:cubicBezTo>
                  <a:cubicBezTo>
                    <a:pt x="150" y="4"/>
                    <a:pt x="141" y="0"/>
                    <a:pt x="132"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noEditPoints="1"/>
            </p:cNvSpPr>
            <p:nvPr/>
          </p:nvSpPr>
          <p:spPr bwMode="auto">
            <a:xfrm>
              <a:off x="5284788" y="3951288"/>
              <a:ext cx="55563" cy="36512"/>
            </a:xfrm>
            <a:custGeom>
              <a:avLst/>
              <a:gdLst>
                <a:gd name="T0" fmla="*/ 0 w 32"/>
                <a:gd name="T1" fmla="*/ 21 h 21"/>
                <a:gd name="T2" fmla="*/ 0 w 32"/>
                <a:gd name="T3" fmla="*/ 21 h 21"/>
                <a:gd name="T4" fmla="*/ 0 w 32"/>
                <a:gd name="T5" fmla="*/ 21 h 21"/>
                <a:gd name="T6" fmla="*/ 20 w 32"/>
                <a:gd name="T7" fmla="*/ 2 h 21"/>
                <a:gd name="T8" fmla="*/ 7 w 32"/>
                <a:gd name="T9" fmla="*/ 10 h 21"/>
                <a:gd name="T10" fmla="*/ 6 w 32"/>
                <a:gd name="T11" fmla="*/ 11 h 21"/>
                <a:gd name="T12" fmla="*/ 0 w 32"/>
                <a:gd name="T13" fmla="*/ 21 h 21"/>
                <a:gd name="T14" fmla="*/ 20 w 32"/>
                <a:gd name="T15" fmla="*/ 2 h 21"/>
                <a:gd name="T16" fmla="*/ 20 w 32"/>
                <a:gd name="T17" fmla="*/ 2 h 21"/>
                <a:gd name="T18" fmla="*/ 20 w 32"/>
                <a:gd name="T19" fmla="*/ 2 h 21"/>
                <a:gd name="T20" fmla="*/ 20 w 32"/>
                <a:gd name="T21" fmla="*/ 2 h 21"/>
                <a:gd name="T22" fmla="*/ 32 w 32"/>
                <a:gd name="T23" fmla="*/ 0 h 21"/>
                <a:gd name="T24" fmla="*/ 29 w 32"/>
                <a:gd name="T25" fmla="*/ 0 h 21"/>
                <a:gd name="T26" fmla="*/ 32 w 32"/>
                <a:gd name="T27" fmla="*/ 0 h 21"/>
                <a:gd name="T28" fmla="*/ 32 w 32"/>
                <a:gd name="T29" fmla="*/ 0 h 21"/>
                <a:gd name="T30" fmla="*/ 32 w 32"/>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21">
                  <a:moveTo>
                    <a:pt x="0" y="21"/>
                  </a:moveTo>
                  <a:cubicBezTo>
                    <a:pt x="0" y="21"/>
                    <a:pt x="0" y="21"/>
                    <a:pt x="0" y="21"/>
                  </a:cubicBezTo>
                  <a:cubicBezTo>
                    <a:pt x="0" y="21"/>
                    <a:pt x="0" y="21"/>
                    <a:pt x="0" y="21"/>
                  </a:cubicBezTo>
                  <a:moveTo>
                    <a:pt x="20" y="2"/>
                  </a:moveTo>
                  <a:cubicBezTo>
                    <a:pt x="15" y="4"/>
                    <a:pt x="11" y="7"/>
                    <a:pt x="7" y="10"/>
                  </a:cubicBezTo>
                  <a:cubicBezTo>
                    <a:pt x="7" y="11"/>
                    <a:pt x="6" y="11"/>
                    <a:pt x="6" y="11"/>
                  </a:cubicBezTo>
                  <a:cubicBezTo>
                    <a:pt x="4" y="14"/>
                    <a:pt x="1" y="17"/>
                    <a:pt x="0" y="21"/>
                  </a:cubicBezTo>
                  <a:cubicBezTo>
                    <a:pt x="4" y="12"/>
                    <a:pt x="11" y="5"/>
                    <a:pt x="20" y="2"/>
                  </a:cubicBezTo>
                  <a:moveTo>
                    <a:pt x="20" y="2"/>
                  </a:moveTo>
                  <a:cubicBezTo>
                    <a:pt x="20" y="2"/>
                    <a:pt x="20" y="2"/>
                    <a:pt x="20" y="2"/>
                  </a:cubicBezTo>
                  <a:cubicBezTo>
                    <a:pt x="20" y="2"/>
                    <a:pt x="20" y="2"/>
                    <a:pt x="20" y="2"/>
                  </a:cubicBezTo>
                  <a:moveTo>
                    <a:pt x="32" y="0"/>
                  </a:moveTo>
                  <a:cubicBezTo>
                    <a:pt x="31" y="0"/>
                    <a:pt x="30" y="0"/>
                    <a:pt x="29" y="0"/>
                  </a:cubicBezTo>
                  <a:cubicBezTo>
                    <a:pt x="30" y="0"/>
                    <a:pt x="31" y="0"/>
                    <a:pt x="32" y="0"/>
                  </a:cubicBezTo>
                  <a:cubicBezTo>
                    <a:pt x="32" y="0"/>
                    <a:pt x="32" y="0"/>
                    <a:pt x="32" y="0"/>
                  </a:cubicBezTo>
                  <a:cubicBezTo>
                    <a:pt x="32" y="0"/>
                    <a:pt x="32" y="0"/>
                    <a:pt x="32"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noEditPoints="1"/>
            </p:cNvSpPr>
            <p:nvPr/>
          </p:nvSpPr>
          <p:spPr bwMode="auto">
            <a:xfrm>
              <a:off x="5284788" y="4038601"/>
              <a:ext cx="11113" cy="17462"/>
            </a:xfrm>
            <a:custGeom>
              <a:avLst/>
              <a:gdLst>
                <a:gd name="T0" fmla="*/ 0 w 6"/>
                <a:gd name="T1" fmla="*/ 0 h 10"/>
                <a:gd name="T2" fmla="*/ 6 w 6"/>
                <a:gd name="T3" fmla="*/ 10 h 10"/>
                <a:gd name="T4" fmla="*/ 6 w 6"/>
                <a:gd name="T5" fmla="*/ 10 h 10"/>
                <a:gd name="T6" fmla="*/ 6 w 6"/>
                <a:gd name="T7" fmla="*/ 10 h 10"/>
                <a:gd name="T8" fmla="*/ 6 w 6"/>
                <a:gd name="T9" fmla="*/ 10 h 10"/>
                <a:gd name="T10" fmla="*/ 6 w 6"/>
                <a:gd name="T11" fmla="*/ 10 h 10"/>
                <a:gd name="T12" fmla="*/ 6 w 6"/>
                <a:gd name="T13" fmla="*/ 9 h 10"/>
                <a:gd name="T14" fmla="*/ 0 w 6"/>
                <a:gd name="T15" fmla="*/ 0 h 10"/>
                <a:gd name="T16" fmla="*/ 0 w 6"/>
                <a:gd name="T17" fmla="*/ 0 h 10"/>
                <a:gd name="T18" fmla="*/ 0 w 6"/>
                <a:gd name="T19" fmla="*/ 0 h 10"/>
                <a:gd name="T20" fmla="*/ 0 w 6"/>
                <a:gd name="T21" fmla="*/ 0 h 10"/>
                <a:gd name="T22" fmla="*/ 0 w 6"/>
                <a:gd name="T23" fmla="*/ 0 h 10"/>
                <a:gd name="T24" fmla="*/ 0 w 6"/>
                <a:gd name="T25" fmla="*/ 0 h 10"/>
                <a:gd name="T26" fmla="*/ 0 w 6"/>
                <a:gd name="T27" fmla="*/ 0 h 10"/>
                <a:gd name="T28" fmla="*/ 0 w 6"/>
                <a:gd name="T29" fmla="*/ 0 h 10"/>
                <a:gd name="T30" fmla="*/ 0 w 6"/>
                <a:gd name="T31" fmla="*/ 0 h 10"/>
                <a:gd name="T32" fmla="*/ 0 w 6"/>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0" y="0"/>
                  </a:moveTo>
                  <a:cubicBezTo>
                    <a:pt x="1" y="3"/>
                    <a:pt x="4" y="7"/>
                    <a:pt x="6" y="10"/>
                  </a:cubicBezTo>
                  <a:cubicBezTo>
                    <a:pt x="6" y="10"/>
                    <a:pt x="6" y="10"/>
                    <a:pt x="6" y="10"/>
                  </a:cubicBezTo>
                  <a:cubicBezTo>
                    <a:pt x="6" y="10"/>
                    <a:pt x="6" y="10"/>
                    <a:pt x="6" y="10"/>
                  </a:cubicBezTo>
                  <a:cubicBezTo>
                    <a:pt x="6" y="10"/>
                    <a:pt x="6" y="10"/>
                    <a:pt x="6" y="10"/>
                  </a:cubicBezTo>
                  <a:cubicBezTo>
                    <a:pt x="6" y="10"/>
                    <a:pt x="6" y="10"/>
                    <a:pt x="6" y="10"/>
                  </a:cubicBezTo>
                  <a:cubicBezTo>
                    <a:pt x="6" y="10"/>
                    <a:pt x="6" y="9"/>
                    <a:pt x="6" y="9"/>
                  </a:cubicBezTo>
                  <a:cubicBezTo>
                    <a:pt x="4" y="7"/>
                    <a:pt x="1" y="4"/>
                    <a:pt x="0" y="0"/>
                  </a:cubicBez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noEditPoints="1"/>
            </p:cNvSpPr>
            <p:nvPr/>
          </p:nvSpPr>
          <p:spPr bwMode="auto">
            <a:xfrm>
              <a:off x="5284788" y="4038601"/>
              <a:ext cx="11113" cy="17462"/>
            </a:xfrm>
            <a:custGeom>
              <a:avLst/>
              <a:gdLst>
                <a:gd name="T0" fmla="*/ 6 w 6"/>
                <a:gd name="T1" fmla="*/ 10 h 10"/>
                <a:gd name="T2" fmla="*/ 6 w 6"/>
                <a:gd name="T3" fmla="*/ 10 h 10"/>
                <a:gd name="T4" fmla="*/ 6 w 6"/>
                <a:gd name="T5" fmla="*/ 10 h 10"/>
                <a:gd name="T6" fmla="*/ 6 w 6"/>
                <a:gd name="T7" fmla="*/ 10 h 10"/>
                <a:gd name="T8" fmla="*/ 6 w 6"/>
                <a:gd name="T9" fmla="*/ 10 h 10"/>
                <a:gd name="T10" fmla="*/ 6 w 6"/>
                <a:gd name="T11" fmla="*/ 10 h 10"/>
                <a:gd name="T12" fmla="*/ 0 w 6"/>
                <a:gd name="T13" fmla="*/ 0 h 10"/>
                <a:gd name="T14" fmla="*/ 6 w 6"/>
                <a:gd name="T15" fmla="*/ 9 h 10"/>
                <a:gd name="T16" fmla="*/ 0 w 6"/>
                <a:gd name="T17" fmla="*/ 0 h 10"/>
                <a:gd name="T18" fmla="*/ 0 w 6"/>
                <a:gd name="T19" fmla="*/ 0 h 10"/>
                <a:gd name="T20" fmla="*/ 0 w 6"/>
                <a:gd name="T21" fmla="*/ 0 h 10"/>
                <a:gd name="T22" fmla="*/ 0 w 6"/>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0">
                  <a:moveTo>
                    <a:pt x="6" y="10"/>
                  </a:moveTo>
                  <a:cubicBezTo>
                    <a:pt x="6" y="10"/>
                    <a:pt x="6" y="10"/>
                    <a:pt x="6" y="10"/>
                  </a:cubicBezTo>
                  <a:cubicBezTo>
                    <a:pt x="6" y="10"/>
                    <a:pt x="6" y="10"/>
                    <a:pt x="6" y="10"/>
                  </a:cubicBezTo>
                  <a:moveTo>
                    <a:pt x="6" y="10"/>
                  </a:moveTo>
                  <a:cubicBezTo>
                    <a:pt x="6" y="10"/>
                    <a:pt x="6" y="10"/>
                    <a:pt x="6" y="10"/>
                  </a:cubicBezTo>
                  <a:cubicBezTo>
                    <a:pt x="6" y="10"/>
                    <a:pt x="6" y="10"/>
                    <a:pt x="6" y="10"/>
                  </a:cubicBezTo>
                  <a:moveTo>
                    <a:pt x="0" y="0"/>
                  </a:moveTo>
                  <a:cubicBezTo>
                    <a:pt x="1" y="4"/>
                    <a:pt x="4" y="7"/>
                    <a:pt x="6" y="9"/>
                  </a:cubicBezTo>
                  <a:cubicBezTo>
                    <a:pt x="4" y="7"/>
                    <a:pt x="1" y="4"/>
                    <a:pt x="0"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7"/>
            <p:cNvSpPr>
              <a:spLocks/>
            </p:cNvSpPr>
            <p:nvPr/>
          </p:nvSpPr>
          <p:spPr bwMode="auto">
            <a:xfrm>
              <a:off x="5295900" y="4056063"/>
              <a:ext cx="15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1" y="0"/>
                    <a:pt x="1" y="0"/>
                    <a:pt x="1" y="0"/>
                  </a:cubicBezTo>
                  <a:cubicBezTo>
                    <a:pt x="1" y="0"/>
                    <a:pt x="1" y="0"/>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p:cNvSpPr>
            <p:nvPr/>
          </p:nvSpPr>
          <p:spPr bwMode="auto">
            <a:xfrm>
              <a:off x="5295900" y="4056063"/>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Oval 49"/>
            <p:cNvSpPr>
              <a:spLocks noChangeArrowheads="1"/>
            </p:cNvSpPr>
            <p:nvPr/>
          </p:nvSpPr>
          <p:spPr bwMode="auto">
            <a:xfrm>
              <a:off x="5297488" y="4056063"/>
              <a:ext cx="1588" cy="1587"/>
            </a:xfrm>
            <a:prstGeom prst="ellipse">
              <a:avLst/>
            </a:pr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p:nvSpPr>
          <p:spPr bwMode="auto">
            <a:xfrm>
              <a:off x="5297488" y="4056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Oval 51"/>
            <p:cNvSpPr>
              <a:spLocks noChangeArrowheads="1"/>
            </p:cNvSpPr>
            <p:nvPr/>
          </p:nvSpPr>
          <p:spPr bwMode="auto">
            <a:xfrm>
              <a:off x="5297488" y="4056063"/>
              <a:ext cx="1588" cy="1587"/>
            </a:xfrm>
            <a:prstGeom prst="ellipse">
              <a:avLst/>
            </a:pr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p:cNvSpPr>
            <p:nvPr/>
          </p:nvSpPr>
          <p:spPr bwMode="auto">
            <a:xfrm>
              <a:off x="5297488" y="4056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3"/>
            <p:cNvSpPr>
              <a:spLocks noEditPoints="1"/>
            </p:cNvSpPr>
            <p:nvPr/>
          </p:nvSpPr>
          <p:spPr bwMode="auto">
            <a:xfrm>
              <a:off x="5297488" y="4057651"/>
              <a:ext cx="19050" cy="12700"/>
            </a:xfrm>
            <a:custGeom>
              <a:avLst/>
              <a:gdLst>
                <a:gd name="T0" fmla="*/ 11 w 11"/>
                <a:gd name="T1" fmla="*/ 7 h 7"/>
                <a:gd name="T2" fmla="*/ 11 w 11"/>
                <a:gd name="T3" fmla="*/ 7 h 7"/>
                <a:gd name="T4" fmla="*/ 11 w 11"/>
                <a:gd name="T5" fmla="*/ 7 h 7"/>
                <a:gd name="T6" fmla="*/ 1 w 11"/>
                <a:gd name="T7" fmla="*/ 0 h 7"/>
                <a:gd name="T8" fmla="*/ 11 w 11"/>
                <a:gd name="T9" fmla="*/ 7 h 7"/>
                <a:gd name="T10" fmla="*/ 1 w 11"/>
                <a:gd name="T11" fmla="*/ 0 h 7"/>
                <a:gd name="T12" fmla="*/ 0 w 11"/>
                <a:gd name="T13" fmla="*/ 0 h 7"/>
                <a:gd name="T14" fmla="*/ 1 w 11"/>
                <a:gd name="T15" fmla="*/ 0 h 7"/>
                <a:gd name="T16" fmla="*/ 0 w 11"/>
                <a:gd name="T17" fmla="*/ 0 h 7"/>
                <a:gd name="T18" fmla="*/ 0 w 11"/>
                <a:gd name="T19" fmla="*/ 0 h 7"/>
                <a:gd name="T20" fmla="*/ 0 w 11"/>
                <a:gd name="T21" fmla="*/ 0 h 7"/>
                <a:gd name="T22" fmla="*/ 0 w 11"/>
                <a:gd name="T23" fmla="*/ 0 h 7"/>
                <a:gd name="T24" fmla="*/ 0 w 11"/>
                <a:gd name="T25" fmla="*/ 0 h 7"/>
                <a:gd name="T26" fmla="*/ 0 w 11"/>
                <a:gd name="T27" fmla="*/ 0 h 7"/>
                <a:gd name="T28" fmla="*/ 0 w 11"/>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7">
                  <a:moveTo>
                    <a:pt x="11" y="7"/>
                  </a:moveTo>
                  <a:cubicBezTo>
                    <a:pt x="11" y="7"/>
                    <a:pt x="11" y="7"/>
                    <a:pt x="11" y="7"/>
                  </a:cubicBezTo>
                  <a:cubicBezTo>
                    <a:pt x="11" y="7"/>
                    <a:pt x="11" y="7"/>
                    <a:pt x="11" y="7"/>
                  </a:cubicBezTo>
                  <a:moveTo>
                    <a:pt x="1" y="0"/>
                  </a:moveTo>
                  <a:cubicBezTo>
                    <a:pt x="4" y="3"/>
                    <a:pt x="7" y="5"/>
                    <a:pt x="11" y="7"/>
                  </a:cubicBezTo>
                  <a:cubicBezTo>
                    <a:pt x="7" y="5"/>
                    <a:pt x="4" y="3"/>
                    <a:pt x="1" y="0"/>
                  </a:cubicBezTo>
                  <a:moveTo>
                    <a:pt x="0" y="0"/>
                  </a:moveTo>
                  <a:cubicBezTo>
                    <a:pt x="1" y="0"/>
                    <a:pt x="1" y="0"/>
                    <a:pt x="1" y="0"/>
                  </a:cubicBezTo>
                  <a:cubicBezTo>
                    <a:pt x="1" y="0"/>
                    <a:pt x="1"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4"/>
            <p:cNvSpPr>
              <a:spLocks noEditPoints="1"/>
            </p:cNvSpPr>
            <p:nvPr/>
          </p:nvSpPr>
          <p:spPr bwMode="auto">
            <a:xfrm>
              <a:off x="5427663" y="3951288"/>
              <a:ext cx="3146425" cy="123825"/>
            </a:xfrm>
            <a:custGeom>
              <a:avLst/>
              <a:gdLst>
                <a:gd name="T0" fmla="*/ 1789 w 1799"/>
                <a:gd name="T1" fmla="*/ 60 h 71"/>
                <a:gd name="T2" fmla="*/ 1788 w 1799"/>
                <a:gd name="T3" fmla="*/ 60 h 71"/>
                <a:gd name="T4" fmla="*/ 1788 w 1799"/>
                <a:gd name="T5" fmla="*/ 60 h 71"/>
                <a:gd name="T6" fmla="*/ 1789 w 1799"/>
                <a:gd name="T7" fmla="*/ 60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50 h 71"/>
                <a:gd name="T28" fmla="*/ 1796 w 1799"/>
                <a:gd name="T29" fmla="*/ 50 h 71"/>
                <a:gd name="T30" fmla="*/ 1796 w 1799"/>
                <a:gd name="T31" fmla="*/ 50 h 71"/>
                <a:gd name="T32" fmla="*/ 1796 w 1799"/>
                <a:gd name="T33" fmla="*/ 50 h 71"/>
                <a:gd name="T34" fmla="*/ 1796 w 1799"/>
                <a:gd name="T35" fmla="*/ 50 h 71"/>
                <a:gd name="T36" fmla="*/ 1796 w 1799"/>
                <a:gd name="T37" fmla="*/ 50 h 71"/>
                <a:gd name="T38" fmla="*/ 1796 w 1799"/>
                <a:gd name="T39" fmla="*/ 21 h 71"/>
                <a:gd name="T40" fmla="*/ 1799 w 1799"/>
                <a:gd name="T41" fmla="*/ 35 h 71"/>
                <a:gd name="T42" fmla="*/ 1796 w 1799"/>
                <a:gd name="T43" fmla="*/ 50 h 71"/>
                <a:gd name="T44" fmla="*/ 1799 w 1799"/>
                <a:gd name="T45" fmla="*/ 35 h 71"/>
                <a:gd name="T46" fmla="*/ 1796 w 1799"/>
                <a:gd name="T47" fmla="*/ 21 h 71"/>
                <a:gd name="T48" fmla="*/ 1796 w 1799"/>
                <a:gd name="T49" fmla="*/ 21 h 71"/>
                <a:gd name="T50" fmla="*/ 1796 w 1799"/>
                <a:gd name="T51" fmla="*/ 21 h 71"/>
                <a:gd name="T52" fmla="*/ 1796 w 1799"/>
                <a:gd name="T53" fmla="*/ 21 h 71"/>
                <a:gd name="T54" fmla="*/ 1678 w 1799"/>
                <a:gd name="T55" fmla="*/ 0 h 71"/>
                <a:gd name="T56" fmla="*/ 35 w 1799"/>
                <a:gd name="T57" fmla="*/ 0 h 71"/>
                <a:gd name="T58" fmla="*/ 0 w 1799"/>
                <a:gd name="T59" fmla="*/ 35 h 71"/>
                <a:gd name="T60" fmla="*/ 35 w 1799"/>
                <a:gd name="T61" fmla="*/ 71 h 71"/>
                <a:gd name="T62" fmla="*/ 1678 w 1799"/>
                <a:gd name="T63" fmla="*/ 71 h 71"/>
                <a:gd name="T64" fmla="*/ 1713 w 1799"/>
                <a:gd name="T65" fmla="*/ 35 h 71"/>
                <a:gd name="T66" fmla="*/ 1678 w 1799"/>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9" h="71">
                  <a:moveTo>
                    <a:pt x="1789" y="60"/>
                  </a:moveTo>
                  <a:cubicBezTo>
                    <a:pt x="1788" y="60"/>
                    <a:pt x="1788" y="60"/>
                    <a:pt x="1788" y="60"/>
                  </a:cubicBezTo>
                  <a:cubicBezTo>
                    <a:pt x="1788" y="60"/>
                    <a:pt x="1788" y="60"/>
                    <a:pt x="1788" y="60"/>
                  </a:cubicBezTo>
                  <a:cubicBezTo>
                    <a:pt x="1788" y="60"/>
                    <a:pt x="1788"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50"/>
                  </a:moveTo>
                  <a:cubicBezTo>
                    <a:pt x="1796" y="50"/>
                    <a:pt x="1796" y="50"/>
                    <a:pt x="1796" y="50"/>
                  </a:cubicBezTo>
                  <a:cubicBezTo>
                    <a:pt x="1796" y="50"/>
                    <a:pt x="1796" y="50"/>
                    <a:pt x="1796" y="50"/>
                  </a:cubicBezTo>
                  <a:moveTo>
                    <a:pt x="1796" y="50"/>
                  </a:moveTo>
                  <a:cubicBezTo>
                    <a:pt x="1796" y="50"/>
                    <a:pt x="1796" y="50"/>
                    <a:pt x="1796" y="50"/>
                  </a:cubicBezTo>
                  <a:cubicBezTo>
                    <a:pt x="1796" y="50"/>
                    <a:pt x="1796" y="50"/>
                    <a:pt x="1796" y="50"/>
                  </a:cubicBezTo>
                  <a:moveTo>
                    <a:pt x="1796" y="21"/>
                  </a:moveTo>
                  <a:cubicBezTo>
                    <a:pt x="1798" y="26"/>
                    <a:pt x="1799" y="31"/>
                    <a:pt x="1799" y="35"/>
                  </a:cubicBezTo>
                  <a:cubicBezTo>
                    <a:pt x="1799" y="40"/>
                    <a:pt x="1798" y="45"/>
                    <a:pt x="1796" y="50"/>
                  </a:cubicBezTo>
                  <a:cubicBezTo>
                    <a:pt x="1798" y="45"/>
                    <a:pt x="1799" y="40"/>
                    <a:pt x="1799" y="35"/>
                  </a:cubicBezTo>
                  <a:cubicBezTo>
                    <a:pt x="1799" y="30"/>
                    <a:pt x="1798" y="25"/>
                    <a:pt x="1796" y="21"/>
                  </a:cubicBezTo>
                  <a:moveTo>
                    <a:pt x="1796" y="21"/>
                  </a:moveTo>
                  <a:cubicBezTo>
                    <a:pt x="1796" y="21"/>
                    <a:pt x="1796" y="21"/>
                    <a:pt x="1796" y="21"/>
                  </a:cubicBezTo>
                  <a:cubicBezTo>
                    <a:pt x="1796" y="21"/>
                    <a:pt x="1796" y="21"/>
                    <a:pt x="1796" y="21"/>
                  </a:cubicBezTo>
                  <a:moveTo>
                    <a:pt x="1678" y="0"/>
                  </a:moveTo>
                  <a:cubicBezTo>
                    <a:pt x="35" y="0"/>
                    <a:pt x="35" y="0"/>
                    <a:pt x="35" y="0"/>
                  </a:cubicBezTo>
                  <a:cubicBezTo>
                    <a:pt x="0" y="35"/>
                    <a:pt x="0" y="35"/>
                    <a:pt x="0" y="35"/>
                  </a:cubicBezTo>
                  <a:cubicBezTo>
                    <a:pt x="35" y="71"/>
                    <a:pt x="35" y="71"/>
                    <a:pt x="35" y="71"/>
                  </a:cubicBezTo>
                  <a:cubicBezTo>
                    <a:pt x="1678" y="71"/>
                    <a:pt x="1678" y="71"/>
                    <a:pt x="1678" y="71"/>
                  </a:cubicBezTo>
                  <a:cubicBezTo>
                    <a:pt x="1713" y="35"/>
                    <a:pt x="1713" y="35"/>
                    <a:pt x="1713" y="35"/>
                  </a:cubicBezTo>
                  <a:cubicBezTo>
                    <a:pt x="1678" y="0"/>
                    <a:pt x="1678" y="0"/>
                    <a:pt x="167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5"/>
            <p:cNvSpPr>
              <a:spLocks noEditPoints="1"/>
            </p:cNvSpPr>
            <p:nvPr/>
          </p:nvSpPr>
          <p:spPr bwMode="auto">
            <a:xfrm>
              <a:off x="5284788" y="3987801"/>
              <a:ext cx="204788" cy="87312"/>
            </a:xfrm>
            <a:custGeom>
              <a:avLst/>
              <a:gdLst>
                <a:gd name="T0" fmla="*/ 82 w 117"/>
                <a:gd name="T1" fmla="*/ 14 h 50"/>
                <a:gd name="T2" fmla="*/ 57 w 117"/>
                <a:gd name="T3" fmla="*/ 39 h 50"/>
                <a:gd name="T4" fmla="*/ 32 w 117"/>
                <a:gd name="T5" fmla="*/ 50 h 50"/>
                <a:gd name="T6" fmla="*/ 18 w 117"/>
                <a:gd name="T7" fmla="*/ 47 h 50"/>
                <a:gd name="T8" fmla="*/ 32 w 117"/>
                <a:gd name="T9" fmla="*/ 50 h 50"/>
                <a:gd name="T10" fmla="*/ 117 w 117"/>
                <a:gd name="T11" fmla="*/ 50 h 50"/>
                <a:gd name="T12" fmla="*/ 82 w 117"/>
                <a:gd name="T13" fmla="*/ 14 h 50"/>
                <a:gd name="T14" fmla="*/ 0 w 117"/>
                <a:gd name="T15" fmla="*/ 0 h 50"/>
                <a:gd name="T16" fmla="*/ 0 w 117"/>
                <a:gd name="T17" fmla="*/ 0 h 50"/>
                <a:gd name="T18" fmla="*/ 0 w 11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50">
                  <a:moveTo>
                    <a:pt x="82" y="14"/>
                  </a:moveTo>
                  <a:cubicBezTo>
                    <a:pt x="57" y="39"/>
                    <a:pt x="57" y="39"/>
                    <a:pt x="57" y="39"/>
                  </a:cubicBezTo>
                  <a:cubicBezTo>
                    <a:pt x="50" y="46"/>
                    <a:pt x="41" y="50"/>
                    <a:pt x="32" y="50"/>
                  </a:cubicBezTo>
                  <a:cubicBezTo>
                    <a:pt x="27" y="50"/>
                    <a:pt x="23" y="49"/>
                    <a:pt x="18" y="47"/>
                  </a:cubicBezTo>
                  <a:cubicBezTo>
                    <a:pt x="23" y="49"/>
                    <a:pt x="27" y="50"/>
                    <a:pt x="32" y="50"/>
                  </a:cubicBezTo>
                  <a:cubicBezTo>
                    <a:pt x="117" y="50"/>
                    <a:pt x="117" y="50"/>
                    <a:pt x="117" y="50"/>
                  </a:cubicBezTo>
                  <a:cubicBezTo>
                    <a:pt x="82" y="14"/>
                    <a:pt x="82" y="14"/>
                    <a:pt x="82" y="14"/>
                  </a:cubicBezTo>
                  <a:moveTo>
                    <a:pt x="0" y="0"/>
                  </a:moveTo>
                  <a:cubicBezTo>
                    <a:pt x="0" y="0"/>
                    <a:pt x="0" y="0"/>
                    <a:pt x="0" y="0"/>
                  </a:cubicBezTo>
                  <a:cubicBezTo>
                    <a:pt x="0" y="0"/>
                    <a:pt x="0" y="0"/>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6"/>
            <p:cNvSpPr>
              <a:spLocks noEditPoints="1"/>
            </p:cNvSpPr>
            <p:nvPr/>
          </p:nvSpPr>
          <p:spPr bwMode="auto">
            <a:xfrm>
              <a:off x="5280025" y="3987801"/>
              <a:ext cx="4763" cy="50800"/>
            </a:xfrm>
            <a:custGeom>
              <a:avLst/>
              <a:gdLst>
                <a:gd name="T0" fmla="*/ 3 w 3"/>
                <a:gd name="T1" fmla="*/ 0 h 29"/>
                <a:gd name="T2" fmla="*/ 0 w 3"/>
                <a:gd name="T3" fmla="*/ 14 h 29"/>
                <a:gd name="T4" fmla="*/ 3 w 3"/>
                <a:gd name="T5" fmla="*/ 29 h 29"/>
                <a:gd name="T6" fmla="*/ 0 w 3"/>
                <a:gd name="T7" fmla="*/ 14 h 29"/>
                <a:gd name="T8" fmla="*/ 3 w 3"/>
                <a:gd name="T9" fmla="*/ 0 h 29"/>
                <a:gd name="T10" fmla="*/ 3 w 3"/>
                <a:gd name="T11" fmla="*/ 0 h 29"/>
                <a:gd name="T12" fmla="*/ 3 w 3"/>
                <a:gd name="T13" fmla="*/ 0 h 29"/>
                <a:gd name="T14" fmla="*/ 3 w 3"/>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9">
                  <a:moveTo>
                    <a:pt x="3" y="0"/>
                  </a:moveTo>
                  <a:cubicBezTo>
                    <a:pt x="1" y="4"/>
                    <a:pt x="0" y="9"/>
                    <a:pt x="0" y="14"/>
                  </a:cubicBezTo>
                  <a:cubicBezTo>
                    <a:pt x="0" y="19"/>
                    <a:pt x="1" y="24"/>
                    <a:pt x="3" y="29"/>
                  </a:cubicBezTo>
                  <a:cubicBezTo>
                    <a:pt x="1" y="24"/>
                    <a:pt x="0" y="19"/>
                    <a:pt x="0" y="14"/>
                  </a:cubicBezTo>
                  <a:cubicBezTo>
                    <a:pt x="0" y="10"/>
                    <a:pt x="1" y="5"/>
                    <a:pt x="3" y="0"/>
                  </a:cubicBezTo>
                  <a:moveTo>
                    <a:pt x="3" y="0"/>
                  </a:moveTo>
                  <a:cubicBezTo>
                    <a:pt x="3" y="0"/>
                    <a:pt x="3" y="0"/>
                    <a:pt x="3" y="0"/>
                  </a:cubicBezTo>
                  <a:cubicBezTo>
                    <a:pt x="3" y="0"/>
                    <a:pt x="3" y="0"/>
                    <a:pt x="3"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57"/>
            <p:cNvSpPr>
              <a:spLocks/>
            </p:cNvSpPr>
            <p:nvPr/>
          </p:nvSpPr>
          <p:spPr bwMode="auto">
            <a:xfrm>
              <a:off x="5280025" y="3987801"/>
              <a:ext cx="4763" cy="25400"/>
            </a:xfrm>
            <a:custGeom>
              <a:avLst/>
              <a:gdLst>
                <a:gd name="T0" fmla="*/ 3 w 3"/>
                <a:gd name="T1" fmla="*/ 0 h 14"/>
                <a:gd name="T2" fmla="*/ 3 w 3"/>
                <a:gd name="T3" fmla="*/ 0 h 14"/>
                <a:gd name="T4" fmla="*/ 3 w 3"/>
                <a:gd name="T5" fmla="*/ 0 h 14"/>
                <a:gd name="T6" fmla="*/ 3 w 3"/>
                <a:gd name="T7" fmla="*/ 0 h 14"/>
                <a:gd name="T8" fmla="*/ 0 w 3"/>
                <a:gd name="T9" fmla="*/ 14 h 14"/>
                <a:gd name="T10" fmla="*/ 3 w 3"/>
                <a:gd name="T11" fmla="*/ 0 h 14"/>
              </a:gdLst>
              <a:ahLst/>
              <a:cxnLst>
                <a:cxn ang="0">
                  <a:pos x="T0" y="T1"/>
                </a:cxn>
                <a:cxn ang="0">
                  <a:pos x="T2" y="T3"/>
                </a:cxn>
                <a:cxn ang="0">
                  <a:pos x="T4" y="T5"/>
                </a:cxn>
                <a:cxn ang="0">
                  <a:pos x="T6" y="T7"/>
                </a:cxn>
                <a:cxn ang="0">
                  <a:pos x="T8" y="T9"/>
                </a:cxn>
                <a:cxn ang="0">
                  <a:pos x="T10" y="T11"/>
                </a:cxn>
              </a:cxnLst>
              <a:rect l="0" t="0" r="r" b="b"/>
              <a:pathLst>
                <a:path w="3" h="14">
                  <a:moveTo>
                    <a:pt x="3" y="0"/>
                  </a:moveTo>
                  <a:cubicBezTo>
                    <a:pt x="3" y="0"/>
                    <a:pt x="3" y="0"/>
                    <a:pt x="3" y="0"/>
                  </a:cubicBezTo>
                  <a:cubicBezTo>
                    <a:pt x="3" y="0"/>
                    <a:pt x="3" y="0"/>
                    <a:pt x="3" y="0"/>
                  </a:cubicBezTo>
                  <a:cubicBezTo>
                    <a:pt x="3" y="0"/>
                    <a:pt x="3" y="0"/>
                    <a:pt x="3" y="0"/>
                  </a:cubicBezTo>
                  <a:cubicBezTo>
                    <a:pt x="1" y="5"/>
                    <a:pt x="0" y="10"/>
                    <a:pt x="0" y="14"/>
                  </a:cubicBezTo>
                  <a:cubicBezTo>
                    <a:pt x="0" y="9"/>
                    <a:pt x="1" y="4"/>
                    <a:pt x="3"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8"/>
            <p:cNvSpPr>
              <a:spLocks noEditPoints="1"/>
            </p:cNvSpPr>
            <p:nvPr/>
          </p:nvSpPr>
          <p:spPr bwMode="auto">
            <a:xfrm>
              <a:off x="5284788" y="4038601"/>
              <a:ext cx="12700" cy="17462"/>
            </a:xfrm>
            <a:custGeom>
              <a:avLst/>
              <a:gdLst>
                <a:gd name="T0" fmla="*/ 7 w 7"/>
                <a:gd name="T1" fmla="*/ 10 h 10"/>
                <a:gd name="T2" fmla="*/ 7 w 7"/>
                <a:gd name="T3" fmla="*/ 10 h 10"/>
                <a:gd name="T4" fmla="*/ 7 w 7"/>
                <a:gd name="T5" fmla="*/ 10 h 10"/>
                <a:gd name="T6" fmla="*/ 7 w 7"/>
                <a:gd name="T7" fmla="*/ 10 h 10"/>
                <a:gd name="T8" fmla="*/ 7 w 7"/>
                <a:gd name="T9" fmla="*/ 10 h 10"/>
                <a:gd name="T10" fmla="*/ 7 w 7"/>
                <a:gd name="T11" fmla="*/ 10 h 10"/>
                <a:gd name="T12" fmla="*/ 7 w 7"/>
                <a:gd name="T13" fmla="*/ 10 h 10"/>
                <a:gd name="T14" fmla="*/ 7 w 7"/>
                <a:gd name="T15" fmla="*/ 10 h 10"/>
                <a:gd name="T16" fmla="*/ 7 w 7"/>
                <a:gd name="T17" fmla="*/ 10 h 10"/>
                <a:gd name="T18" fmla="*/ 6 w 7"/>
                <a:gd name="T19" fmla="*/ 10 h 10"/>
                <a:gd name="T20" fmla="*/ 6 w 7"/>
                <a:gd name="T21" fmla="*/ 10 h 10"/>
                <a:gd name="T22" fmla="*/ 6 w 7"/>
                <a:gd name="T23" fmla="*/ 10 h 10"/>
                <a:gd name="T24" fmla="*/ 0 w 7"/>
                <a:gd name="T25" fmla="*/ 0 h 10"/>
                <a:gd name="T26" fmla="*/ 0 w 7"/>
                <a:gd name="T27" fmla="*/ 0 h 10"/>
                <a:gd name="T28" fmla="*/ 0 w 7"/>
                <a:gd name="T29" fmla="*/ 0 h 10"/>
                <a:gd name="T30" fmla="*/ 0 w 7"/>
                <a:gd name="T31" fmla="*/ 0 h 10"/>
                <a:gd name="T32" fmla="*/ 0 w 7"/>
                <a:gd name="T33" fmla="*/ 0 h 10"/>
                <a:gd name="T34" fmla="*/ 0 w 7"/>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0">
                  <a:moveTo>
                    <a:pt x="7" y="10"/>
                  </a:moveTo>
                  <a:cubicBezTo>
                    <a:pt x="7" y="10"/>
                    <a:pt x="7" y="10"/>
                    <a:pt x="7" y="10"/>
                  </a:cubicBezTo>
                  <a:cubicBezTo>
                    <a:pt x="7" y="10"/>
                    <a:pt x="7" y="10"/>
                    <a:pt x="7" y="10"/>
                  </a:cubicBezTo>
                  <a:moveTo>
                    <a:pt x="7" y="10"/>
                  </a:moveTo>
                  <a:cubicBezTo>
                    <a:pt x="7" y="10"/>
                    <a:pt x="7" y="10"/>
                    <a:pt x="7" y="10"/>
                  </a:cubicBezTo>
                  <a:cubicBezTo>
                    <a:pt x="7" y="10"/>
                    <a:pt x="7" y="10"/>
                    <a:pt x="7" y="10"/>
                  </a:cubicBezTo>
                  <a:moveTo>
                    <a:pt x="7" y="10"/>
                  </a:moveTo>
                  <a:cubicBezTo>
                    <a:pt x="7" y="10"/>
                    <a:pt x="7" y="10"/>
                    <a:pt x="7" y="10"/>
                  </a:cubicBezTo>
                  <a:cubicBezTo>
                    <a:pt x="7" y="10"/>
                    <a:pt x="7" y="10"/>
                    <a:pt x="7" y="10"/>
                  </a:cubicBezTo>
                  <a:moveTo>
                    <a:pt x="6" y="10"/>
                  </a:moveTo>
                  <a:cubicBezTo>
                    <a:pt x="6" y="10"/>
                    <a:pt x="6" y="10"/>
                    <a:pt x="6" y="10"/>
                  </a:cubicBezTo>
                  <a:cubicBezTo>
                    <a:pt x="6" y="10"/>
                    <a:pt x="6" y="10"/>
                    <a:pt x="6" y="1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9"/>
            <p:cNvSpPr>
              <a:spLocks noEditPoints="1"/>
            </p:cNvSpPr>
            <p:nvPr/>
          </p:nvSpPr>
          <p:spPr bwMode="auto">
            <a:xfrm>
              <a:off x="5297488" y="4056063"/>
              <a:ext cx="19050" cy="14287"/>
            </a:xfrm>
            <a:custGeom>
              <a:avLst/>
              <a:gdLst>
                <a:gd name="T0" fmla="*/ 11 w 11"/>
                <a:gd name="T1" fmla="*/ 8 h 8"/>
                <a:gd name="T2" fmla="*/ 11 w 11"/>
                <a:gd name="T3" fmla="*/ 8 h 8"/>
                <a:gd name="T4" fmla="*/ 11 w 11"/>
                <a:gd name="T5" fmla="*/ 8 h 8"/>
                <a:gd name="T6" fmla="*/ 1 w 11"/>
                <a:gd name="T7" fmla="*/ 1 h 8"/>
                <a:gd name="T8" fmla="*/ 1 w 11"/>
                <a:gd name="T9" fmla="*/ 1 h 8"/>
                <a:gd name="T10" fmla="*/ 1 w 11"/>
                <a:gd name="T11" fmla="*/ 1 h 8"/>
                <a:gd name="T12" fmla="*/ 0 w 11"/>
                <a:gd name="T13" fmla="*/ 1 h 8"/>
                <a:gd name="T14" fmla="*/ 0 w 11"/>
                <a:gd name="T15" fmla="*/ 1 h 8"/>
                <a:gd name="T16" fmla="*/ 0 w 11"/>
                <a:gd name="T17" fmla="*/ 1 h 8"/>
                <a:gd name="T18" fmla="*/ 0 w 11"/>
                <a:gd name="T19" fmla="*/ 1 h 8"/>
                <a:gd name="T20" fmla="*/ 0 w 11"/>
                <a:gd name="T21" fmla="*/ 1 h 8"/>
                <a:gd name="T22" fmla="*/ 0 w 11"/>
                <a:gd name="T23" fmla="*/ 1 h 8"/>
                <a:gd name="T24" fmla="*/ 0 w 11"/>
                <a:gd name="T25" fmla="*/ 0 h 8"/>
                <a:gd name="T26" fmla="*/ 0 w 11"/>
                <a:gd name="T27" fmla="*/ 1 h 8"/>
                <a:gd name="T28" fmla="*/ 0 w 11"/>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8">
                  <a:moveTo>
                    <a:pt x="11" y="8"/>
                  </a:moveTo>
                  <a:cubicBezTo>
                    <a:pt x="11" y="8"/>
                    <a:pt x="11" y="8"/>
                    <a:pt x="11" y="8"/>
                  </a:cubicBezTo>
                  <a:cubicBezTo>
                    <a:pt x="11" y="8"/>
                    <a:pt x="11" y="8"/>
                    <a:pt x="11" y="8"/>
                  </a:cubicBezTo>
                  <a:moveTo>
                    <a:pt x="1" y="1"/>
                  </a:moveTo>
                  <a:cubicBezTo>
                    <a:pt x="1" y="1"/>
                    <a:pt x="1" y="1"/>
                    <a:pt x="1" y="1"/>
                  </a:cubicBezTo>
                  <a:cubicBezTo>
                    <a:pt x="1" y="1"/>
                    <a:pt x="1" y="1"/>
                    <a:pt x="1"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1"/>
                    <a:pt x="0" y="1"/>
                  </a:cubicBezTo>
                  <a:cubicBezTo>
                    <a:pt x="0" y="1"/>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0"/>
            <p:cNvSpPr>
              <a:spLocks noEditPoints="1"/>
            </p:cNvSpPr>
            <p:nvPr/>
          </p:nvSpPr>
          <p:spPr bwMode="auto">
            <a:xfrm>
              <a:off x="5280025" y="3951288"/>
              <a:ext cx="209550" cy="104775"/>
            </a:xfrm>
            <a:custGeom>
              <a:avLst/>
              <a:gdLst>
                <a:gd name="T0" fmla="*/ 10 w 120"/>
                <a:gd name="T1" fmla="*/ 60 h 60"/>
                <a:gd name="T2" fmla="*/ 10 w 120"/>
                <a:gd name="T3" fmla="*/ 60 h 60"/>
                <a:gd name="T4" fmla="*/ 10 w 120"/>
                <a:gd name="T5" fmla="*/ 60 h 60"/>
                <a:gd name="T6" fmla="*/ 10 w 120"/>
                <a:gd name="T7" fmla="*/ 60 h 60"/>
                <a:gd name="T8" fmla="*/ 10 w 120"/>
                <a:gd name="T9" fmla="*/ 60 h 60"/>
                <a:gd name="T10" fmla="*/ 10 w 120"/>
                <a:gd name="T11" fmla="*/ 60 h 60"/>
                <a:gd name="T12" fmla="*/ 10 w 120"/>
                <a:gd name="T13" fmla="*/ 60 h 60"/>
                <a:gd name="T14" fmla="*/ 10 w 120"/>
                <a:gd name="T15" fmla="*/ 60 h 60"/>
                <a:gd name="T16" fmla="*/ 10 w 120"/>
                <a:gd name="T17" fmla="*/ 60 h 60"/>
                <a:gd name="T18" fmla="*/ 10 w 120"/>
                <a:gd name="T19" fmla="*/ 60 h 60"/>
                <a:gd name="T20" fmla="*/ 10 w 120"/>
                <a:gd name="T21" fmla="*/ 60 h 60"/>
                <a:gd name="T22" fmla="*/ 10 w 120"/>
                <a:gd name="T23" fmla="*/ 60 h 60"/>
                <a:gd name="T24" fmla="*/ 10 w 120"/>
                <a:gd name="T25" fmla="*/ 60 h 60"/>
                <a:gd name="T26" fmla="*/ 10 w 120"/>
                <a:gd name="T27" fmla="*/ 60 h 60"/>
                <a:gd name="T28" fmla="*/ 10 w 120"/>
                <a:gd name="T29" fmla="*/ 60 h 60"/>
                <a:gd name="T30" fmla="*/ 9 w 120"/>
                <a:gd name="T31" fmla="*/ 60 h 60"/>
                <a:gd name="T32" fmla="*/ 9 w 120"/>
                <a:gd name="T33" fmla="*/ 60 h 60"/>
                <a:gd name="T34" fmla="*/ 9 w 120"/>
                <a:gd name="T35" fmla="*/ 60 h 60"/>
                <a:gd name="T36" fmla="*/ 9 w 120"/>
                <a:gd name="T37" fmla="*/ 60 h 60"/>
                <a:gd name="T38" fmla="*/ 9 w 120"/>
                <a:gd name="T39" fmla="*/ 60 h 60"/>
                <a:gd name="T40" fmla="*/ 9 w 120"/>
                <a:gd name="T41" fmla="*/ 60 h 60"/>
                <a:gd name="T42" fmla="*/ 9 w 120"/>
                <a:gd name="T43" fmla="*/ 60 h 60"/>
                <a:gd name="T44" fmla="*/ 9 w 120"/>
                <a:gd name="T45" fmla="*/ 60 h 60"/>
                <a:gd name="T46" fmla="*/ 9 w 120"/>
                <a:gd name="T47" fmla="*/ 59 h 60"/>
                <a:gd name="T48" fmla="*/ 9 w 120"/>
                <a:gd name="T49" fmla="*/ 60 h 60"/>
                <a:gd name="T50" fmla="*/ 9 w 120"/>
                <a:gd name="T51" fmla="*/ 59 h 60"/>
                <a:gd name="T52" fmla="*/ 3 w 120"/>
                <a:gd name="T53" fmla="*/ 50 h 60"/>
                <a:gd name="T54" fmla="*/ 3 w 120"/>
                <a:gd name="T55" fmla="*/ 50 h 60"/>
                <a:gd name="T56" fmla="*/ 3 w 120"/>
                <a:gd name="T57" fmla="*/ 50 h 60"/>
                <a:gd name="T58" fmla="*/ 0 w 120"/>
                <a:gd name="T59" fmla="*/ 35 h 60"/>
                <a:gd name="T60" fmla="*/ 3 w 120"/>
                <a:gd name="T61" fmla="*/ 50 h 60"/>
                <a:gd name="T62" fmla="*/ 3 w 120"/>
                <a:gd name="T63" fmla="*/ 50 h 60"/>
                <a:gd name="T64" fmla="*/ 3 w 120"/>
                <a:gd name="T65" fmla="*/ 50 h 60"/>
                <a:gd name="T66" fmla="*/ 3 w 120"/>
                <a:gd name="T67" fmla="*/ 50 h 60"/>
                <a:gd name="T68" fmla="*/ 3 w 120"/>
                <a:gd name="T69" fmla="*/ 50 h 60"/>
                <a:gd name="T70" fmla="*/ 3 w 120"/>
                <a:gd name="T71" fmla="*/ 50 h 60"/>
                <a:gd name="T72" fmla="*/ 0 w 120"/>
                <a:gd name="T73" fmla="*/ 35 h 60"/>
                <a:gd name="T74" fmla="*/ 23 w 120"/>
                <a:gd name="T75" fmla="*/ 2 h 60"/>
                <a:gd name="T76" fmla="*/ 23 w 120"/>
                <a:gd name="T77" fmla="*/ 2 h 60"/>
                <a:gd name="T78" fmla="*/ 23 w 120"/>
                <a:gd name="T79" fmla="*/ 2 h 60"/>
                <a:gd name="T80" fmla="*/ 32 w 120"/>
                <a:gd name="T81" fmla="*/ 0 h 60"/>
                <a:gd name="T82" fmla="*/ 23 w 120"/>
                <a:gd name="T83" fmla="*/ 2 h 60"/>
                <a:gd name="T84" fmla="*/ 32 w 120"/>
                <a:gd name="T85" fmla="*/ 0 h 60"/>
                <a:gd name="T86" fmla="*/ 120 w 120"/>
                <a:gd name="T87" fmla="*/ 0 h 60"/>
                <a:gd name="T88" fmla="*/ 35 w 120"/>
                <a:gd name="T89" fmla="*/ 0 h 60"/>
                <a:gd name="T90" fmla="*/ 60 w 120"/>
                <a:gd name="T91" fmla="*/ 10 h 60"/>
                <a:gd name="T92" fmla="*/ 85 w 120"/>
                <a:gd name="T93" fmla="*/ 35 h 60"/>
                <a:gd name="T94" fmla="*/ 120 w 120"/>
                <a:gd name="T9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60">
                  <a:moveTo>
                    <a:pt x="10" y="60"/>
                  </a:moveTo>
                  <a:cubicBezTo>
                    <a:pt x="10" y="60"/>
                    <a:pt x="10" y="60"/>
                    <a:pt x="10" y="60"/>
                  </a:cubicBezTo>
                  <a:cubicBezTo>
                    <a:pt x="10" y="60"/>
                    <a:pt x="10" y="60"/>
                    <a:pt x="10" y="60"/>
                  </a:cubicBezTo>
                  <a:cubicBezTo>
                    <a:pt x="10" y="60"/>
                    <a:pt x="10" y="60"/>
                    <a:pt x="10" y="60"/>
                  </a:cubicBezTo>
                  <a:cubicBezTo>
                    <a:pt x="10" y="60"/>
                    <a:pt x="10" y="60"/>
                    <a:pt x="10" y="60"/>
                  </a:cubicBezTo>
                  <a:moveTo>
                    <a:pt x="10" y="60"/>
                  </a:moveTo>
                  <a:cubicBezTo>
                    <a:pt x="10" y="60"/>
                    <a:pt x="10" y="60"/>
                    <a:pt x="10" y="60"/>
                  </a:cubicBezTo>
                  <a:cubicBezTo>
                    <a:pt x="10" y="60"/>
                    <a:pt x="10" y="60"/>
                    <a:pt x="10" y="60"/>
                  </a:cubicBezTo>
                  <a:cubicBezTo>
                    <a:pt x="10" y="60"/>
                    <a:pt x="10" y="60"/>
                    <a:pt x="10" y="60"/>
                  </a:cubicBezTo>
                  <a:cubicBezTo>
                    <a:pt x="10" y="60"/>
                    <a:pt x="10" y="60"/>
                    <a:pt x="10" y="60"/>
                  </a:cubicBezTo>
                  <a:moveTo>
                    <a:pt x="10" y="60"/>
                  </a:moveTo>
                  <a:cubicBezTo>
                    <a:pt x="10" y="60"/>
                    <a:pt x="10" y="60"/>
                    <a:pt x="10" y="60"/>
                  </a:cubicBezTo>
                  <a:cubicBezTo>
                    <a:pt x="10" y="60"/>
                    <a:pt x="10" y="60"/>
                    <a:pt x="10" y="60"/>
                  </a:cubicBezTo>
                  <a:cubicBezTo>
                    <a:pt x="10" y="60"/>
                    <a:pt x="10" y="60"/>
                    <a:pt x="10" y="60"/>
                  </a:cubicBezTo>
                  <a:cubicBezTo>
                    <a:pt x="10" y="60"/>
                    <a:pt x="10" y="60"/>
                    <a:pt x="10" y="60"/>
                  </a:cubicBezTo>
                  <a:moveTo>
                    <a:pt x="9" y="60"/>
                  </a:moveTo>
                  <a:cubicBezTo>
                    <a:pt x="9" y="60"/>
                    <a:pt x="9" y="60"/>
                    <a:pt x="9" y="60"/>
                  </a:cubicBezTo>
                  <a:cubicBezTo>
                    <a:pt x="9" y="60"/>
                    <a:pt x="9" y="60"/>
                    <a:pt x="9" y="60"/>
                  </a:cubicBezTo>
                  <a:cubicBezTo>
                    <a:pt x="9" y="60"/>
                    <a:pt x="9" y="60"/>
                    <a:pt x="9" y="60"/>
                  </a:cubicBezTo>
                  <a:cubicBezTo>
                    <a:pt x="9" y="60"/>
                    <a:pt x="9" y="60"/>
                    <a:pt x="9" y="60"/>
                  </a:cubicBezTo>
                  <a:moveTo>
                    <a:pt x="9" y="60"/>
                  </a:moveTo>
                  <a:cubicBezTo>
                    <a:pt x="9" y="60"/>
                    <a:pt x="9" y="60"/>
                    <a:pt x="9" y="60"/>
                  </a:cubicBezTo>
                  <a:cubicBezTo>
                    <a:pt x="9" y="60"/>
                    <a:pt x="9" y="60"/>
                    <a:pt x="9" y="60"/>
                  </a:cubicBezTo>
                  <a:moveTo>
                    <a:pt x="9" y="59"/>
                  </a:moveTo>
                  <a:cubicBezTo>
                    <a:pt x="9" y="59"/>
                    <a:pt x="9" y="60"/>
                    <a:pt x="9" y="60"/>
                  </a:cubicBezTo>
                  <a:cubicBezTo>
                    <a:pt x="9" y="59"/>
                    <a:pt x="9" y="59"/>
                    <a:pt x="9" y="59"/>
                  </a:cubicBezTo>
                  <a:moveTo>
                    <a:pt x="3" y="50"/>
                  </a:moveTo>
                  <a:cubicBezTo>
                    <a:pt x="3" y="50"/>
                    <a:pt x="3" y="50"/>
                    <a:pt x="3" y="50"/>
                  </a:cubicBezTo>
                  <a:cubicBezTo>
                    <a:pt x="3" y="50"/>
                    <a:pt x="3" y="50"/>
                    <a:pt x="3" y="50"/>
                  </a:cubicBezTo>
                  <a:moveTo>
                    <a:pt x="0" y="35"/>
                  </a:moveTo>
                  <a:cubicBezTo>
                    <a:pt x="0" y="40"/>
                    <a:pt x="1" y="45"/>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1" y="45"/>
                    <a:pt x="0" y="40"/>
                    <a:pt x="0" y="35"/>
                  </a:cubicBezTo>
                  <a:moveTo>
                    <a:pt x="23" y="2"/>
                  </a:moveTo>
                  <a:cubicBezTo>
                    <a:pt x="23" y="2"/>
                    <a:pt x="23" y="2"/>
                    <a:pt x="23" y="2"/>
                  </a:cubicBezTo>
                  <a:cubicBezTo>
                    <a:pt x="23" y="2"/>
                    <a:pt x="23" y="2"/>
                    <a:pt x="23" y="2"/>
                  </a:cubicBezTo>
                  <a:moveTo>
                    <a:pt x="32" y="0"/>
                  </a:moveTo>
                  <a:cubicBezTo>
                    <a:pt x="29" y="1"/>
                    <a:pt x="26" y="1"/>
                    <a:pt x="23" y="2"/>
                  </a:cubicBezTo>
                  <a:cubicBezTo>
                    <a:pt x="26" y="1"/>
                    <a:pt x="29" y="1"/>
                    <a:pt x="32" y="0"/>
                  </a:cubicBezTo>
                  <a:moveTo>
                    <a:pt x="120" y="0"/>
                  </a:moveTo>
                  <a:cubicBezTo>
                    <a:pt x="35" y="0"/>
                    <a:pt x="35" y="0"/>
                    <a:pt x="35" y="0"/>
                  </a:cubicBezTo>
                  <a:cubicBezTo>
                    <a:pt x="44" y="0"/>
                    <a:pt x="53" y="4"/>
                    <a:pt x="60" y="10"/>
                  </a:cubicBezTo>
                  <a:cubicBezTo>
                    <a:pt x="85" y="35"/>
                    <a:pt x="85" y="35"/>
                    <a:pt x="85" y="35"/>
                  </a:cubicBezTo>
                  <a:cubicBezTo>
                    <a:pt x="120" y="0"/>
                    <a:pt x="120" y="0"/>
                    <a:pt x="12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1"/>
            <p:cNvSpPr>
              <a:spLocks/>
            </p:cNvSpPr>
            <p:nvPr/>
          </p:nvSpPr>
          <p:spPr bwMode="auto">
            <a:xfrm>
              <a:off x="5272591" y="3951288"/>
              <a:ext cx="147638" cy="123825"/>
            </a:xfrm>
            <a:custGeom>
              <a:avLst/>
              <a:gdLst>
                <a:gd name="T0" fmla="*/ 35 w 85"/>
                <a:gd name="T1" fmla="*/ 0 h 71"/>
                <a:gd name="T2" fmla="*/ 35 w 85"/>
                <a:gd name="T3" fmla="*/ 0 h 71"/>
                <a:gd name="T4" fmla="*/ 32 w 85"/>
                <a:gd name="T5" fmla="*/ 0 h 71"/>
                <a:gd name="T6" fmla="*/ 23 w 85"/>
                <a:gd name="T7" fmla="*/ 2 h 71"/>
                <a:gd name="T8" fmla="*/ 23 w 85"/>
                <a:gd name="T9" fmla="*/ 2 h 71"/>
                <a:gd name="T10" fmla="*/ 23 w 85"/>
                <a:gd name="T11" fmla="*/ 2 h 71"/>
                <a:gd name="T12" fmla="*/ 3 w 85"/>
                <a:gd name="T13" fmla="*/ 21 h 71"/>
                <a:gd name="T14" fmla="*/ 3 w 85"/>
                <a:gd name="T15" fmla="*/ 21 h 71"/>
                <a:gd name="T16" fmla="*/ 3 w 85"/>
                <a:gd name="T17" fmla="*/ 21 h 71"/>
                <a:gd name="T18" fmla="*/ 0 w 85"/>
                <a:gd name="T19" fmla="*/ 35 h 71"/>
                <a:gd name="T20" fmla="*/ 3 w 85"/>
                <a:gd name="T21" fmla="*/ 50 h 71"/>
                <a:gd name="T22" fmla="*/ 3 w 85"/>
                <a:gd name="T23" fmla="*/ 50 h 71"/>
                <a:gd name="T24" fmla="*/ 3 w 85"/>
                <a:gd name="T25" fmla="*/ 50 h 71"/>
                <a:gd name="T26" fmla="*/ 9 w 85"/>
                <a:gd name="T27" fmla="*/ 59 h 71"/>
                <a:gd name="T28" fmla="*/ 9 w 85"/>
                <a:gd name="T29" fmla="*/ 60 h 71"/>
                <a:gd name="T30" fmla="*/ 9 w 85"/>
                <a:gd name="T31" fmla="*/ 60 h 71"/>
                <a:gd name="T32" fmla="*/ 9 w 85"/>
                <a:gd name="T33" fmla="*/ 60 h 71"/>
                <a:gd name="T34" fmla="*/ 9 w 85"/>
                <a:gd name="T35" fmla="*/ 60 h 71"/>
                <a:gd name="T36" fmla="*/ 9 w 85"/>
                <a:gd name="T37" fmla="*/ 60 h 71"/>
                <a:gd name="T38" fmla="*/ 10 w 85"/>
                <a:gd name="T39" fmla="*/ 60 h 71"/>
                <a:gd name="T40" fmla="*/ 10 w 85"/>
                <a:gd name="T41" fmla="*/ 60 h 71"/>
                <a:gd name="T42" fmla="*/ 10 w 85"/>
                <a:gd name="T43" fmla="*/ 60 h 71"/>
                <a:gd name="T44" fmla="*/ 10 w 85"/>
                <a:gd name="T45" fmla="*/ 60 h 71"/>
                <a:gd name="T46" fmla="*/ 10 w 85"/>
                <a:gd name="T47" fmla="*/ 60 h 71"/>
                <a:gd name="T48" fmla="*/ 10 w 85"/>
                <a:gd name="T49" fmla="*/ 60 h 71"/>
                <a:gd name="T50" fmla="*/ 10 w 85"/>
                <a:gd name="T51" fmla="*/ 60 h 71"/>
                <a:gd name="T52" fmla="*/ 10 w 85"/>
                <a:gd name="T53" fmla="*/ 61 h 71"/>
                <a:gd name="T54" fmla="*/ 10 w 85"/>
                <a:gd name="T55" fmla="*/ 61 h 71"/>
                <a:gd name="T56" fmla="*/ 10 w 85"/>
                <a:gd name="T57" fmla="*/ 61 h 71"/>
                <a:gd name="T58" fmla="*/ 10 w 85"/>
                <a:gd name="T59" fmla="*/ 61 h 71"/>
                <a:gd name="T60" fmla="*/ 10 w 85"/>
                <a:gd name="T61" fmla="*/ 61 h 71"/>
                <a:gd name="T62" fmla="*/ 11 w 85"/>
                <a:gd name="T63" fmla="*/ 61 h 71"/>
                <a:gd name="T64" fmla="*/ 11 w 85"/>
                <a:gd name="T65" fmla="*/ 61 h 71"/>
                <a:gd name="T66" fmla="*/ 21 w 85"/>
                <a:gd name="T67" fmla="*/ 68 h 71"/>
                <a:gd name="T68" fmla="*/ 21 w 85"/>
                <a:gd name="T69" fmla="*/ 68 h 71"/>
                <a:gd name="T70" fmla="*/ 21 w 85"/>
                <a:gd name="T71" fmla="*/ 68 h 71"/>
                <a:gd name="T72" fmla="*/ 35 w 85"/>
                <a:gd name="T73" fmla="*/ 71 h 71"/>
                <a:gd name="T74" fmla="*/ 60 w 85"/>
                <a:gd name="T75" fmla="*/ 60 h 71"/>
                <a:gd name="T76" fmla="*/ 85 w 85"/>
                <a:gd name="T77" fmla="*/ 35 h 71"/>
                <a:gd name="T78" fmla="*/ 60 w 85"/>
                <a:gd name="T79" fmla="*/ 10 h 71"/>
                <a:gd name="T80" fmla="*/ 35 w 85"/>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71">
                  <a:moveTo>
                    <a:pt x="35" y="0"/>
                  </a:moveTo>
                  <a:cubicBezTo>
                    <a:pt x="35" y="0"/>
                    <a:pt x="35" y="0"/>
                    <a:pt x="35" y="0"/>
                  </a:cubicBezTo>
                  <a:cubicBezTo>
                    <a:pt x="34" y="0"/>
                    <a:pt x="33" y="0"/>
                    <a:pt x="32" y="0"/>
                  </a:cubicBezTo>
                  <a:cubicBezTo>
                    <a:pt x="29" y="1"/>
                    <a:pt x="26" y="1"/>
                    <a:pt x="23" y="2"/>
                  </a:cubicBezTo>
                  <a:cubicBezTo>
                    <a:pt x="23" y="2"/>
                    <a:pt x="23" y="2"/>
                    <a:pt x="23" y="2"/>
                  </a:cubicBezTo>
                  <a:cubicBezTo>
                    <a:pt x="23" y="2"/>
                    <a:pt x="23" y="2"/>
                    <a:pt x="23" y="2"/>
                  </a:cubicBezTo>
                  <a:cubicBezTo>
                    <a:pt x="14" y="5"/>
                    <a:pt x="7" y="12"/>
                    <a:pt x="3" y="21"/>
                  </a:cubicBezTo>
                  <a:cubicBezTo>
                    <a:pt x="3" y="21"/>
                    <a:pt x="3" y="21"/>
                    <a:pt x="3" y="21"/>
                  </a:cubicBezTo>
                  <a:cubicBezTo>
                    <a:pt x="3" y="21"/>
                    <a:pt x="3" y="21"/>
                    <a:pt x="3" y="21"/>
                  </a:cubicBezTo>
                  <a:cubicBezTo>
                    <a:pt x="1" y="25"/>
                    <a:pt x="0" y="30"/>
                    <a:pt x="0" y="35"/>
                  </a:cubicBezTo>
                  <a:cubicBezTo>
                    <a:pt x="0" y="40"/>
                    <a:pt x="1" y="45"/>
                    <a:pt x="3" y="50"/>
                  </a:cubicBezTo>
                  <a:cubicBezTo>
                    <a:pt x="3" y="50"/>
                    <a:pt x="3" y="50"/>
                    <a:pt x="3" y="50"/>
                  </a:cubicBezTo>
                  <a:cubicBezTo>
                    <a:pt x="3" y="50"/>
                    <a:pt x="3" y="50"/>
                    <a:pt x="3" y="50"/>
                  </a:cubicBezTo>
                  <a:cubicBezTo>
                    <a:pt x="4" y="54"/>
                    <a:pt x="7" y="57"/>
                    <a:pt x="9" y="59"/>
                  </a:cubicBezTo>
                  <a:cubicBezTo>
                    <a:pt x="9" y="59"/>
                    <a:pt x="9" y="59"/>
                    <a:pt x="9" y="60"/>
                  </a:cubicBezTo>
                  <a:cubicBezTo>
                    <a:pt x="9" y="60"/>
                    <a:pt x="9" y="60"/>
                    <a:pt x="9" y="60"/>
                  </a:cubicBezTo>
                  <a:cubicBezTo>
                    <a:pt x="9" y="60"/>
                    <a:pt x="9" y="60"/>
                    <a:pt x="9" y="60"/>
                  </a:cubicBezTo>
                  <a:cubicBezTo>
                    <a:pt x="9" y="60"/>
                    <a:pt x="9" y="60"/>
                    <a:pt x="9" y="60"/>
                  </a:cubicBezTo>
                  <a:cubicBezTo>
                    <a:pt x="9" y="60"/>
                    <a:pt x="9" y="60"/>
                    <a:pt x="9"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7" y="66"/>
                    <a:pt x="21" y="68"/>
                  </a:cubicBezTo>
                  <a:cubicBezTo>
                    <a:pt x="21" y="68"/>
                    <a:pt x="21" y="68"/>
                    <a:pt x="21" y="68"/>
                  </a:cubicBezTo>
                  <a:cubicBezTo>
                    <a:pt x="21" y="68"/>
                    <a:pt x="21" y="68"/>
                    <a:pt x="21" y="68"/>
                  </a:cubicBezTo>
                  <a:cubicBezTo>
                    <a:pt x="26" y="70"/>
                    <a:pt x="30" y="71"/>
                    <a:pt x="35" y="71"/>
                  </a:cubicBezTo>
                  <a:cubicBezTo>
                    <a:pt x="44" y="71"/>
                    <a:pt x="53" y="67"/>
                    <a:pt x="60" y="60"/>
                  </a:cubicBezTo>
                  <a:cubicBezTo>
                    <a:pt x="85" y="35"/>
                    <a:pt x="85" y="35"/>
                    <a:pt x="85" y="35"/>
                  </a:cubicBezTo>
                  <a:cubicBezTo>
                    <a:pt x="60" y="10"/>
                    <a:pt x="60" y="10"/>
                    <a:pt x="60" y="10"/>
                  </a:cubicBezTo>
                  <a:cubicBezTo>
                    <a:pt x="53" y="4"/>
                    <a:pt x="44"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2"/>
            <p:cNvSpPr>
              <a:spLocks/>
            </p:cNvSpPr>
            <p:nvPr/>
          </p:nvSpPr>
          <p:spPr bwMode="auto">
            <a:xfrm>
              <a:off x="8259763" y="3765551"/>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8 w 169"/>
                <a:gd name="T13" fmla="*/ 106 h 116"/>
                <a:gd name="T14" fmla="*/ 156 w 169"/>
                <a:gd name="T15" fmla="*/ 108 h 116"/>
                <a:gd name="T16" fmla="*/ 156 w 169"/>
                <a:gd name="T17" fmla="*/ 108 h 116"/>
                <a:gd name="T18" fmla="*/ 156 w 169"/>
                <a:gd name="T19" fmla="*/ 108 h 116"/>
                <a:gd name="T20" fmla="*/ 169 w 169"/>
                <a:gd name="T21" fmla="*/ 116 h 116"/>
                <a:gd name="T22" fmla="*/ 63 w 169"/>
                <a:gd name="T23" fmla="*/ 11 h 116"/>
                <a:gd name="T24" fmla="*/ 38 w 169"/>
                <a:gd name="T2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6">
                  <a:moveTo>
                    <a:pt x="38" y="0"/>
                  </a:moveTo>
                  <a:cubicBezTo>
                    <a:pt x="29" y="0"/>
                    <a:pt x="20" y="4"/>
                    <a:pt x="13" y="11"/>
                  </a:cubicBezTo>
                  <a:cubicBezTo>
                    <a:pt x="0" y="24"/>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61" y="110"/>
                    <a:pt x="166" y="113"/>
                    <a:pt x="169" y="116"/>
                  </a:cubicBezTo>
                  <a:cubicBezTo>
                    <a:pt x="63" y="11"/>
                    <a:pt x="63" y="11"/>
                    <a:pt x="63" y="11"/>
                  </a:cubicBezTo>
                  <a:cubicBezTo>
                    <a:pt x="57" y="4"/>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3"/>
            <p:cNvSpPr>
              <a:spLocks noEditPoints="1"/>
            </p:cNvSpPr>
            <p:nvPr/>
          </p:nvSpPr>
          <p:spPr bwMode="auto">
            <a:xfrm>
              <a:off x="8362950" y="3951288"/>
              <a:ext cx="169863" cy="61912"/>
            </a:xfrm>
            <a:custGeom>
              <a:avLst/>
              <a:gdLst>
                <a:gd name="T0" fmla="*/ 97 w 97"/>
                <a:gd name="T1" fmla="*/ 2 h 35"/>
                <a:gd name="T2" fmla="*/ 97 w 97"/>
                <a:gd name="T3" fmla="*/ 2 h 35"/>
                <a:gd name="T4" fmla="*/ 97 w 97"/>
                <a:gd name="T5" fmla="*/ 2 h 35"/>
                <a:gd name="T6" fmla="*/ 89 w 97"/>
                <a:gd name="T7" fmla="*/ 0 h 35"/>
                <a:gd name="T8" fmla="*/ 97 w 97"/>
                <a:gd name="T9" fmla="*/ 2 h 35"/>
                <a:gd name="T10" fmla="*/ 89 w 97"/>
                <a:gd name="T11" fmla="*/ 0 h 35"/>
                <a:gd name="T12" fmla="*/ 85 w 97"/>
                <a:gd name="T13" fmla="*/ 0 h 35"/>
                <a:gd name="T14" fmla="*/ 0 w 97"/>
                <a:gd name="T15" fmla="*/ 0 h 35"/>
                <a:gd name="T16" fmla="*/ 35 w 97"/>
                <a:gd name="T17" fmla="*/ 35 h 35"/>
                <a:gd name="T18" fmla="*/ 60 w 97"/>
                <a:gd name="T19" fmla="*/ 10 h 35"/>
                <a:gd name="T20" fmla="*/ 85 w 97"/>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5">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5"/>
                    <a:pt x="35" y="35"/>
                    <a:pt x="35" y="35"/>
                  </a:cubicBezTo>
                  <a:cubicBezTo>
                    <a:pt x="60" y="10"/>
                    <a:pt x="60" y="10"/>
                    <a:pt x="60" y="10"/>
                  </a:cubicBezTo>
                  <a:cubicBezTo>
                    <a:pt x="67" y="4"/>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
            <p:cNvSpPr>
              <a:spLocks noEditPoints="1"/>
            </p:cNvSpPr>
            <p:nvPr/>
          </p:nvSpPr>
          <p:spPr bwMode="auto">
            <a:xfrm>
              <a:off x="8556625" y="4038601"/>
              <a:ext cx="12700" cy="17462"/>
            </a:xfrm>
            <a:custGeom>
              <a:avLst/>
              <a:gdLst>
                <a:gd name="T0" fmla="*/ 0 w 7"/>
                <a:gd name="T1" fmla="*/ 10 h 10"/>
                <a:gd name="T2" fmla="*/ 0 w 7"/>
                <a:gd name="T3" fmla="*/ 10 h 10"/>
                <a:gd name="T4" fmla="*/ 0 w 7"/>
                <a:gd name="T5" fmla="*/ 10 h 10"/>
                <a:gd name="T6" fmla="*/ 0 w 7"/>
                <a:gd name="T7" fmla="*/ 10 h 10"/>
                <a:gd name="T8" fmla="*/ 0 w 7"/>
                <a:gd name="T9" fmla="*/ 10 h 10"/>
                <a:gd name="T10" fmla="*/ 0 w 7"/>
                <a:gd name="T11" fmla="*/ 10 h 10"/>
                <a:gd name="T12" fmla="*/ 0 w 7"/>
                <a:gd name="T13" fmla="*/ 10 h 10"/>
                <a:gd name="T14" fmla="*/ 0 w 7"/>
                <a:gd name="T15" fmla="*/ 10 h 10"/>
                <a:gd name="T16" fmla="*/ 0 w 7"/>
                <a:gd name="T17" fmla="*/ 10 h 10"/>
                <a:gd name="T18" fmla="*/ 0 w 7"/>
                <a:gd name="T19" fmla="*/ 10 h 10"/>
                <a:gd name="T20" fmla="*/ 0 w 7"/>
                <a:gd name="T21" fmla="*/ 10 h 10"/>
                <a:gd name="T22" fmla="*/ 0 w 7"/>
                <a:gd name="T23" fmla="*/ 10 h 10"/>
                <a:gd name="T24" fmla="*/ 0 w 7"/>
                <a:gd name="T25" fmla="*/ 10 h 10"/>
                <a:gd name="T26" fmla="*/ 0 w 7"/>
                <a:gd name="T27" fmla="*/ 10 h 10"/>
                <a:gd name="T28" fmla="*/ 0 w 7"/>
                <a:gd name="T29" fmla="*/ 10 h 10"/>
                <a:gd name="T30" fmla="*/ 7 w 7"/>
                <a:gd name="T31" fmla="*/ 0 h 10"/>
                <a:gd name="T32" fmla="*/ 7 w 7"/>
                <a:gd name="T33" fmla="*/ 0 h 10"/>
                <a:gd name="T34" fmla="*/ 7 w 7"/>
                <a:gd name="T35" fmla="*/ 0 h 10"/>
                <a:gd name="T36" fmla="*/ 6 w 7"/>
                <a:gd name="T37" fmla="*/ 0 h 10"/>
                <a:gd name="T38" fmla="*/ 0 w 7"/>
                <a:gd name="T39" fmla="*/ 9 h 10"/>
                <a:gd name="T40" fmla="*/ 0 w 7"/>
                <a:gd name="T41" fmla="*/ 10 h 10"/>
                <a:gd name="T42" fmla="*/ 0 w 7"/>
                <a:gd name="T43" fmla="*/ 10 h 10"/>
                <a:gd name="T44" fmla="*/ 0 w 7"/>
                <a:gd name="T45" fmla="*/ 10 h 10"/>
                <a:gd name="T46" fmla="*/ 0 w 7"/>
                <a:gd name="T47" fmla="*/ 10 h 10"/>
                <a:gd name="T48" fmla="*/ 0 w 7"/>
                <a:gd name="T49" fmla="*/ 10 h 10"/>
                <a:gd name="T50" fmla="*/ 7 w 7"/>
                <a:gd name="T51" fmla="*/ 0 h 10"/>
                <a:gd name="T52" fmla="*/ 7 w 7"/>
                <a:gd name="T53" fmla="*/ 0 h 10"/>
                <a:gd name="T54" fmla="*/ 7 w 7"/>
                <a:gd name="T55" fmla="*/ 0 h 10"/>
                <a:gd name="T56" fmla="*/ 7 w 7"/>
                <a:gd name="T57" fmla="*/ 0 h 10"/>
                <a:gd name="T58" fmla="*/ 7 w 7"/>
                <a:gd name="T59" fmla="*/ 0 h 10"/>
                <a:gd name="T60" fmla="*/ 7 w 7"/>
                <a:gd name="T61" fmla="*/ 0 h 10"/>
                <a:gd name="T62" fmla="*/ 7 w 7"/>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10">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7" y="0"/>
                  </a:moveTo>
                  <a:cubicBezTo>
                    <a:pt x="7" y="0"/>
                    <a:pt x="7" y="0"/>
                    <a:pt x="7" y="0"/>
                  </a:cubicBezTo>
                  <a:cubicBezTo>
                    <a:pt x="7" y="0"/>
                    <a:pt x="7" y="0"/>
                    <a:pt x="7" y="0"/>
                  </a:cubicBezTo>
                  <a:cubicBezTo>
                    <a:pt x="6" y="0"/>
                    <a:pt x="6" y="0"/>
                    <a:pt x="6" y="0"/>
                  </a:cubicBezTo>
                  <a:cubicBezTo>
                    <a:pt x="5" y="4"/>
                    <a:pt x="3" y="7"/>
                    <a:pt x="0" y="9"/>
                  </a:cubicBezTo>
                  <a:cubicBezTo>
                    <a:pt x="0" y="9"/>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3" y="7"/>
                    <a:pt x="5" y="3"/>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5"/>
            <p:cNvSpPr>
              <a:spLocks noEditPoints="1"/>
            </p:cNvSpPr>
            <p:nvPr/>
          </p:nvSpPr>
          <p:spPr bwMode="auto">
            <a:xfrm>
              <a:off x="8555038" y="4013201"/>
              <a:ext cx="19050" cy="42862"/>
            </a:xfrm>
            <a:custGeom>
              <a:avLst/>
              <a:gdLst>
                <a:gd name="T0" fmla="*/ 1 w 11"/>
                <a:gd name="T1" fmla="*/ 25 h 25"/>
                <a:gd name="T2" fmla="*/ 0 w 11"/>
                <a:gd name="T3" fmla="*/ 25 h 25"/>
                <a:gd name="T4" fmla="*/ 0 w 11"/>
                <a:gd name="T5" fmla="*/ 25 h 25"/>
                <a:gd name="T6" fmla="*/ 0 w 11"/>
                <a:gd name="T7" fmla="*/ 25 h 25"/>
                <a:gd name="T8" fmla="*/ 1 w 11"/>
                <a:gd name="T9" fmla="*/ 25 h 25"/>
                <a:gd name="T10" fmla="*/ 1 w 11"/>
                <a:gd name="T11" fmla="*/ 25 h 25"/>
                <a:gd name="T12" fmla="*/ 1 w 11"/>
                <a:gd name="T13" fmla="*/ 25 h 25"/>
                <a:gd name="T14" fmla="*/ 1 w 11"/>
                <a:gd name="T15" fmla="*/ 25 h 25"/>
                <a:gd name="T16" fmla="*/ 1 w 11"/>
                <a:gd name="T17" fmla="*/ 25 h 25"/>
                <a:gd name="T18" fmla="*/ 1 w 11"/>
                <a:gd name="T19" fmla="*/ 25 h 25"/>
                <a:gd name="T20" fmla="*/ 1 w 11"/>
                <a:gd name="T21" fmla="*/ 25 h 25"/>
                <a:gd name="T22" fmla="*/ 1 w 11"/>
                <a:gd name="T23" fmla="*/ 25 h 25"/>
                <a:gd name="T24" fmla="*/ 1 w 11"/>
                <a:gd name="T25" fmla="*/ 25 h 25"/>
                <a:gd name="T26" fmla="*/ 1 w 11"/>
                <a:gd name="T27" fmla="*/ 25 h 25"/>
                <a:gd name="T28" fmla="*/ 1 w 11"/>
                <a:gd name="T29" fmla="*/ 25 h 25"/>
                <a:gd name="T30" fmla="*/ 1 w 11"/>
                <a:gd name="T31" fmla="*/ 25 h 25"/>
                <a:gd name="T32" fmla="*/ 1 w 11"/>
                <a:gd name="T33" fmla="*/ 25 h 25"/>
                <a:gd name="T34" fmla="*/ 1 w 11"/>
                <a:gd name="T35" fmla="*/ 25 h 25"/>
                <a:gd name="T36" fmla="*/ 1 w 11"/>
                <a:gd name="T37" fmla="*/ 25 h 25"/>
                <a:gd name="T38" fmla="*/ 1 w 11"/>
                <a:gd name="T39" fmla="*/ 25 h 25"/>
                <a:gd name="T40" fmla="*/ 1 w 11"/>
                <a:gd name="T41" fmla="*/ 25 h 25"/>
                <a:gd name="T42" fmla="*/ 1 w 11"/>
                <a:gd name="T43" fmla="*/ 25 h 25"/>
                <a:gd name="T44" fmla="*/ 1 w 11"/>
                <a:gd name="T45" fmla="*/ 25 h 25"/>
                <a:gd name="T46" fmla="*/ 1 w 11"/>
                <a:gd name="T47" fmla="*/ 25 h 25"/>
                <a:gd name="T48" fmla="*/ 1 w 11"/>
                <a:gd name="T49" fmla="*/ 24 h 25"/>
                <a:gd name="T50" fmla="*/ 1 w 11"/>
                <a:gd name="T51" fmla="*/ 25 h 25"/>
                <a:gd name="T52" fmla="*/ 1 w 11"/>
                <a:gd name="T53" fmla="*/ 24 h 25"/>
                <a:gd name="T54" fmla="*/ 8 w 11"/>
                <a:gd name="T55" fmla="*/ 15 h 25"/>
                <a:gd name="T56" fmla="*/ 7 w 11"/>
                <a:gd name="T57" fmla="*/ 15 h 25"/>
                <a:gd name="T58" fmla="*/ 8 w 11"/>
                <a:gd name="T59" fmla="*/ 15 h 25"/>
                <a:gd name="T60" fmla="*/ 11 w 11"/>
                <a:gd name="T61" fmla="*/ 0 h 25"/>
                <a:gd name="T62" fmla="*/ 8 w 11"/>
                <a:gd name="T63" fmla="*/ 15 h 25"/>
                <a:gd name="T64" fmla="*/ 8 w 11"/>
                <a:gd name="T65" fmla="*/ 15 h 25"/>
                <a:gd name="T66" fmla="*/ 8 w 11"/>
                <a:gd name="T67" fmla="*/ 15 h 25"/>
                <a:gd name="T68" fmla="*/ 8 w 11"/>
                <a:gd name="T69" fmla="*/ 15 h 25"/>
                <a:gd name="T70" fmla="*/ 8 w 11"/>
                <a:gd name="T71" fmla="*/ 15 h 25"/>
                <a:gd name="T72" fmla="*/ 8 w 11"/>
                <a:gd name="T73" fmla="*/ 15 h 25"/>
                <a:gd name="T74" fmla="*/ 11 w 11"/>
                <a:gd name="T7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25">
                  <a:moveTo>
                    <a:pt x="1" y="25"/>
                  </a:moveTo>
                  <a:cubicBezTo>
                    <a:pt x="0" y="25"/>
                    <a:pt x="0" y="25"/>
                    <a:pt x="0" y="25"/>
                  </a:cubicBezTo>
                  <a:cubicBezTo>
                    <a:pt x="0" y="25"/>
                    <a:pt x="0" y="25"/>
                    <a:pt x="0" y="25"/>
                  </a:cubicBezTo>
                  <a:cubicBezTo>
                    <a:pt x="0" y="25"/>
                    <a:pt x="0" y="25"/>
                    <a:pt x="0" y="25"/>
                  </a:cubicBezTo>
                  <a:cubicBezTo>
                    <a:pt x="0" y="25"/>
                    <a:pt x="0" y="25"/>
                    <a:pt x="1" y="25"/>
                  </a:cubicBezTo>
                  <a:cubicBezTo>
                    <a:pt x="1" y="25"/>
                    <a:pt x="1" y="25"/>
                    <a:pt x="1" y="25"/>
                  </a:cubicBezTo>
                  <a:moveTo>
                    <a:pt x="1" y="25"/>
                  </a:moveTo>
                  <a:cubicBezTo>
                    <a:pt x="1" y="25"/>
                    <a:pt x="1" y="25"/>
                    <a:pt x="1" y="25"/>
                  </a:cubicBezTo>
                  <a:cubicBezTo>
                    <a:pt x="1" y="25"/>
                    <a:pt x="1" y="25"/>
                    <a:pt x="1" y="25"/>
                  </a:cubicBezTo>
                  <a:cubicBezTo>
                    <a:pt x="1" y="25"/>
                    <a:pt x="1" y="25"/>
                    <a:pt x="1" y="25"/>
                  </a:cubicBezTo>
                  <a:cubicBezTo>
                    <a:pt x="1" y="25"/>
                    <a:pt x="1" y="25"/>
                    <a:pt x="1" y="25"/>
                  </a:cubicBezTo>
                  <a:moveTo>
                    <a:pt x="1" y="25"/>
                  </a:moveTo>
                  <a:cubicBezTo>
                    <a:pt x="1" y="25"/>
                    <a:pt x="1" y="25"/>
                    <a:pt x="1" y="25"/>
                  </a:cubicBezTo>
                  <a:cubicBezTo>
                    <a:pt x="1" y="25"/>
                    <a:pt x="1" y="25"/>
                    <a:pt x="1" y="25"/>
                  </a:cubicBezTo>
                  <a:cubicBezTo>
                    <a:pt x="1" y="25"/>
                    <a:pt x="1" y="25"/>
                    <a:pt x="1" y="25"/>
                  </a:cubicBezTo>
                  <a:cubicBezTo>
                    <a:pt x="1" y="25"/>
                    <a:pt x="1" y="25"/>
                    <a:pt x="1" y="25"/>
                  </a:cubicBezTo>
                  <a:moveTo>
                    <a:pt x="1" y="25"/>
                  </a:moveTo>
                  <a:cubicBezTo>
                    <a:pt x="1" y="25"/>
                    <a:pt x="1" y="25"/>
                    <a:pt x="1" y="25"/>
                  </a:cubicBezTo>
                  <a:cubicBezTo>
                    <a:pt x="1" y="25"/>
                    <a:pt x="1" y="25"/>
                    <a:pt x="1" y="25"/>
                  </a:cubicBezTo>
                  <a:cubicBezTo>
                    <a:pt x="1" y="25"/>
                    <a:pt x="1" y="25"/>
                    <a:pt x="1" y="25"/>
                  </a:cubicBezTo>
                  <a:cubicBezTo>
                    <a:pt x="1" y="25"/>
                    <a:pt x="1" y="25"/>
                    <a:pt x="1" y="25"/>
                  </a:cubicBezTo>
                  <a:moveTo>
                    <a:pt x="1" y="25"/>
                  </a:moveTo>
                  <a:cubicBezTo>
                    <a:pt x="1" y="25"/>
                    <a:pt x="1" y="25"/>
                    <a:pt x="1" y="25"/>
                  </a:cubicBezTo>
                  <a:cubicBezTo>
                    <a:pt x="1" y="25"/>
                    <a:pt x="1" y="25"/>
                    <a:pt x="1" y="25"/>
                  </a:cubicBezTo>
                  <a:moveTo>
                    <a:pt x="1" y="24"/>
                  </a:moveTo>
                  <a:cubicBezTo>
                    <a:pt x="1" y="24"/>
                    <a:pt x="1" y="25"/>
                    <a:pt x="1" y="25"/>
                  </a:cubicBezTo>
                  <a:cubicBezTo>
                    <a:pt x="1" y="25"/>
                    <a:pt x="1" y="24"/>
                    <a:pt x="1" y="24"/>
                  </a:cubicBezTo>
                  <a:moveTo>
                    <a:pt x="8" y="15"/>
                  </a:moveTo>
                  <a:cubicBezTo>
                    <a:pt x="7" y="15"/>
                    <a:pt x="7" y="15"/>
                    <a:pt x="7" y="15"/>
                  </a:cubicBezTo>
                  <a:cubicBezTo>
                    <a:pt x="7" y="15"/>
                    <a:pt x="7" y="15"/>
                    <a:pt x="8" y="15"/>
                  </a:cubicBezTo>
                  <a:moveTo>
                    <a:pt x="11" y="0"/>
                  </a:moveTo>
                  <a:cubicBezTo>
                    <a:pt x="11" y="5"/>
                    <a:pt x="10" y="10"/>
                    <a:pt x="8" y="15"/>
                  </a:cubicBezTo>
                  <a:cubicBezTo>
                    <a:pt x="8" y="15"/>
                    <a:pt x="8" y="15"/>
                    <a:pt x="8" y="15"/>
                  </a:cubicBezTo>
                  <a:cubicBezTo>
                    <a:pt x="8" y="15"/>
                    <a:pt x="8" y="15"/>
                    <a:pt x="8" y="15"/>
                  </a:cubicBezTo>
                  <a:cubicBezTo>
                    <a:pt x="8" y="15"/>
                    <a:pt x="8" y="15"/>
                    <a:pt x="8" y="15"/>
                  </a:cubicBezTo>
                  <a:cubicBezTo>
                    <a:pt x="8" y="15"/>
                    <a:pt x="8" y="15"/>
                    <a:pt x="8" y="15"/>
                  </a:cubicBezTo>
                  <a:cubicBezTo>
                    <a:pt x="8" y="15"/>
                    <a:pt x="8" y="15"/>
                    <a:pt x="8" y="15"/>
                  </a:cubicBezTo>
                  <a:cubicBezTo>
                    <a:pt x="10" y="10"/>
                    <a:pt x="11" y="5"/>
                    <a:pt x="11"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
            <p:cNvSpPr>
              <a:spLocks noEditPoints="1"/>
            </p:cNvSpPr>
            <p:nvPr/>
          </p:nvSpPr>
          <p:spPr bwMode="auto">
            <a:xfrm>
              <a:off x="8555038" y="3968751"/>
              <a:ext cx="14288" cy="19050"/>
            </a:xfrm>
            <a:custGeom>
              <a:avLst/>
              <a:gdLst>
                <a:gd name="T0" fmla="*/ 8 w 8"/>
                <a:gd name="T1" fmla="*/ 11 h 11"/>
                <a:gd name="T2" fmla="*/ 8 w 8"/>
                <a:gd name="T3" fmla="*/ 11 h 11"/>
                <a:gd name="T4" fmla="*/ 8 w 8"/>
                <a:gd name="T5" fmla="*/ 11 h 11"/>
                <a:gd name="T6" fmla="*/ 0 w 8"/>
                <a:gd name="T7" fmla="*/ 0 h 11"/>
                <a:gd name="T8" fmla="*/ 0 w 8"/>
                <a:gd name="T9" fmla="*/ 0 h 11"/>
                <a:gd name="T10" fmla="*/ 7 w 8"/>
                <a:gd name="T11" fmla="*/ 11 h 11"/>
                <a:gd name="T12" fmla="*/ 7 w 8"/>
                <a:gd name="T13" fmla="*/ 11 h 11"/>
                <a:gd name="T14" fmla="*/ 8 w 8"/>
                <a:gd name="T15" fmla="*/ 11 h 11"/>
                <a:gd name="T16" fmla="*/ 8 w 8"/>
                <a:gd name="T17" fmla="*/ 11 h 11"/>
                <a:gd name="T18" fmla="*/ 0 w 8"/>
                <a:gd name="T19" fmla="*/ 0 h 11"/>
                <a:gd name="T20" fmla="*/ 0 w 8"/>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8" y="11"/>
                  </a:moveTo>
                  <a:cubicBezTo>
                    <a:pt x="8" y="11"/>
                    <a:pt x="8" y="11"/>
                    <a:pt x="8" y="11"/>
                  </a:cubicBezTo>
                  <a:cubicBezTo>
                    <a:pt x="8" y="11"/>
                    <a:pt x="8" y="11"/>
                    <a:pt x="8" y="11"/>
                  </a:cubicBezTo>
                  <a:moveTo>
                    <a:pt x="0" y="0"/>
                  </a:moveTo>
                  <a:cubicBezTo>
                    <a:pt x="0" y="0"/>
                    <a:pt x="0" y="0"/>
                    <a:pt x="0" y="0"/>
                  </a:cubicBezTo>
                  <a:cubicBezTo>
                    <a:pt x="3" y="4"/>
                    <a:pt x="6" y="7"/>
                    <a:pt x="7" y="11"/>
                  </a:cubicBezTo>
                  <a:cubicBezTo>
                    <a:pt x="7" y="11"/>
                    <a:pt x="7" y="11"/>
                    <a:pt x="7" y="11"/>
                  </a:cubicBezTo>
                  <a:cubicBezTo>
                    <a:pt x="8" y="11"/>
                    <a:pt x="8" y="11"/>
                    <a:pt x="8" y="11"/>
                  </a:cubicBezTo>
                  <a:cubicBezTo>
                    <a:pt x="8" y="11"/>
                    <a:pt x="8" y="11"/>
                    <a:pt x="8" y="11"/>
                  </a:cubicBezTo>
                  <a:cubicBezTo>
                    <a:pt x="6" y="7"/>
                    <a:pt x="3" y="4"/>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7"/>
            <p:cNvSpPr>
              <a:spLocks noEditPoints="1"/>
            </p:cNvSpPr>
            <p:nvPr/>
          </p:nvSpPr>
          <p:spPr bwMode="auto">
            <a:xfrm>
              <a:off x="8567738" y="3987801"/>
              <a:ext cx="6350" cy="25400"/>
            </a:xfrm>
            <a:custGeom>
              <a:avLst/>
              <a:gdLst>
                <a:gd name="T0" fmla="*/ 1 w 4"/>
                <a:gd name="T1" fmla="*/ 0 h 14"/>
                <a:gd name="T2" fmla="*/ 4 w 4"/>
                <a:gd name="T3" fmla="*/ 14 h 14"/>
                <a:gd name="T4" fmla="*/ 1 w 4"/>
                <a:gd name="T5" fmla="*/ 0 h 14"/>
                <a:gd name="T6" fmla="*/ 1 w 4"/>
                <a:gd name="T7" fmla="*/ 0 h 14"/>
                <a:gd name="T8" fmla="*/ 1 w 4"/>
                <a:gd name="T9" fmla="*/ 0 h 14"/>
                <a:gd name="T10" fmla="*/ 1 w 4"/>
                <a:gd name="T11" fmla="*/ 0 h 14"/>
                <a:gd name="T12" fmla="*/ 0 w 4"/>
                <a:gd name="T13" fmla="*/ 0 h 14"/>
                <a:gd name="T14" fmla="*/ 0 w 4"/>
                <a:gd name="T15" fmla="*/ 0 h 14"/>
                <a:gd name="T16" fmla="*/ 0 w 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4">
                  <a:moveTo>
                    <a:pt x="1" y="0"/>
                  </a:moveTo>
                  <a:cubicBezTo>
                    <a:pt x="3" y="4"/>
                    <a:pt x="4" y="9"/>
                    <a:pt x="4" y="14"/>
                  </a:cubicBezTo>
                  <a:cubicBezTo>
                    <a:pt x="4" y="10"/>
                    <a:pt x="3" y="5"/>
                    <a:pt x="1" y="0"/>
                  </a:cubicBezTo>
                  <a:cubicBezTo>
                    <a:pt x="1" y="0"/>
                    <a:pt x="1" y="0"/>
                    <a:pt x="1" y="0"/>
                  </a:cubicBezTo>
                  <a:cubicBezTo>
                    <a:pt x="1" y="0"/>
                    <a:pt x="1" y="0"/>
                    <a:pt x="1" y="0"/>
                  </a:cubicBezTo>
                  <a:cubicBezTo>
                    <a:pt x="1" y="0"/>
                    <a:pt x="1" y="0"/>
                    <a:pt x="1"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8"/>
            <p:cNvSpPr>
              <a:spLocks/>
            </p:cNvSpPr>
            <p:nvPr/>
          </p:nvSpPr>
          <p:spPr bwMode="auto">
            <a:xfrm>
              <a:off x="8259763" y="4056063"/>
              <a:ext cx="295275" cy="204787"/>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8 w 169"/>
                <a:gd name="T21" fmla="*/ 8 h 117"/>
                <a:gd name="T22" fmla="*/ 144 w 169"/>
                <a:gd name="T23" fmla="*/ 11 h 117"/>
                <a:gd name="T24" fmla="*/ 59 w 169"/>
                <a:gd name="T25" fmla="*/ 11 h 117"/>
                <a:gd name="T26" fmla="*/ 13 w 169"/>
                <a:gd name="T27" fmla="*/ 56 h 117"/>
                <a:gd name="T28" fmla="*/ 13 w 169"/>
                <a:gd name="T29" fmla="*/ 106 h 117"/>
                <a:gd name="T30" fmla="*/ 38 w 169"/>
                <a:gd name="T31" fmla="*/ 117 h 117"/>
                <a:gd name="T32" fmla="*/ 63 w 169"/>
                <a:gd name="T33" fmla="*/ 106 h 117"/>
                <a:gd name="T34" fmla="*/ 169 w 169"/>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17">
                  <a:moveTo>
                    <a:pt x="169" y="0"/>
                  </a:moveTo>
                  <a:cubicBezTo>
                    <a:pt x="169" y="0"/>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7"/>
                    <a:pt x="158" y="8"/>
                  </a:cubicBezTo>
                  <a:cubicBezTo>
                    <a:pt x="158" y="8"/>
                    <a:pt x="158" y="8"/>
                    <a:pt x="158" y="8"/>
                  </a:cubicBezTo>
                  <a:cubicBezTo>
                    <a:pt x="158" y="8"/>
                    <a:pt x="158" y="8"/>
                    <a:pt x="158" y="8"/>
                  </a:cubicBezTo>
                  <a:cubicBezTo>
                    <a:pt x="154" y="10"/>
                    <a:pt x="149" y="11"/>
                    <a:pt x="144" y="11"/>
                  </a:cubicBezTo>
                  <a:cubicBezTo>
                    <a:pt x="59" y="11"/>
                    <a:pt x="59" y="11"/>
                    <a:pt x="59" y="11"/>
                  </a:cubicBezTo>
                  <a:cubicBezTo>
                    <a:pt x="13" y="56"/>
                    <a:pt x="13" y="56"/>
                    <a:pt x="13" y="56"/>
                  </a:cubicBezTo>
                  <a:cubicBezTo>
                    <a:pt x="0" y="70"/>
                    <a:pt x="0" y="93"/>
                    <a:pt x="13" y="106"/>
                  </a:cubicBezTo>
                  <a:cubicBezTo>
                    <a:pt x="20" y="113"/>
                    <a:pt x="29" y="117"/>
                    <a:pt x="38" y="117"/>
                  </a:cubicBezTo>
                  <a:cubicBezTo>
                    <a:pt x="48" y="117"/>
                    <a:pt x="57" y="113"/>
                    <a:pt x="63"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74" name="Freeform 69"/>
            <p:cNvSpPr>
              <a:spLocks noEditPoints="1"/>
            </p:cNvSpPr>
            <p:nvPr/>
          </p:nvSpPr>
          <p:spPr bwMode="auto">
            <a:xfrm>
              <a:off x="8362950" y="4013201"/>
              <a:ext cx="192088" cy="61912"/>
            </a:xfrm>
            <a:custGeom>
              <a:avLst/>
              <a:gdLst>
                <a:gd name="T0" fmla="*/ 99 w 110"/>
                <a:gd name="T1" fmla="*/ 33 h 36"/>
                <a:gd name="T2" fmla="*/ 99 w 110"/>
                <a:gd name="T3" fmla="*/ 33 h 36"/>
                <a:gd name="T4" fmla="*/ 99 w 110"/>
                <a:gd name="T5" fmla="*/ 33 h 36"/>
                <a:gd name="T6" fmla="*/ 110 w 110"/>
                <a:gd name="T7" fmla="*/ 26 h 36"/>
                <a:gd name="T8" fmla="*/ 110 w 110"/>
                <a:gd name="T9" fmla="*/ 26 h 36"/>
                <a:gd name="T10" fmla="*/ 110 w 110"/>
                <a:gd name="T11" fmla="*/ 26 h 36"/>
                <a:gd name="T12" fmla="*/ 110 w 110"/>
                <a:gd name="T13" fmla="*/ 26 h 36"/>
                <a:gd name="T14" fmla="*/ 110 w 110"/>
                <a:gd name="T15" fmla="*/ 26 h 36"/>
                <a:gd name="T16" fmla="*/ 110 w 110"/>
                <a:gd name="T17" fmla="*/ 26 h 36"/>
                <a:gd name="T18" fmla="*/ 110 w 110"/>
                <a:gd name="T19" fmla="*/ 26 h 36"/>
                <a:gd name="T20" fmla="*/ 110 w 110"/>
                <a:gd name="T21" fmla="*/ 26 h 36"/>
                <a:gd name="T22" fmla="*/ 110 w 110"/>
                <a:gd name="T23" fmla="*/ 26 h 36"/>
                <a:gd name="T24" fmla="*/ 110 w 110"/>
                <a:gd name="T25" fmla="*/ 25 h 36"/>
                <a:gd name="T26" fmla="*/ 110 w 110"/>
                <a:gd name="T27" fmla="*/ 26 h 36"/>
                <a:gd name="T28" fmla="*/ 110 w 110"/>
                <a:gd name="T29" fmla="*/ 25 h 36"/>
                <a:gd name="T30" fmla="*/ 110 w 110"/>
                <a:gd name="T31" fmla="*/ 25 h 36"/>
                <a:gd name="T32" fmla="*/ 35 w 110"/>
                <a:gd name="T33" fmla="*/ 0 h 36"/>
                <a:gd name="T34" fmla="*/ 0 w 110"/>
                <a:gd name="T35" fmla="*/ 36 h 36"/>
                <a:gd name="T36" fmla="*/ 85 w 110"/>
                <a:gd name="T37" fmla="*/ 36 h 36"/>
                <a:gd name="T38" fmla="*/ 99 w 110"/>
                <a:gd name="T39" fmla="*/ 33 h 36"/>
                <a:gd name="T40" fmla="*/ 85 w 110"/>
                <a:gd name="T41" fmla="*/ 36 h 36"/>
                <a:gd name="T42" fmla="*/ 60 w 110"/>
                <a:gd name="T43" fmla="*/ 25 h 36"/>
                <a:gd name="T44" fmla="*/ 35 w 11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36">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6"/>
                    <a:pt x="110" y="26"/>
                  </a:cubicBezTo>
                  <a:cubicBezTo>
                    <a:pt x="110" y="26"/>
                    <a:pt x="110" y="25"/>
                    <a:pt x="110" y="25"/>
                  </a:cubicBezTo>
                  <a:cubicBezTo>
                    <a:pt x="110" y="25"/>
                    <a:pt x="110" y="25"/>
                    <a:pt x="110" y="25"/>
                  </a:cubicBezTo>
                  <a:moveTo>
                    <a:pt x="35" y="0"/>
                  </a:moveTo>
                  <a:cubicBezTo>
                    <a:pt x="0" y="36"/>
                    <a:pt x="0" y="36"/>
                    <a:pt x="0" y="36"/>
                  </a:cubicBezTo>
                  <a:cubicBezTo>
                    <a:pt x="85" y="36"/>
                    <a:pt x="85" y="36"/>
                    <a:pt x="85" y="36"/>
                  </a:cubicBezTo>
                  <a:cubicBezTo>
                    <a:pt x="90" y="36"/>
                    <a:pt x="95" y="35"/>
                    <a:pt x="99" y="33"/>
                  </a:cubicBezTo>
                  <a:cubicBezTo>
                    <a:pt x="94" y="35"/>
                    <a:pt x="90" y="36"/>
                    <a:pt x="85" y="36"/>
                  </a:cubicBezTo>
                  <a:cubicBezTo>
                    <a:pt x="76" y="36"/>
                    <a:pt x="67" y="32"/>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70"/>
            <p:cNvSpPr>
              <a:spLocks noEditPoints="1"/>
            </p:cNvSpPr>
            <p:nvPr/>
          </p:nvSpPr>
          <p:spPr bwMode="auto">
            <a:xfrm>
              <a:off x="8510588" y="3951288"/>
              <a:ext cx="58738" cy="119062"/>
            </a:xfrm>
            <a:custGeom>
              <a:avLst/>
              <a:gdLst>
                <a:gd name="T0" fmla="*/ 14 w 33"/>
                <a:gd name="T1" fmla="*/ 68 h 68"/>
                <a:gd name="T2" fmla="*/ 14 w 33"/>
                <a:gd name="T3" fmla="*/ 68 h 68"/>
                <a:gd name="T4" fmla="*/ 14 w 33"/>
                <a:gd name="T5" fmla="*/ 68 h 68"/>
                <a:gd name="T6" fmla="*/ 25 w 33"/>
                <a:gd name="T7" fmla="*/ 61 h 68"/>
                <a:gd name="T8" fmla="*/ 14 w 33"/>
                <a:gd name="T9" fmla="*/ 68 h 68"/>
                <a:gd name="T10" fmla="*/ 25 w 33"/>
                <a:gd name="T11" fmla="*/ 61 h 68"/>
                <a:gd name="T12" fmla="*/ 25 w 33"/>
                <a:gd name="T13" fmla="*/ 61 h 68"/>
                <a:gd name="T14" fmla="*/ 25 w 33"/>
                <a:gd name="T15" fmla="*/ 61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6 w 33"/>
                <a:gd name="T31" fmla="*/ 60 h 68"/>
                <a:gd name="T32" fmla="*/ 26 w 33"/>
                <a:gd name="T33" fmla="*/ 60 h 68"/>
                <a:gd name="T34" fmla="*/ 26 w 33"/>
                <a:gd name="T35" fmla="*/ 60 h 68"/>
                <a:gd name="T36" fmla="*/ 26 w 33"/>
                <a:gd name="T37" fmla="*/ 60 h 68"/>
                <a:gd name="T38" fmla="*/ 26 w 33"/>
                <a:gd name="T39" fmla="*/ 60 h 68"/>
                <a:gd name="T40" fmla="*/ 26 w 33"/>
                <a:gd name="T41" fmla="*/ 60 h 68"/>
                <a:gd name="T42" fmla="*/ 26 w 33"/>
                <a:gd name="T43" fmla="*/ 60 h 68"/>
                <a:gd name="T44" fmla="*/ 26 w 33"/>
                <a:gd name="T45" fmla="*/ 60 h 68"/>
                <a:gd name="T46" fmla="*/ 26 w 33"/>
                <a:gd name="T47" fmla="*/ 60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32 w 33"/>
                <a:gd name="T61" fmla="*/ 50 h 68"/>
                <a:gd name="T62" fmla="*/ 26 w 33"/>
                <a:gd name="T63" fmla="*/ 59 h 68"/>
                <a:gd name="T64" fmla="*/ 32 w 33"/>
                <a:gd name="T65" fmla="*/ 50 h 68"/>
                <a:gd name="T66" fmla="*/ 33 w 33"/>
                <a:gd name="T67" fmla="*/ 50 h 68"/>
                <a:gd name="T68" fmla="*/ 33 w 33"/>
                <a:gd name="T69" fmla="*/ 50 h 68"/>
                <a:gd name="T70" fmla="*/ 33 w 33"/>
                <a:gd name="T71" fmla="*/ 50 h 68"/>
                <a:gd name="T72" fmla="*/ 32 w 33"/>
                <a:gd name="T73" fmla="*/ 21 h 68"/>
                <a:gd name="T74" fmla="*/ 33 w 33"/>
                <a:gd name="T75" fmla="*/ 21 h 68"/>
                <a:gd name="T76" fmla="*/ 32 w 33"/>
                <a:gd name="T77" fmla="*/ 21 h 68"/>
                <a:gd name="T78" fmla="*/ 12 w 33"/>
                <a:gd name="T79" fmla="*/ 2 h 68"/>
                <a:gd name="T80" fmla="*/ 32 w 33"/>
                <a:gd name="T81" fmla="*/ 21 h 68"/>
                <a:gd name="T82" fmla="*/ 25 w 33"/>
                <a:gd name="T83" fmla="*/ 10 h 68"/>
                <a:gd name="T84" fmla="*/ 25 w 33"/>
                <a:gd name="T85" fmla="*/ 10 h 68"/>
                <a:gd name="T86" fmla="*/ 12 w 33"/>
                <a:gd name="T87" fmla="*/ 2 h 68"/>
                <a:gd name="T88" fmla="*/ 12 w 33"/>
                <a:gd name="T89" fmla="*/ 2 h 68"/>
                <a:gd name="T90" fmla="*/ 12 w 33"/>
                <a:gd name="T91" fmla="*/ 2 h 68"/>
                <a:gd name="T92" fmla="*/ 12 w 33"/>
                <a:gd name="T93" fmla="*/ 2 h 68"/>
                <a:gd name="T94" fmla="*/ 0 w 33"/>
                <a:gd name="T95" fmla="*/ 0 h 68"/>
                <a:gd name="T96" fmla="*/ 0 w 33"/>
                <a:gd name="T97" fmla="*/ 0 h 68"/>
                <a:gd name="T98" fmla="*/ 0 w 33"/>
                <a:gd name="T99" fmla="*/ 0 h 68"/>
                <a:gd name="T100" fmla="*/ 4 w 33"/>
                <a:gd name="T101" fmla="*/ 0 h 68"/>
                <a:gd name="T102" fmla="*/ 0 w 33"/>
                <a:gd name="T10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8">
                  <a:moveTo>
                    <a:pt x="14" y="68"/>
                  </a:moveTo>
                  <a:cubicBezTo>
                    <a:pt x="14" y="68"/>
                    <a:pt x="14" y="68"/>
                    <a:pt x="14" y="68"/>
                  </a:cubicBezTo>
                  <a:cubicBezTo>
                    <a:pt x="14" y="68"/>
                    <a:pt x="14" y="68"/>
                    <a:pt x="14" y="68"/>
                  </a:cubicBezTo>
                  <a:moveTo>
                    <a:pt x="25" y="61"/>
                  </a:moveTo>
                  <a:cubicBezTo>
                    <a:pt x="22" y="64"/>
                    <a:pt x="18" y="66"/>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0"/>
                  </a:moveTo>
                  <a:cubicBezTo>
                    <a:pt x="31" y="54"/>
                    <a:pt x="29" y="57"/>
                    <a:pt x="26" y="59"/>
                  </a:cubicBezTo>
                  <a:cubicBezTo>
                    <a:pt x="29" y="57"/>
                    <a:pt x="31" y="54"/>
                    <a:pt x="32"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5"/>
                    <a:pt x="29" y="12"/>
                    <a:pt x="32" y="21"/>
                  </a:cubicBezTo>
                  <a:cubicBezTo>
                    <a:pt x="31" y="17"/>
                    <a:pt x="28" y="14"/>
                    <a:pt x="25" y="10"/>
                  </a:cubicBezTo>
                  <a:cubicBezTo>
                    <a:pt x="25" y="10"/>
                    <a:pt x="25" y="10"/>
                    <a:pt x="25" y="10"/>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1"/>
            <p:cNvSpPr>
              <a:spLocks/>
            </p:cNvSpPr>
            <p:nvPr/>
          </p:nvSpPr>
          <p:spPr bwMode="auto">
            <a:xfrm>
              <a:off x="8430709" y="3951288"/>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64 w 86"/>
                <a:gd name="T13" fmla="*/ 68 h 71"/>
                <a:gd name="T14" fmla="*/ 64 w 86"/>
                <a:gd name="T15" fmla="*/ 68 h 71"/>
                <a:gd name="T16" fmla="*/ 64 w 86"/>
                <a:gd name="T17" fmla="*/ 68 h 71"/>
                <a:gd name="T18" fmla="*/ 75 w 86"/>
                <a:gd name="T19" fmla="*/ 61 h 71"/>
                <a:gd name="T20" fmla="*/ 75 w 86"/>
                <a:gd name="T21" fmla="*/ 61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0 h 71"/>
                <a:gd name="T34" fmla="*/ 75 w 86"/>
                <a:gd name="T35" fmla="*/ 60 h 71"/>
                <a:gd name="T36" fmla="*/ 76 w 86"/>
                <a:gd name="T37" fmla="*/ 60 h 71"/>
                <a:gd name="T38" fmla="*/ 76 w 86"/>
                <a:gd name="T39" fmla="*/ 60 h 71"/>
                <a:gd name="T40" fmla="*/ 76 w 86"/>
                <a:gd name="T41" fmla="*/ 60 h 71"/>
                <a:gd name="T42" fmla="*/ 76 w 86"/>
                <a:gd name="T43" fmla="*/ 60 h 71"/>
                <a:gd name="T44" fmla="*/ 76 w 86"/>
                <a:gd name="T45" fmla="*/ 60 h 71"/>
                <a:gd name="T46" fmla="*/ 76 w 86"/>
                <a:gd name="T47" fmla="*/ 60 h 71"/>
                <a:gd name="T48" fmla="*/ 76 w 86"/>
                <a:gd name="T49" fmla="*/ 60 h 71"/>
                <a:gd name="T50" fmla="*/ 76 w 86"/>
                <a:gd name="T51" fmla="*/ 60 h 71"/>
                <a:gd name="T52" fmla="*/ 76 w 86"/>
                <a:gd name="T53" fmla="*/ 60 h 71"/>
                <a:gd name="T54" fmla="*/ 76 w 86"/>
                <a:gd name="T55" fmla="*/ 60 h 71"/>
                <a:gd name="T56" fmla="*/ 76 w 86"/>
                <a:gd name="T57" fmla="*/ 59 h 71"/>
                <a:gd name="T58" fmla="*/ 82 w 86"/>
                <a:gd name="T59" fmla="*/ 50 h 71"/>
                <a:gd name="T60" fmla="*/ 83 w 86"/>
                <a:gd name="T61" fmla="*/ 50 h 71"/>
                <a:gd name="T62" fmla="*/ 83 w 86"/>
                <a:gd name="T63" fmla="*/ 50 h 71"/>
                <a:gd name="T64" fmla="*/ 86 w 86"/>
                <a:gd name="T65" fmla="*/ 35 h 71"/>
                <a:gd name="T66" fmla="*/ 83 w 86"/>
                <a:gd name="T67" fmla="*/ 21 h 71"/>
                <a:gd name="T68" fmla="*/ 82 w 86"/>
                <a:gd name="T69" fmla="*/ 21 h 71"/>
                <a:gd name="T70" fmla="*/ 82 w 86"/>
                <a:gd name="T71" fmla="*/ 21 h 71"/>
                <a:gd name="T72" fmla="*/ 62 w 86"/>
                <a:gd name="T73" fmla="*/ 2 h 71"/>
                <a:gd name="T74" fmla="*/ 62 w 86"/>
                <a:gd name="T75" fmla="*/ 2 h 71"/>
                <a:gd name="T76" fmla="*/ 62 w 86"/>
                <a:gd name="T77" fmla="*/ 2 h 71"/>
                <a:gd name="T78" fmla="*/ 54 w 86"/>
                <a:gd name="T79" fmla="*/ 0 h 71"/>
                <a:gd name="T80" fmla="*/ 50 w 8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1">
                  <a:moveTo>
                    <a:pt x="50" y="0"/>
                  </a:moveTo>
                  <a:cubicBezTo>
                    <a:pt x="50" y="0"/>
                    <a:pt x="50" y="0"/>
                    <a:pt x="50" y="0"/>
                  </a:cubicBezTo>
                  <a:cubicBezTo>
                    <a:pt x="41" y="0"/>
                    <a:pt x="32" y="4"/>
                    <a:pt x="25" y="10"/>
                  </a:cubicBezTo>
                  <a:cubicBezTo>
                    <a:pt x="0" y="35"/>
                    <a:pt x="0" y="35"/>
                    <a:pt x="0" y="35"/>
                  </a:cubicBezTo>
                  <a:cubicBezTo>
                    <a:pt x="25" y="60"/>
                    <a:pt x="25" y="60"/>
                    <a:pt x="25" y="60"/>
                  </a:cubicBezTo>
                  <a:cubicBezTo>
                    <a:pt x="32" y="67"/>
                    <a:pt x="41" y="71"/>
                    <a:pt x="50" y="71"/>
                  </a:cubicBezTo>
                  <a:cubicBezTo>
                    <a:pt x="55" y="71"/>
                    <a:pt x="59" y="70"/>
                    <a:pt x="64" y="68"/>
                  </a:cubicBezTo>
                  <a:cubicBezTo>
                    <a:pt x="64" y="68"/>
                    <a:pt x="64"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59"/>
                    <a:pt x="76" y="59"/>
                  </a:cubicBezTo>
                  <a:cubicBezTo>
                    <a:pt x="79" y="57"/>
                    <a:pt x="81" y="54"/>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2" y="21"/>
                  </a:cubicBezTo>
                  <a:cubicBezTo>
                    <a:pt x="82" y="21"/>
                    <a:pt x="82" y="21"/>
                    <a:pt x="82" y="21"/>
                  </a:cubicBezTo>
                  <a:cubicBezTo>
                    <a:pt x="79" y="12"/>
                    <a:pt x="71" y="5"/>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0" name="Group 149"/>
          <p:cNvGrpSpPr>
            <a:grpSpLocks noChangeAspect="1"/>
          </p:cNvGrpSpPr>
          <p:nvPr/>
        </p:nvGrpSpPr>
        <p:grpSpPr>
          <a:xfrm>
            <a:off x="4694971" y="1066967"/>
            <a:ext cx="1160463" cy="493712"/>
            <a:chOff x="7413625" y="908051"/>
            <a:chExt cx="1160463" cy="493712"/>
          </a:xfrm>
        </p:grpSpPr>
        <p:sp>
          <p:nvSpPr>
            <p:cNvPr id="77" name="Freeform 72"/>
            <p:cNvSpPr>
              <a:spLocks noEditPoints="1"/>
            </p:cNvSpPr>
            <p:nvPr/>
          </p:nvSpPr>
          <p:spPr bwMode="auto">
            <a:xfrm>
              <a:off x="7413625" y="1092201"/>
              <a:ext cx="1160463" cy="123825"/>
            </a:xfrm>
            <a:custGeom>
              <a:avLst/>
              <a:gdLst>
                <a:gd name="T0" fmla="*/ 654 w 664"/>
                <a:gd name="T1" fmla="*/ 61 h 71"/>
                <a:gd name="T2" fmla="*/ 653 w 664"/>
                <a:gd name="T3" fmla="*/ 61 h 71"/>
                <a:gd name="T4" fmla="*/ 653 w 664"/>
                <a:gd name="T5" fmla="*/ 61 h 71"/>
                <a:gd name="T6" fmla="*/ 654 w 664"/>
                <a:gd name="T7" fmla="*/ 61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1 w 664"/>
                <a:gd name="T33" fmla="*/ 50 h 71"/>
                <a:gd name="T34" fmla="*/ 661 w 664"/>
                <a:gd name="T35" fmla="*/ 50 h 71"/>
                <a:gd name="T36" fmla="*/ 661 w 664"/>
                <a:gd name="T37" fmla="*/ 50 h 71"/>
                <a:gd name="T38" fmla="*/ 661 w 664"/>
                <a:gd name="T39" fmla="*/ 21 h 71"/>
                <a:gd name="T40" fmla="*/ 664 w 664"/>
                <a:gd name="T41" fmla="*/ 36 h 71"/>
                <a:gd name="T42" fmla="*/ 661 w 664"/>
                <a:gd name="T43" fmla="*/ 50 h 71"/>
                <a:gd name="T44" fmla="*/ 664 w 664"/>
                <a:gd name="T45" fmla="*/ 36 h 71"/>
                <a:gd name="T46" fmla="*/ 661 w 664"/>
                <a:gd name="T47" fmla="*/ 21 h 71"/>
                <a:gd name="T48" fmla="*/ 660 w 664"/>
                <a:gd name="T49" fmla="*/ 21 h 71"/>
                <a:gd name="T50" fmla="*/ 660 w 664"/>
                <a:gd name="T51" fmla="*/ 21 h 71"/>
                <a:gd name="T52" fmla="*/ 660 w 664"/>
                <a:gd name="T53" fmla="*/ 21 h 71"/>
                <a:gd name="T54" fmla="*/ 543 w 664"/>
                <a:gd name="T55" fmla="*/ 0 h 71"/>
                <a:gd name="T56" fmla="*/ 35 w 664"/>
                <a:gd name="T57" fmla="*/ 0 h 71"/>
                <a:gd name="T58" fmla="*/ 0 w 664"/>
                <a:gd name="T59" fmla="*/ 36 h 71"/>
                <a:gd name="T60" fmla="*/ 35 w 664"/>
                <a:gd name="T61" fmla="*/ 71 h 71"/>
                <a:gd name="T62" fmla="*/ 543 w 664"/>
                <a:gd name="T63" fmla="*/ 71 h 71"/>
                <a:gd name="T64" fmla="*/ 578 w 664"/>
                <a:gd name="T65" fmla="*/ 36 h 71"/>
                <a:gd name="T66" fmla="*/ 543 w 664"/>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71">
                  <a:moveTo>
                    <a:pt x="654" y="61"/>
                  </a:moveTo>
                  <a:cubicBezTo>
                    <a:pt x="653" y="61"/>
                    <a:pt x="653" y="61"/>
                    <a:pt x="653" y="61"/>
                  </a:cubicBezTo>
                  <a:cubicBezTo>
                    <a:pt x="653" y="61"/>
                    <a:pt x="653" y="61"/>
                    <a:pt x="653" y="61"/>
                  </a:cubicBezTo>
                  <a:cubicBezTo>
                    <a:pt x="653" y="61"/>
                    <a:pt x="653" y="61"/>
                    <a:pt x="654" y="61"/>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1" y="50"/>
                  </a:moveTo>
                  <a:cubicBezTo>
                    <a:pt x="661" y="50"/>
                    <a:pt x="661" y="50"/>
                    <a:pt x="661" y="50"/>
                  </a:cubicBezTo>
                  <a:cubicBezTo>
                    <a:pt x="661" y="50"/>
                    <a:pt x="661" y="50"/>
                    <a:pt x="661" y="50"/>
                  </a:cubicBezTo>
                  <a:moveTo>
                    <a:pt x="661" y="21"/>
                  </a:moveTo>
                  <a:cubicBezTo>
                    <a:pt x="663" y="26"/>
                    <a:pt x="664" y="31"/>
                    <a:pt x="664" y="36"/>
                  </a:cubicBezTo>
                  <a:cubicBezTo>
                    <a:pt x="664" y="41"/>
                    <a:pt x="663" y="45"/>
                    <a:pt x="661" y="50"/>
                  </a:cubicBezTo>
                  <a:cubicBezTo>
                    <a:pt x="663" y="45"/>
                    <a:pt x="664" y="41"/>
                    <a:pt x="664" y="36"/>
                  </a:cubicBezTo>
                  <a:cubicBezTo>
                    <a:pt x="664" y="31"/>
                    <a:pt x="663" y="26"/>
                    <a:pt x="661" y="21"/>
                  </a:cubicBezTo>
                  <a:moveTo>
                    <a:pt x="660" y="21"/>
                  </a:moveTo>
                  <a:cubicBezTo>
                    <a:pt x="660" y="21"/>
                    <a:pt x="660" y="21"/>
                    <a:pt x="660" y="21"/>
                  </a:cubicBezTo>
                  <a:cubicBezTo>
                    <a:pt x="660" y="21"/>
                    <a:pt x="660" y="21"/>
                    <a:pt x="660" y="21"/>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78" name="Freeform 73"/>
            <p:cNvSpPr>
              <a:spLocks/>
            </p:cNvSpPr>
            <p:nvPr/>
          </p:nvSpPr>
          <p:spPr bwMode="auto">
            <a:xfrm>
              <a:off x="8259763" y="908051"/>
              <a:ext cx="295275" cy="203200"/>
            </a:xfrm>
            <a:custGeom>
              <a:avLst/>
              <a:gdLst>
                <a:gd name="T0" fmla="*/ 38 w 169"/>
                <a:gd name="T1" fmla="*/ 0 h 116"/>
                <a:gd name="T2" fmla="*/ 13 w 169"/>
                <a:gd name="T3" fmla="*/ 10 h 116"/>
                <a:gd name="T4" fmla="*/ 13 w 169"/>
                <a:gd name="T5" fmla="*/ 60 h 116"/>
                <a:gd name="T6" fmla="*/ 59 w 169"/>
                <a:gd name="T7" fmla="*/ 105 h 116"/>
                <a:gd name="T8" fmla="*/ 144 w 169"/>
                <a:gd name="T9" fmla="*/ 105 h 116"/>
                <a:gd name="T10" fmla="*/ 144 w 169"/>
                <a:gd name="T11" fmla="*/ 105 h 116"/>
                <a:gd name="T12" fmla="*/ 148 w 169"/>
                <a:gd name="T13" fmla="*/ 106 h 116"/>
                <a:gd name="T14" fmla="*/ 156 w 169"/>
                <a:gd name="T15" fmla="*/ 107 h 116"/>
                <a:gd name="T16" fmla="*/ 156 w 169"/>
                <a:gd name="T17" fmla="*/ 107 h 116"/>
                <a:gd name="T18" fmla="*/ 156 w 169"/>
                <a:gd name="T19" fmla="*/ 108 h 116"/>
                <a:gd name="T20" fmla="*/ 169 w 169"/>
                <a:gd name="T21" fmla="*/ 116 h 116"/>
                <a:gd name="T22" fmla="*/ 63 w 169"/>
                <a:gd name="T23" fmla="*/ 10 h 116"/>
                <a:gd name="T24" fmla="*/ 38 w 169"/>
                <a:gd name="T2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6">
                  <a:moveTo>
                    <a:pt x="38" y="0"/>
                  </a:moveTo>
                  <a:cubicBezTo>
                    <a:pt x="29" y="0"/>
                    <a:pt x="20" y="3"/>
                    <a:pt x="13" y="10"/>
                  </a:cubicBezTo>
                  <a:cubicBezTo>
                    <a:pt x="0" y="24"/>
                    <a:pt x="0" y="46"/>
                    <a:pt x="13" y="60"/>
                  </a:cubicBezTo>
                  <a:cubicBezTo>
                    <a:pt x="59" y="105"/>
                    <a:pt x="59" y="105"/>
                    <a:pt x="59" y="105"/>
                  </a:cubicBezTo>
                  <a:cubicBezTo>
                    <a:pt x="144" y="105"/>
                    <a:pt x="144" y="105"/>
                    <a:pt x="144" y="105"/>
                  </a:cubicBezTo>
                  <a:cubicBezTo>
                    <a:pt x="144" y="105"/>
                    <a:pt x="144" y="105"/>
                    <a:pt x="144" y="105"/>
                  </a:cubicBezTo>
                  <a:cubicBezTo>
                    <a:pt x="146" y="105"/>
                    <a:pt x="147" y="105"/>
                    <a:pt x="148" y="106"/>
                  </a:cubicBezTo>
                  <a:cubicBezTo>
                    <a:pt x="151" y="106"/>
                    <a:pt x="154" y="106"/>
                    <a:pt x="156" y="107"/>
                  </a:cubicBezTo>
                  <a:cubicBezTo>
                    <a:pt x="156" y="107"/>
                    <a:pt x="156" y="107"/>
                    <a:pt x="156" y="107"/>
                  </a:cubicBezTo>
                  <a:cubicBezTo>
                    <a:pt x="156" y="107"/>
                    <a:pt x="156" y="107"/>
                    <a:pt x="156" y="108"/>
                  </a:cubicBezTo>
                  <a:cubicBezTo>
                    <a:pt x="161" y="109"/>
                    <a:pt x="166" y="112"/>
                    <a:pt x="169" y="116"/>
                  </a:cubicBezTo>
                  <a:cubicBezTo>
                    <a:pt x="63" y="10"/>
                    <a:pt x="63" y="10"/>
                    <a:pt x="63" y="10"/>
                  </a:cubicBezTo>
                  <a:cubicBezTo>
                    <a:pt x="57" y="3"/>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79" name="Freeform 74"/>
            <p:cNvSpPr>
              <a:spLocks noEditPoints="1"/>
            </p:cNvSpPr>
            <p:nvPr/>
          </p:nvSpPr>
          <p:spPr bwMode="auto">
            <a:xfrm>
              <a:off x="8362950" y="1092201"/>
              <a:ext cx="169863" cy="61912"/>
            </a:xfrm>
            <a:custGeom>
              <a:avLst/>
              <a:gdLst>
                <a:gd name="T0" fmla="*/ 97 w 97"/>
                <a:gd name="T1" fmla="*/ 2 h 36"/>
                <a:gd name="T2" fmla="*/ 97 w 97"/>
                <a:gd name="T3" fmla="*/ 3 h 36"/>
                <a:gd name="T4" fmla="*/ 97 w 97"/>
                <a:gd name="T5" fmla="*/ 2 h 36"/>
                <a:gd name="T6" fmla="*/ 89 w 97"/>
                <a:gd name="T7" fmla="*/ 1 h 36"/>
                <a:gd name="T8" fmla="*/ 97 w 97"/>
                <a:gd name="T9" fmla="*/ 2 h 36"/>
                <a:gd name="T10" fmla="*/ 89 w 97"/>
                <a:gd name="T11" fmla="*/ 1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3"/>
                  </a:cubicBezTo>
                  <a:cubicBezTo>
                    <a:pt x="97" y="2"/>
                    <a:pt x="97" y="2"/>
                    <a:pt x="97" y="2"/>
                  </a:cubicBezTo>
                  <a:moveTo>
                    <a:pt x="89" y="1"/>
                  </a:moveTo>
                  <a:cubicBezTo>
                    <a:pt x="92" y="1"/>
                    <a:pt x="94" y="1"/>
                    <a:pt x="97" y="2"/>
                  </a:cubicBezTo>
                  <a:cubicBezTo>
                    <a:pt x="95" y="1"/>
                    <a:pt x="92" y="1"/>
                    <a:pt x="89" y="1"/>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5"/>
            <p:cNvSpPr>
              <a:spLocks/>
            </p:cNvSpPr>
            <p:nvPr/>
          </p:nvSpPr>
          <p:spPr bwMode="auto">
            <a:xfrm>
              <a:off x="8259763" y="1198563"/>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8 w 169"/>
                <a:gd name="T21" fmla="*/ 7 h 116"/>
                <a:gd name="T22" fmla="*/ 144 w 169"/>
                <a:gd name="T23" fmla="*/ 10 h 116"/>
                <a:gd name="T24" fmla="*/ 59 w 169"/>
                <a:gd name="T25" fmla="*/ 10 h 116"/>
                <a:gd name="T26" fmla="*/ 13 w 169"/>
                <a:gd name="T27" fmla="*/ 56 h 116"/>
                <a:gd name="T28" fmla="*/ 13 w 169"/>
                <a:gd name="T29" fmla="*/ 106 h 116"/>
                <a:gd name="T30" fmla="*/ 38 w 169"/>
                <a:gd name="T31" fmla="*/ 116 h 116"/>
                <a:gd name="T32" fmla="*/ 63 w 169"/>
                <a:gd name="T33" fmla="*/ 106 h 116"/>
                <a:gd name="T34" fmla="*/ 169 w 16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8" y="7"/>
                    <a:pt x="158" y="7"/>
                    <a:pt x="158" y="7"/>
                  </a:cubicBezTo>
                  <a:cubicBezTo>
                    <a:pt x="154" y="9"/>
                    <a:pt x="149"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6"/>
            <p:cNvSpPr>
              <a:spLocks noEditPoints="1"/>
            </p:cNvSpPr>
            <p:nvPr/>
          </p:nvSpPr>
          <p:spPr bwMode="auto">
            <a:xfrm>
              <a:off x="8362950" y="1154113"/>
              <a:ext cx="192088" cy="61912"/>
            </a:xfrm>
            <a:custGeom>
              <a:avLst/>
              <a:gdLst>
                <a:gd name="T0" fmla="*/ 99 w 110"/>
                <a:gd name="T1" fmla="*/ 32 h 35"/>
                <a:gd name="T2" fmla="*/ 99 w 110"/>
                <a:gd name="T3" fmla="*/ 32 h 35"/>
                <a:gd name="T4" fmla="*/ 99 w 110"/>
                <a:gd name="T5" fmla="*/ 32 h 35"/>
                <a:gd name="T6" fmla="*/ 110 w 110"/>
                <a:gd name="T7" fmla="*/ 25 h 35"/>
                <a:gd name="T8" fmla="*/ 110 w 110"/>
                <a:gd name="T9" fmla="*/ 25 h 35"/>
                <a:gd name="T10" fmla="*/ 110 w 110"/>
                <a:gd name="T11" fmla="*/ 25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35 w 110"/>
                <a:gd name="T33" fmla="*/ 0 h 35"/>
                <a:gd name="T34" fmla="*/ 0 w 110"/>
                <a:gd name="T35" fmla="*/ 35 h 35"/>
                <a:gd name="T36" fmla="*/ 85 w 110"/>
                <a:gd name="T37" fmla="*/ 35 h 35"/>
                <a:gd name="T38" fmla="*/ 99 w 110"/>
                <a:gd name="T39" fmla="*/ 32 h 35"/>
                <a:gd name="T40" fmla="*/ 85 w 110"/>
                <a:gd name="T41" fmla="*/ 35 h 35"/>
                <a:gd name="T42" fmla="*/ 60 w 110"/>
                <a:gd name="T43" fmla="*/ 25 h 35"/>
                <a:gd name="T44" fmla="*/ 35 w 110"/>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35">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0" y="35"/>
                    <a:pt x="95" y="34"/>
                    <a:pt x="99" y="32"/>
                  </a:cubicBezTo>
                  <a:cubicBezTo>
                    <a:pt x="94" y="34"/>
                    <a:pt x="90" y="35"/>
                    <a:pt x="85" y="35"/>
                  </a:cubicBezTo>
                  <a:cubicBezTo>
                    <a:pt x="76" y="35"/>
                    <a:pt x="67" y="32"/>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7"/>
            <p:cNvSpPr>
              <a:spLocks noEditPoints="1"/>
            </p:cNvSpPr>
            <p:nvPr/>
          </p:nvSpPr>
          <p:spPr bwMode="auto">
            <a:xfrm>
              <a:off x="8510588" y="1092201"/>
              <a:ext cx="58738" cy="119062"/>
            </a:xfrm>
            <a:custGeom>
              <a:avLst/>
              <a:gdLst>
                <a:gd name="T0" fmla="*/ 14 w 33"/>
                <a:gd name="T1" fmla="*/ 68 h 68"/>
                <a:gd name="T2" fmla="*/ 14 w 33"/>
                <a:gd name="T3" fmla="*/ 68 h 68"/>
                <a:gd name="T4" fmla="*/ 14 w 33"/>
                <a:gd name="T5" fmla="*/ 68 h 68"/>
                <a:gd name="T6" fmla="*/ 25 w 33"/>
                <a:gd name="T7" fmla="*/ 61 h 68"/>
                <a:gd name="T8" fmla="*/ 14 w 33"/>
                <a:gd name="T9" fmla="*/ 68 h 68"/>
                <a:gd name="T10" fmla="*/ 25 w 33"/>
                <a:gd name="T11" fmla="*/ 61 h 68"/>
                <a:gd name="T12" fmla="*/ 25 w 33"/>
                <a:gd name="T13" fmla="*/ 61 h 68"/>
                <a:gd name="T14" fmla="*/ 25 w 33"/>
                <a:gd name="T15" fmla="*/ 61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6 w 33"/>
                <a:gd name="T31" fmla="*/ 60 h 68"/>
                <a:gd name="T32" fmla="*/ 26 w 33"/>
                <a:gd name="T33" fmla="*/ 61 h 68"/>
                <a:gd name="T34" fmla="*/ 26 w 33"/>
                <a:gd name="T35" fmla="*/ 60 h 68"/>
                <a:gd name="T36" fmla="*/ 26 w 33"/>
                <a:gd name="T37" fmla="*/ 60 h 68"/>
                <a:gd name="T38" fmla="*/ 26 w 33"/>
                <a:gd name="T39" fmla="*/ 60 h 68"/>
                <a:gd name="T40" fmla="*/ 26 w 33"/>
                <a:gd name="T41" fmla="*/ 60 h 68"/>
                <a:gd name="T42" fmla="*/ 26 w 33"/>
                <a:gd name="T43" fmla="*/ 60 h 68"/>
                <a:gd name="T44" fmla="*/ 26 w 33"/>
                <a:gd name="T45" fmla="*/ 60 h 68"/>
                <a:gd name="T46" fmla="*/ 26 w 33"/>
                <a:gd name="T47" fmla="*/ 60 h 68"/>
                <a:gd name="T48" fmla="*/ 33 w 33"/>
                <a:gd name="T49" fmla="*/ 50 h 68"/>
                <a:gd name="T50" fmla="*/ 26 w 33"/>
                <a:gd name="T51" fmla="*/ 60 h 68"/>
                <a:gd name="T52" fmla="*/ 33 w 33"/>
                <a:gd name="T53" fmla="*/ 50 h 68"/>
                <a:gd name="T54" fmla="*/ 33 w 33"/>
                <a:gd name="T55" fmla="*/ 50 h 68"/>
                <a:gd name="T56" fmla="*/ 33 w 33"/>
                <a:gd name="T57" fmla="*/ 50 h 68"/>
                <a:gd name="T58" fmla="*/ 33 w 33"/>
                <a:gd name="T59" fmla="*/ 50 h 68"/>
                <a:gd name="T60" fmla="*/ 33 w 33"/>
                <a:gd name="T61" fmla="*/ 50 h 68"/>
                <a:gd name="T62" fmla="*/ 33 w 33"/>
                <a:gd name="T63" fmla="*/ 50 h 68"/>
                <a:gd name="T64" fmla="*/ 33 w 33"/>
                <a:gd name="T65" fmla="*/ 50 h 68"/>
                <a:gd name="T66" fmla="*/ 32 w 33"/>
                <a:gd name="T67" fmla="*/ 21 h 68"/>
                <a:gd name="T68" fmla="*/ 33 w 33"/>
                <a:gd name="T69" fmla="*/ 21 h 68"/>
                <a:gd name="T70" fmla="*/ 32 w 33"/>
                <a:gd name="T71" fmla="*/ 21 h 68"/>
                <a:gd name="T72" fmla="*/ 12 w 33"/>
                <a:gd name="T73" fmla="*/ 3 h 68"/>
                <a:gd name="T74" fmla="*/ 32 w 33"/>
                <a:gd name="T75" fmla="*/ 21 h 68"/>
                <a:gd name="T76" fmla="*/ 25 w 33"/>
                <a:gd name="T77" fmla="*/ 11 h 68"/>
                <a:gd name="T78" fmla="*/ 25 w 33"/>
                <a:gd name="T79" fmla="*/ 11 h 68"/>
                <a:gd name="T80" fmla="*/ 12 w 33"/>
                <a:gd name="T81" fmla="*/ 3 h 68"/>
                <a:gd name="T82" fmla="*/ 12 w 33"/>
                <a:gd name="T83" fmla="*/ 2 h 68"/>
                <a:gd name="T84" fmla="*/ 12 w 33"/>
                <a:gd name="T85" fmla="*/ 2 h 68"/>
                <a:gd name="T86" fmla="*/ 12 w 33"/>
                <a:gd name="T87" fmla="*/ 2 h 68"/>
                <a:gd name="T88" fmla="*/ 0 w 33"/>
                <a:gd name="T89" fmla="*/ 0 h 68"/>
                <a:gd name="T90" fmla="*/ 0 w 33"/>
                <a:gd name="T91" fmla="*/ 0 h 68"/>
                <a:gd name="T92" fmla="*/ 0 w 33"/>
                <a:gd name="T93" fmla="*/ 0 h 68"/>
                <a:gd name="T94" fmla="*/ 4 w 33"/>
                <a:gd name="T95" fmla="*/ 1 h 68"/>
                <a:gd name="T96" fmla="*/ 0 w 33"/>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68">
                  <a:moveTo>
                    <a:pt x="14" y="68"/>
                  </a:moveTo>
                  <a:cubicBezTo>
                    <a:pt x="14" y="68"/>
                    <a:pt x="14" y="68"/>
                    <a:pt x="14" y="68"/>
                  </a:cubicBezTo>
                  <a:cubicBezTo>
                    <a:pt x="14" y="68"/>
                    <a:pt x="14"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1"/>
                    <a:pt x="26" y="61"/>
                    <a:pt x="26" y="61"/>
                  </a:cubicBezTo>
                  <a:cubicBezTo>
                    <a:pt x="26" y="61"/>
                    <a:pt x="26" y="61"/>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3"/>
                  </a:moveTo>
                  <a:cubicBezTo>
                    <a:pt x="21" y="6"/>
                    <a:pt x="29" y="12"/>
                    <a:pt x="32" y="21"/>
                  </a:cubicBezTo>
                  <a:cubicBezTo>
                    <a:pt x="31" y="17"/>
                    <a:pt x="28" y="14"/>
                    <a:pt x="25" y="11"/>
                  </a:cubicBezTo>
                  <a:cubicBezTo>
                    <a:pt x="25" y="11"/>
                    <a:pt x="25" y="11"/>
                    <a:pt x="25" y="11"/>
                  </a:cubicBezTo>
                  <a:cubicBezTo>
                    <a:pt x="22" y="7"/>
                    <a:pt x="17" y="4"/>
                    <a:pt x="12" y="3"/>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1"/>
                  </a:cubicBezTo>
                  <a:cubicBezTo>
                    <a:pt x="3" y="0"/>
                    <a:pt x="2"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8"/>
            <p:cNvSpPr>
              <a:spLocks/>
            </p:cNvSpPr>
            <p:nvPr/>
          </p:nvSpPr>
          <p:spPr bwMode="auto">
            <a:xfrm>
              <a:off x="8423275" y="1092201"/>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4 w 86"/>
                <a:gd name="T13" fmla="*/ 68 h 71"/>
                <a:gd name="T14" fmla="*/ 64 w 86"/>
                <a:gd name="T15" fmla="*/ 68 h 71"/>
                <a:gd name="T16" fmla="*/ 64 w 86"/>
                <a:gd name="T17" fmla="*/ 68 h 71"/>
                <a:gd name="T18" fmla="*/ 75 w 86"/>
                <a:gd name="T19" fmla="*/ 61 h 71"/>
                <a:gd name="T20" fmla="*/ 75 w 86"/>
                <a:gd name="T21" fmla="*/ 61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6 w 86"/>
                <a:gd name="T37" fmla="*/ 61 h 71"/>
                <a:gd name="T38" fmla="*/ 76 w 86"/>
                <a:gd name="T39" fmla="*/ 60 h 71"/>
                <a:gd name="T40" fmla="*/ 76 w 86"/>
                <a:gd name="T41" fmla="*/ 60 h 71"/>
                <a:gd name="T42" fmla="*/ 76 w 86"/>
                <a:gd name="T43" fmla="*/ 60 h 71"/>
                <a:gd name="T44" fmla="*/ 76 w 86"/>
                <a:gd name="T45" fmla="*/ 60 h 71"/>
                <a:gd name="T46" fmla="*/ 76 w 86"/>
                <a:gd name="T47" fmla="*/ 60 h 71"/>
                <a:gd name="T48" fmla="*/ 76 w 86"/>
                <a:gd name="T49" fmla="*/ 60 h 71"/>
                <a:gd name="T50" fmla="*/ 83 w 86"/>
                <a:gd name="T51" fmla="*/ 50 h 71"/>
                <a:gd name="T52" fmla="*/ 83 w 86"/>
                <a:gd name="T53" fmla="*/ 50 h 71"/>
                <a:gd name="T54" fmla="*/ 83 w 86"/>
                <a:gd name="T55" fmla="*/ 50 h 71"/>
                <a:gd name="T56" fmla="*/ 83 w 86"/>
                <a:gd name="T57" fmla="*/ 50 h 71"/>
                <a:gd name="T58" fmla="*/ 83 w 86"/>
                <a:gd name="T59" fmla="*/ 50 h 71"/>
                <a:gd name="T60" fmla="*/ 86 w 86"/>
                <a:gd name="T61" fmla="*/ 36 h 71"/>
                <a:gd name="T62" fmla="*/ 83 w 86"/>
                <a:gd name="T63" fmla="*/ 21 h 71"/>
                <a:gd name="T64" fmla="*/ 82 w 86"/>
                <a:gd name="T65" fmla="*/ 21 h 71"/>
                <a:gd name="T66" fmla="*/ 82 w 86"/>
                <a:gd name="T67" fmla="*/ 21 h 71"/>
                <a:gd name="T68" fmla="*/ 62 w 86"/>
                <a:gd name="T69" fmla="*/ 3 h 71"/>
                <a:gd name="T70" fmla="*/ 62 w 86"/>
                <a:gd name="T71" fmla="*/ 2 h 71"/>
                <a:gd name="T72" fmla="*/ 62 w 86"/>
                <a:gd name="T73" fmla="*/ 2 h 71"/>
                <a:gd name="T74" fmla="*/ 54 w 86"/>
                <a:gd name="T75" fmla="*/ 1 h 71"/>
                <a:gd name="T76" fmla="*/ 50 w 86"/>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5" y="71"/>
                    <a:pt x="59" y="70"/>
                    <a:pt x="64" y="68"/>
                  </a:cubicBezTo>
                  <a:cubicBezTo>
                    <a:pt x="64" y="68"/>
                    <a:pt x="64"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3" y="50"/>
                    <a:pt x="83" y="50"/>
                    <a:pt x="83" y="50"/>
                  </a:cubicBezTo>
                  <a:cubicBezTo>
                    <a:pt x="83" y="50"/>
                    <a:pt x="83" y="50"/>
                    <a:pt x="83" y="50"/>
                  </a:cubicBezTo>
                  <a:cubicBezTo>
                    <a:pt x="85" y="45"/>
                    <a:pt x="86" y="41"/>
                    <a:pt x="86" y="36"/>
                  </a:cubicBezTo>
                  <a:cubicBezTo>
                    <a:pt x="86" y="31"/>
                    <a:pt x="85" y="26"/>
                    <a:pt x="83" y="21"/>
                  </a:cubicBezTo>
                  <a:cubicBezTo>
                    <a:pt x="83" y="21"/>
                    <a:pt x="83" y="21"/>
                    <a:pt x="82" y="21"/>
                  </a:cubicBezTo>
                  <a:cubicBezTo>
                    <a:pt x="82" y="21"/>
                    <a:pt x="82" y="21"/>
                    <a:pt x="82" y="21"/>
                  </a:cubicBezTo>
                  <a:cubicBezTo>
                    <a:pt x="79" y="12"/>
                    <a:pt x="71" y="6"/>
                    <a:pt x="62" y="3"/>
                  </a:cubicBezTo>
                  <a:cubicBezTo>
                    <a:pt x="62" y="2"/>
                    <a:pt x="62" y="2"/>
                    <a:pt x="62" y="2"/>
                  </a:cubicBezTo>
                  <a:cubicBezTo>
                    <a:pt x="62" y="2"/>
                    <a:pt x="62" y="2"/>
                    <a:pt x="62" y="2"/>
                  </a:cubicBezTo>
                  <a:cubicBezTo>
                    <a:pt x="59" y="1"/>
                    <a:pt x="57" y="1"/>
                    <a:pt x="54" y="1"/>
                  </a:cubicBezTo>
                  <a:cubicBezTo>
                    <a:pt x="53" y="0"/>
                    <a:pt x="52"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6" name="Group 155"/>
          <p:cNvGrpSpPr>
            <a:grpSpLocks noChangeAspect="1"/>
          </p:cNvGrpSpPr>
          <p:nvPr/>
        </p:nvGrpSpPr>
        <p:grpSpPr>
          <a:xfrm>
            <a:off x="4709029" y="4064961"/>
            <a:ext cx="1175330" cy="493712"/>
            <a:chOff x="4702679" y="4362451"/>
            <a:chExt cx="1175330" cy="493712"/>
          </a:xfrm>
        </p:grpSpPr>
        <p:sp>
          <p:nvSpPr>
            <p:cNvPr id="34" name="Freeform 29"/>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3 h 129"/>
                <a:gd name="T14" fmla="*/ 33 w 178"/>
                <a:gd name="T15" fmla="*/ 23 h 129"/>
                <a:gd name="T16" fmla="*/ 33 w 178"/>
                <a:gd name="T17" fmla="*/ 23 h 129"/>
                <a:gd name="T18" fmla="*/ 31 w 178"/>
                <a:gd name="T19" fmla="*/ 23 h 129"/>
                <a:gd name="T20" fmla="*/ 31 w 178"/>
                <a:gd name="T21" fmla="*/ 23 h 129"/>
                <a:gd name="T22" fmla="*/ 31 w 178"/>
                <a:gd name="T23" fmla="*/ 23 h 129"/>
                <a:gd name="T24" fmla="*/ 31 w 178"/>
                <a:gd name="T25" fmla="*/ 23 h 129"/>
                <a:gd name="T26" fmla="*/ 31 w 178"/>
                <a:gd name="T27" fmla="*/ 23 h 129"/>
                <a:gd name="T28" fmla="*/ 20 w 178"/>
                <a:gd name="T29" fmla="*/ 21 h 129"/>
                <a:gd name="T30" fmla="*/ 20 w 178"/>
                <a:gd name="T31" fmla="*/ 21 h 129"/>
                <a:gd name="T32" fmla="*/ 20 w 178"/>
                <a:gd name="T33" fmla="*/ 21 h 129"/>
                <a:gd name="T34" fmla="*/ 20 w 178"/>
                <a:gd name="T35" fmla="*/ 21 h 129"/>
                <a:gd name="T36" fmla="*/ 20 w 178"/>
                <a:gd name="T37" fmla="*/ 21 h 129"/>
                <a:gd name="T38" fmla="*/ 8 w 178"/>
                <a:gd name="T39" fmla="*/ 13 h 129"/>
                <a:gd name="T40" fmla="*/ 0 w 178"/>
                <a:gd name="T41" fmla="*/ 0 h 129"/>
                <a:gd name="T42" fmla="*/ 0 w 178"/>
                <a:gd name="T4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3"/>
                    <a:pt x="119" y="23"/>
                    <a:pt x="119" y="23"/>
                  </a:cubicBezTo>
                  <a:cubicBezTo>
                    <a:pt x="33" y="23"/>
                    <a:pt x="33" y="23"/>
                    <a:pt x="33" y="23"/>
                  </a:cubicBezTo>
                  <a:cubicBezTo>
                    <a:pt x="33" y="23"/>
                    <a:pt x="33" y="23"/>
                    <a:pt x="33" y="23"/>
                  </a:cubicBezTo>
                  <a:cubicBezTo>
                    <a:pt x="33" y="23"/>
                    <a:pt x="32" y="23"/>
                    <a:pt x="31" y="23"/>
                  </a:cubicBezTo>
                  <a:cubicBezTo>
                    <a:pt x="31" y="23"/>
                    <a:pt x="31" y="23"/>
                    <a:pt x="31" y="23"/>
                  </a:cubicBezTo>
                  <a:cubicBezTo>
                    <a:pt x="31" y="23"/>
                    <a:pt x="31" y="23"/>
                    <a:pt x="31" y="23"/>
                  </a:cubicBezTo>
                  <a:cubicBezTo>
                    <a:pt x="31" y="23"/>
                    <a:pt x="31" y="23"/>
                    <a:pt x="31" y="23"/>
                  </a:cubicBezTo>
                  <a:cubicBezTo>
                    <a:pt x="31" y="23"/>
                    <a:pt x="31" y="23"/>
                    <a:pt x="31" y="23"/>
                  </a:cubicBezTo>
                  <a:cubicBezTo>
                    <a:pt x="27" y="23"/>
                    <a:pt x="24" y="22"/>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16" y="19"/>
                    <a:pt x="12" y="16"/>
                    <a:pt x="8" y="13"/>
                  </a:cubicBezTo>
                  <a:cubicBezTo>
                    <a:pt x="4" y="9"/>
                    <a:pt x="2" y="5"/>
                    <a:pt x="0" y="0"/>
                  </a:cubicBezTo>
                  <a:cubicBezTo>
                    <a:pt x="0" y="0"/>
                    <a:pt x="0" y="0"/>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5" name="Freeform 30"/>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2"/>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noEditPoints="1"/>
            </p:cNvSpPr>
            <p:nvPr/>
          </p:nvSpPr>
          <p:spPr bwMode="auto">
            <a:xfrm>
              <a:off x="4710113" y="4548188"/>
              <a:ext cx="60325" cy="122237"/>
            </a:xfrm>
            <a:custGeom>
              <a:avLst/>
              <a:gdLst>
                <a:gd name="T0" fmla="*/ 33 w 35"/>
                <a:gd name="T1" fmla="*/ 70 h 70"/>
                <a:gd name="T2" fmla="*/ 35 w 35"/>
                <a:gd name="T3" fmla="*/ 70 h 70"/>
                <a:gd name="T4" fmla="*/ 35 w 35"/>
                <a:gd name="T5" fmla="*/ 70 h 70"/>
                <a:gd name="T6" fmla="*/ 35 w 35"/>
                <a:gd name="T7" fmla="*/ 70 h 70"/>
                <a:gd name="T8" fmla="*/ 33 w 35"/>
                <a:gd name="T9" fmla="*/ 70 h 70"/>
                <a:gd name="T10" fmla="*/ 33 w 35"/>
                <a:gd name="T11" fmla="*/ 70 h 70"/>
                <a:gd name="T12" fmla="*/ 33 w 35"/>
                <a:gd name="T13" fmla="*/ 70 h 70"/>
                <a:gd name="T14" fmla="*/ 33 w 35"/>
                <a:gd name="T15" fmla="*/ 70 h 70"/>
                <a:gd name="T16" fmla="*/ 33 w 35"/>
                <a:gd name="T17" fmla="*/ 70 h 70"/>
                <a:gd name="T18" fmla="*/ 33 w 35"/>
                <a:gd name="T19" fmla="*/ 70 h 70"/>
                <a:gd name="T20" fmla="*/ 33 w 35"/>
                <a:gd name="T21" fmla="*/ 70 h 70"/>
                <a:gd name="T22" fmla="*/ 22 w 35"/>
                <a:gd name="T23" fmla="*/ 68 h 70"/>
                <a:gd name="T24" fmla="*/ 22 w 35"/>
                <a:gd name="T25" fmla="*/ 68 h 70"/>
                <a:gd name="T26" fmla="*/ 22 w 35"/>
                <a:gd name="T27" fmla="*/ 68 h 70"/>
                <a:gd name="T28" fmla="*/ 22 w 35"/>
                <a:gd name="T29" fmla="*/ 68 h 70"/>
                <a:gd name="T30" fmla="*/ 22 w 35"/>
                <a:gd name="T31" fmla="*/ 68 h 70"/>
                <a:gd name="T32" fmla="*/ 22 w 35"/>
                <a:gd name="T33" fmla="*/ 68 h 70"/>
                <a:gd name="T34" fmla="*/ 2 w 35"/>
                <a:gd name="T35" fmla="*/ 47 h 70"/>
                <a:gd name="T36" fmla="*/ 10 w 35"/>
                <a:gd name="T37" fmla="*/ 60 h 70"/>
                <a:gd name="T38" fmla="*/ 22 w 35"/>
                <a:gd name="T39" fmla="*/ 68 h 70"/>
                <a:gd name="T40" fmla="*/ 2 w 35"/>
                <a:gd name="T41" fmla="*/ 47 h 70"/>
                <a:gd name="T42" fmla="*/ 2 w 35"/>
                <a:gd name="T43" fmla="*/ 47 h 70"/>
                <a:gd name="T44" fmla="*/ 2 w 35"/>
                <a:gd name="T45" fmla="*/ 47 h 70"/>
                <a:gd name="T46" fmla="*/ 2 w 35"/>
                <a:gd name="T47" fmla="*/ 47 h 70"/>
                <a:gd name="T48" fmla="*/ 2 w 35"/>
                <a:gd name="T49" fmla="*/ 47 h 70"/>
                <a:gd name="T50" fmla="*/ 2 w 35"/>
                <a:gd name="T51" fmla="*/ 47 h 70"/>
                <a:gd name="T52" fmla="*/ 2 w 35"/>
                <a:gd name="T53" fmla="*/ 47 h 70"/>
                <a:gd name="T54" fmla="*/ 0 w 35"/>
                <a:gd name="T55" fmla="*/ 31 h 70"/>
                <a:gd name="T56" fmla="*/ 0 w 35"/>
                <a:gd name="T57" fmla="*/ 35 h 70"/>
                <a:gd name="T58" fmla="*/ 0 w 35"/>
                <a:gd name="T59" fmla="*/ 38 h 70"/>
                <a:gd name="T60" fmla="*/ 0 w 35"/>
                <a:gd name="T61" fmla="*/ 35 h 70"/>
                <a:gd name="T62" fmla="*/ 0 w 35"/>
                <a:gd name="T63" fmla="*/ 31 h 70"/>
                <a:gd name="T64" fmla="*/ 2 w 35"/>
                <a:gd name="T65" fmla="*/ 24 h 70"/>
                <a:gd name="T66" fmla="*/ 2 w 35"/>
                <a:gd name="T67" fmla="*/ 24 h 70"/>
                <a:gd name="T68" fmla="*/ 2 w 35"/>
                <a:gd name="T69" fmla="*/ 24 h 70"/>
                <a:gd name="T70" fmla="*/ 22 w 35"/>
                <a:gd name="T71" fmla="*/ 2 h 70"/>
                <a:gd name="T72" fmla="*/ 10 w 35"/>
                <a:gd name="T73" fmla="*/ 10 h 70"/>
                <a:gd name="T74" fmla="*/ 2 w 35"/>
                <a:gd name="T75" fmla="*/ 24 h 70"/>
                <a:gd name="T76" fmla="*/ 22 w 35"/>
                <a:gd name="T77" fmla="*/ 2 h 70"/>
                <a:gd name="T78" fmla="*/ 22 w 35"/>
                <a:gd name="T79" fmla="*/ 2 h 70"/>
                <a:gd name="T80" fmla="*/ 22 w 35"/>
                <a:gd name="T81" fmla="*/ 2 h 70"/>
                <a:gd name="T82" fmla="*/ 22 w 35"/>
                <a:gd name="T83" fmla="*/ 2 h 70"/>
                <a:gd name="T84" fmla="*/ 22 w 35"/>
                <a:gd name="T85" fmla="*/ 2 h 70"/>
                <a:gd name="T86" fmla="*/ 22 w 35"/>
                <a:gd name="T87" fmla="*/ 2 h 70"/>
                <a:gd name="T88" fmla="*/ 22 w 35"/>
                <a:gd name="T89" fmla="*/ 2 h 70"/>
                <a:gd name="T90" fmla="*/ 33 w 35"/>
                <a:gd name="T91" fmla="*/ 0 h 70"/>
                <a:gd name="T92" fmla="*/ 33 w 35"/>
                <a:gd name="T93" fmla="*/ 0 h 70"/>
                <a:gd name="T94" fmla="*/ 33 w 35"/>
                <a:gd name="T95" fmla="*/ 0 h 70"/>
                <a:gd name="T96" fmla="*/ 33 w 35"/>
                <a:gd name="T97" fmla="*/ 0 h 70"/>
                <a:gd name="T98" fmla="*/ 33 w 35"/>
                <a:gd name="T99" fmla="*/ 0 h 70"/>
                <a:gd name="T100" fmla="*/ 33 w 35"/>
                <a:gd name="T101" fmla="*/ 0 h 70"/>
                <a:gd name="T102" fmla="*/ 35 w 35"/>
                <a:gd name="T103" fmla="*/ 0 h 70"/>
                <a:gd name="T104" fmla="*/ 33 w 35"/>
                <a:gd name="T105" fmla="*/ 0 h 70"/>
                <a:gd name="T106" fmla="*/ 35 w 35"/>
                <a:gd name="T107" fmla="*/ 0 h 70"/>
                <a:gd name="T108" fmla="*/ 35 w 35"/>
                <a:gd name="T109" fmla="*/ 0 h 70"/>
                <a:gd name="T110" fmla="*/ 35 w 35"/>
                <a:gd name="T11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0">
                  <a:moveTo>
                    <a:pt x="33" y="70"/>
                  </a:moveTo>
                  <a:cubicBezTo>
                    <a:pt x="34" y="70"/>
                    <a:pt x="35" y="70"/>
                    <a:pt x="35" y="70"/>
                  </a:cubicBezTo>
                  <a:cubicBezTo>
                    <a:pt x="35" y="70"/>
                    <a:pt x="35" y="70"/>
                    <a:pt x="35" y="70"/>
                  </a:cubicBezTo>
                  <a:cubicBezTo>
                    <a:pt x="35" y="70"/>
                    <a:pt x="35" y="70"/>
                    <a:pt x="35" y="70"/>
                  </a:cubicBezTo>
                  <a:cubicBezTo>
                    <a:pt x="35" y="70"/>
                    <a:pt x="34" y="70"/>
                    <a:pt x="33" y="70"/>
                  </a:cubicBezTo>
                  <a:moveTo>
                    <a:pt x="33" y="70"/>
                  </a:moveTo>
                  <a:cubicBezTo>
                    <a:pt x="33" y="70"/>
                    <a:pt x="33" y="70"/>
                    <a:pt x="33" y="70"/>
                  </a:cubicBezTo>
                  <a:cubicBezTo>
                    <a:pt x="33" y="70"/>
                    <a:pt x="33" y="70"/>
                    <a:pt x="33" y="70"/>
                  </a:cubicBezTo>
                  <a:moveTo>
                    <a:pt x="33" y="70"/>
                  </a:moveTo>
                  <a:cubicBezTo>
                    <a:pt x="33" y="70"/>
                    <a:pt x="33" y="70"/>
                    <a:pt x="33" y="70"/>
                  </a:cubicBezTo>
                  <a:cubicBezTo>
                    <a:pt x="33" y="70"/>
                    <a:pt x="33" y="70"/>
                    <a:pt x="33" y="70"/>
                  </a:cubicBezTo>
                  <a:moveTo>
                    <a:pt x="22" y="68"/>
                  </a:moveTo>
                  <a:cubicBezTo>
                    <a:pt x="22" y="68"/>
                    <a:pt x="22" y="68"/>
                    <a:pt x="22" y="68"/>
                  </a:cubicBezTo>
                  <a:cubicBezTo>
                    <a:pt x="22" y="68"/>
                    <a:pt x="22" y="68"/>
                    <a:pt x="22" y="68"/>
                  </a:cubicBezTo>
                  <a:moveTo>
                    <a:pt x="22" y="68"/>
                  </a:moveTo>
                  <a:cubicBezTo>
                    <a:pt x="22" y="68"/>
                    <a:pt x="22" y="68"/>
                    <a:pt x="22" y="68"/>
                  </a:cubicBezTo>
                  <a:cubicBezTo>
                    <a:pt x="22" y="68"/>
                    <a:pt x="22" y="68"/>
                    <a:pt x="22" y="68"/>
                  </a:cubicBezTo>
                  <a:moveTo>
                    <a:pt x="2" y="47"/>
                  </a:moveTo>
                  <a:cubicBezTo>
                    <a:pt x="4" y="52"/>
                    <a:pt x="6" y="56"/>
                    <a:pt x="10" y="60"/>
                  </a:cubicBezTo>
                  <a:cubicBezTo>
                    <a:pt x="14" y="63"/>
                    <a:pt x="18" y="66"/>
                    <a:pt x="22" y="68"/>
                  </a:cubicBezTo>
                  <a:cubicBezTo>
                    <a:pt x="13" y="64"/>
                    <a:pt x="5" y="56"/>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1"/>
                  </a:moveTo>
                  <a:cubicBezTo>
                    <a:pt x="0" y="32"/>
                    <a:pt x="0" y="34"/>
                    <a:pt x="0" y="35"/>
                  </a:cubicBezTo>
                  <a:cubicBezTo>
                    <a:pt x="0" y="36"/>
                    <a:pt x="0" y="37"/>
                    <a:pt x="0" y="38"/>
                  </a:cubicBezTo>
                  <a:cubicBezTo>
                    <a:pt x="0" y="37"/>
                    <a:pt x="0" y="36"/>
                    <a:pt x="0" y="35"/>
                  </a:cubicBezTo>
                  <a:cubicBezTo>
                    <a:pt x="0" y="34"/>
                    <a:pt x="0" y="32"/>
                    <a:pt x="0" y="31"/>
                  </a:cubicBezTo>
                  <a:moveTo>
                    <a:pt x="2" y="24"/>
                  </a:moveTo>
                  <a:cubicBezTo>
                    <a:pt x="2" y="24"/>
                    <a:pt x="2" y="24"/>
                    <a:pt x="2" y="24"/>
                  </a:cubicBezTo>
                  <a:cubicBezTo>
                    <a:pt x="2" y="24"/>
                    <a:pt x="2" y="24"/>
                    <a:pt x="2" y="24"/>
                  </a:cubicBezTo>
                  <a:moveTo>
                    <a:pt x="22" y="2"/>
                  </a:moveTo>
                  <a:cubicBezTo>
                    <a:pt x="18" y="4"/>
                    <a:pt x="14" y="6"/>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79"/>
            <p:cNvSpPr>
              <a:spLocks noEditPoints="1"/>
            </p:cNvSpPr>
            <p:nvPr/>
          </p:nvSpPr>
          <p:spPr bwMode="auto">
            <a:xfrm>
              <a:off x="4710113" y="4548188"/>
              <a:ext cx="1011238" cy="122237"/>
            </a:xfrm>
            <a:custGeom>
              <a:avLst/>
              <a:gdLst>
                <a:gd name="T0" fmla="*/ 2 w 579"/>
                <a:gd name="T1" fmla="*/ 47 h 70"/>
                <a:gd name="T2" fmla="*/ 2 w 579"/>
                <a:gd name="T3" fmla="*/ 47 h 70"/>
                <a:gd name="T4" fmla="*/ 2 w 579"/>
                <a:gd name="T5" fmla="*/ 47 h 70"/>
                <a:gd name="T6" fmla="*/ 2 w 579"/>
                <a:gd name="T7" fmla="*/ 47 h 70"/>
                <a:gd name="T8" fmla="*/ 2 w 579"/>
                <a:gd name="T9" fmla="*/ 47 h 70"/>
                <a:gd name="T10" fmla="*/ 2 w 579"/>
                <a:gd name="T11" fmla="*/ 47 h 70"/>
                <a:gd name="T12" fmla="*/ 0 w 579"/>
                <a:gd name="T13" fmla="*/ 38 h 70"/>
                <a:gd name="T14" fmla="*/ 2 w 579"/>
                <a:gd name="T15" fmla="*/ 47 h 70"/>
                <a:gd name="T16" fmla="*/ 0 w 579"/>
                <a:gd name="T17" fmla="*/ 38 h 70"/>
                <a:gd name="T18" fmla="*/ 2 w 579"/>
                <a:gd name="T19" fmla="*/ 24 h 70"/>
                <a:gd name="T20" fmla="*/ 0 w 579"/>
                <a:gd name="T21" fmla="*/ 31 h 70"/>
                <a:gd name="T22" fmla="*/ 2 w 579"/>
                <a:gd name="T23" fmla="*/ 24 h 70"/>
                <a:gd name="T24" fmla="*/ 2 w 579"/>
                <a:gd name="T25" fmla="*/ 24 h 70"/>
                <a:gd name="T26" fmla="*/ 2 w 579"/>
                <a:gd name="T27" fmla="*/ 24 h 70"/>
                <a:gd name="T28" fmla="*/ 2 w 579"/>
                <a:gd name="T29" fmla="*/ 24 h 70"/>
                <a:gd name="T30" fmla="*/ 543 w 579"/>
                <a:gd name="T31" fmla="*/ 0 h 70"/>
                <a:gd name="T32" fmla="*/ 121 w 579"/>
                <a:gd name="T33" fmla="*/ 0 h 70"/>
                <a:gd name="T34" fmla="*/ 85 w 579"/>
                <a:gd name="T35" fmla="*/ 35 h 70"/>
                <a:gd name="T36" fmla="*/ 121 w 579"/>
                <a:gd name="T37" fmla="*/ 70 h 70"/>
                <a:gd name="T38" fmla="*/ 543 w 579"/>
                <a:gd name="T39" fmla="*/ 70 h 70"/>
                <a:gd name="T40" fmla="*/ 579 w 579"/>
                <a:gd name="T41" fmla="*/ 35 h 70"/>
                <a:gd name="T42" fmla="*/ 543 w 579"/>
                <a:gd name="T4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0">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1"/>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0"/>
                    <a:pt x="121" y="70"/>
                    <a:pt x="121" y="70"/>
                  </a:cubicBezTo>
                  <a:cubicBezTo>
                    <a:pt x="543" y="70"/>
                    <a:pt x="543" y="70"/>
                    <a:pt x="543" y="70"/>
                  </a:cubicBezTo>
                  <a:cubicBezTo>
                    <a:pt x="579" y="35"/>
                    <a:pt x="579" y="35"/>
                    <a:pt x="579" y="35"/>
                  </a:cubicBezTo>
                  <a:cubicBezTo>
                    <a:pt x="543" y="0"/>
                    <a:pt x="543" y="0"/>
                    <a:pt x="54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85" name="Freeform 80"/>
            <p:cNvSpPr>
              <a:spLocks noEditPoints="1"/>
            </p:cNvSpPr>
            <p:nvPr/>
          </p:nvSpPr>
          <p:spPr bwMode="auto">
            <a:xfrm>
              <a:off x="4748213" y="4608513"/>
              <a:ext cx="173038" cy="61912"/>
            </a:xfrm>
            <a:custGeom>
              <a:avLst/>
              <a:gdLst>
                <a:gd name="T0" fmla="*/ 11 w 99"/>
                <a:gd name="T1" fmla="*/ 35 h 35"/>
                <a:gd name="T2" fmla="*/ 11 w 99"/>
                <a:gd name="T3" fmla="*/ 35 h 35"/>
                <a:gd name="T4" fmla="*/ 11 w 99"/>
                <a:gd name="T5" fmla="*/ 35 h 35"/>
                <a:gd name="T6" fmla="*/ 11 w 99"/>
                <a:gd name="T7" fmla="*/ 35 h 35"/>
                <a:gd name="T8" fmla="*/ 11 w 99"/>
                <a:gd name="T9" fmla="*/ 35 h 35"/>
                <a:gd name="T10" fmla="*/ 11 w 99"/>
                <a:gd name="T11" fmla="*/ 35 h 35"/>
                <a:gd name="T12" fmla="*/ 0 w 99"/>
                <a:gd name="T13" fmla="*/ 33 h 35"/>
                <a:gd name="T14" fmla="*/ 11 w 99"/>
                <a:gd name="T15" fmla="*/ 35 h 35"/>
                <a:gd name="T16" fmla="*/ 0 w 99"/>
                <a:gd name="T17" fmla="*/ 33 h 35"/>
                <a:gd name="T18" fmla="*/ 0 w 99"/>
                <a:gd name="T19" fmla="*/ 33 h 35"/>
                <a:gd name="T20" fmla="*/ 0 w 99"/>
                <a:gd name="T21" fmla="*/ 33 h 35"/>
                <a:gd name="T22" fmla="*/ 0 w 99"/>
                <a:gd name="T23" fmla="*/ 33 h 35"/>
                <a:gd name="T24" fmla="*/ 0 w 99"/>
                <a:gd name="T25" fmla="*/ 33 h 35"/>
                <a:gd name="T26" fmla="*/ 0 w 99"/>
                <a:gd name="T27" fmla="*/ 33 h 35"/>
                <a:gd name="T28" fmla="*/ 0 w 99"/>
                <a:gd name="T29" fmla="*/ 33 h 35"/>
                <a:gd name="T30" fmla="*/ 63 w 99"/>
                <a:gd name="T31" fmla="*/ 0 h 35"/>
                <a:gd name="T32" fmla="*/ 38 w 99"/>
                <a:gd name="T33" fmla="*/ 25 h 35"/>
                <a:gd name="T34" fmla="*/ 13 w 99"/>
                <a:gd name="T35" fmla="*/ 35 h 35"/>
                <a:gd name="T36" fmla="*/ 99 w 99"/>
                <a:gd name="T37" fmla="*/ 35 h 35"/>
                <a:gd name="T38" fmla="*/ 63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11" y="35"/>
                  </a:moveTo>
                  <a:cubicBezTo>
                    <a:pt x="11" y="35"/>
                    <a:pt x="11" y="35"/>
                    <a:pt x="11" y="35"/>
                  </a:cubicBezTo>
                  <a:cubicBezTo>
                    <a:pt x="11" y="35"/>
                    <a:pt x="11" y="35"/>
                    <a:pt x="11" y="35"/>
                  </a:cubicBezTo>
                  <a:moveTo>
                    <a:pt x="11" y="35"/>
                  </a:moveTo>
                  <a:cubicBezTo>
                    <a:pt x="11" y="35"/>
                    <a:pt x="11" y="35"/>
                    <a:pt x="11" y="35"/>
                  </a:cubicBezTo>
                  <a:cubicBezTo>
                    <a:pt x="11" y="35"/>
                    <a:pt x="11" y="35"/>
                    <a:pt x="11" y="35"/>
                  </a:cubicBezTo>
                  <a:moveTo>
                    <a:pt x="0" y="33"/>
                  </a:moveTo>
                  <a:cubicBezTo>
                    <a:pt x="4" y="34"/>
                    <a:pt x="7" y="35"/>
                    <a:pt x="11" y="35"/>
                  </a:cubicBezTo>
                  <a:cubicBezTo>
                    <a:pt x="7" y="35"/>
                    <a:pt x="4"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3" y="0"/>
                  </a:moveTo>
                  <a:cubicBezTo>
                    <a:pt x="38" y="25"/>
                    <a:pt x="38" y="25"/>
                    <a:pt x="38" y="25"/>
                  </a:cubicBezTo>
                  <a:cubicBezTo>
                    <a:pt x="31" y="32"/>
                    <a:pt x="22" y="35"/>
                    <a:pt x="13" y="35"/>
                  </a:cubicBezTo>
                  <a:cubicBezTo>
                    <a:pt x="99" y="35"/>
                    <a:pt x="99" y="35"/>
                    <a:pt x="99" y="35"/>
                  </a:cubicBezTo>
                  <a:cubicBezTo>
                    <a:pt x="63" y="0"/>
                    <a:pt x="63" y="0"/>
                    <a:pt x="63"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1"/>
            <p:cNvSpPr>
              <a:spLocks noEditPoints="1"/>
            </p:cNvSpPr>
            <p:nvPr/>
          </p:nvSpPr>
          <p:spPr bwMode="auto">
            <a:xfrm>
              <a:off x="4748213" y="4548188"/>
              <a:ext cx="173038" cy="60325"/>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2"/>
            <p:cNvSpPr>
              <a:spLocks/>
            </p:cNvSpPr>
            <p:nvPr/>
          </p:nvSpPr>
          <p:spPr bwMode="auto">
            <a:xfrm>
              <a:off x="4702679" y="4548188"/>
              <a:ext cx="147638" cy="122237"/>
            </a:xfrm>
            <a:custGeom>
              <a:avLst/>
              <a:gdLst>
                <a:gd name="T0" fmla="*/ 35 w 85"/>
                <a:gd name="T1" fmla="*/ 0 h 70"/>
                <a:gd name="T2" fmla="*/ 35 w 85"/>
                <a:gd name="T3" fmla="*/ 0 h 70"/>
                <a:gd name="T4" fmla="*/ 33 w 85"/>
                <a:gd name="T5" fmla="*/ 0 h 70"/>
                <a:gd name="T6" fmla="*/ 33 w 85"/>
                <a:gd name="T7" fmla="*/ 0 h 70"/>
                <a:gd name="T8" fmla="*/ 33 w 85"/>
                <a:gd name="T9" fmla="*/ 0 h 70"/>
                <a:gd name="T10" fmla="*/ 33 w 85"/>
                <a:gd name="T11" fmla="*/ 0 h 70"/>
                <a:gd name="T12" fmla="*/ 33 w 85"/>
                <a:gd name="T13" fmla="*/ 0 h 70"/>
                <a:gd name="T14" fmla="*/ 22 w 85"/>
                <a:gd name="T15" fmla="*/ 2 h 70"/>
                <a:gd name="T16" fmla="*/ 22 w 85"/>
                <a:gd name="T17" fmla="*/ 2 h 70"/>
                <a:gd name="T18" fmla="*/ 22 w 85"/>
                <a:gd name="T19" fmla="*/ 2 h 70"/>
                <a:gd name="T20" fmla="*/ 22 w 85"/>
                <a:gd name="T21" fmla="*/ 2 h 70"/>
                <a:gd name="T22" fmla="*/ 22 w 85"/>
                <a:gd name="T23" fmla="*/ 2 h 70"/>
                <a:gd name="T24" fmla="*/ 2 w 85"/>
                <a:gd name="T25" fmla="*/ 24 h 70"/>
                <a:gd name="T26" fmla="*/ 2 w 85"/>
                <a:gd name="T27" fmla="*/ 24 h 70"/>
                <a:gd name="T28" fmla="*/ 2 w 85"/>
                <a:gd name="T29" fmla="*/ 24 h 70"/>
                <a:gd name="T30" fmla="*/ 0 w 85"/>
                <a:gd name="T31" fmla="*/ 31 h 70"/>
                <a:gd name="T32" fmla="*/ 0 w 85"/>
                <a:gd name="T33" fmla="*/ 35 h 70"/>
                <a:gd name="T34" fmla="*/ 0 w 85"/>
                <a:gd name="T35" fmla="*/ 38 h 70"/>
                <a:gd name="T36" fmla="*/ 2 w 85"/>
                <a:gd name="T37" fmla="*/ 47 h 70"/>
                <a:gd name="T38" fmla="*/ 2 w 85"/>
                <a:gd name="T39" fmla="*/ 47 h 70"/>
                <a:gd name="T40" fmla="*/ 2 w 85"/>
                <a:gd name="T41" fmla="*/ 47 h 70"/>
                <a:gd name="T42" fmla="*/ 2 w 85"/>
                <a:gd name="T43" fmla="*/ 47 h 70"/>
                <a:gd name="T44" fmla="*/ 2 w 85"/>
                <a:gd name="T45" fmla="*/ 47 h 70"/>
                <a:gd name="T46" fmla="*/ 22 w 85"/>
                <a:gd name="T47" fmla="*/ 68 h 70"/>
                <a:gd name="T48" fmla="*/ 22 w 85"/>
                <a:gd name="T49" fmla="*/ 68 h 70"/>
                <a:gd name="T50" fmla="*/ 22 w 85"/>
                <a:gd name="T51" fmla="*/ 68 h 70"/>
                <a:gd name="T52" fmla="*/ 22 w 85"/>
                <a:gd name="T53" fmla="*/ 68 h 70"/>
                <a:gd name="T54" fmla="*/ 22 w 85"/>
                <a:gd name="T55" fmla="*/ 68 h 70"/>
                <a:gd name="T56" fmla="*/ 33 w 85"/>
                <a:gd name="T57" fmla="*/ 70 h 70"/>
                <a:gd name="T58" fmla="*/ 33 w 85"/>
                <a:gd name="T59" fmla="*/ 70 h 70"/>
                <a:gd name="T60" fmla="*/ 33 w 85"/>
                <a:gd name="T61" fmla="*/ 70 h 70"/>
                <a:gd name="T62" fmla="*/ 33 w 85"/>
                <a:gd name="T63" fmla="*/ 70 h 70"/>
                <a:gd name="T64" fmla="*/ 33 w 85"/>
                <a:gd name="T65" fmla="*/ 70 h 70"/>
                <a:gd name="T66" fmla="*/ 35 w 85"/>
                <a:gd name="T67" fmla="*/ 70 h 70"/>
                <a:gd name="T68" fmla="*/ 35 w 85"/>
                <a:gd name="T69" fmla="*/ 70 h 70"/>
                <a:gd name="T70" fmla="*/ 60 w 85"/>
                <a:gd name="T71" fmla="*/ 60 h 70"/>
                <a:gd name="T72" fmla="*/ 85 w 85"/>
                <a:gd name="T73" fmla="*/ 35 h 70"/>
                <a:gd name="T74" fmla="*/ 60 w 85"/>
                <a:gd name="T75" fmla="*/ 10 h 70"/>
                <a:gd name="T76" fmla="*/ 35 w 85"/>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0">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1"/>
                  </a:cubicBezTo>
                  <a:cubicBezTo>
                    <a:pt x="0" y="32"/>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5" y="56"/>
                    <a:pt x="13" y="64"/>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69"/>
                    <a:pt x="29" y="70"/>
                    <a:pt x="33" y="70"/>
                  </a:cubicBezTo>
                  <a:cubicBezTo>
                    <a:pt x="33" y="70"/>
                    <a:pt x="33" y="70"/>
                    <a:pt x="33" y="70"/>
                  </a:cubicBezTo>
                  <a:cubicBezTo>
                    <a:pt x="33" y="70"/>
                    <a:pt x="33" y="70"/>
                    <a:pt x="33" y="70"/>
                  </a:cubicBezTo>
                  <a:cubicBezTo>
                    <a:pt x="33" y="70"/>
                    <a:pt x="33" y="70"/>
                    <a:pt x="33" y="70"/>
                  </a:cubicBezTo>
                  <a:cubicBezTo>
                    <a:pt x="33" y="70"/>
                    <a:pt x="33" y="70"/>
                    <a:pt x="33" y="70"/>
                  </a:cubicBezTo>
                  <a:cubicBezTo>
                    <a:pt x="34" y="70"/>
                    <a:pt x="35" y="70"/>
                    <a:pt x="35" y="70"/>
                  </a:cubicBezTo>
                  <a:cubicBezTo>
                    <a:pt x="35" y="70"/>
                    <a:pt x="35" y="70"/>
                    <a:pt x="35" y="70"/>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83"/>
            <p:cNvSpPr>
              <a:spLocks noEditPoints="1"/>
            </p:cNvSpPr>
            <p:nvPr/>
          </p:nvSpPr>
          <p:spPr bwMode="auto">
            <a:xfrm>
              <a:off x="5851525" y="4565651"/>
              <a:ext cx="19050" cy="87312"/>
            </a:xfrm>
            <a:custGeom>
              <a:avLst/>
              <a:gdLst>
                <a:gd name="T0" fmla="*/ 2 w 11"/>
                <a:gd name="T1" fmla="*/ 49 h 50"/>
                <a:gd name="T2" fmla="*/ 1 w 11"/>
                <a:gd name="T3" fmla="*/ 50 h 50"/>
                <a:gd name="T4" fmla="*/ 1 w 11"/>
                <a:gd name="T5" fmla="*/ 50 h 50"/>
                <a:gd name="T6" fmla="*/ 0 w 11"/>
                <a:gd name="T7" fmla="*/ 50 h 50"/>
                <a:gd name="T8" fmla="*/ 2 w 11"/>
                <a:gd name="T9" fmla="*/ 49 h 50"/>
                <a:gd name="T10" fmla="*/ 2 w 11"/>
                <a:gd name="T11" fmla="*/ 49 h 50"/>
                <a:gd name="T12" fmla="*/ 2 w 11"/>
                <a:gd name="T13" fmla="*/ 49 h 50"/>
                <a:gd name="T14" fmla="*/ 2 w 11"/>
                <a:gd name="T15" fmla="*/ 49 h 50"/>
                <a:gd name="T16" fmla="*/ 2 w 11"/>
                <a:gd name="T17" fmla="*/ 49 h 50"/>
                <a:gd name="T18" fmla="*/ 2 w 11"/>
                <a:gd name="T19" fmla="*/ 49 h 50"/>
                <a:gd name="T20" fmla="*/ 2 w 11"/>
                <a:gd name="T21" fmla="*/ 49 h 50"/>
                <a:gd name="T22" fmla="*/ 8 w 11"/>
                <a:gd name="T23" fmla="*/ 38 h 50"/>
                <a:gd name="T24" fmla="*/ 8 w 11"/>
                <a:gd name="T25" fmla="*/ 38 h 50"/>
                <a:gd name="T26" fmla="*/ 8 w 11"/>
                <a:gd name="T27" fmla="*/ 38 h 50"/>
                <a:gd name="T28" fmla="*/ 8 w 11"/>
                <a:gd name="T29" fmla="*/ 38 h 50"/>
                <a:gd name="T30" fmla="*/ 8 w 11"/>
                <a:gd name="T31" fmla="*/ 38 h 50"/>
                <a:gd name="T32" fmla="*/ 8 w 11"/>
                <a:gd name="T33" fmla="*/ 38 h 50"/>
                <a:gd name="T34" fmla="*/ 11 w 11"/>
                <a:gd name="T35" fmla="*/ 27 h 50"/>
                <a:gd name="T36" fmla="*/ 9 w 11"/>
                <a:gd name="T37" fmla="*/ 38 h 50"/>
                <a:gd name="T38" fmla="*/ 11 w 11"/>
                <a:gd name="T39" fmla="*/ 27 h 50"/>
                <a:gd name="T40" fmla="*/ 11 w 11"/>
                <a:gd name="T41" fmla="*/ 27 h 50"/>
                <a:gd name="T42" fmla="*/ 11 w 11"/>
                <a:gd name="T43" fmla="*/ 27 h 50"/>
                <a:gd name="T44" fmla="*/ 11 w 11"/>
                <a:gd name="T45" fmla="*/ 27 h 50"/>
                <a:gd name="T46" fmla="*/ 11 w 11"/>
                <a:gd name="T47" fmla="*/ 27 h 50"/>
                <a:gd name="T48" fmla="*/ 11 w 11"/>
                <a:gd name="T49" fmla="*/ 27 h 50"/>
                <a:gd name="T50" fmla="*/ 11 w 11"/>
                <a:gd name="T51" fmla="*/ 27 h 50"/>
                <a:gd name="T52" fmla="*/ 11 w 11"/>
                <a:gd name="T53" fmla="*/ 23 h 50"/>
                <a:gd name="T54" fmla="*/ 11 w 11"/>
                <a:gd name="T55" fmla="*/ 23 h 50"/>
                <a:gd name="T56" fmla="*/ 11 w 11"/>
                <a:gd name="T57" fmla="*/ 23 h 50"/>
                <a:gd name="T58" fmla="*/ 11 w 11"/>
                <a:gd name="T59" fmla="*/ 22 h 50"/>
                <a:gd name="T60" fmla="*/ 11 w 11"/>
                <a:gd name="T61" fmla="*/ 23 h 50"/>
                <a:gd name="T62" fmla="*/ 11 w 11"/>
                <a:gd name="T63" fmla="*/ 22 h 50"/>
                <a:gd name="T64" fmla="*/ 9 w 11"/>
                <a:gd name="T65" fmla="*/ 13 h 50"/>
                <a:gd name="T66" fmla="*/ 11 w 11"/>
                <a:gd name="T67" fmla="*/ 22 h 50"/>
                <a:gd name="T68" fmla="*/ 9 w 11"/>
                <a:gd name="T69" fmla="*/ 13 h 50"/>
                <a:gd name="T70" fmla="*/ 9 w 11"/>
                <a:gd name="T71" fmla="*/ 12 h 50"/>
                <a:gd name="T72" fmla="*/ 9 w 11"/>
                <a:gd name="T73" fmla="*/ 13 h 50"/>
                <a:gd name="T74" fmla="*/ 9 w 11"/>
                <a:gd name="T75" fmla="*/ 12 h 50"/>
                <a:gd name="T76" fmla="*/ 9 w 11"/>
                <a:gd name="T77" fmla="*/ 12 h 50"/>
                <a:gd name="T78" fmla="*/ 9 w 11"/>
                <a:gd name="T79" fmla="*/ 12 h 50"/>
                <a:gd name="T80" fmla="*/ 9 w 11"/>
                <a:gd name="T81" fmla="*/ 12 h 50"/>
                <a:gd name="T82" fmla="*/ 1 w 11"/>
                <a:gd name="T83" fmla="*/ 1 h 50"/>
                <a:gd name="T84" fmla="*/ 1 w 11"/>
                <a:gd name="T85" fmla="*/ 1 h 50"/>
                <a:gd name="T86" fmla="*/ 1 w 11"/>
                <a:gd name="T87" fmla="*/ 1 h 50"/>
                <a:gd name="T88" fmla="*/ 1 w 11"/>
                <a:gd name="T89" fmla="*/ 0 h 50"/>
                <a:gd name="T90" fmla="*/ 1 w 11"/>
                <a:gd name="T91" fmla="*/ 1 h 50"/>
                <a:gd name="T92" fmla="*/ 1 w 11"/>
                <a:gd name="T93" fmla="*/ 0 h 50"/>
                <a:gd name="T94" fmla="*/ 1 w 11"/>
                <a:gd name="T95" fmla="*/ 0 h 50"/>
                <a:gd name="T96" fmla="*/ 1 w 11"/>
                <a:gd name="T97" fmla="*/ 0 h 50"/>
                <a:gd name="T98" fmla="*/ 1 w 11"/>
                <a:gd name="T99" fmla="*/ 0 h 50"/>
                <a:gd name="T100" fmla="*/ 1 w 11"/>
                <a:gd name="T101" fmla="*/ 0 h 50"/>
                <a:gd name="T102" fmla="*/ 1 w 11"/>
                <a:gd name="T10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50">
                  <a:moveTo>
                    <a:pt x="2" y="49"/>
                  </a:moveTo>
                  <a:cubicBezTo>
                    <a:pt x="1" y="49"/>
                    <a:pt x="1" y="50"/>
                    <a:pt x="1" y="50"/>
                  </a:cubicBezTo>
                  <a:cubicBezTo>
                    <a:pt x="1" y="50"/>
                    <a:pt x="1" y="50"/>
                    <a:pt x="1" y="50"/>
                  </a:cubicBezTo>
                  <a:cubicBezTo>
                    <a:pt x="0" y="50"/>
                    <a:pt x="0" y="50"/>
                    <a:pt x="0" y="50"/>
                  </a:cubicBezTo>
                  <a:cubicBezTo>
                    <a:pt x="1" y="50"/>
                    <a:pt x="1" y="49"/>
                    <a:pt x="2" y="49"/>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8" y="38"/>
                  </a:moveTo>
                  <a:cubicBezTo>
                    <a:pt x="8" y="38"/>
                    <a:pt x="8" y="38"/>
                    <a:pt x="8" y="38"/>
                  </a:cubicBezTo>
                  <a:cubicBezTo>
                    <a:pt x="8" y="38"/>
                    <a:pt x="8" y="38"/>
                    <a:pt x="8" y="38"/>
                  </a:cubicBezTo>
                  <a:moveTo>
                    <a:pt x="8" y="38"/>
                  </a:moveTo>
                  <a:cubicBezTo>
                    <a:pt x="8" y="38"/>
                    <a:pt x="8" y="38"/>
                    <a:pt x="8" y="38"/>
                  </a:cubicBezTo>
                  <a:cubicBezTo>
                    <a:pt x="8" y="38"/>
                    <a:pt x="8" y="38"/>
                    <a:pt x="8" y="38"/>
                  </a:cubicBezTo>
                  <a:moveTo>
                    <a:pt x="11" y="27"/>
                  </a:moveTo>
                  <a:cubicBezTo>
                    <a:pt x="11" y="31"/>
                    <a:pt x="10" y="34"/>
                    <a:pt x="9" y="38"/>
                  </a:cubicBezTo>
                  <a:cubicBezTo>
                    <a:pt x="10" y="34"/>
                    <a:pt x="11" y="31"/>
                    <a:pt x="11" y="27"/>
                  </a:cubicBezTo>
                  <a:moveTo>
                    <a:pt x="11" y="27"/>
                  </a:moveTo>
                  <a:cubicBezTo>
                    <a:pt x="11" y="27"/>
                    <a:pt x="11" y="27"/>
                    <a:pt x="11" y="27"/>
                  </a:cubicBezTo>
                  <a:cubicBezTo>
                    <a:pt x="11" y="27"/>
                    <a:pt x="11" y="27"/>
                    <a:pt x="11" y="27"/>
                  </a:cubicBezTo>
                  <a:moveTo>
                    <a:pt x="11" y="27"/>
                  </a:moveTo>
                  <a:cubicBezTo>
                    <a:pt x="11" y="27"/>
                    <a:pt x="11" y="27"/>
                    <a:pt x="11" y="27"/>
                  </a:cubicBezTo>
                  <a:cubicBezTo>
                    <a:pt x="11" y="27"/>
                    <a:pt x="11" y="27"/>
                    <a:pt x="11" y="27"/>
                  </a:cubicBezTo>
                  <a:moveTo>
                    <a:pt x="11" y="23"/>
                  </a:moveTo>
                  <a:cubicBezTo>
                    <a:pt x="11" y="23"/>
                    <a:pt x="11" y="23"/>
                    <a:pt x="11" y="23"/>
                  </a:cubicBezTo>
                  <a:cubicBezTo>
                    <a:pt x="11" y="23"/>
                    <a:pt x="11" y="23"/>
                    <a:pt x="11" y="23"/>
                  </a:cubicBezTo>
                  <a:moveTo>
                    <a:pt x="11" y="22"/>
                  </a:moveTo>
                  <a:cubicBezTo>
                    <a:pt x="11" y="22"/>
                    <a:pt x="11" y="22"/>
                    <a:pt x="11" y="23"/>
                  </a:cubicBezTo>
                  <a:cubicBezTo>
                    <a:pt x="11" y="22"/>
                    <a:pt x="11" y="22"/>
                    <a:pt x="11" y="22"/>
                  </a:cubicBezTo>
                  <a:moveTo>
                    <a:pt x="9" y="13"/>
                  </a:moveTo>
                  <a:cubicBezTo>
                    <a:pt x="10" y="16"/>
                    <a:pt x="11" y="19"/>
                    <a:pt x="11" y="22"/>
                  </a:cubicBezTo>
                  <a:cubicBezTo>
                    <a:pt x="11" y="19"/>
                    <a:pt x="10" y="16"/>
                    <a:pt x="9" y="13"/>
                  </a:cubicBezTo>
                  <a:moveTo>
                    <a:pt x="9" y="12"/>
                  </a:moveTo>
                  <a:cubicBezTo>
                    <a:pt x="9" y="13"/>
                    <a:pt x="9" y="13"/>
                    <a:pt x="9" y="13"/>
                  </a:cubicBezTo>
                  <a:cubicBezTo>
                    <a:pt x="9" y="13"/>
                    <a:pt x="9" y="13"/>
                    <a:pt x="9" y="12"/>
                  </a:cubicBezTo>
                  <a:moveTo>
                    <a:pt x="9" y="12"/>
                  </a:moveTo>
                  <a:cubicBezTo>
                    <a:pt x="9" y="12"/>
                    <a:pt x="9" y="12"/>
                    <a:pt x="9" y="12"/>
                  </a:cubicBezTo>
                  <a:cubicBezTo>
                    <a:pt x="9" y="12"/>
                    <a:pt x="9" y="12"/>
                    <a:pt x="9" y="12"/>
                  </a:cubicBezTo>
                  <a:moveTo>
                    <a:pt x="1" y="1"/>
                  </a:moveTo>
                  <a:cubicBezTo>
                    <a:pt x="1" y="1"/>
                    <a:pt x="1" y="1"/>
                    <a:pt x="1" y="1"/>
                  </a:cubicBezTo>
                  <a:cubicBezTo>
                    <a:pt x="1" y="1"/>
                    <a:pt x="1" y="1"/>
                    <a:pt x="1" y="1"/>
                  </a:cubicBezTo>
                  <a:moveTo>
                    <a:pt x="1" y="0"/>
                  </a:moveTo>
                  <a:cubicBezTo>
                    <a:pt x="1" y="0"/>
                    <a:pt x="1" y="1"/>
                    <a:pt x="1" y="1"/>
                  </a:cubicBezTo>
                  <a:cubicBezTo>
                    <a:pt x="1" y="1"/>
                    <a:pt x="1" y="0"/>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4"/>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5 h 116"/>
                <a:gd name="T40" fmla="*/ 169 w 170"/>
                <a:gd name="T41" fmla="*/ 115 h 116"/>
                <a:gd name="T42" fmla="*/ 169 w 170"/>
                <a:gd name="T43" fmla="*/ 115 h 116"/>
                <a:gd name="T44" fmla="*/ 169 w 170"/>
                <a:gd name="T45" fmla="*/ 115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70" y="116"/>
                  </a:cubicBezTo>
                  <a:cubicBezTo>
                    <a:pt x="64" y="10"/>
                    <a:pt x="64" y="10"/>
                    <a:pt x="64" y="10"/>
                  </a:cubicBezTo>
                  <a:cubicBezTo>
                    <a:pt x="57" y="3"/>
                    <a:pt x="48" y="0"/>
                    <a:pt x="3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0" name="Freeform 85"/>
            <p:cNvSpPr>
              <a:spLocks noEditPoints="1"/>
            </p:cNvSpPr>
            <p:nvPr/>
          </p:nvSpPr>
          <p:spPr bwMode="auto">
            <a:xfrm>
              <a:off x="5659438" y="4548188"/>
              <a:ext cx="193675" cy="60325"/>
            </a:xfrm>
            <a:custGeom>
              <a:avLst/>
              <a:gdLst>
                <a:gd name="T0" fmla="*/ 110 w 111"/>
                <a:gd name="T1" fmla="*/ 9 h 35"/>
                <a:gd name="T2" fmla="*/ 111 w 111"/>
                <a:gd name="T3" fmla="*/ 10 h 35"/>
                <a:gd name="T4" fmla="*/ 111 w 111"/>
                <a:gd name="T5" fmla="*/ 10 h 35"/>
                <a:gd name="T6" fmla="*/ 110 w 111"/>
                <a:gd name="T7" fmla="*/ 9 h 35"/>
                <a:gd name="T8" fmla="*/ 110 w 111"/>
                <a:gd name="T9" fmla="*/ 9 h 35"/>
                <a:gd name="T10" fmla="*/ 110 w 111"/>
                <a:gd name="T11" fmla="*/ 9 h 35"/>
                <a:gd name="T12" fmla="*/ 110 w 111"/>
                <a:gd name="T13" fmla="*/ 9 h 35"/>
                <a:gd name="T14" fmla="*/ 110 w 111"/>
                <a:gd name="T15" fmla="*/ 9 h 35"/>
                <a:gd name="T16" fmla="*/ 110 w 111"/>
                <a:gd name="T17" fmla="*/ 9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9"/>
                  </a:moveTo>
                  <a:cubicBezTo>
                    <a:pt x="110" y="10"/>
                    <a:pt x="110" y="10"/>
                    <a:pt x="111" y="10"/>
                  </a:cubicBezTo>
                  <a:cubicBezTo>
                    <a:pt x="111" y="10"/>
                    <a:pt x="111" y="10"/>
                    <a:pt x="111" y="10"/>
                  </a:cubicBezTo>
                  <a:cubicBezTo>
                    <a:pt x="110" y="10"/>
                    <a:pt x="110" y="10"/>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86"/>
            <p:cNvSpPr>
              <a:spLocks/>
            </p:cNvSpPr>
            <p:nvPr/>
          </p:nvSpPr>
          <p:spPr bwMode="auto">
            <a:xfrm>
              <a:off x="5556250" y="4652963"/>
              <a:ext cx="295275" cy="203200"/>
            </a:xfrm>
            <a:custGeom>
              <a:avLst/>
              <a:gdLst>
                <a:gd name="T0" fmla="*/ 169 w 169"/>
                <a:gd name="T1" fmla="*/ 0 h 116"/>
                <a:gd name="T2" fmla="*/ 169 w 169"/>
                <a:gd name="T3" fmla="*/ 1 h 116"/>
                <a:gd name="T4" fmla="*/ 169 w 169"/>
                <a:gd name="T5" fmla="*/ 1 h 116"/>
                <a:gd name="T6" fmla="*/ 168 w 169"/>
                <a:gd name="T7" fmla="*/ 1 h 116"/>
                <a:gd name="T8" fmla="*/ 168 w 169"/>
                <a:gd name="T9" fmla="*/ 1 h 116"/>
                <a:gd name="T10" fmla="*/ 168 w 169"/>
                <a:gd name="T11" fmla="*/ 1 h 116"/>
                <a:gd name="T12" fmla="*/ 158 w 169"/>
                <a:gd name="T13" fmla="*/ 8 h 116"/>
                <a:gd name="T14" fmla="*/ 158 w 169"/>
                <a:gd name="T15" fmla="*/ 8 h 116"/>
                <a:gd name="T16" fmla="*/ 158 w 169"/>
                <a:gd name="T17" fmla="*/ 8 h 116"/>
                <a:gd name="T18" fmla="*/ 158 w 169"/>
                <a:gd name="T19" fmla="*/ 8 h 116"/>
                <a:gd name="T20" fmla="*/ 157 w 169"/>
                <a:gd name="T21" fmla="*/ 8 h 116"/>
                <a:gd name="T22" fmla="*/ 147 w 169"/>
                <a:gd name="T23" fmla="*/ 10 h 116"/>
                <a:gd name="T24" fmla="*/ 147 w 169"/>
                <a:gd name="T25" fmla="*/ 10 h 116"/>
                <a:gd name="T26" fmla="*/ 147 w 169"/>
                <a:gd name="T27" fmla="*/ 10 h 116"/>
                <a:gd name="T28" fmla="*/ 146 w 169"/>
                <a:gd name="T29" fmla="*/ 10 h 116"/>
                <a:gd name="T30" fmla="*/ 146 w 169"/>
                <a:gd name="T31" fmla="*/ 10 h 116"/>
                <a:gd name="T32" fmla="*/ 145 w 169"/>
                <a:gd name="T33" fmla="*/ 10 h 116"/>
                <a:gd name="T34" fmla="*/ 144 w 169"/>
                <a:gd name="T35" fmla="*/ 10 h 116"/>
                <a:gd name="T36" fmla="*/ 59 w 169"/>
                <a:gd name="T37" fmla="*/ 10 h 116"/>
                <a:gd name="T38" fmla="*/ 14 w 169"/>
                <a:gd name="T39" fmla="*/ 56 h 116"/>
                <a:gd name="T40" fmla="*/ 14 w 169"/>
                <a:gd name="T41" fmla="*/ 106 h 116"/>
                <a:gd name="T42" fmla="*/ 39 w 169"/>
                <a:gd name="T43" fmla="*/ 116 h 116"/>
                <a:gd name="T44" fmla="*/ 64 w 169"/>
                <a:gd name="T45" fmla="*/ 106 h 116"/>
                <a:gd name="T46" fmla="*/ 169 w 169"/>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16">
                  <a:moveTo>
                    <a:pt x="169" y="0"/>
                  </a:moveTo>
                  <a:cubicBezTo>
                    <a:pt x="169" y="0"/>
                    <a:pt x="169" y="1"/>
                    <a:pt x="169" y="1"/>
                  </a:cubicBezTo>
                  <a:cubicBezTo>
                    <a:pt x="169" y="1"/>
                    <a:pt x="169" y="1"/>
                    <a:pt x="169" y="1"/>
                  </a:cubicBezTo>
                  <a:cubicBezTo>
                    <a:pt x="169" y="1"/>
                    <a:pt x="169" y="1"/>
                    <a:pt x="168" y="1"/>
                  </a:cubicBezTo>
                  <a:cubicBezTo>
                    <a:pt x="168" y="1"/>
                    <a:pt x="168" y="1"/>
                    <a:pt x="168" y="1"/>
                  </a:cubicBezTo>
                  <a:cubicBezTo>
                    <a:pt x="168" y="1"/>
                    <a:pt x="168" y="1"/>
                    <a:pt x="168" y="1"/>
                  </a:cubicBezTo>
                  <a:cubicBezTo>
                    <a:pt x="165" y="4"/>
                    <a:pt x="162" y="6"/>
                    <a:pt x="158" y="8"/>
                  </a:cubicBezTo>
                  <a:cubicBezTo>
                    <a:pt x="158" y="8"/>
                    <a:pt x="158" y="8"/>
                    <a:pt x="158" y="8"/>
                  </a:cubicBezTo>
                  <a:cubicBezTo>
                    <a:pt x="158" y="8"/>
                    <a:pt x="158" y="8"/>
                    <a:pt x="158" y="8"/>
                  </a:cubicBezTo>
                  <a:cubicBezTo>
                    <a:pt x="158" y="8"/>
                    <a:pt x="158" y="8"/>
                    <a:pt x="158" y="8"/>
                  </a:cubicBezTo>
                  <a:cubicBezTo>
                    <a:pt x="157" y="8"/>
                    <a:pt x="157" y="8"/>
                    <a:pt x="157" y="8"/>
                  </a:cubicBezTo>
                  <a:cubicBezTo>
                    <a:pt x="154" y="9"/>
                    <a:pt x="151"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5" y="10"/>
                  </a:cubicBezTo>
                  <a:cubicBezTo>
                    <a:pt x="145" y="10"/>
                    <a:pt x="144" y="10"/>
                    <a:pt x="144" y="10"/>
                  </a:cubicBezTo>
                  <a:cubicBezTo>
                    <a:pt x="59" y="10"/>
                    <a:pt x="59" y="10"/>
                    <a:pt x="59" y="10"/>
                  </a:cubicBezTo>
                  <a:cubicBezTo>
                    <a:pt x="14" y="56"/>
                    <a:pt x="14" y="56"/>
                    <a:pt x="14" y="56"/>
                  </a:cubicBezTo>
                  <a:cubicBezTo>
                    <a:pt x="0" y="70"/>
                    <a:pt x="0" y="92"/>
                    <a:pt x="14" y="106"/>
                  </a:cubicBezTo>
                  <a:cubicBezTo>
                    <a:pt x="21" y="113"/>
                    <a:pt x="30" y="116"/>
                    <a:pt x="39" y="116"/>
                  </a:cubicBezTo>
                  <a:cubicBezTo>
                    <a:pt x="48" y="116"/>
                    <a:pt x="57" y="113"/>
                    <a:pt x="64"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2" name="Freeform 87"/>
            <p:cNvSpPr>
              <a:spLocks noEditPoints="1"/>
            </p:cNvSpPr>
            <p:nvPr/>
          </p:nvSpPr>
          <p:spPr bwMode="auto">
            <a:xfrm>
              <a:off x="5659438" y="4608513"/>
              <a:ext cx="193675" cy="61912"/>
            </a:xfrm>
            <a:custGeom>
              <a:avLst/>
              <a:gdLst>
                <a:gd name="T0" fmla="*/ 87 w 111"/>
                <a:gd name="T1" fmla="*/ 35 h 35"/>
                <a:gd name="T2" fmla="*/ 87 w 111"/>
                <a:gd name="T3" fmla="*/ 35 h 35"/>
                <a:gd name="T4" fmla="*/ 87 w 111"/>
                <a:gd name="T5" fmla="*/ 35 h 35"/>
                <a:gd name="T6" fmla="*/ 88 w 111"/>
                <a:gd name="T7" fmla="*/ 35 h 35"/>
                <a:gd name="T8" fmla="*/ 88 w 111"/>
                <a:gd name="T9" fmla="*/ 35 h 35"/>
                <a:gd name="T10" fmla="*/ 88 w 111"/>
                <a:gd name="T11" fmla="*/ 35 h 35"/>
                <a:gd name="T12" fmla="*/ 98 w 111"/>
                <a:gd name="T13" fmla="*/ 33 h 35"/>
                <a:gd name="T14" fmla="*/ 88 w 111"/>
                <a:gd name="T15" fmla="*/ 35 h 35"/>
                <a:gd name="T16" fmla="*/ 98 w 111"/>
                <a:gd name="T17" fmla="*/ 33 h 35"/>
                <a:gd name="T18" fmla="*/ 99 w 111"/>
                <a:gd name="T19" fmla="*/ 33 h 35"/>
                <a:gd name="T20" fmla="*/ 99 w 111"/>
                <a:gd name="T21" fmla="*/ 33 h 35"/>
                <a:gd name="T22" fmla="*/ 99 w 111"/>
                <a:gd name="T23" fmla="*/ 33 h 35"/>
                <a:gd name="T24" fmla="*/ 99 w 111"/>
                <a:gd name="T25" fmla="*/ 33 h 35"/>
                <a:gd name="T26" fmla="*/ 99 w 111"/>
                <a:gd name="T27" fmla="*/ 33 h 35"/>
                <a:gd name="T28" fmla="*/ 99 w 111"/>
                <a:gd name="T29" fmla="*/ 33 h 35"/>
                <a:gd name="T30" fmla="*/ 109 w 111"/>
                <a:gd name="T31" fmla="*/ 26 h 35"/>
                <a:gd name="T32" fmla="*/ 109 w 111"/>
                <a:gd name="T33" fmla="*/ 26 h 35"/>
                <a:gd name="T34" fmla="*/ 109 w 111"/>
                <a:gd name="T35" fmla="*/ 26 h 35"/>
                <a:gd name="T36" fmla="*/ 110 w 111"/>
                <a:gd name="T37" fmla="*/ 26 h 35"/>
                <a:gd name="T38" fmla="*/ 109 w 111"/>
                <a:gd name="T39" fmla="*/ 26 h 35"/>
                <a:gd name="T40" fmla="*/ 110 w 111"/>
                <a:gd name="T41" fmla="*/ 26 h 35"/>
                <a:gd name="T42" fmla="*/ 111 w 111"/>
                <a:gd name="T43" fmla="*/ 25 h 35"/>
                <a:gd name="T44" fmla="*/ 110 w 111"/>
                <a:gd name="T45" fmla="*/ 26 h 35"/>
                <a:gd name="T46" fmla="*/ 110 w 111"/>
                <a:gd name="T47" fmla="*/ 25 h 35"/>
                <a:gd name="T48" fmla="*/ 111 w 111"/>
                <a:gd name="T49" fmla="*/ 25 h 35"/>
                <a:gd name="T50" fmla="*/ 36 w 111"/>
                <a:gd name="T51" fmla="*/ 0 h 35"/>
                <a:gd name="T52" fmla="*/ 0 w 111"/>
                <a:gd name="T53" fmla="*/ 35 h 35"/>
                <a:gd name="T54" fmla="*/ 85 w 111"/>
                <a:gd name="T55" fmla="*/ 35 h 35"/>
                <a:gd name="T56" fmla="*/ 61 w 111"/>
                <a:gd name="T57" fmla="*/ 25 h 35"/>
                <a:gd name="T58" fmla="*/ 36 w 111"/>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2" y="35"/>
                    <a:pt x="95" y="34"/>
                    <a:pt x="98" y="33"/>
                  </a:cubicBezTo>
                  <a:moveTo>
                    <a:pt x="99" y="33"/>
                  </a:moveTo>
                  <a:cubicBezTo>
                    <a:pt x="99" y="33"/>
                    <a:pt x="99" y="33"/>
                    <a:pt x="99" y="33"/>
                  </a:cubicBezTo>
                  <a:cubicBezTo>
                    <a:pt x="99" y="33"/>
                    <a:pt x="99" y="33"/>
                    <a:pt x="99" y="33"/>
                  </a:cubicBezTo>
                  <a:moveTo>
                    <a:pt x="99" y="33"/>
                  </a:moveTo>
                  <a:cubicBezTo>
                    <a:pt x="99" y="33"/>
                    <a:pt x="99" y="33"/>
                    <a:pt x="99" y="33"/>
                  </a:cubicBezTo>
                  <a:cubicBezTo>
                    <a:pt x="99" y="33"/>
                    <a:pt x="99" y="33"/>
                    <a:pt x="99" y="33"/>
                  </a:cubicBezTo>
                  <a:moveTo>
                    <a:pt x="109" y="26"/>
                  </a:moveTo>
                  <a:cubicBezTo>
                    <a:pt x="109" y="26"/>
                    <a:pt x="109" y="26"/>
                    <a:pt x="109" y="26"/>
                  </a:cubicBezTo>
                  <a:cubicBezTo>
                    <a:pt x="109" y="26"/>
                    <a:pt x="109" y="26"/>
                    <a:pt x="109" y="26"/>
                  </a:cubicBezTo>
                  <a:moveTo>
                    <a:pt x="110" y="26"/>
                  </a:moveTo>
                  <a:cubicBezTo>
                    <a:pt x="110" y="26"/>
                    <a:pt x="110" y="26"/>
                    <a:pt x="109" y="26"/>
                  </a:cubicBezTo>
                  <a:cubicBezTo>
                    <a:pt x="110" y="26"/>
                    <a:pt x="110" y="26"/>
                    <a:pt x="110" y="26"/>
                  </a:cubicBezTo>
                  <a:moveTo>
                    <a:pt x="111" y="25"/>
                  </a:moveTo>
                  <a:cubicBezTo>
                    <a:pt x="110" y="25"/>
                    <a:pt x="110" y="26"/>
                    <a:pt x="110" y="26"/>
                  </a:cubicBezTo>
                  <a:cubicBezTo>
                    <a:pt x="110" y="26"/>
                    <a:pt x="110" y="25"/>
                    <a:pt x="110" y="25"/>
                  </a:cubicBezTo>
                  <a:cubicBezTo>
                    <a:pt x="111" y="25"/>
                    <a:pt x="111" y="25"/>
                    <a:pt x="111" y="25"/>
                  </a:cubicBezTo>
                  <a:moveTo>
                    <a:pt x="36" y="0"/>
                  </a:moveTo>
                  <a:cubicBezTo>
                    <a:pt x="0" y="35"/>
                    <a:pt x="0" y="35"/>
                    <a:pt x="0" y="35"/>
                  </a:cubicBezTo>
                  <a:cubicBezTo>
                    <a:pt x="85" y="35"/>
                    <a:pt x="85" y="35"/>
                    <a:pt x="85" y="35"/>
                  </a:cubicBezTo>
                  <a:cubicBezTo>
                    <a:pt x="76" y="35"/>
                    <a:pt x="67" y="32"/>
                    <a:pt x="61" y="25"/>
                  </a:cubicBezTo>
                  <a:cubicBezTo>
                    <a:pt x="36" y="0"/>
                    <a:pt x="36" y="0"/>
                    <a:pt x="36"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88"/>
            <p:cNvSpPr>
              <a:spLocks noEditPoints="1"/>
            </p:cNvSpPr>
            <p:nvPr/>
          </p:nvSpPr>
          <p:spPr bwMode="auto">
            <a:xfrm>
              <a:off x="5807075" y="4548188"/>
              <a:ext cx="63500" cy="122237"/>
            </a:xfrm>
            <a:custGeom>
              <a:avLst/>
              <a:gdLst>
                <a:gd name="T0" fmla="*/ 1 w 36"/>
                <a:gd name="T1" fmla="*/ 70 h 70"/>
                <a:gd name="T2" fmla="*/ 1 w 36"/>
                <a:gd name="T3" fmla="*/ 70 h 70"/>
                <a:gd name="T4" fmla="*/ 3 w 36"/>
                <a:gd name="T5" fmla="*/ 70 h 70"/>
                <a:gd name="T6" fmla="*/ 3 w 36"/>
                <a:gd name="T7" fmla="*/ 70 h 70"/>
                <a:gd name="T8" fmla="*/ 3 w 36"/>
                <a:gd name="T9" fmla="*/ 70 h 70"/>
                <a:gd name="T10" fmla="*/ 14 w 36"/>
                <a:gd name="T11" fmla="*/ 68 h 70"/>
                <a:gd name="T12" fmla="*/ 14 w 36"/>
                <a:gd name="T13" fmla="*/ 68 h 70"/>
                <a:gd name="T14" fmla="*/ 14 w 36"/>
                <a:gd name="T15" fmla="*/ 68 h 70"/>
                <a:gd name="T16" fmla="*/ 24 w 36"/>
                <a:gd name="T17" fmla="*/ 61 h 70"/>
                <a:gd name="T18" fmla="*/ 24 w 36"/>
                <a:gd name="T19" fmla="*/ 61 h 70"/>
                <a:gd name="T20" fmla="*/ 24 w 36"/>
                <a:gd name="T21" fmla="*/ 61 h 70"/>
                <a:gd name="T22" fmla="*/ 25 w 36"/>
                <a:gd name="T23" fmla="*/ 61 h 70"/>
                <a:gd name="T24" fmla="*/ 25 w 36"/>
                <a:gd name="T25" fmla="*/ 61 h 70"/>
                <a:gd name="T26" fmla="*/ 27 w 36"/>
                <a:gd name="T27" fmla="*/ 59 h 70"/>
                <a:gd name="T28" fmla="*/ 27 w 36"/>
                <a:gd name="T29" fmla="*/ 59 h 70"/>
                <a:gd name="T30" fmla="*/ 27 w 36"/>
                <a:gd name="T31" fmla="*/ 59 h 70"/>
                <a:gd name="T32" fmla="*/ 27 w 36"/>
                <a:gd name="T33" fmla="*/ 59 h 70"/>
                <a:gd name="T34" fmla="*/ 33 w 36"/>
                <a:gd name="T35" fmla="*/ 48 h 70"/>
                <a:gd name="T36" fmla="*/ 33 w 36"/>
                <a:gd name="T37" fmla="*/ 48 h 70"/>
                <a:gd name="T38" fmla="*/ 33 w 36"/>
                <a:gd name="T39" fmla="*/ 48 h 70"/>
                <a:gd name="T40" fmla="*/ 36 w 36"/>
                <a:gd name="T41" fmla="*/ 37 h 70"/>
                <a:gd name="T42" fmla="*/ 36 w 36"/>
                <a:gd name="T43" fmla="*/ 37 h 70"/>
                <a:gd name="T44" fmla="*/ 36 w 36"/>
                <a:gd name="T45" fmla="*/ 37 h 70"/>
                <a:gd name="T46" fmla="*/ 36 w 36"/>
                <a:gd name="T47" fmla="*/ 33 h 70"/>
                <a:gd name="T48" fmla="*/ 36 w 36"/>
                <a:gd name="T49" fmla="*/ 37 h 70"/>
                <a:gd name="T50" fmla="*/ 36 w 36"/>
                <a:gd name="T51" fmla="*/ 33 h 70"/>
                <a:gd name="T52" fmla="*/ 36 w 36"/>
                <a:gd name="T53" fmla="*/ 33 h 70"/>
                <a:gd name="T54" fmla="*/ 36 w 36"/>
                <a:gd name="T55" fmla="*/ 32 h 70"/>
                <a:gd name="T56" fmla="*/ 36 w 36"/>
                <a:gd name="T57" fmla="*/ 32 h 70"/>
                <a:gd name="T58" fmla="*/ 34 w 36"/>
                <a:gd name="T59" fmla="*/ 23 h 70"/>
                <a:gd name="T60" fmla="*/ 34 w 36"/>
                <a:gd name="T61" fmla="*/ 22 h 70"/>
                <a:gd name="T62" fmla="*/ 34 w 36"/>
                <a:gd name="T63" fmla="*/ 22 h 70"/>
                <a:gd name="T64" fmla="*/ 34 w 36"/>
                <a:gd name="T65" fmla="*/ 22 h 70"/>
                <a:gd name="T66" fmla="*/ 26 w 36"/>
                <a:gd name="T67" fmla="*/ 11 h 70"/>
                <a:gd name="T68" fmla="*/ 26 w 36"/>
                <a:gd name="T69" fmla="*/ 11 h 70"/>
                <a:gd name="T70" fmla="*/ 26 w 36"/>
                <a:gd name="T71" fmla="*/ 10 h 70"/>
                <a:gd name="T72" fmla="*/ 25 w 36"/>
                <a:gd name="T73" fmla="*/ 9 h 70"/>
                <a:gd name="T74" fmla="*/ 25 w 36"/>
                <a:gd name="T75" fmla="*/ 9 h 70"/>
                <a:gd name="T76" fmla="*/ 25 w 36"/>
                <a:gd name="T77" fmla="*/ 9 h 70"/>
                <a:gd name="T78" fmla="*/ 25 w 36"/>
                <a:gd name="T79" fmla="*/ 9 h 70"/>
                <a:gd name="T80" fmla="*/ 25 w 36"/>
                <a:gd name="T81" fmla="*/ 9 h 70"/>
                <a:gd name="T82" fmla="*/ 25 w 36"/>
                <a:gd name="T83" fmla="*/ 9 h 70"/>
                <a:gd name="T84" fmla="*/ 14 w 36"/>
                <a:gd name="T85" fmla="*/ 2 h 70"/>
                <a:gd name="T86" fmla="*/ 14 w 36"/>
                <a:gd name="T87" fmla="*/ 2 h 70"/>
                <a:gd name="T88" fmla="*/ 14 w 36"/>
                <a:gd name="T89" fmla="*/ 2 h 70"/>
                <a:gd name="T90" fmla="*/ 3 w 36"/>
                <a:gd name="T91" fmla="*/ 0 h 70"/>
                <a:gd name="T92" fmla="*/ 3 w 36"/>
                <a:gd name="T93" fmla="*/ 0 h 70"/>
                <a:gd name="T94" fmla="*/ 3 w 36"/>
                <a:gd name="T95" fmla="*/ 0 h 70"/>
                <a:gd name="T96" fmla="*/ 1 w 36"/>
                <a:gd name="T97" fmla="*/ 0 h 70"/>
                <a:gd name="T98" fmla="*/ 1 w 36"/>
                <a:gd name="T99" fmla="*/ 0 h 70"/>
                <a:gd name="T100" fmla="*/ 1 w 36"/>
                <a:gd name="T10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70">
                  <a:moveTo>
                    <a:pt x="2" y="70"/>
                  </a:moveTo>
                  <a:cubicBezTo>
                    <a:pt x="2" y="70"/>
                    <a:pt x="1" y="70"/>
                    <a:pt x="1" y="70"/>
                  </a:cubicBezTo>
                  <a:cubicBezTo>
                    <a:pt x="0" y="70"/>
                    <a:pt x="0" y="70"/>
                    <a:pt x="0" y="70"/>
                  </a:cubicBezTo>
                  <a:cubicBezTo>
                    <a:pt x="0" y="70"/>
                    <a:pt x="1" y="70"/>
                    <a:pt x="1"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4" y="68"/>
                  </a:moveTo>
                  <a:cubicBezTo>
                    <a:pt x="13" y="68"/>
                    <a:pt x="13" y="68"/>
                    <a:pt x="13" y="68"/>
                  </a:cubicBezTo>
                  <a:cubicBezTo>
                    <a:pt x="13" y="68"/>
                    <a:pt x="13" y="68"/>
                    <a:pt x="14" y="68"/>
                  </a:cubicBezTo>
                  <a:moveTo>
                    <a:pt x="14" y="68"/>
                  </a:moveTo>
                  <a:cubicBezTo>
                    <a:pt x="14" y="68"/>
                    <a:pt x="14" y="68"/>
                    <a:pt x="14" y="68"/>
                  </a:cubicBezTo>
                  <a:cubicBezTo>
                    <a:pt x="14" y="68"/>
                    <a:pt x="14" y="68"/>
                    <a:pt x="14" y="68"/>
                  </a:cubicBezTo>
                  <a:moveTo>
                    <a:pt x="24" y="61"/>
                  </a:moveTo>
                  <a:cubicBezTo>
                    <a:pt x="21" y="64"/>
                    <a:pt x="18" y="66"/>
                    <a:pt x="14" y="68"/>
                  </a:cubicBezTo>
                  <a:cubicBezTo>
                    <a:pt x="18" y="66"/>
                    <a:pt x="21" y="64"/>
                    <a:pt x="24" y="61"/>
                  </a:cubicBezTo>
                  <a:moveTo>
                    <a:pt x="24" y="61"/>
                  </a:moveTo>
                  <a:cubicBezTo>
                    <a:pt x="24" y="61"/>
                    <a:pt x="24" y="61"/>
                    <a:pt x="24" y="61"/>
                  </a:cubicBezTo>
                  <a:cubicBezTo>
                    <a:pt x="24" y="61"/>
                    <a:pt x="24" y="61"/>
                    <a:pt x="24" y="61"/>
                  </a:cubicBezTo>
                  <a:moveTo>
                    <a:pt x="25" y="61"/>
                  </a:moveTo>
                  <a:cubicBezTo>
                    <a:pt x="25" y="61"/>
                    <a:pt x="25" y="61"/>
                    <a:pt x="25" y="61"/>
                  </a:cubicBezTo>
                  <a:cubicBezTo>
                    <a:pt x="25" y="61"/>
                    <a:pt x="25" y="61"/>
                    <a:pt x="25" y="61"/>
                  </a:cubicBezTo>
                  <a:moveTo>
                    <a:pt x="27" y="59"/>
                  </a:moveTo>
                  <a:cubicBezTo>
                    <a:pt x="27" y="59"/>
                    <a:pt x="27" y="59"/>
                    <a:pt x="27" y="59"/>
                  </a:cubicBezTo>
                  <a:cubicBezTo>
                    <a:pt x="27" y="59"/>
                    <a:pt x="27" y="59"/>
                    <a:pt x="27" y="59"/>
                  </a:cubicBezTo>
                  <a:moveTo>
                    <a:pt x="27" y="59"/>
                  </a:moveTo>
                  <a:cubicBezTo>
                    <a:pt x="27" y="59"/>
                    <a:pt x="27" y="59"/>
                    <a:pt x="27" y="59"/>
                  </a:cubicBezTo>
                  <a:cubicBezTo>
                    <a:pt x="27" y="59"/>
                    <a:pt x="27" y="59"/>
                    <a:pt x="27" y="59"/>
                  </a:cubicBezTo>
                  <a:moveTo>
                    <a:pt x="33" y="48"/>
                  </a:moveTo>
                  <a:cubicBezTo>
                    <a:pt x="32" y="52"/>
                    <a:pt x="30" y="56"/>
                    <a:pt x="27" y="59"/>
                  </a:cubicBezTo>
                  <a:cubicBezTo>
                    <a:pt x="30" y="55"/>
                    <a:pt x="32" y="52"/>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3"/>
                    <a:pt x="36" y="34"/>
                    <a:pt x="36" y="35"/>
                  </a:cubicBezTo>
                  <a:cubicBezTo>
                    <a:pt x="36" y="36"/>
                    <a:pt x="36" y="36"/>
                    <a:pt x="36" y="37"/>
                  </a:cubicBezTo>
                  <a:cubicBezTo>
                    <a:pt x="36" y="36"/>
                    <a:pt x="36" y="36"/>
                    <a:pt x="36" y="35"/>
                  </a:cubicBezTo>
                  <a:cubicBezTo>
                    <a:pt x="36" y="34"/>
                    <a:pt x="36" y="33"/>
                    <a:pt x="36" y="33"/>
                  </a:cubicBezTo>
                  <a:moveTo>
                    <a:pt x="36" y="33"/>
                  </a:moveTo>
                  <a:cubicBezTo>
                    <a:pt x="36" y="33"/>
                    <a:pt x="36" y="33"/>
                    <a:pt x="36" y="33"/>
                  </a:cubicBezTo>
                  <a:cubicBezTo>
                    <a:pt x="36" y="33"/>
                    <a:pt x="36" y="33"/>
                    <a:pt x="36" y="33"/>
                  </a:cubicBezTo>
                  <a:moveTo>
                    <a:pt x="36" y="32"/>
                  </a:moveTo>
                  <a:cubicBezTo>
                    <a:pt x="36" y="32"/>
                    <a:pt x="36" y="32"/>
                    <a:pt x="36" y="32"/>
                  </a:cubicBezTo>
                  <a:cubicBezTo>
                    <a:pt x="36" y="32"/>
                    <a:pt x="36" y="32"/>
                    <a:pt x="36" y="32"/>
                  </a:cubicBezTo>
                  <a:moveTo>
                    <a:pt x="34" y="23"/>
                  </a:moveTo>
                  <a:cubicBezTo>
                    <a:pt x="34" y="23"/>
                    <a:pt x="34" y="23"/>
                    <a:pt x="34" y="23"/>
                  </a:cubicBezTo>
                  <a:cubicBezTo>
                    <a:pt x="34" y="23"/>
                    <a:pt x="34" y="23"/>
                    <a:pt x="34" y="23"/>
                  </a:cubicBezTo>
                  <a:moveTo>
                    <a:pt x="34" y="22"/>
                  </a:moveTo>
                  <a:cubicBezTo>
                    <a:pt x="34" y="22"/>
                    <a:pt x="34" y="22"/>
                    <a:pt x="34" y="22"/>
                  </a:cubicBezTo>
                  <a:cubicBezTo>
                    <a:pt x="34" y="22"/>
                    <a:pt x="34" y="22"/>
                    <a:pt x="34" y="22"/>
                  </a:cubicBezTo>
                  <a:moveTo>
                    <a:pt x="26" y="11"/>
                  </a:moveTo>
                  <a:cubicBezTo>
                    <a:pt x="29" y="14"/>
                    <a:pt x="32" y="18"/>
                    <a:pt x="34" y="22"/>
                  </a:cubicBezTo>
                  <a:cubicBezTo>
                    <a:pt x="32" y="18"/>
                    <a:pt x="30" y="14"/>
                    <a:pt x="26" y="11"/>
                  </a:cubicBezTo>
                  <a:moveTo>
                    <a:pt x="26" y="11"/>
                  </a:moveTo>
                  <a:cubicBezTo>
                    <a:pt x="26" y="11"/>
                    <a:pt x="26" y="11"/>
                    <a:pt x="26" y="11"/>
                  </a:cubicBezTo>
                  <a:cubicBezTo>
                    <a:pt x="26" y="11"/>
                    <a:pt x="26" y="11"/>
                    <a:pt x="26" y="11"/>
                  </a:cubicBezTo>
                  <a:moveTo>
                    <a:pt x="26" y="10"/>
                  </a:moveTo>
                  <a:cubicBezTo>
                    <a:pt x="26" y="10"/>
                    <a:pt x="26" y="10"/>
                    <a:pt x="26" y="10"/>
                  </a:cubicBezTo>
                  <a:cubicBezTo>
                    <a:pt x="26" y="10"/>
                    <a:pt x="26" y="10"/>
                    <a:pt x="26" y="10"/>
                  </a:cubicBezTo>
                  <a:moveTo>
                    <a:pt x="25" y="9"/>
                  </a:moveTo>
                  <a:cubicBezTo>
                    <a:pt x="25" y="9"/>
                    <a:pt x="25" y="9"/>
                    <a:pt x="25" y="9"/>
                  </a:cubicBezTo>
                  <a:cubicBezTo>
                    <a:pt x="25" y="9"/>
                    <a:pt x="25" y="9"/>
                    <a:pt x="25" y="9"/>
                  </a:cubicBezTo>
                  <a:moveTo>
                    <a:pt x="25" y="9"/>
                  </a:moveTo>
                  <a:cubicBezTo>
                    <a:pt x="25" y="9"/>
                    <a:pt x="25" y="9"/>
                    <a:pt x="25" y="9"/>
                  </a:cubicBezTo>
                  <a:cubicBezTo>
                    <a:pt x="25" y="9"/>
                    <a:pt x="25" y="9"/>
                    <a:pt x="25" y="9"/>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89"/>
            <p:cNvSpPr>
              <a:spLocks/>
            </p:cNvSpPr>
            <p:nvPr/>
          </p:nvSpPr>
          <p:spPr bwMode="auto">
            <a:xfrm>
              <a:off x="5728784" y="4548188"/>
              <a:ext cx="149225" cy="122237"/>
            </a:xfrm>
            <a:custGeom>
              <a:avLst/>
              <a:gdLst>
                <a:gd name="T0" fmla="*/ 49 w 85"/>
                <a:gd name="T1" fmla="*/ 0 h 70"/>
                <a:gd name="T2" fmla="*/ 0 w 85"/>
                <a:gd name="T3" fmla="*/ 35 h 70"/>
                <a:gd name="T4" fmla="*/ 49 w 85"/>
                <a:gd name="T5" fmla="*/ 70 h 70"/>
                <a:gd name="T6" fmla="*/ 51 w 85"/>
                <a:gd name="T7" fmla="*/ 70 h 70"/>
                <a:gd name="T8" fmla="*/ 52 w 85"/>
                <a:gd name="T9" fmla="*/ 70 h 70"/>
                <a:gd name="T10" fmla="*/ 52 w 85"/>
                <a:gd name="T11" fmla="*/ 70 h 70"/>
                <a:gd name="T12" fmla="*/ 63 w 85"/>
                <a:gd name="T13" fmla="*/ 68 h 70"/>
                <a:gd name="T14" fmla="*/ 63 w 85"/>
                <a:gd name="T15" fmla="*/ 68 h 70"/>
                <a:gd name="T16" fmla="*/ 73 w 85"/>
                <a:gd name="T17" fmla="*/ 61 h 70"/>
                <a:gd name="T18" fmla="*/ 73 w 85"/>
                <a:gd name="T19" fmla="*/ 61 h 70"/>
                <a:gd name="T20" fmla="*/ 74 w 85"/>
                <a:gd name="T21" fmla="*/ 61 h 70"/>
                <a:gd name="T22" fmla="*/ 75 w 85"/>
                <a:gd name="T23" fmla="*/ 60 h 70"/>
                <a:gd name="T24" fmla="*/ 76 w 85"/>
                <a:gd name="T25" fmla="*/ 59 h 70"/>
                <a:gd name="T26" fmla="*/ 76 w 85"/>
                <a:gd name="T27" fmla="*/ 59 h 70"/>
                <a:gd name="T28" fmla="*/ 82 w 85"/>
                <a:gd name="T29" fmla="*/ 48 h 70"/>
                <a:gd name="T30" fmla="*/ 82 w 85"/>
                <a:gd name="T31" fmla="*/ 48 h 70"/>
                <a:gd name="T32" fmla="*/ 83 w 85"/>
                <a:gd name="T33" fmla="*/ 48 h 70"/>
                <a:gd name="T34" fmla="*/ 85 w 85"/>
                <a:gd name="T35" fmla="*/ 37 h 70"/>
                <a:gd name="T36" fmla="*/ 85 w 85"/>
                <a:gd name="T37" fmla="*/ 37 h 70"/>
                <a:gd name="T38" fmla="*/ 85 w 85"/>
                <a:gd name="T39" fmla="*/ 35 h 70"/>
                <a:gd name="T40" fmla="*/ 85 w 85"/>
                <a:gd name="T41" fmla="*/ 33 h 70"/>
                <a:gd name="T42" fmla="*/ 85 w 85"/>
                <a:gd name="T43" fmla="*/ 32 h 70"/>
                <a:gd name="T44" fmla="*/ 83 w 85"/>
                <a:gd name="T45" fmla="*/ 23 h 70"/>
                <a:gd name="T46" fmla="*/ 83 w 85"/>
                <a:gd name="T47" fmla="*/ 22 h 70"/>
                <a:gd name="T48" fmla="*/ 83 w 85"/>
                <a:gd name="T49" fmla="*/ 22 h 70"/>
                <a:gd name="T50" fmla="*/ 75 w 85"/>
                <a:gd name="T51" fmla="*/ 11 h 70"/>
                <a:gd name="T52" fmla="*/ 75 w 85"/>
                <a:gd name="T53" fmla="*/ 10 h 70"/>
                <a:gd name="T54" fmla="*/ 75 w 85"/>
                <a:gd name="T55" fmla="*/ 10 h 70"/>
                <a:gd name="T56" fmla="*/ 74 w 85"/>
                <a:gd name="T57" fmla="*/ 9 h 70"/>
                <a:gd name="T58" fmla="*/ 74 w 85"/>
                <a:gd name="T59" fmla="*/ 9 h 70"/>
                <a:gd name="T60" fmla="*/ 74 w 85"/>
                <a:gd name="T61" fmla="*/ 9 h 70"/>
                <a:gd name="T62" fmla="*/ 74 w 85"/>
                <a:gd name="T63" fmla="*/ 9 h 70"/>
                <a:gd name="T64" fmla="*/ 63 w 85"/>
                <a:gd name="T65" fmla="*/ 2 h 70"/>
                <a:gd name="T66" fmla="*/ 63 w 85"/>
                <a:gd name="T67" fmla="*/ 2 h 70"/>
                <a:gd name="T68" fmla="*/ 52 w 85"/>
                <a:gd name="T69" fmla="*/ 0 h 70"/>
                <a:gd name="T70" fmla="*/ 52 w 85"/>
                <a:gd name="T71" fmla="*/ 0 h 70"/>
                <a:gd name="T72" fmla="*/ 51 w 85"/>
                <a:gd name="T7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70">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0"/>
                  </a:cubicBezTo>
                  <a:cubicBezTo>
                    <a:pt x="50" y="70"/>
                    <a:pt x="50" y="70"/>
                    <a:pt x="50" y="70"/>
                  </a:cubicBezTo>
                  <a:cubicBezTo>
                    <a:pt x="50" y="70"/>
                    <a:pt x="51" y="70"/>
                    <a:pt x="51" y="70"/>
                  </a:cubicBezTo>
                  <a:cubicBezTo>
                    <a:pt x="51" y="70"/>
                    <a:pt x="51" y="70"/>
                    <a:pt x="51" y="70"/>
                  </a:cubicBezTo>
                  <a:cubicBezTo>
                    <a:pt x="51" y="70"/>
                    <a:pt x="52" y="70"/>
                    <a:pt x="52" y="70"/>
                  </a:cubicBezTo>
                  <a:cubicBezTo>
                    <a:pt x="52" y="70"/>
                    <a:pt x="52" y="70"/>
                    <a:pt x="52" y="70"/>
                  </a:cubicBezTo>
                  <a:cubicBezTo>
                    <a:pt x="52" y="70"/>
                    <a:pt x="52" y="70"/>
                    <a:pt x="52" y="70"/>
                  </a:cubicBezTo>
                  <a:cubicBezTo>
                    <a:pt x="55" y="70"/>
                    <a:pt x="59" y="69"/>
                    <a:pt x="62" y="68"/>
                  </a:cubicBezTo>
                  <a:cubicBezTo>
                    <a:pt x="62" y="68"/>
                    <a:pt x="62" y="68"/>
                    <a:pt x="63" y="68"/>
                  </a:cubicBezTo>
                  <a:cubicBezTo>
                    <a:pt x="63" y="68"/>
                    <a:pt x="63" y="68"/>
                    <a:pt x="63" y="68"/>
                  </a:cubicBezTo>
                  <a:cubicBezTo>
                    <a:pt x="63" y="68"/>
                    <a:pt x="63" y="68"/>
                    <a:pt x="63" y="68"/>
                  </a:cubicBezTo>
                  <a:cubicBezTo>
                    <a:pt x="63" y="68"/>
                    <a:pt x="63" y="68"/>
                    <a:pt x="63" y="68"/>
                  </a:cubicBezTo>
                  <a:cubicBezTo>
                    <a:pt x="67" y="66"/>
                    <a:pt x="70" y="64"/>
                    <a:pt x="73" y="61"/>
                  </a:cubicBezTo>
                  <a:cubicBezTo>
                    <a:pt x="73" y="61"/>
                    <a:pt x="73" y="61"/>
                    <a:pt x="73" y="61"/>
                  </a:cubicBezTo>
                  <a:cubicBezTo>
                    <a:pt x="73" y="61"/>
                    <a:pt x="73" y="61"/>
                    <a:pt x="73" y="61"/>
                  </a:cubicBezTo>
                  <a:cubicBezTo>
                    <a:pt x="74" y="61"/>
                    <a:pt x="74" y="61"/>
                    <a:pt x="74" y="61"/>
                  </a:cubicBezTo>
                  <a:cubicBezTo>
                    <a:pt x="74" y="61"/>
                    <a:pt x="74" y="61"/>
                    <a:pt x="74" y="61"/>
                  </a:cubicBezTo>
                  <a:cubicBezTo>
                    <a:pt x="74" y="61"/>
                    <a:pt x="74" y="60"/>
                    <a:pt x="75" y="60"/>
                  </a:cubicBezTo>
                  <a:cubicBezTo>
                    <a:pt x="75" y="60"/>
                    <a:pt x="75" y="60"/>
                    <a:pt x="75" y="60"/>
                  </a:cubicBezTo>
                  <a:cubicBezTo>
                    <a:pt x="75" y="60"/>
                    <a:pt x="75"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2"/>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4"/>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4"/>
                    <a:pt x="85" y="33"/>
                    <a:pt x="85" y="33"/>
                  </a:cubicBezTo>
                  <a:cubicBezTo>
                    <a:pt x="85" y="33"/>
                    <a:pt x="85" y="33"/>
                    <a:pt x="85" y="33"/>
                  </a:cubicBezTo>
                  <a:cubicBezTo>
                    <a:pt x="85" y="33"/>
                    <a:pt x="85" y="33"/>
                    <a:pt x="85" y="33"/>
                  </a:cubicBezTo>
                  <a:cubicBezTo>
                    <a:pt x="85" y="32"/>
                    <a:pt x="85" y="32"/>
                    <a:pt x="85" y="32"/>
                  </a:cubicBezTo>
                  <a:cubicBezTo>
                    <a:pt x="85" y="32"/>
                    <a:pt x="85" y="32"/>
                    <a:pt x="85" y="32"/>
                  </a:cubicBezTo>
                  <a:cubicBezTo>
                    <a:pt x="85" y="29"/>
                    <a:pt x="84" y="26"/>
                    <a:pt x="83" y="23"/>
                  </a:cubicBezTo>
                  <a:cubicBezTo>
                    <a:pt x="83" y="23"/>
                    <a:pt x="83" y="23"/>
                    <a:pt x="83" y="23"/>
                  </a:cubicBezTo>
                  <a:cubicBezTo>
                    <a:pt x="83" y="23"/>
                    <a:pt x="83" y="23"/>
                    <a:pt x="83" y="22"/>
                  </a:cubicBezTo>
                  <a:cubicBezTo>
                    <a:pt x="83" y="22"/>
                    <a:pt x="83" y="22"/>
                    <a:pt x="83" y="22"/>
                  </a:cubicBezTo>
                  <a:cubicBezTo>
                    <a:pt x="83" y="22"/>
                    <a:pt x="83" y="22"/>
                    <a:pt x="83" y="22"/>
                  </a:cubicBezTo>
                  <a:cubicBezTo>
                    <a:pt x="81" y="18"/>
                    <a:pt x="78" y="14"/>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5" y="10"/>
                    <a:pt x="75" y="10"/>
                    <a:pt x="75" y="10"/>
                  </a:cubicBezTo>
                  <a:cubicBezTo>
                    <a:pt x="75" y="10"/>
                    <a:pt x="75" y="10"/>
                    <a:pt x="75" y="10"/>
                  </a:cubicBezTo>
                  <a:cubicBezTo>
                    <a:pt x="74" y="10"/>
                    <a:pt x="74" y="10"/>
                    <a:pt x="74" y="9"/>
                  </a:cubicBezTo>
                  <a:cubicBezTo>
                    <a:pt x="74" y="9"/>
                    <a:pt x="74" y="9"/>
                    <a:pt x="74" y="9"/>
                  </a:cubicBezTo>
                  <a:cubicBezTo>
                    <a:pt x="74" y="9"/>
                    <a:pt x="74" y="9"/>
                    <a:pt x="74" y="9"/>
                  </a:cubicBezTo>
                  <a:cubicBezTo>
                    <a:pt x="74" y="9"/>
                    <a:pt x="74" y="9"/>
                    <a:pt x="74" y="9"/>
                  </a:cubicBezTo>
                  <a:cubicBezTo>
                    <a:pt x="74" y="9"/>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1" name="Group 150"/>
          <p:cNvGrpSpPr>
            <a:grpSpLocks noChangeAspect="1"/>
          </p:cNvGrpSpPr>
          <p:nvPr/>
        </p:nvGrpSpPr>
        <p:grpSpPr>
          <a:xfrm>
            <a:off x="6090384" y="1066967"/>
            <a:ext cx="2475997" cy="493712"/>
            <a:chOff x="6105525" y="1468438"/>
            <a:chExt cx="2475997" cy="493712"/>
          </a:xfrm>
        </p:grpSpPr>
        <p:sp>
          <p:nvSpPr>
            <p:cNvPr id="95" name="Freeform 90"/>
            <p:cNvSpPr>
              <a:spLocks noEditPoints="1"/>
            </p:cNvSpPr>
            <p:nvPr/>
          </p:nvSpPr>
          <p:spPr bwMode="auto">
            <a:xfrm>
              <a:off x="6105525" y="1654176"/>
              <a:ext cx="2468563" cy="122237"/>
            </a:xfrm>
            <a:custGeom>
              <a:avLst/>
              <a:gdLst>
                <a:gd name="T0" fmla="*/ 1402 w 1412"/>
                <a:gd name="T1" fmla="*/ 60 h 70"/>
                <a:gd name="T2" fmla="*/ 1401 w 1412"/>
                <a:gd name="T3" fmla="*/ 60 h 70"/>
                <a:gd name="T4" fmla="*/ 1401 w 1412"/>
                <a:gd name="T5" fmla="*/ 60 h 70"/>
                <a:gd name="T6" fmla="*/ 1402 w 1412"/>
                <a:gd name="T7" fmla="*/ 60 h 70"/>
                <a:gd name="T8" fmla="*/ 1402 w 1412"/>
                <a:gd name="T9" fmla="*/ 60 h 70"/>
                <a:gd name="T10" fmla="*/ 1402 w 1412"/>
                <a:gd name="T11" fmla="*/ 60 h 70"/>
                <a:gd name="T12" fmla="*/ 1402 w 1412"/>
                <a:gd name="T13" fmla="*/ 60 h 70"/>
                <a:gd name="T14" fmla="*/ 1402 w 1412"/>
                <a:gd name="T15" fmla="*/ 60 h 70"/>
                <a:gd name="T16" fmla="*/ 1402 w 1412"/>
                <a:gd name="T17" fmla="*/ 60 h 70"/>
                <a:gd name="T18" fmla="*/ 1402 w 1412"/>
                <a:gd name="T19" fmla="*/ 60 h 70"/>
                <a:gd name="T20" fmla="*/ 1402 w 1412"/>
                <a:gd name="T21" fmla="*/ 59 h 70"/>
                <a:gd name="T22" fmla="*/ 1402 w 1412"/>
                <a:gd name="T23" fmla="*/ 59 h 70"/>
                <a:gd name="T24" fmla="*/ 1402 w 1412"/>
                <a:gd name="T25" fmla="*/ 59 h 70"/>
                <a:gd name="T26" fmla="*/ 1402 w 1412"/>
                <a:gd name="T27" fmla="*/ 59 h 70"/>
                <a:gd name="T28" fmla="*/ 1402 w 1412"/>
                <a:gd name="T29" fmla="*/ 59 h 70"/>
                <a:gd name="T30" fmla="*/ 1402 w 1412"/>
                <a:gd name="T31" fmla="*/ 59 h 70"/>
                <a:gd name="T32" fmla="*/ 1402 w 1412"/>
                <a:gd name="T33" fmla="*/ 59 h 70"/>
                <a:gd name="T34" fmla="*/ 1402 w 1412"/>
                <a:gd name="T35" fmla="*/ 59 h 70"/>
                <a:gd name="T36" fmla="*/ 1402 w 1412"/>
                <a:gd name="T37" fmla="*/ 59 h 70"/>
                <a:gd name="T38" fmla="*/ 1409 w 1412"/>
                <a:gd name="T39" fmla="*/ 50 h 70"/>
                <a:gd name="T40" fmla="*/ 1408 w 1412"/>
                <a:gd name="T41" fmla="*/ 50 h 70"/>
                <a:gd name="T42" fmla="*/ 1409 w 1412"/>
                <a:gd name="T43" fmla="*/ 50 h 70"/>
                <a:gd name="T44" fmla="*/ 1409 w 1412"/>
                <a:gd name="T45" fmla="*/ 21 h 70"/>
                <a:gd name="T46" fmla="*/ 1412 w 1412"/>
                <a:gd name="T47" fmla="*/ 35 h 70"/>
                <a:gd name="T48" fmla="*/ 1409 w 1412"/>
                <a:gd name="T49" fmla="*/ 50 h 70"/>
                <a:gd name="T50" fmla="*/ 1412 w 1412"/>
                <a:gd name="T51" fmla="*/ 35 h 70"/>
                <a:gd name="T52" fmla="*/ 1409 w 1412"/>
                <a:gd name="T53" fmla="*/ 21 h 70"/>
                <a:gd name="T54" fmla="*/ 1409 w 1412"/>
                <a:gd name="T55" fmla="*/ 21 h 70"/>
                <a:gd name="T56" fmla="*/ 1409 w 1412"/>
                <a:gd name="T57" fmla="*/ 21 h 70"/>
                <a:gd name="T58" fmla="*/ 1409 w 1412"/>
                <a:gd name="T59" fmla="*/ 21 h 70"/>
                <a:gd name="T60" fmla="*/ 1409 w 1412"/>
                <a:gd name="T61" fmla="*/ 21 h 70"/>
                <a:gd name="T62" fmla="*/ 1409 w 1412"/>
                <a:gd name="T63" fmla="*/ 21 h 70"/>
                <a:gd name="T64" fmla="*/ 1409 w 1412"/>
                <a:gd name="T65" fmla="*/ 21 h 70"/>
                <a:gd name="T66" fmla="*/ 1402 w 1412"/>
                <a:gd name="T67" fmla="*/ 11 h 70"/>
                <a:gd name="T68" fmla="*/ 1402 w 1412"/>
                <a:gd name="T69" fmla="*/ 11 h 70"/>
                <a:gd name="T70" fmla="*/ 1402 w 1412"/>
                <a:gd name="T71" fmla="*/ 11 h 70"/>
                <a:gd name="T72" fmla="*/ 1402 w 1412"/>
                <a:gd name="T73" fmla="*/ 10 h 70"/>
                <a:gd name="T74" fmla="*/ 1402 w 1412"/>
                <a:gd name="T75" fmla="*/ 10 h 70"/>
                <a:gd name="T76" fmla="*/ 1402 w 1412"/>
                <a:gd name="T77" fmla="*/ 10 h 70"/>
                <a:gd name="T78" fmla="*/ 1402 w 1412"/>
                <a:gd name="T79" fmla="*/ 10 h 70"/>
                <a:gd name="T80" fmla="*/ 1402 w 1412"/>
                <a:gd name="T81" fmla="*/ 10 h 70"/>
                <a:gd name="T82" fmla="*/ 1402 w 1412"/>
                <a:gd name="T83" fmla="*/ 10 h 70"/>
                <a:gd name="T84" fmla="*/ 1401 w 1412"/>
                <a:gd name="T85" fmla="*/ 10 h 70"/>
                <a:gd name="T86" fmla="*/ 1402 w 1412"/>
                <a:gd name="T87" fmla="*/ 10 h 70"/>
                <a:gd name="T88" fmla="*/ 1401 w 1412"/>
                <a:gd name="T89" fmla="*/ 10 h 70"/>
                <a:gd name="T90" fmla="*/ 1291 w 1412"/>
                <a:gd name="T91" fmla="*/ 0 h 70"/>
                <a:gd name="T92" fmla="*/ 35 w 1412"/>
                <a:gd name="T93" fmla="*/ 0 h 70"/>
                <a:gd name="T94" fmla="*/ 0 w 1412"/>
                <a:gd name="T95" fmla="*/ 35 h 70"/>
                <a:gd name="T96" fmla="*/ 35 w 1412"/>
                <a:gd name="T97" fmla="*/ 70 h 70"/>
                <a:gd name="T98" fmla="*/ 1291 w 1412"/>
                <a:gd name="T99" fmla="*/ 70 h 70"/>
                <a:gd name="T100" fmla="*/ 1326 w 1412"/>
                <a:gd name="T101" fmla="*/ 35 h 70"/>
                <a:gd name="T102" fmla="*/ 1291 w 1412"/>
                <a:gd name="T10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12" h="70">
                  <a:moveTo>
                    <a:pt x="1402" y="60"/>
                  </a:moveTo>
                  <a:cubicBezTo>
                    <a:pt x="1401" y="60"/>
                    <a:pt x="1401" y="60"/>
                    <a:pt x="1401" y="60"/>
                  </a:cubicBezTo>
                  <a:cubicBezTo>
                    <a:pt x="1401" y="60"/>
                    <a:pt x="1401" y="60"/>
                    <a:pt x="1401" y="60"/>
                  </a:cubicBezTo>
                  <a:cubicBezTo>
                    <a:pt x="1401" y="60"/>
                    <a:pt x="1401" y="60"/>
                    <a:pt x="1402" y="60"/>
                  </a:cubicBezTo>
                  <a:moveTo>
                    <a:pt x="1402" y="60"/>
                  </a:moveTo>
                  <a:cubicBezTo>
                    <a:pt x="1402" y="60"/>
                    <a:pt x="1402" y="60"/>
                    <a:pt x="1402" y="60"/>
                  </a:cubicBezTo>
                  <a:cubicBezTo>
                    <a:pt x="1402" y="60"/>
                    <a:pt x="1402" y="60"/>
                    <a:pt x="1402" y="60"/>
                  </a:cubicBezTo>
                  <a:moveTo>
                    <a:pt x="1402" y="60"/>
                  </a:moveTo>
                  <a:cubicBezTo>
                    <a:pt x="1402" y="60"/>
                    <a:pt x="1402" y="60"/>
                    <a:pt x="1402" y="60"/>
                  </a:cubicBezTo>
                  <a:cubicBezTo>
                    <a:pt x="1402" y="60"/>
                    <a:pt x="1402" y="60"/>
                    <a:pt x="1402" y="60"/>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9" y="50"/>
                  </a:moveTo>
                  <a:cubicBezTo>
                    <a:pt x="1408" y="50"/>
                    <a:pt x="1408" y="50"/>
                    <a:pt x="1408" y="50"/>
                  </a:cubicBezTo>
                  <a:cubicBezTo>
                    <a:pt x="1408" y="50"/>
                    <a:pt x="1408" y="50"/>
                    <a:pt x="1409" y="50"/>
                  </a:cubicBezTo>
                  <a:moveTo>
                    <a:pt x="1409" y="21"/>
                  </a:moveTo>
                  <a:cubicBezTo>
                    <a:pt x="1411" y="25"/>
                    <a:pt x="1412" y="30"/>
                    <a:pt x="1412" y="35"/>
                  </a:cubicBezTo>
                  <a:cubicBezTo>
                    <a:pt x="1412" y="40"/>
                    <a:pt x="1411" y="45"/>
                    <a:pt x="1409" y="50"/>
                  </a:cubicBezTo>
                  <a:cubicBezTo>
                    <a:pt x="1411" y="45"/>
                    <a:pt x="1412" y="40"/>
                    <a:pt x="1412" y="35"/>
                  </a:cubicBezTo>
                  <a:cubicBezTo>
                    <a:pt x="1412" y="30"/>
                    <a:pt x="1411" y="25"/>
                    <a:pt x="1409" y="21"/>
                  </a:cubicBezTo>
                  <a:moveTo>
                    <a:pt x="1409" y="21"/>
                  </a:moveTo>
                  <a:cubicBezTo>
                    <a:pt x="1409" y="21"/>
                    <a:pt x="1409" y="21"/>
                    <a:pt x="1409" y="21"/>
                  </a:cubicBezTo>
                  <a:cubicBezTo>
                    <a:pt x="1409" y="21"/>
                    <a:pt x="1409" y="21"/>
                    <a:pt x="1409" y="21"/>
                  </a:cubicBezTo>
                  <a:moveTo>
                    <a:pt x="1409" y="21"/>
                  </a:moveTo>
                  <a:cubicBezTo>
                    <a:pt x="1409" y="21"/>
                    <a:pt x="1409" y="21"/>
                    <a:pt x="1409" y="21"/>
                  </a:cubicBezTo>
                  <a:cubicBezTo>
                    <a:pt x="1409" y="21"/>
                    <a:pt x="1409" y="21"/>
                    <a:pt x="1409" y="21"/>
                  </a:cubicBezTo>
                  <a:moveTo>
                    <a:pt x="1402" y="11"/>
                  </a:moveTo>
                  <a:cubicBezTo>
                    <a:pt x="1402" y="11"/>
                    <a:pt x="1402" y="11"/>
                    <a:pt x="1402" y="11"/>
                  </a:cubicBezTo>
                  <a:cubicBezTo>
                    <a:pt x="1402" y="11"/>
                    <a:pt x="1402" y="11"/>
                    <a:pt x="1402" y="11"/>
                  </a:cubicBezTo>
                  <a:moveTo>
                    <a:pt x="1402" y="10"/>
                  </a:moveTo>
                  <a:cubicBezTo>
                    <a:pt x="1402" y="10"/>
                    <a:pt x="1402" y="10"/>
                    <a:pt x="1402" y="10"/>
                  </a:cubicBezTo>
                  <a:cubicBezTo>
                    <a:pt x="1402" y="10"/>
                    <a:pt x="1402" y="10"/>
                    <a:pt x="1402" y="10"/>
                  </a:cubicBezTo>
                  <a:moveTo>
                    <a:pt x="1402" y="10"/>
                  </a:moveTo>
                  <a:cubicBezTo>
                    <a:pt x="1402" y="10"/>
                    <a:pt x="1402" y="10"/>
                    <a:pt x="1402" y="10"/>
                  </a:cubicBezTo>
                  <a:cubicBezTo>
                    <a:pt x="1402" y="10"/>
                    <a:pt x="1402" y="10"/>
                    <a:pt x="1402" y="10"/>
                  </a:cubicBezTo>
                  <a:moveTo>
                    <a:pt x="1401" y="10"/>
                  </a:moveTo>
                  <a:cubicBezTo>
                    <a:pt x="1401" y="10"/>
                    <a:pt x="1401" y="10"/>
                    <a:pt x="1402" y="10"/>
                  </a:cubicBezTo>
                  <a:cubicBezTo>
                    <a:pt x="1401" y="10"/>
                    <a:pt x="1401" y="10"/>
                    <a:pt x="1401" y="10"/>
                  </a:cubicBezTo>
                  <a:moveTo>
                    <a:pt x="1291" y="0"/>
                  </a:moveTo>
                  <a:cubicBezTo>
                    <a:pt x="35" y="0"/>
                    <a:pt x="35" y="0"/>
                    <a:pt x="35" y="0"/>
                  </a:cubicBezTo>
                  <a:cubicBezTo>
                    <a:pt x="15" y="0"/>
                    <a:pt x="0" y="15"/>
                    <a:pt x="0" y="35"/>
                  </a:cubicBezTo>
                  <a:cubicBezTo>
                    <a:pt x="0" y="55"/>
                    <a:pt x="15" y="70"/>
                    <a:pt x="35" y="70"/>
                  </a:cubicBezTo>
                  <a:cubicBezTo>
                    <a:pt x="1291" y="70"/>
                    <a:pt x="1291" y="70"/>
                    <a:pt x="1291" y="70"/>
                  </a:cubicBezTo>
                  <a:cubicBezTo>
                    <a:pt x="1326" y="35"/>
                    <a:pt x="1326" y="35"/>
                    <a:pt x="1326" y="35"/>
                  </a:cubicBezTo>
                  <a:cubicBezTo>
                    <a:pt x="1291" y="0"/>
                    <a:pt x="1291" y="0"/>
                    <a:pt x="1291"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6" name="Freeform 91"/>
            <p:cNvSpPr>
              <a:spLocks noEditPoints="1"/>
            </p:cNvSpPr>
            <p:nvPr/>
          </p:nvSpPr>
          <p:spPr bwMode="auto">
            <a:xfrm>
              <a:off x="8259763" y="1468438"/>
              <a:ext cx="309563" cy="288925"/>
            </a:xfrm>
            <a:custGeom>
              <a:avLst/>
              <a:gdLst>
                <a:gd name="T0" fmla="*/ 176 w 177"/>
                <a:gd name="T1" fmla="*/ 156 h 165"/>
                <a:gd name="T2" fmla="*/ 176 w 177"/>
                <a:gd name="T3" fmla="*/ 156 h 165"/>
                <a:gd name="T4" fmla="*/ 176 w 177"/>
                <a:gd name="T5" fmla="*/ 156 h 165"/>
                <a:gd name="T6" fmla="*/ 176 w 177"/>
                <a:gd name="T7" fmla="*/ 156 h 165"/>
                <a:gd name="T8" fmla="*/ 170 w 177"/>
                <a:gd name="T9" fmla="*/ 165 h 165"/>
                <a:gd name="T10" fmla="*/ 170 w 177"/>
                <a:gd name="T11" fmla="*/ 165 h 165"/>
                <a:gd name="T12" fmla="*/ 176 w 177"/>
                <a:gd name="T13" fmla="*/ 156 h 165"/>
                <a:gd name="T14" fmla="*/ 177 w 177"/>
                <a:gd name="T15" fmla="*/ 156 h 165"/>
                <a:gd name="T16" fmla="*/ 177 w 177"/>
                <a:gd name="T17" fmla="*/ 156 h 165"/>
                <a:gd name="T18" fmla="*/ 177 w 177"/>
                <a:gd name="T19" fmla="*/ 156 h 165"/>
                <a:gd name="T20" fmla="*/ 38 w 177"/>
                <a:gd name="T21" fmla="*/ 0 h 165"/>
                <a:gd name="T22" fmla="*/ 13 w 177"/>
                <a:gd name="T23" fmla="*/ 10 h 165"/>
                <a:gd name="T24" fmla="*/ 13 w 177"/>
                <a:gd name="T25" fmla="*/ 60 h 165"/>
                <a:gd name="T26" fmla="*/ 59 w 177"/>
                <a:gd name="T27" fmla="*/ 106 h 165"/>
                <a:gd name="T28" fmla="*/ 144 w 177"/>
                <a:gd name="T29" fmla="*/ 106 h 165"/>
                <a:gd name="T30" fmla="*/ 159 w 177"/>
                <a:gd name="T31" fmla="*/ 109 h 165"/>
                <a:gd name="T32" fmla="*/ 159 w 177"/>
                <a:gd name="T33" fmla="*/ 109 h 165"/>
                <a:gd name="T34" fmla="*/ 159 w 177"/>
                <a:gd name="T35" fmla="*/ 109 h 165"/>
                <a:gd name="T36" fmla="*/ 168 w 177"/>
                <a:gd name="T37" fmla="*/ 115 h 165"/>
                <a:gd name="T38" fmla="*/ 168 w 177"/>
                <a:gd name="T39" fmla="*/ 115 h 165"/>
                <a:gd name="T40" fmla="*/ 169 w 177"/>
                <a:gd name="T41" fmla="*/ 115 h 165"/>
                <a:gd name="T42" fmla="*/ 169 w 177"/>
                <a:gd name="T43" fmla="*/ 115 h 165"/>
                <a:gd name="T44" fmla="*/ 169 w 177"/>
                <a:gd name="T45" fmla="*/ 115 h 165"/>
                <a:gd name="T46" fmla="*/ 169 w 177"/>
                <a:gd name="T47" fmla="*/ 115 h 165"/>
                <a:gd name="T48" fmla="*/ 169 w 177"/>
                <a:gd name="T49" fmla="*/ 116 h 165"/>
                <a:gd name="T50" fmla="*/ 169 w 177"/>
                <a:gd name="T51" fmla="*/ 116 h 165"/>
                <a:gd name="T52" fmla="*/ 169 w 177"/>
                <a:gd name="T53" fmla="*/ 116 h 165"/>
                <a:gd name="T54" fmla="*/ 169 w 177"/>
                <a:gd name="T55" fmla="*/ 116 h 165"/>
                <a:gd name="T56" fmla="*/ 169 w 177"/>
                <a:gd name="T57" fmla="*/ 116 h 165"/>
                <a:gd name="T58" fmla="*/ 169 w 177"/>
                <a:gd name="T59" fmla="*/ 116 h 165"/>
                <a:gd name="T60" fmla="*/ 169 w 177"/>
                <a:gd name="T61" fmla="*/ 116 h 165"/>
                <a:gd name="T62" fmla="*/ 63 w 177"/>
                <a:gd name="T63" fmla="*/ 10 h 165"/>
                <a:gd name="T64" fmla="*/ 38 w 177"/>
                <a:gd name="T6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65">
                  <a:moveTo>
                    <a:pt x="176" y="156"/>
                  </a:moveTo>
                  <a:cubicBezTo>
                    <a:pt x="176" y="156"/>
                    <a:pt x="176" y="156"/>
                    <a:pt x="176" y="156"/>
                  </a:cubicBezTo>
                  <a:cubicBezTo>
                    <a:pt x="176" y="156"/>
                    <a:pt x="176" y="156"/>
                    <a:pt x="176" y="156"/>
                  </a:cubicBezTo>
                  <a:cubicBezTo>
                    <a:pt x="176" y="156"/>
                    <a:pt x="176" y="156"/>
                    <a:pt x="176" y="156"/>
                  </a:cubicBezTo>
                  <a:cubicBezTo>
                    <a:pt x="175" y="159"/>
                    <a:pt x="173" y="162"/>
                    <a:pt x="170" y="165"/>
                  </a:cubicBezTo>
                  <a:cubicBezTo>
                    <a:pt x="170" y="165"/>
                    <a:pt x="170" y="165"/>
                    <a:pt x="170" y="165"/>
                  </a:cubicBezTo>
                  <a:cubicBezTo>
                    <a:pt x="173" y="162"/>
                    <a:pt x="175" y="159"/>
                    <a:pt x="176" y="156"/>
                  </a:cubicBezTo>
                  <a:moveTo>
                    <a:pt x="177" y="156"/>
                  </a:moveTo>
                  <a:cubicBezTo>
                    <a:pt x="177" y="156"/>
                    <a:pt x="177" y="156"/>
                    <a:pt x="177" y="156"/>
                  </a:cubicBezTo>
                  <a:cubicBezTo>
                    <a:pt x="177" y="156"/>
                    <a:pt x="177" y="156"/>
                    <a:pt x="177" y="156"/>
                  </a:cubicBezTo>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3"/>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7" name="Freeform 92"/>
            <p:cNvSpPr>
              <a:spLocks noEditPoints="1"/>
            </p:cNvSpPr>
            <p:nvPr/>
          </p:nvSpPr>
          <p:spPr bwMode="auto">
            <a:xfrm>
              <a:off x="8362950" y="1654176"/>
              <a:ext cx="211138" cy="87312"/>
            </a:xfrm>
            <a:custGeom>
              <a:avLst/>
              <a:gdLst>
                <a:gd name="T0" fmla="*/ 117 w 121"/>
                <a:gd name="T1" fmla="*/ 50 h 50"/>
                <a:gd name="T2" fmla="*/ 117 w 121"/>
                <a:gd name="T3" fmla="*/ 50 h 50"/>
                <a:gd name="T4" fmla="*/ 117 w 121"/>
                <a:gd name="T5" fmla="*/ 50 h 50"/>
                <a:gd name="T6" fmla="*/ 121 w 121"/>
                <a:gd name="T7" fmla="*/ 35 h 50"/>
                <a:gd name="T8" fmla="*/ 117 w 121"/>
                <a:gd name="T9" fmla="*/ 50 h 50"/>
                <a:gd name="T10" fmla="*/ 117 w 121"/>
                <a:gd name="T11" fmla="*/ 50 h 50"/>
                <a:gd name="T12" fmla="*/ 118 w 121"/>
                <a:gd name="T13" fmla="*/ 50 h 50"/>
                <a:gd name="T14" fmla="*/ 118 w 121"/>
                <a:gd name="T15" fmla="*/ 50 h 50"/>
                <a:gd name="T16" fmla="*/ 121 w 121"/>
                <a:gd name="T17" fmla="*/ 35 h 50"/>
                <a:gd name="T18" fmla="*/ 110 w 121"/>
                <a:gd name="T19" fmla="*/ 10 h 50"/>
                <a:gd name="T20" fmla="*/ 110 w 121"/>
                <a:gd name="T21" fmla="*/ 10 h 50"/>
                <a:gd name="T22" fmla="*/ 110 w 121"/>
                <a:gd name="T23" fmla="*/ 10 h 50"/>
                <a:gd name="T24" fmla="*/ 110 w 121"/>
                <a:gd name="T25" fmla="*/ 10 h 50"/>
                <a:gd name="T26" fmla="*/ 110 w 121"/>
                <a:gd name="T27" fmla="*/ 10 h 50"/>
                <a:gd name="T28" fmla="*/ 110 w 121"/>
                <a:gd name="T29" fmla="*/ 10 h 50"/>
                <a:gd name="T30" fmla="*/ 110 w 121"/>
                <a:gd name="T31" fmla="*/ 10 h 50"/>
                <a:gd name="T32" fmla="*/ 110 w 121"/>
                <a:gd name="T33" fmla="*/ 10 h 50"/>
                <a:gd name="T34" fmla="*/ 110 w 121"/>
                <a:gd name="T35" fmla="*/ 10 h 50"/>
                <a:gd name="T36" fmla="*/ 110 w 121"/>
                <a:gd name="T37" fmla="*/ 9 h 50"/>
                <a:gd name="T38" fmla="*/ 110 w 121"/>
                <a:gd name="T39" fmla="*/ 9 h 50"/>
                <a:gd name="T40" fmla="*/ 110 w 121"/>
                <a:gd name="T41" fmla="*/ 9 h 50"/>
                <a:gd name="T42" fmla="*/ 110 w 121"/>
                <a:gd name="T43" fmla="*/ 9 h 50"/>
                <a:gd name="T44" fmla="*/ 110 w 121"/>
                <a:gd name="T45" fmla="*/ 9 h 50"/>
                <a:gd name="T46" fmla="*/ 110 w 121"/>
                <a:gd name="T47" fmla="*/ 9 h 50"/>
                <a:gd name="T48" fmla="*/ 109 w 121"/>
                <a:gd name="T49" fmla="*/ 9 h 50"/>
                <a:gd name="T50" fmla="*/ 109 w 121"/>
                <a:gd name="T51" fmla="*/ 9 h 50"/>
                <a:gd name="T52" fmla="*/ 109 w 121"/>
                <a:gd name="T53" fmla="*/ 9 h 50"/>
                <a:gd name="T54" fmla="*/ 100 w 121"/>
                <a:gd name="T55" fmla="*/ 3 h 50"/>
                <a:gd name="T56" fmla="*/ 100 w 121"/>
                <a:gd name="T57" fmla="*/ 3 h 50"/>
                <a:gd name="T58" fmla="*/ 100 w 121"/>
                <a:gd name="T59" fmla="*/ 3 h 50"/>
                <a:gd name="T60" fmla="*/ 85 w 121"/>
                <a:gd name="T61" fmla="*/ 0 h 50"/>
                <a:gd name="T62" fmla="*/ 0 w 121"/>
                <a:gd name="T63" fmla="*/ 0 h 50"/>
                <a:gd name="T64" fmla="*/ 35 w 121"/>
                <a:gd name="T65" fmla="*/ 35 h 50"/>
                <a:gd name="T66" fmla="*/ 60 w 121"/>
                <a:gd name="T67" fmla="*/ 10 h 50"/>
                <a:gd name="T68" fmla="*/ 85 w 121"/>
                <a:gd name="T69" fmla="*/ 0 h 50"/>
                <a:gd name="T70" fmla="*/ 100 w 121"/>
                <a:gd name="T71" fmla="*/ 3 h 50"/>
                <a:gd name="T72" fmla="*/ 85 w 121"/>
                <a:gd name="T7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 h="50">
                  <a:moveTo>
                    <a:pt x="117" y="50"/>
                  </a:moveTo>
                  <a:cubicBezTo>
                    <a:pt x="117" y="50"/>
                    <a:pt x="117" y="50"/>
                    <a:pt x="117" y="50"/>
                  </a:cubicBezTo>
                  <a:cubicBezTo>
                    <a:pt x="117" y="50"/>
                    <a:pt x="117" y="50"/>
                    <a:pt x="117" y="50"/>
                  </a:cubicBezTo>
                  <a:moveTo>
                    <a:pt x="121" y="35"/>
                  </a:moveTo>
                  <a:cubicBezTo>
                    <a:pt x="121" y="40"/>
                    <a:pt x="120" y="45"/>
                    <a:pt x="117" y="50"/>
                  </a:cubicBezTo>
                  <a:cubicBezTo>
                    <a:pt x="117" y="50"/>
                    <a:pt x="117" y="50"/>
                    <a:pt x="117" y="50"/>
                  </a:cubicBezTo>
                  <a:cubicBezTo>
                    <a:pt x="117" y="50"/>
                    <a:pt x="117" y="50"/>
                    <a:pt x="118" y="50"/>
                  </a:cubicBezTo>
                  <a:cubicBezTo>
                    <a:pt x="118" y="50"/>
                    <a:pt x="118" y="50"/>
                    <a:pt x="118" y="50"/>
                  </a:cubicBezTo>
                  <a:cubicBezTo>
                    <a:pt x="120" y="45"/>
                    <a:pt x="121" y="40"/>
                    <a:pt x="121" y="35"/>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3"/>
            <p:cNvSpPr>
              <a:spLocks noEditPoints="1"/>
            </p:cNvSpPr>
            <p:nvPr/>
          </p:nvSpPr>
          <p:spPr bwMode="auto">
            <a:xfrm>
              <a:off x="8259763" y="1671638"/>
              <a:ext cx="309563" cy="290512"/>
            </a:xfrm>
            <a:custGeom>
              <a:avLst/>
              <a:gdLst>
                <a:gd name="T0" fmla="*/ 169 w 177"/>
                <a:gd name="T1" fmla="*/ 50 h 166"/>
                <a:gd name="T2" fmla="*/ 169 w 177"/>
                <a:gd name="T3" fmla="*/ 50 h 166"/>
                <a:gd name="T4" fmla="*/ 169 w 177"/>
                <a:gd name="T5" fmla="*/ 50 h 166"/>
                <a:gd name="T6" fmla="*/ 169 w 177"/>
                <a:gd name="T7" fmla="*/ 50 h 166"/>
                <a:gd name="T8" fmla="*/ 169 w 177"/>
                <a:gd name="T9" fmla="*/ 50 h 166"/>
                <a:gd name="T10" fmla="*/ 169 w 177"/>
                <a:gd name="T11" fmla="*/ 50 h 166"/>
                <a:gd name="T12" fmla="*/ 169 w 177"/>
                <a:gd name="T13" fmla="*/ 51 h 166"/>
                <a:gd name="T14" fmla="*/ 169 w 177"/>
                <a:gd name="T15" fmla="*/ 51 h 166"/>
                <a:gd name="T16" fmla="*/ 169 w 177"/>
                <a:gd name="T17" fmla="*/ 51 h 166"/>
                <a:gd name="T18" fmla="*/ 169 w 177"/>
                <a:gd name="T19" fmla="*/ 51 h 166"/>
                <a:gd name="T20" fmla="*/ 168 w 177"/>
                <a:gd name="T21" fmla="*/ 51 h 166"/>
                <a:gd name="T22" fmla="*/ 168 w 177"/>
                <a:gd name="T23" fmla="*/ 51 h 166"/>
                <a:gd name="T24" fmla="*/ 159 w 177"/>
                <a:gd name="T25" fmla="*/ 57 h 166"/>
                <a:gd name="T26" fmla="*/ 159 w 177"/>
                <a:gd name="T27" fmla="*/ 57 h 166"/>
                <a:gd name="T28" fmla="*/ 159 w 177"/>
                <a:gd name="T29" fmla="*/ 57 h 166"/>
                <a:gd name="T30" fmla="*/ 144 w 177"/>
                <a:gd name="T31" fmla="*/ 60 h 166"/>
                <a:gd name="T32" fmla="*/ 59 w 177"/>
                <a:gd name="T33" fmla="*/ 60 h 166"/>
                <a:gd name="T34" fmla="*/ 13 w 177"/>
                <a:gd name="T35" fmla="*/ 106 h 166"/>
                <a:gd name="T36" fmla="*/ 13 w 177"/>
                <a:gd name="T37" fmla="*/ 156 h 166"/>
                <a:gd name="T38" fmla="*/ 38 w 177"/>
                <a:gd name="T39" fmla="*/ 166 h 166"/>
                <a:gd name="T40" fmla="*/ 63 w 177"/>
                <a:gd name="T41" fmla="*/ 156 h 166"/>
                <a:gd name="T42" fmla="*/ 169 w 177"/>
                <a:gd name="T43" fmla="*/ 50 h 166"/>
                <a:gd name="T44" fmla="*/ 177 w 177"/>
                <a:gd name="T45" fmla="*/ 11 h 166"/>
                <a:gd name="T46" fmla="*/ 177 w 177"/>
                <a:gd name="T47" fmla="*/ 11 h 166"/>
                <a:gd name="T48" fmla="*/ 177 w 177"/>
                <a:gd name="T49" fmla="*/ 11 h 166"/>
                <a:gd name="T50" fmla="*/ 177 w 177"/>
                <a:gd name="T51" fmla="*/ 11 h 166"/>
                <a:gd name="T52" fmla="*/ 177 w 177"/>
                <a:gd name="T53" fmla="*/ 11 h 166"/>
                <a:gd name="T54" fmla="*/ 177 w 177"/>
                <a:gd name="T55" fmla="*/ 11 h 166"/>
                <a:gd name="T56" fmla="*/ 170 w 177"/>
                <a:gd name="T57" fmla="*/ 1 h 166"/>
                <a:gd name="T58" fmla="*/ 170 w 177"/>
                <a:gd name="T59" fmla="*/ 1 h 166"/>
                <a:gd name="T60" fmla="*/ 170 w 177"/>
                <a:gd name="T61" fmla="*/ 1 h 166"/>
                <a:gd name="T62" fmla="*/ 170 w 177"/>
                <a:gd name="T63" fmla="*/ 1 h 166"/>
                <a:gd name="T64" fmla="*/ 170 w 177"/>
                <a:gd name="T65" fmla="*/ 1 h 166"/>
                <a:gd name="T66" fmla="*/ 170 w 177"/>
                <a:gd name="T67" fmla="*/ 1 h 166"/>
                <a:gd name="T68" fmla="*/ 176 w 177"/>
                <a:gd name="T69" fmla="*/ 10 h 166"/>
                <a:gd name="T70" fmla="*/ 177 w 177"/>
                <a:gd name="T71" fmla="*/ 10 h 166"/>
                <a:gd name="T72" fmla="*/ 177 w 177"/>
                <a:gd name="T73" fmla="*/ 10 h 166"/>
                <a:gd name="T74" fmla="*/ 177 w 177"/>
                <a:gd name="T75" fmla="*/ 11 h 166"/>
                <a:gd name="T76" fmla="*/ 170 w 177"/>
                <a:gd name="T77" fmla="*/ 1 h 166"/>
                <a:gd name="T78" fmla="*/ 170 w 177"/>
                <a:gd name="T79" fmla="*/ 0 h 166"/>
                <a:gd name="T80" fmla="*/ 170 w 177"/>
                <a:gd name="T81" fmla="*/ 0 h 166"/>
                <a:gd name="T82" fmla="*/ 170 w 177"/>
                <a:gd name="T83" fmla="*/ 1 h 166"/>
                <a:gd name="T84" fmla="*/ 170 w 177"/>
                <a:gd name="T85" fmla="*/ 1 h 166"/>
                <a:gd name="T86" fmla="*/ 170 w 177"/>
                <a:gd name="T87" fmla="*/ 0 h 166"/>
                <a:gd name="T88" fmla="*/ 170 w 177"/>
                <a:gd name="T89" fmla="*/ 0 h 166"/>
                <a:gd name="T90" fmla="*/ 170 w 177"/>
                <a:gd name="T91" fmla="*/ 0 h 166"/>
                <a:gd name="T92" fmla="*/ 170 w 177"/>
                <a:gd name="T93" fmla="*/ 0 h 166"/>
                <a:gd name="T94" fmla="*/ 170 w 177"/>
                <a:gd name="T95" fmla="*/ 0 h 166"/>
                <a:gd name="T96" fmla="*/ 170 w 177"/>
                <a:gd name="T97" fmla="*/ 0 h 166"/>
                <a:gd name="T98" fmla="*/ 170 w 177"/>
                <a:gd name="T99" fmla="*/ 0 h 166"/>
                <a:gd name="T100" fmla="*/ 170 w 177"/>
                <a:gd name="T101" fmla="*/ 0 h 166"/>
                <a:gd name="T102" fmla="*/ 170 w 177"/>
                <a:gd name="T103" fmla="*/ 0 h 166"/>
                <a:gd name="T104" fmla="*/ 170 w 177"/>
                <a:gd name="T105" fmla="*/ 0 h 166"/>
                <a:gd name="T106" fmla="*/ 170 w 177"/>
                <a:gd name="T10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166">
                  <a:moveTo>
                    <a:pt x="169" y="50"/>
                  </a:moveTo>
                  <a:cubicBezTo>
                    <a:pt x="169" y="50"/>
                    <a:pt x="169" y="50"/>
                    <a:pt x="169" y="50"/>
                  </a:cubicBezTo>
                  <a:cubicBezTo>
                    <a:pt x="169" y="50"/>
                    <a:pt x="169" y="50"/>
                    <a:pt x="169" y="50"/>
                  </a:cubicBezTo>
                  <a:cubicBezTo>
                    <a:pt x="169" y="50"/>
                    <a:pt x="169" y="50"/>
                    <a:pt x="169" y="50"/>
                  </a:cubicBezTo>
                  <a:cubicBezTo>
                    <a:pt x="169" y="50"/>
                    <a:pt x="169" y="50"/>
                    <a:pt x="169" y="50"/>
                  </a:cubicBezTo>
                  <a:cubicBezTo>
                    <a:pt x="169" y="50"/>
                    <a:pt x="169" y="50"/>
                    <a:pt x="169" y="50"/>
                  </a:cubicBezTo>
                  <a:cubicBezTo>
                    <a:pt x="169" y="50"/>
                    <a:pt x="169" y="50"/>
                    <a:pt x="169" y="51"/>
                  </a:cubicBezTo>
                  <a:cubicBezTo>
                    <a:pt x="169" y="51"/>
                    <a:pt x="169" y="51"/>
                    <a:pt x="169" y="51"/>
                  </a:cubicBezTo>
                  <a:cubicBezTo>
                    <a:pt x="169" y="51"/>
                    <a:pt x="169" y="51"/>
                    <a:pt x="169" y="51"/>
                  </a:cubicBezTo>
                  <a:cubicBezTo>
                    <a:pt x="169" y="51"/>
                    <a:pt x="169" y="51"/>
                    <a:pt x="169" y="51"/>
                  </a:cubicBezTo>
                  <a:cubicBezTo>
                    <a:pt x="169" y="51"/>
                    <a:pt x="168" y="51"/>
                    <a:pt x="168" y="51"/>
                  </a:cubicBezTo>
                  <a:cubicBezTo>
                    <a:pt x="168" y="51"/>
                    <a:pt x="168" y="51"/>
                    <a:pt x="168" y="51"/>
                  </a:cubicBezTo>
                  <a:cubicBezTo>
                    <a:pt x="166" y="53"/>
                    <a:pt x="162" y="56"/>
                    <a:pt x="159" y="57"/>
                  </a:cubicBezTo>
                  <a:cubicBezTo>
                    <a:pt x="159" y="57"/>
                    <a:pt x="159" y="57"/>
                    <a:pt x="159" y="57"/>
                  </a:cubicBezTo>
                  <a:cubicBezTo>
                    <a:pt x="159" y="57"/>
                    <a:pt x="159" y="57"/>
                    <a:pt x="159" y="57"/>
                  </a:cubicBezTo>
                  <a:cubicBezTo>
                    <a:pt x="155" y="59"/>
                    <a:pt x="150" y="60"/>
                    <a:pt x="144" y="60"/>
                  </a:cubicBezTo>
                  <a:cubicBezTo>
                    <a:pt x="59" y="60"/>
                    <a:pt x="59" y="60"/>
                    <a:pt x="59" y="60"/>
                  </a:cubicBezTo>
                  <a:cubicBezTo>
                    <a:pt x="13" y="106"/>
                    <a:pt x="13" y="106"/>
                    <a:pt x="13" y="106"/>
                  </a:cubicBezTo>
                  <a:cubicBezTo>
                    <a:pt x="0" y="120"/>
                    <a:pt x="0" y="142"/>
                    <a:pt x="13" y="156"/>
                  </a:cubicBezTo>
                  <a:cubicBezTo>
                    <a:pt x="20" y="163"/>
                    <a:pt x="29" y="166"/>
                    <a:pt x="38" y="166"/>
                  </a:cubicBezTo>
                  <a:cubicBezTo>
                    <a:pt x="48" y="166"/>
                    <a:pt x="57" y="163"/>
                    <a:pt x="63" y="156"/>
                  </a:cubicBezTo>
                  <a:cubicBezTo>
                    <a:pt x="169" y="50"/>
                    <a:pt x="169" y="50"/>
                    <a:pt x="169" y="50"/>
                  </a:cubicBezTo>
                  <a:moveTo>
                    <a:pt x="177" y="11"/>
                  </a:moveTo>
                  <a:cubicBezTo>
                    <a:pt x="177" y="11"/>
                    <a:pt x="177" y="11"/>
                    <a:pt x="177" y="11"/>
                  </a:cubicBezTo>
                  <a:cubicBezTo>
                    <a:pt x="177" y="11"/>
                    <a:pt x="177" y="11"/>
                    <a:pt x="177" y="11"/>
                  </a:cubicBezTo>
                  <a:moveTo>
                    <a:pt x="177" y="11"/>
                  </a:moveTo>
                  <a:cubicBezTo>
                    <a:pt x="177" y="11"/>
                    <a:pt x="177" y="11"/>
                    <a:pt x="177" y="11"/>
                  </a:cubicBezTo>
                  <a:cubicBezTo>
                    <a:pt x="177" y="11"/>
                    <a:pt x="177" y="11"/>
                    <a:pt x="177" y="11"/>
                  </a:cubicBezTo>
                  <a:moveTo>
                    <a:pt x="170" y="1"/>
                  </a:moveTo>
                  <a:cubicBezTo>
                    <a:pt x="170" y="1"/>
                    <a:pt x="170" y="1"/>
                    <a:pt x="170" y="1"/>
                  </a:cubicBezTo>
                  <a:cubicBezTo>
                    <a:pt x="170" y="1"/>
                    <a:pt x="170" y="1"/>
                    <a:pt x="170" y="1"/>
                  </a:cubicBezTo>
                  <a:cubicBezTo>
                    <a:pt x="170" y="1"/>
                    <a:pt x="170" y="1"/>
                    <a:pt x="170" y="1"/>
                  </a:cubicBezTo>
                  <a:cubicBezTo>
                    <a:pt x="170" y="1"/>
                    <a:pt x="170" y="1"/>
                    <a:pt x="170" y="1"/>
                  </a:cubicBezTo>
                  <a:cubicBezTo>
                    <a:pt x="170" y="1"/>
                    <a:pt x="170" y="1"/>
                    <a:pt x="170" y="1"/>
                  </a:cubicBezTo>
                  <a:cubicBezTo>
                    <a:pt x="173" y="4"/>
                    <a:pt x="175" y="7"/>
                    <a:pt x="176" y="10"/>
                  </a:cubicBezTo>
                  <a:cubicBezTo>
                    <a:pt x="176" y="10"/>
                    <a:pt x="176" y="10"/>
                    <a:pt x="177" y="10"/>
                  </a:cubicBezTo>
                  <a:cubicBezTo>
                    <a:pt x="177" y="10"/>
                    <a:pt x="177" y="10"/>
                    <a:pt x="177" y="10"/>
                  </a:cubicBezTo>
                  <a:cubicBezTo>
                    <a:pt x="177" y="10"/>
                    <a:pt x="177" y="11"/>
                    <a:pt x="177" y="11"/>
                  </a:cubicBezTo>
                  <a:cubicBezTo>
                    <a:pt x="175" y="7"/>
                    <a:pt x="173" y="4"/>
                    <a:pt x="170" y="1"/>
                  </a:cubicBezTo>
                  <a:moveTo>
                    <a:pt x="170" y="0"/>
                  </a:moveTo>
                  <a:cubicBezTo>
                    <a:pt x="170" y="0"/>
                    <a:pt x="170" y="0"/>
                    <a:pt x="170" y="0"/>
                  </a:cubicBezTo>
                  <a:cubicBezTo>
                    <a:pt x="170" y="1"/>
                    <a:pt x="170" y="1"/>
                    <a:pt x="170" y="1"/>
                  </a:cubicBezTo>
                  <a:cubicBezTo>
                    <a:pt x="170" y="1"/>
                    <a:pt x="170" y="1"/>
                    <a:pt x="170" y="1"/>
                  </a:cubicBezTo>
                  <a:cubicBezTo>
                    <a:pt x="170" y="1"/>
                    <a:pt x="170" y="1"/>
                    <a:pt x="170" y="0"/>
                  </a:cubicBezTo>
                  <a:moveTo>
                    <a:pt x="170" y="0"/>
                  </a:moveTo>
                  <a:cubicBezTo>
                    <a:pt x="170" y="0"/>
                    <a:pt x="170" y="0"/>
                    <a:pt x="170" y="0"/>
                  </a:cubicBezTo>
                  <a:cubicBezTo>
                    <a:pt x="170" y="0"/>
                    <a:pt x="170" y="0"/>
                    <a:pt x="170" y="0"/>
                  </a:cubicBezTo>
                  <a:cubicBezTo>
                    <a:pt x="170" y="0"/>
                    <a:pt x="170" y="0"/>
                    <a:pt x="170" y="0"/>
                  </a:cubicBezTo>
                  <a:cubicBezTo>
                    <a:pt x="170" y="0"/>
                    <a:pt x="170" y="0"/>
                    <a:pt x="170" y="0"/>
                  </a:cubicBezTo>
                  <a:moveTo>
                    <a:pt x="170" y="0"/>
                  </a:moveTo>
                  <a:cubicBezTo>
                    <a:pt x="170" y="0"/>
                    <a:pt x="170" y="0"/>
                    <a:pt x="170" y="0"/>
                  </a:cubicBezTo>
                  <a:cubicBezTo>
                    <a:pt x="170" y="0"/>
                    <a:pt x="170" y="0"/>
                    <a:pt x="170" y="0"/>
                  </a:cubicBezTo>
                  <a:cubicBezTo>
                    <a:pt x="170" y="0"/>
                    <a:pt x="170" y="0"/>
                    <a:pt x="170" y="0"/>
                  </a:cubicBezTo>
                  <a:cubicBezTo>
                    <a:pt x="170" y="0"/>
                    <a:pt x="170" y="0"/>
                    <a:pt x="17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9" name="Freeform 94"/>
            <p:cNvSpPr>
              <a:spLocks noEditPoints="1"/>
            </p:cNvSpPr>
            <p:nvPr/>
          </p:nvSpPr>
          <p:spPr bwMode="auto">
            <a:xfrm>
              <a:off x="8362950" y="1671638"/>
              <a:ext cx="211138" cy="104775"/>
            </a:xfrm>
            <a:custGeom>
              <a:avLst/>
              <a:gdLst>
                <a:gd name="T0" fmla="*/ 100 w 121"/>
                <a:gd name="T1" fmla="*/ 57 h 60"/>
                <a:gd name="T2" fmla="*/ 109 w 121"/>
                <a:gd name="T3" fmla="*/ 51 h 60"/>
                <a:gd name="T4" fmla="*/ 109 w 121"/>
                <a:gd name="T5" fmla="*/ 51 h 60"/>
                <a:gd name="T6" fmla="*/ 110 w 121"/>
                <a:gd name="T7" fmla="*/ 51 h 60"/>
                <a:gd name="T8" fmla="*/ 110 w 121"/>
                <a:gd name="T9" fmla="*/ 51 h 60"/>
                <a:gd name="T10" fmla="*/ 110 w 121"/>
                <a:gd name="T11" fmla="*/ 51 h 60"/>
                <a:gd name="T12" fmla="*/ 110 w 121"/>
                <a:gd name="T13" fmla="*/ 50 h 60"/>
                <a:gd name="T14" fmla="*/ 110 w 121"/>
                <a:gd name="T15" fmla="*/ 50 h 60"/>
                <a:gd name="T16" fmla="*/ 110 w 121"/>
                <a:gd name="T17" fmla="*/ 50 h 60"/>
                <a:gd name="T18" fmla="*/ 110 w 121"/>
                <a:gd name="T19" fmla="*/ 50 h 60"/>
                <a:gd name="T20" fmla="*/ 110 w 121"/>
                <a:gd name="T21" fmla="*/ 50 h 60"/>
                <a:gd name="T22" fmla="*/ 0 w 121"/>
                <a:gd name="T23" fmla="*/ 60 h 60"/>
                <a:gd name="T24" fmla="*/ 100 w 121"/>
                <a:gd name="T25" fmla="*/ 57 h 60"/>
                <a:gd name="T26" fmla="*/ 60 w 121"/>
                <a:gd name="T27" fmla="*/ 50 h 60"/>
                <a:gd name="T28" fmla="*/ 118 w 121"/>
                <a:gd name="T29" fmla="*/ 10 h 60"/>
                <a:gd name="T30" fmla="*/ 118 w 121"/>
                <a:gd name="T31" fmla="*/ 11 h 60"/>
                <a:gd name="T32" fmla="*/ 118 w 121"/>
                <a:gd name="T33" fmla="*/ 11 h 60"/>
                <a:gd name="T34" fmla="*/ 118 w 121"/>
                <a:gd name="T35" fmla="*/ 11 h 60"/>
                <a:gd name="T36" fmla="*/ 117 w 121"/>
                <a:gd name="T37" fmla="*/ 10 h 60"/>
                <a:gd name="T38" fmla="*/ 117 w 121"/>
                <a:gd name="T39" fmla="*/ 10 h 60"/>
                <a:gd name="T40" fmla="*/ 111 w 121"/>
                <a:gd name="T41" fmla="*/ 1 h 60"/>
                <a:gd name="T42" fmla="*/ 111 w 121"/>
                <a:gd name="T43" fmla="*/ 1 h 60"/>
                <a:gd name="T44" fmla="*/ 111 w 121"/>
                <a:gd name="T45" fmla="*/ 1 h 60"/>
                <a:gd name="T46" fmla="*/ 111 w 121"/>
                <a:gd name="T47" fmla="*/ 1 h 60"/>
                <a:gd name="T48" fmla="*/ 111 w 121"/>
                <a:gd name="T49" fmla="*/ 1 h 60"/>
                <a:gd name="T50" fmla="*/ 111 w 121"/>
                <a:gd name="T51" fmla="*/ 0 h 60"/>
                <a:gd name="T52" fmla="*/ 111 w 121"/>
                <a:gd name="T53" fmla="*/ 0 h 60"/>
                <a:gd name="T54" fmla="*/ 111 w 121"/>
                <a:gd name="T55" fmla="*/ 0 h 60"/>
                <a:gd name="T56" fmla="*/ 111 w 121"/>
                <a:gd name="T57" fmla="*/ 0 h 60"/>
                <a:gd name="T58" fmla="*/ 111 w 121"/>
                <a:gd name="T59" fmla="*/ 0 h 60"/>
                <a:gd name="T60" fmla="*/ 110 w 121"/>
                <a:gd name="T61" fmla="*/ 0 h 60"/>
                <a:gd name="T62" fmla="*/ 111 w 121"/>
                <a:gd name="T63" fmla="*/ 0 h 60"/>
                <a:gd name="T64" fmla="*/ 110 w 121"/>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60">
                  <a:moveTo>
                    <a:pt x="100" y="57"/>
                  </a:moveTo>
                  <a:cubicBezTo>
                    <a:pt x="100" y="57"/>
                    <a:pt x="100" y="57"/>
                    <a:pt x="100" y="57"/>
                  </a:cubicBezTo>
                  <a:cubicBezTo>
                    <a:pt x="100" y="57"/>
                    <a:pt x="100" y="57"/>
                    <a:pt x="100" y="57"/>
                  </a:cubicBezTo>
                  <a:moveTo>
                    <a:pt x="109" y="51"/>
                  </a:moveTo>
                  <a:cubicBezTo>
                    <a:pt x="109" y="51"/>
                    <a:pt x="109" y="51"/>
                    <a:pt x="109" y="51"/>
                  </a:cubicBezTo>
                  <a:cubicBezTo>
                    <a:pt x="109" y="51"/>
                    <a:pt x="109" y="51"/>
                    <a:pt x="109" y="51"/>
                  </a:cubicBezTo>
                  <a:moveTo>
                    <a:pt x="110" y="51"/>
                  </a:moveTo>
                  <a:cubicBezTo>
                    <a:pt x="110" y="51"/>
                    <a:pt x="110" y="51"/>
                    <a:pt x="110" y="51"/>
                  </a:cubicBezTo>
                  <a:cubicBezTo>
                    <a:pt x="110" y="51"/>
                    <a:pt x="110" y="51"/>
                    <a:pt x="110" y="51"/>
                  </a:cubicBezTo>
                  <a:moveTo>
                    <a:pt x="110" y="51"/>
                  </a:moveTo>
                  <a:cubicBezTo>
                    <a:pt x="110" y="51"/>
                    <a:pt x="110" y="51"/>
                    <a:pt x="110" y="51"/>
                  </a:cubicBezTo>
                  <a:cubicBezTo>
                    <a:pt x="110" y="51"/>
                    <a:pt x="110" y="51"/>
                    <a:pt x="110" y="51"/>
                  </a:cubicBezTo>
                  <a:moveTo>
                    <a:pt x="110" y="50"/>
                  </a:moveTo>
                  <a:cubicBezTo>
                    <a:pt x="110" y="50"/>
                    <a:pt x="110" y="50"/>
                    <a:pt x="110" y="50"/>
                  </a:cubicBezTo>
                  <a:cubicBezTo>
                    <a:pt x="110" y="50"/>
                    <a:pt x="110" y="50"/>
                    <a:pt x="110" y="50"/>
                  </a:cubicBezTo>
                  <a:moveTo>
                    <a:pt x="110" y="50"/>
                  </a:moveTo>
                  <a:cubicBezTo>
                    <a:pt x="110" y="50"/>
                    <a:pt x="110" y="50"/>
                    <a:pt x="110" y="50"/>
                  </a:cubicBezTo>
                  <a:cubicBezTo>
                    <a:pt x="110" y="50"/>
                    <a:pt x="110" y="50"/>
                    <a:pt x="110" y="50"/>
                  </a:cubicBezTo>
                  <a:moveTo>
                    <a:pt x="110" y="50"/>
                  </a:moveTo>
                  <a:cubicBezTo>
                    <a:pt x="110" y="50"/>
                    <a:pt x="110" y="50"/>
                    <a:pt x="110" y="50"/>
                  </a:cubicBezTo>
                  <a:cubicBezTo>
                    <a:pt x="110" y="50"/>
                    <a:pt x="110" y="50"/>
                    <a:pt x="110" y="50"/>
                  </a:cubicBezTo>
                  <a:cubicBezTo>
                    <a:pt x="110" y="50"/>
                    <a:pt x="110" y="50"/>
                    <a:pt x="110" y="50"/>
                  </a:cubicBezTo>
                  <a:moveTo>
                    <a:pt x="35" y="25"/>
                  </a:moveTo>
                  <a:cubicBezTo>
                    <a:pt x="0" y="60"/>
                    <a:pt x="0" y="60"/>
                    <a:pt x="0" y="60"/>
                  </a:cubicBezTo>
                  <a:cubicBezTo>
                    <a:pt x="85" y="60"/>
                    <a:pt x="85" y="60"/>
                    <a:pt x="85" y="60"/>
                  </a:cubicBezTo>
                  <a:cubicBezTo>
                    <a:pt x="91" y="60"/>
                    <a:pt x="96" y="59"/>
                    <a:pt x="100" y="57"/>
                  </a:cubicBezTo>
                  <a:cubicBezTo>
                    <a:pt x="95" y="59"/>
                    <a:pt x="90" y="60"/>
                    <a:pt x="85" y="60"/>
                  </a:cubicBezTo>
                  <a:cubicBezTo>
                    <a:pt x="76" y="60"/>
                    <a:pt x="67" y="57"/>
                    <a:pt x="60" y="50"/>
                  </a:cubicBezTo>
                  <a:cubicBezTo>
                    <a:pt x="35" y="25"/>
                    <a:pt x="35" y="25"/>
                    <a:pt x="35" y="25"/>
                  </a:cubicBezTo>
                  <a:moveTo>
                    <a:pt x="118" y="10"/>
                  </a:moveTo>
                  <a:cubicBezTo>
                    <a:pt x="120" y="15"/>
                    <a:pt x="121" y="20"/>
                    <a:pt x="121" y="25"/>
                  </a:cubicBezTo>
                  <a:cubicBezTo>
                    <a:pt x="121" y="20"/>
                    <a:pt x="120" y="15"/>
                    <a:pt x="118" y="11"/>
                  </a:cubicBezTo>
                  <a:cubicBezTo>
                    <a:pt x="118" y="11"/>
                    <a:pt x="118" y="11"/>
                    <a:pt x="118" y="11"/>
                  </a:cubicBezTo>
                  <a:cubicBezTo>
                    <a:pt x="118" y="11"/>
                    <a:pt x="118" y="11"/>
                    <a:pt x="118" y="11"/>
                  </a:cubicBezTo>
                  <a:cubicBezTo>
                    <a:pt x="118" y="11"/>
                    <a:pt x="118" y="11"/>
                    <a:pt x="118" y="11"/>
                  </a:cubicBezTo>
                  <a:cubicBezTo>
                    <a:pt x="118" y="11"/>
                    <a:pt x="118" y="11"/>
                    <a:pt x="118" y="11"/>
                  </a:cubicBezTo>
                  <a:cubicBezTo>
                    <a:pt x="118" y="11"/>
                    <a:pt x="118" y="10"/>
                    <a:pt x="118" y="10"/>
                  </a:cubicBezTo>
                  <a:moveTo>
                    <a:pt x="117" y="10"/>
                  </a:moveTo>
                  <a:cubicBezTo>
                    <a:pt x="117" y="10"/>
                    <a:pt x="117" y="10"/>
                    <a:pt x="118" y="10"/>
                  </a:cubicBezTo>
                  <a:cubicBezTo>
                    <a:pt x="117" y="10"/>
                    <a:pt x="117" y="10"/>
                    <a:pt x="117" y="10"/>
                  </a:cubicBezTo>
                  <a:moveTo>
                    <a:pt x="111" y="1"/>
                  </a:moveTo>
                  <a:cubicBezTo>
                    <a:pt x="111" y="1"/>
                    <a:pt x="111" y="1"/>
                    <a:pt x="111" y="1"/>
                  </a:cubicBezTo>
                  <a:cubicBezTo>
                    <a:pt x="111" y="1"/>
                    <a:pt x="111" y="1"/>
                    <a:pt x="111" y="1"/>
                  </a:cubicBezTo>
                  <a:moveTo>
                    <a:pt x="111" y="1"/>
                  </a:moveTo>
                  <a:cubicBezTo>
                    <a:pt x="111" y="1"/>
                    <a:pt x="111" y="1"/>
                    <a:pt x="111" y="1"/>
                  </a:cubicBezTo>
                  <a:cubicBezTo>
                    <a:pt x="111" y="1"/>
                    <a:pt x="111" y="1"/>
                    <a:pt x="111" y="1"/>
                  </a:cubicBezTo>
                  <a:moveTo>
                    <a:pt x="111" y="1"/>
                  </a:moveTo>
                  <a:cubicBezTo>
                    <a:pt x="111" y="1"/>
                    <a:pt x="111" y="1"/>
                    <a:pt x="111" y="1"/>
                  </a:cubicBezTo>
                  <a:cubicBezTo>
                    <a:pt x="111" y="1"/>
                    <a:pt x="111" y="1"/>
                    <a:pt x="111" y="1"/>
                  </a:cubicBezTo>
                  <a:cubicBezTo>
                    <a:pt x="111" y="1"/>
                    <a:pt x="111" y="1"/>
                    <a:pt x="111" y="1"/>
                  </a:cubicBezTo>
                  <a:cubicBezTo>
                    <a:pt x="111" y="1"/>
                    <a:pt x="111" y="1"/>
                    <a:pt x="111" y="1"/>
                  </a:cubicBezTo>
                  <a:moveTo>
                    <a:pt x="111" y="0"/>
                  </a:moveTo>
                  <a:cubicBezTo>
                    <a:pt x="111" y="0"/>
                    <a:pt x="111" y="0"/>
                    <a:pt x="111" y="0"/>
                  </a:cubicBezTo>
                  <a:cubicBezTo>
                    <a:pt x="111" y="0"/>
                    <a:pt x="111" y="0"/>
                    <a:pt x="111" y="0"/>
                  </a:cubicBezTo>
                  <a:cubicBezTo>
                    <a:pt x="111" y="0"/>
                    <a:pt x="111" y="0"/>
                    <a:pt x="111" y="0"/>
                  </a:cubicBezTo>
                  <a:cubicBezTo>
                    <a:pt x="111" y="0"/>
                    <a:pt x="111" y="0"/>
                    <a:pt x="111" y="0"/>
                  </a:cubicBezTo>
                  <a:moveTo>
                    <a:pt x="111" y="0"/>
                  </a:moveTo>
                  <a:cubicBezTo>
                    <a:pt x="111" y="0"/>
                    <a:pt x="111" y="0"/>
                    <a:pt x="111" y="0"/>
                  </a:cubicBezTo>
                  <a:cubicBezTo>
                    <a:pt x="111" y="0"/>
                    <a:pt x="111" y="0"/>
                    <a:pt x="111" y="0"/>
                  </a:cubicBezTo>
                  <a:cubicBezTo>
                    <a:pt x="111" y="0"/>
                    <a:pt x="111" y="0"/>
                    <a:pt x="111" y="0"/>
                  </a:cubicBezTo>
                  <a:cubicBezTo>
                    <a:pt x="111" y="0"/>
                    <a:pt x="111" y="0"/>
                    <a:pt x="111" y="0"/>
                  </a:cubicBezTo>
                  <a:moveTo>
                    <a:pt x="110" y="0"/>
                  </a:moveTo>
                  <a:cubicBezTo>
                    <a:pt x="110" y="0"/>
                    <a:pt x="110" y="0"/>
                    <a:pt x="111" y="0"/>
                  </a:cubicBezTo>
                  <a:cubicBezTo>
                    <a:pt x="111" y="0"/>
                    <a:pt x="111" y="0"/>
                    <a:pt x="111" y="0"/>
                  </a:cubicBezTo>
                  <a:cubicBezTo>
                    <a:pt x="110" y="0"/>
                    <a:pt x="110" y="0"/>
                    <a:pt x="110" y="0"/>
                  </a:cubicBezTo>
                  <a:cubicBezTo>
                    <a:pt x="110" y="0"/>
                    <a:pt x="110" y="0"/>
                    <a:pt x="11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95"/>
            <p:cNvSpPr>
              <a:spLocks noEditPoints="1"/>
            </p:cNvSpPr>
            <p:nvPr/>
          </p:nvSpPr>
          <p:spPr bwMode="auto">
            <a:xfrm>
              <a:off x="8537575" y="1658938"/>
              <a:ext cx="31750" cy="111125"/>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8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7 w 18"/>
                <a:gd name="T39" fmla="*/ 47 h 64"/>
                <a:gd name="T40" fmla="*/ 17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8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3"/>
                    <a:pt x="0" y="64"/>
                  </a:cubicBezTo>
                  <a:cubicBezTo>
                    <a:pt x="3" y="63"/>
                    <a:pt x="7" y="60"/>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7"/>
                  </a:moveTo>
                  <a:cubicBezTo>
                    <a:pt x="10" y="57"/>
                    <a:pt x="10" y="57"/>
                    <a:pt x="10" y="58"/>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6"/>
                    <a:pt x="11" y="57"/>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7" y="47"/>
                  </a:moveTo>
                  <a:cubicBezTo>
                    <a:pt x="17" y="47"/>
                    <a:pt x="17" y="47"/>
                    <a:pt x="17" y="47"/>
                  </a:cubicBezTo>
                  <a:cubicBezTo>
                    <a:pt x="17" y="47"/>
                    <a:pt x="17" y="47"/>
                    <a:pt x="17"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8"/>
                    <a:pt x="11" y="8"/>
                    <a:pt x="11" y="8"/>
                  </a:cubicBezTo>
                  <a:cubicBezTo>
                    <a:pt x="11" y="8"/>
                    <a:pt x="11" y="8"/>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7"/>
                    <a:pt x="10" y="7"/>
                    <a:pt x="10" y="7"/>
                  </a:cubicBezTo>
                  <a:cubicBezTo>
                    <a:pt x="10" y="7"/>
                    <a:pt x="10" y="7"/>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4"/>
                    <a:pt x="9" y="6"/>
                  </a:cubicBezTo>
                  <a:cubicBezTo>
                    <a:pt x="7" y="4"/>
                    <a:pt x="3" y="1"/>
                    <a:pt x="0"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96"/>
            <p:cNvSpPr>
              <a:spLocks/>
            </p:cNvSpPr>
            <p:nvPr/>
          </p:nvSpPr>
          <p:spPr bwMode="auto">
            <a:xfrm>
              <a:off x="8430709" y="1654176"/>
              <a:ext cx="150813" cy="122237"/>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1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60 h 70"/>
                <a:gd name="T26" fmla="*/ 76 w 86"/>
                <a:gd name="T27" fmla="*/ 59 h 70"/>
                <a:gd name="T28" fmla="*/ 76 w 86"/>
                <a:gd name="T29" fmla="*/ 59 h 70"/>
                <a:gd name="T30" fmla="*/ 76 w 86"/>
                <a:gd name="T31" fmla="*/ 59 h 70"/>
                <a:gd name="T32" fmla="*/ 82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0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9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6"/>
                    <a:pt x="72" y="63"/>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2" y="50"/>
                  </a:cubicBezTo>
                  <a:cubicBezTo>
                    <a:pt x="82" y="50"/>
                    <a:pt x="82" y="50"/>
                    <a:pt x="82"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7"/>
                    <a:pt x="69" y="4"/>
                    <a:pt x="65" y="3"/>
                  </a:cubicBezTo>
                  <a:cubicBezTo>
                    <a:pt x="65" y="3"/>
                    <a:pt x="65" y="3"/>
                    <a:pt x="65" y="3"/>
                  </a:cubicBezTo>
                  <a:cubicBezTo>
                    <a:pt x="65" y="3"/>
                    <a:pt x="65" y="3"/>
                    <a:pt x="65" y="3"/>
                  </a:cubicBezTo>
                  <a:cubicBezTo>
                    <a:pt x="60" y="1"/>
                    <a:pt x="55"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a:grpSpLocks noChangeAspect="1"/>
          </p:cNvGrpSpPr>
          <p:nvPr/>
        </p:nvGrpSpPr>
        <p:grpSpPr>
          <a:xfrm>
            <a:off x="6111875" y="4060198"/>
            <a:ext cx="2475997" cy="493713"/>
            <a:chOff x="6105525" y="4357688"/>
            <a:chExt cx="2475997" cy="493713"/>
          </a:xfrm>
        </p:grpSpPr>
        <p:sp>
          <p:nvSpPr>
            <p:cNvPr id="37" name="Freeform 32"/>
            <p:cNvSpPr>
              <a:spLocks/>
            </p:cNvSpPr>
            <p:nvPr/>
          </p:nvSpPr>
          <p:spPr bwMode="auto">
            <a:xfrm>
              <a:off x="6122988" y="4648201"/>
              <a:ext cx="296863" cy="203200"/>
            </a:xfrm>
            <a:custGeom>
              <a:avLst/>
              <a:gdLst>
                <a:gd name="T0" fmla="*/ 0 w 170"/>
                <a:gd name="T1" fmla="*/ 0 h 116"/>
                <a:gd name="T2" fmla="*/ 106 w 170"/>
                <a:gd name="T3" fmla="*/ 106 h 116"/>
                <a:gd name="T4" fmla="*/ 131 w 170"/>
                <a:gd name="T5" fmla="*/ 116 h 116"/>
                <a:gd name="T6" fmla="*/ 156 w 170"/>
                <a:gd name="T7" fmla="*/ 106 h 116"/>
                <a:gd name="T8" fmla="*/ 156 w 170"/>
                <a:gd name="T9" fmla="*/ 56 h 116"/>
                <a:gd name="T10" fmla="*/ 110 w 170"/>
                <a:gd name="T11" fmla="*/ 10 h 116"/>
                <a:gd name="T12" fmla="*/ 25 w 170"/>
                <a:gd name="T13" fmla="*/ 10 h 116"/>
                <a:gd name="T14" fmla="*/ 25 w 170"/>
                <a:gd name="T15" fmla="*/ 10 h 116"/>
                <a:gd name="T16" fmla="*/ 23 w 170"/>
                <a:gd name="T17" fmla="*/ 10 h 116"/>
                <a:gd name="T18" fmla="*/ 23 w 170"/>
                <a:gd name="T19" fmla="*/ 10 h 116"/>
                <a:gd name="T20" fmla="*/ 23 w 170"/>
                <a:gd name="T21" fmla="*/ 10 h 116"/>
                <a:gd name="T22" fmla="*/ 22 w 170"/>
                <a:gd name="T23" fmla="*/ 10 h 116"/>
                <a:gd name="T24" fmla="*/ 22 w 170"/>
                <a:gd name="T25" fmla="*/ 10 h 116"/>
                <a:gd name="T26" fmla="*/ 12 w 170"/>
                <a:gd name="T27" fmla="*/ 8 h 116"/>
                <a:gd name="T28" fmla="*/ 12 w 170"/>
                <a:gd name="T29" fmla="*/ 8 h 116"/>
                <a:gd name="T30" fmla="*/ 12 w 170"/>
                <a:gd name="T31" fmla="*/ 8 h 116"/>
                <a:gd name="T32" fmla="*/ 12 w 170"/>
                <a:gd name="T33" fmla="*/ 8 h 116"/>
                <a:gd name="T34" fmla="*/ 12 w 170"/>
                <a:gd name="T35" fmla="*/ 8 h 116"/>
                <a:gd name="T36" fmla="*/ 2 w 170"/>
                <a:gd name="T37" fmla="*/ 1 h 116"/>
                <a:gd name="T38" fmla="*/ 2 w 170"/>
                <a:gd name="T39" fmla="*/ 1 h 116"/>
                <a:gd name="T40" fmla="*/ 2 w 170"/>
                <a:gd name="T41" fmla="*/ 1 h 116"/>
                <a:gd name="T42" fmla="*/ 2 w 170"/>
                <a:gd name="T43" fmla="*/ 1 h 116"/>
                <a:gd name="T44" fmla="*/ 1 w 170"/>
                <a:gd name="T45" fmla="*/ 1 h 116"/>
                <a:gd name="T46" fmla="*/ 0 w 170"/>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16">
                  <a:moveTo>
                    <a:pt x="0" y="0"/>
                  </a:moveTo>
                  <a:cubicBezTo>
                    <a:pt x="106" y="106"/>
                    <a:pt x="106" y="106"/>
                    <a:pt x="106" y="106"/>
                  </a:cubicBezTo>
                  <a:cubicBezTo>
                    <a:pt x="113" y="113"/>
                    <a:pt x="122" y="116"/>
                    <a:pt x="131" y="116"/>
                  </a:cubicBezTo>
                  <a:cubicBezTo>
                    <a:pt x="140" y="116"/>
                    <a:pt x="149" y="113"/>
                    <a:pt x="156" y="106"/>
                  </a:cubicBezTo>
                  <a:cubicBezTo>
                    <a:pt x="170" y="92"/>
                    <a:pt x="170" y="69"/>
                    <a:pt x="156" y="56"/>
                  </a:cubicBezTo>
                  <a:cubicBezTo>
                    <a:pt x="110" y="10"/>
                    <a:pt x="110" y="10"/>
                    <a:pt x="110" y="10"/>
                  </a:cubicBezTo>
                  <a:cubicBezTo>
                    <a:pt x="25" y="10"/>
                    <a:pt x="25" y="10"/>
                    <a:pt x="25" y="10"/>
                  </a:cubicBezTo>
                  <a:cubicBezTo>
                    <a:pt x="25" y="10"/>
                    <a:pt x="25" y="10"/>
                    <a:pt x="25" y="10"/>
                  </a:cubicBezTo>
                  <a:cubicBezTo>
                    <a:pt x="24" y="10"/>
                    <a:pt x="24" y="10"/>
                    <a:pt x="23" y="10"/>
                  </a:cubicBezTo>
                  <a:cubicBezTo>
                    <a:pt x="23" y="10"/>
                    <a:pt x="23" y="10"/>
                    <a:pt x="23" y="10"/>
                  </a:cubicBezTo>
                  <a:cubicBezTo>
                    <a:pt x="23" y="10"/>
                    <a:pt x="23" y="10"/>
                    <a:pt x="23" y="10"/>
                  </a:cubicBezTo>
                  <a:cubicBezTo>
                    <a:pt x="23" y="10"/>
                    <a:pt x="23" y="10"/>
                    <a:pt x="22" y="10"/>
                  </a:cubicBezTo>
                  <a:cubicBezTo>
                    <a:pt x="22" y="10"/>
                    <a:pt x="22" y="10"/>
                    <a:pt x="22" y="10"/>
                  </a:cubicBezTo>
                  <a:cubicBezTo>
                    <a:pt x="19" y="10"/>
                    <a:pt x="15" y="9"/>
                    <a:pt x="12" y="8"/>
                  </a:cubicBezTo>
                  <a:cubicBezTo>
                    <a:pt x="12" y="8"/>
                    <a:pt x="12" y="8"/>
                    <a:pt x="12" y="8"/>
                  </a:cubicBezTo>
                  <a:cubicBezTo>
                    <a:pt x="12" y="8"/>
                    <a:pt x="12" y="8"/>
                    <a:pt x="12" y="8"/>
                  </a:cubicBezTo>
                  <a:cubicBezTo>
                    <a:pt x="12" y="8"/>
                    <a:pt x="12" y="8"/>
                    <a:pt x="12" y="8"/>
                  </a:cubicBezTo>
                  <a:cubicBezTo>
                    <a:pt x="12" y="8"/>
                    <a:pt x="12" y="8"/>
                    <a:pt x="12" y="8"/>
                  </a:cubicBezTo>
                  <a:cubicBezTo>
                    <a:pt x="8" y="6"/>
                    <a:pt x="5" y="4"/>
                    <a:pt x="2" y="1"/>
                  </a:cubicBezTo>
                  <a:cubicBezTo>
                    <a:pt x="2" y="1"/>
                    <a:pt x="2" y="1"/>
                    <a:pt x="2" y="1"/>
                  </a:cubicBezTo>
                  <a:cubicBezTo>
                    <a:pt x="2" y="1"/>
                    <a:pt x="2" y="1"/>
                    <a:pt x="2" y="1"/>
                  </a:cubicBezTo>
                  <a:cubicBezTo>
                    <a:pt x="2" y="1"/>
                    <a:pt x="2" y="1"/>
                    <a:pt x="2" y="1"/>
                  </a:cubicBezTo>
                  <a:cubicBezTo>
                    <a:pt x="2" y="1"/>
                    <a:pt x="2" y="1"/>
                    <a:pt x="1" y="1"/>
                  </a:cubicBezTo>
                  <a:cubicBezTo>
                    <a:pt x="1" y="1"/>
                    <a:pt x="1" y="0"/>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8" name="Freeform 33"/>
            <p:cNvSpPr>
              <a:spLocks/>
            </p:cNvSpPr>
            <p:nvPr/>
          </p:nvSpPr>
          <p:spPr bwMode="auto">
            <a:xfrm>
              <a:off x="6122988" y="4357688"/>
              <a:ext cx="296863" cy="203200"/>
            </a:xfrm>
            <a:custGeom>
              <a:avLst/>
              <a:gdLst>
                <a:gd name="T0" fmla="*/ 131 w 170"/>
                <a:gd name="T1" fmla="*/ 0 h 116"/>
                <a:gd name="T2" fmla="*/ 106 w 170"/>
                <a:gd name="T3" fmla="*/ 10 h 116"/>
                <a:gd name="T4" fmla="*/ 0 w 170"/>
                <a:gd name="T5" fmla="*/ 116 h 116"/>
                <a:gd name="T6" fmla="*/ 0 w 170"/>
                <a:gd name="T7" fmla="*/ 116 h 116"/>
                <a:gd name="T8" fmla="*/ 0 w 170"/>
                <a:gd name="T9" fmla="*/ 116 h 116"/>
                <a:gd name="T10" fmla="*/ 0 w 170"/>
                <a:gd name="T11" fmla="*/ 115 h 116"/>
                <a:gd name="T12" fmla="*/ 12 w 170"/>
                <a:gd name="T13" fmla="*/ 108 h 116"/>
                <a:gd name="T14" fmla="*/ 12 w 170"/>
                <a:gd name="T15" fmla="*/ 108 h 116"/>
                <a:gd name="T16" fmla="*/ 13 w 170"/>
                <a:gd name="T17" fmla="*/ 108 h 116"/>
                <a:gd name="T18" fmla="*/ 13 w 170"/>
                <a:gd name="T19" fmla="*/ 108 h 116"/>
                <a:gd name="T20" fmla="*/ 13 w 170"/>
                <a:gd name="T21" fmla="*/ 108 h 116"/>
                <a:gd name="T22" fmla="*/ 22 w 170"/>
                <a:gd name="T23" fmla="*/ 106 h 116"/>
                <a:gd name="T24" fmla="*/ 22 w 170"/>
                <a:gd name="T25" fmla="*/ 106 h 116"/>
                <a:gd name="T26" fmla="*/ 23 w 170"/>
                <a:gd name="T27" fmla="*/ 106 h 116"/>
                <a:gd name="T28" fmla="*/ 23 w 170"/>
                <a:gd name="T29" fmla="*/ 106 h 116"/>
                <a:gd name="T30" fmla="*/ 23 w 170"/>
                <a:gd name="T31" fmla="*/ 106 h 116"/>
                <a:gd name="T32" fmla="*/ 25 w 170"/>
                <a:gd name="T33" fmla="*/ 105 h 116"/>
                <a:gd name="T34" fmla="*/ 25 w 170"/>
                <a:gd name="T35" fmla="*/ 105 h 116"/>
                <a:gd name="T36" fmla="*/ 110 w 170"/>
                <a:gd name="T37" fmla="*/ 105 h 116"/>
                <a:gd name="T38" fmla="*/ 156 w 170"/>
                <a:gd name="T39" fmla="*/ 60 h 116"/>
                <a:gd name="T40" fmla="*/ 156 w 170"/>
                <a:gd name="T41" fmla="*/ 10 h 116"/>
                <a:gd name="T42" fmla="*/ 131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131" y="0"/>
                  </a:moveTo>
                  <a:cubicBezTo>
                    <a:pt x="122" y="0"/>
                    <a:pt x="113" y="3"/>
                    <a:pt x="106" y="10"/>
                  </a:cubicBezTo>
                  <a:cubicBezTo>
                    <a:pt x="0" y="116"/>
                    <a:pt x="0" y="116"/>
                    <a:pt x="0" y="116"/>
                  </a:cubicBezTo>
                  <a:cubicBezTo>
                    <a:pt x="0" y="116"/>
                    <a:pt x="0" y="116"/>
                    <a:pt x="0" y="116"/>
                  </a:cubicBezTo>
                  <a:cubicBezTo>
                    <a:pt x="0" y="116"/>
                    <a:pt x="0" y="116"/>
                    <a:pt x="0" y="116"/>
                  </a:cubicBezTo>
                  <a:cubicBezTo>
                    <a:pt x="0" y="116"/>
                    <a:pt x="0" y="115"/>
                    <a:pt x="0" y="115"/>
                  </a:cubicBezTo>
                  <a:cubicBezTo>
                    <a:pt x="4" y="112"/>
                    <a:pt x="8" y="109"/>
                    <a:pt x="12" y="108"/>
                  </a:cubicBezTo>
                  <a:cubicBezTo>
                    <a:pt x="12" y="108"/>
                    <a:pt x="12" y="108"/>
                    <a:pt x="12" y="108"/>
                  </a:cubicBezTo>
                  <a:cubicBezTo>
                    <a:pt x="12" y="108"/>
                    <a:pt x="13" y="108"/>
                    <a:pt x="13" y="108"/>
                  </a:cubicBezTo>
                  <a:cubicBezTo>
                    <a:pt x="13" y="108"/>
                    <a:pt x="13" y="108"/>
                    <a:pt x="13" y="108"/>
                  </a:cubicBezTo>
                  <a:cubicBezTo>
                    <a:pt x="13" y="108"/>
                    <a:pt x="13" y="108"/>
                    <a:pt x="13" y="108"/>
                  </a:cubicBezTo>
                  <a:cubicBezTo>
                    <a:pt x="16" y="106"/>
                    <a:pt x="19" y="106"/>
                    <a:pt x="22" y="106"/>
                  </a:cubicBezTo>
                  <a:cubicBezTo>
                    <a:pt x="22" y="106"/>
                    <a:pt x="22" y="106"/>
                    <a:pt x="22" y="106"/>
                  </a:cubicBezTo>
                  <a:cubicBezTo>
                    <a:pt x="23" y="106"/>
                    <a:pt x="23" y="106"/>
                    <a:pt x="23" y="106"/>
                  </a:cubicBezTo>
                  <a:cubicBezTo>
                    <a:pt x="23" y="106"/>
                    <a:pt x="23" y="106"/>
                    <a:pt x="23" y="106"/>
                  </a:cubicBezTo>
                  <a:cubicBezTo>
                    <a:pt x="23" y="106"/>
                    <a:pt x="23" y="106"/>
                    <a:pt x="23" y="106"/>
                  </a:cubicBezTo>
                  <a:cubicBezTo>
                    <a:pt x="24" y="105"/>
                    <a:pt x="24" y="105"/>
                    <a:pt x="25" y="105"/>
                  </a:cubicBezTo>
                  <a:cubicBezTo>
                    <a:pt x="25" y="105"/>
                    <a:pt x="25" y="105"/>
                    <a:pt x="25" y="105"/>
                  </a:cubicBezTo>
                  <a:cubicBezTo>
                    <a:pt x="110" y="105"/>
                    <a:pt x="110" y="105"/>
                    <a:pt x="110" y="105"/>
                  </a:cubicBezTo>
                  <a:cubicBezTo>
                    <a:pt x="156" y="60"/>
                    <a:pt x="156" y="60"/>
                    <a:pt x="156" y="60"/>
                  </a:cubicBezTo>
                  <a:cubicBezTo>
                    <a:pt x="170" y="46"/>
                    <a:pt x="170" y="24"/>
                    <a:pt x="156" y="10"/>
                  </a:cubicBezTo>
                  <a:cubicBezTo>
                    <a:pt x="149" y="3"/>
                    <a:pt x="140" y="0"/>
                    <a:pt x="131"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4"/>
            <p:cNvSpPr>
              <a:spLocks noEditPoints="1"/>
            </p:cNvSpPr>
            <p:nvPr/>
          </p:nvSpPr>
          <p:spPr bwMode="auto">
            <a:xfrm>
              <a:off x="6105525" y="4540251"/>
              <a:ext cx="60325" cy="125412"/>
            </a:xfrm>
            <a:custGeom>
              <a:avLst/>
              <a:gdLst>
                <a:gd name="T0" fmla="*/ 35 w 35"/>
                <a:gd name="T1" fmla="*/ 71 h 71"/>
                <a:gd name="T2" fmla="*/ 35 w 35"/>
                <a:gd name="T3" fmla="*/ 71 h 71"/>
                <a:gd name="T4" fmla="*/ 33 w 35"/>
                <a:gd name="T5" fmla="*/ 71 h 71"/>
                <a:gd name="T6" fmla="*/ 33 w 35"/>
                <a:gd name="T7" fmla="*/ 71 h 71"/>
                <a:gd name="T8" fmla="*/ 32 w 35"/>
                <a:gd name="T9" fmla="*/ 71 h 71"/>
                <a:gd name="T10" fmla="*/ 22 w 35"/>
                <a:gd name="T11" fmla="*/ 69 h 71"/>
                <a:gd name="T12" fmla="*/ 22 w 35"/>
                <a:gd name="T13" fmla="*/ 69 h 71"/>
                <a:gd name="T14" fmla="*/ 22 w 35"/>
                <a:gd name="T15" fmla="*/ 69 h 71"/>
                <a:gd name="T16" fmla="*/ 12 w 35"/>
                <a:gd name="T17" fmla="*/ 62 h 71"/>
                <a:gd name="T18" fmla="*/ 12 w 35"/>
                <a:gd name="T19" fmla="*/ 62 h 71"/>
                <a:gd name="T20" fmla="*/ 12 w 35"/>
                <a:gd name="T21" fmla="*/ 62 h 71"/>
                <a:gd name="T22" fmla="*/ 11 w 35"/>
                <a:gd name="T23" fmla="*/ 62 h 71"/>
                <a:gd name="T24" fmla="*/ 11 w 35"/>
                <a:gd name="T25" fmla="*/ 62 h 71"/>
                <a:gd name="T26" fmla="*/ 8 w 35"/>
                <a:gd name="T27" fmla="*/ 59 h 71"/>
                <a:gd name="T28" fmla="*/ 8 w 35"/>
                <a:gd name="T29" fmla="*/ 59 h 71"/>
                <a:gd name="T30" fmla="*/ 8 w 35"/>
                <a:gd name="T31" fmla="*/ 59 h 71"/>
                <a:gd name="T32" fmla="*/ 8 w 35"/>
                <a:gd name="T33" fmla="*/ 59 h 71"/>
                <a:gd name="T34" fmla="*/ 2 w 35"/>
                <a:gd name="T35" fmla="*/ 49 h 71"/>
                <a:gd name="T36" fmla="*/ 2 w 35"/>
                <a:gd name="T37" fmla="*/ 49 h 71"/>
                <a:gd name="T38" fmla="*/ 2 w 35"/>
                <a:gd name="T39" fmla="*/ 49 h 71"/>
                <a:gd name="T40" fmla="*/ 0 w 35"/>
                <a:gd name="T41" fmla="*/ 38 h 71"/>
                <a:gd name="T42" fmla="*/ 0 w 35"/>
                <a:gd name="T43" fmla="*/ 38 h 71"/>
                <a:gd name="T44" fmla="*/ 0 w 35"/>
                <a:gd name="T45" fmla="*/ 38 h 71"/>
                <a:gd name="T46" fmla="*/ 0 w 35"/>
                <a:gd name="T47" fmla="*/ 34 h 71"/>
                <a:gd name="T48" fmla="*/ 0 w 35"/>
                <a:gd name="T49" fmla="*/ 38 h 71"/>
                <a:gd name="T50" fmla="*/ 0 w 35"/>
                <a:gd name="T51" fmla="*/ 34 h 71"/>
                <a:gd name="T52" fmla="*/ 0 w 35"/>
                <a:gd name="T53" fmla="*/ 33 h 71"/>
                <a:gd name="T54" fmla="*/ 0 w 35"/>
                <a:gd name="T55" fmla="*/ 33 h 71"/>
                <a:gd name="T56" fmla="*/ 0 w 35"/>
                <a:gd name="T57" fmla="*/ 33 h 71"/>
                <a:gd name="T58" fmla="*/ 2 w 35"/>
                <a:gd name="T59" fmla="*/ 23 h 71"/>
                <a:gd name="T60" fmla="*/ 2 w 35"/>
                <a:gd name="T61" fmla="*/ 23 h 71"/>
                <a:gd name="T62" fmla="*/ 2 w 35"/>
                <a:gd name="T63" fmla="*/ 23 h 71"/>
                <a:gd name="T64" fmla="*/ 2 w 35"/>
                <a:gd name="T65" fmla="*/ 23 h 71"/>
                <a:gd name="T66" fmla="*/ 10 w 35"/>
                <a:gd name="T67" fmla="*/ 11 h 71"/>
                <a:gd name="T68" fmla="*/ 10 w 35"/>
                <a:gd name="T69" fmla="*/ 11 h 71"/>
                <a:gd name="T70" fmla="*/ 10 w 35"/>
                <a:gd name="T71" fmla="*/ 11 h 71"/>
                <a:gd name="T72" fmla="*/ 22 w 35"/>
                <a:gd name="T73" fmla="*/ 3 h 71"/>
                <a:gd name="T74" fmla="*/ 22 w 35"/>
                <a:gd name="T75" fmla="*/ 3 h 71"/>
                <a:gd name="T76" fmla="*/ 22 w 35"/>
                <a:gd name="T77" fmla="*/ 3 h 71"/>
                <a:gd name="T78" fmla="*/ 23 w 35"/>
                <a:gd name="T79" fmla="*/ 3 h 71"/>
                <a:gd name="T80" fmla="*/ 23 w 35"/>
                <a:gd name="T81" fmla="*/ 3 h 71"/>
                <a:gd name="T82" fmla="*/ 32 w 35"/>
                <a:gd name="T83" fmla="*/ 1 h 71"/>
                <a:gd name="T84" fmla="*/ 33 w 35"/>
                <a:gd name="T85" fmla="*/ 1 h 71"/>
                <a:gd name="T86" fmla="*/ 33 w 35"/>
                <a:gd name="T87" fmla="*/ 1 h 71"/>
                <a:gd name="T88" fmla="*/ 33 w 35"/>
                <a:gd name="T89" fmla="*/ 1 h 71"/>
                <a:gd name="T90" fmla="*/ 35 w 35"/>
                <a:gd name="T9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71">
                  <a:moveTo>
                    <a:pt x="33" y="71"/>
                  </a:moveTo>
                  <a:cubicBezTo>
                    <a:pt x="34" y="71"/>
                    <a:pt x="34" y="71"/>
                    <a:pt x="35" y="71"/>
                  </a:cubicBezTo>
                  <a:cubicBezTo>
                    <a:pt x="35" y="71"/>
                    <a:pt x="35" y="71"/>
                    <a:pt x="35" y="71"/>
                  </a:cubicBezTo>
                  <a:cubicBezTo>
                    <a:pt x="35" y="71"/>
                    <a:pt x="35" y="71"/>
                    <a:pt x="35" y="71"/>
                  </a:cubicBezTo>
                  <a:cubicBezTo>
                    <a:pt x="34" y="71"/>
                    <a:pt x="34" y="71"/>
                    <a:pt x="33" y="71"/>
                  </a:cubicBezTo>
                  <a:moveTo>
                    <a:pt x="33" y="71"/>
                  </a:moveTo>
                  <a:cubicBezTo>
                    <a:pt x="33" y="71"/>
                    <a:pt x="33" y="71"/>
                    <a:pt x="33" y="71"/>
                  </a:cubicBezTo>
                  <a:cubicBezTo>
                    <a:pt x="33" y="71"/>
                    <a:pt x="33" y="71"/>
                    <a:pt x="33" y="71"/>
                  </a:cubicBezTo>
                  <a:moveTo>
                    <a:pt x="32" y="71"/>
                  </a:moveTo>
                  <a:cubicBezTo>
                    <a:pt x="32" y="71"/>
                    <a:pt x="32" y="71"/>
                    <a:pt x="32" y="71"/>
                  </a:cubicBezTo>
                  <a:cubicBezTo>
                    <a:pt x="32" y="71"/>
                    <a:pt x="32" y="71"/>
                    <a:pt x="32" y="71"/>
                  </a:cubicBezTo>
                  <a:moveTo>
                    <a:pt x="22" y="69"/>
                  </a:moveTo>
                  <a:cubicBezTo>
                    <a:pt x="22" y="69"/>
                    <a:pt x="22" y="69"/>
                    <a:pt x="22" y="69"/>
                  </a:cubicBezTo>
                  <a:cubicBezTo>
                    <a:pt x="22" y="69"/>
                    <a:pt x="22" y="69"/>
                    <a:pt x="22" y="69"/>
                  </a:cubicBezTo>
                  <a:moveTo>
                    <a:pt x="22" y="69"/>
                  </a:moveTo>
                  <a:cubicBezTo>
                    <a:pt x="22" y="69"/>
                    <a:pt x="22" y="69"/>
                    <a:pt x="22" y="69"/>
                  </a:cubicBezTo>
                  <a:cubicBezTo>
                    <a:pt x="22" y="69"/>
                    <a:pt x="22" y="69"/>
                    <a:pt x="22" y="69"/>
                  </a:cubicBezTo>
                  <a:moveTo>
                    <a:pt x="12" y="62"/>
                  </a:moveTo>
                  <a:cubicBezTo>
                    <a:pt x="15" y="65"/>
                    <a:pt x="18" y="67"/>
                    <a:pt x="22" y="69"/>
                  </a:cubicBezTo>
                  <a:cubicBezTo>
                    <a:pt x="18" y="67"/>
                    <a:pt x="15" y="65"/>
                    <a:pt x="12" y="62"/>
                  </a:cubicBezTo>
                  <a:moveTo>
                    <a:pt x="12" y="62"/>
                  </a:moveTo>
                  <a:cubicBezTo>
                    <a:pt x="12" y="62"/>
                    <a:pt x="12" y="62"/>
                    <a:pt x="12" y="62"/>
                  </a:cubicBezTo>
                  <a:cubicBezTo>
                    <a:pt x="12" y="62"/>
                    <a:pt x="12" y="62"/>
                    <a:pt x="12" y="62"/>
                  </a:cubicBezTo>
                  <a:moveTo>
                    <a:pt x="11" y="62"/>
                  </a:moveTo>
                  <a:cubicBezTo>
                    <a:pt x="12" y="62"/>
                    <a:pt x="12" y="62"/>
                    <a:pt x="12" y="62"/>
                  </a:cubicBezTo>
                  <a:cubicBezTo>
                    <a:pt x="12" y="62"/>
                    <a:pt x="12" y="62"/>
                    <a:pt x="11" y="62"/>
                  </a:cubicBezTo>
                  <a:moveTo>
                    <a:pt x="8" y="59"/>
                  </a:moveTo>
                  <a:cubicBezTo>
                    <a:pt x="8" y="59"/>
                    <a:pt x="8" y="59"/>
                    <a:pt x="8" y="59"/>
                  </a:cubicBezTo>
                  <a:cubicBezTo>
                    <a:pt x="8" y="59"/>
                    <a:pt x="8" y="59"/>
                    <a:pt x="8" y="59"/>
                  </a:cubicBezTo>
                  <a:moveTo>
                    <a:pt x="8" y="59"/>
                  </a:moveTo>
                  <a:cubicBezTo>
                    <a:pt x="8" y="59"/>
                    <a:pt x="8" y="59"/>
                    <a:pt x="8" y="59"/>
                  </a:cubicBezTo>
                  <a:cubicBezTo>
                    <a:pt x="8" y="59"/>
                    <a:pt x="8" y="59"/>
                    <a:pt x="8" y="59"/>
                  </a:cubicBezTo>
                  <a:moveTo>
                    <a:pt x="2" y="50"/>
                  </a:moveTo>
                  <a:cubicBezTo>
                    <a:pt x="4" y="53"/>
                    <a:pt x="6" y="56"/>
                    <a:pt x="8" y="59"/>
                  </a:cubicBezTo>
                  <a:cubicBezTo>
                    <a:pt x="6" y="56"/>
                    <a:pt x="4" y="53"/>
                    <a:pt x="2" y="50"/>
                  </a:cubicBezTo>
                  <a:moveTo>
                    <a:pt x="2" y="49"/>
                  </a:moveTo>
                  <a:cubicBezTo>
                    <a:pt x="2" y="49"/>
                    <a:pt x="2" y="49"/>
                    <a:pt x="2" y="50"/>
                  </a:cubicBezTo>
                  <a:cubicBezTo>
                    <a:pt x="2" y="49"/>
                    <a:pt x="2" y="49"/>
                    <a:pt x="2" y="49"/>
                  </a:cubicBezTo>
                  <a:moveTo>
                    <a:pt x="2" y="49"/>
                  </a:moveTo>
                  <a:cubicBezTo>
                    <a:pt x="2" y="49"/>
                    <a:pt x="2" y="49"/>
                    <a:pt x="2" y="49"/>
                  </a:cubicBezTo>
                  <a:cubicBezTo>
                    <a:pt x="2" y="49"/>
                    <a:pt x="2" y="49"/>
                    <a:pt x="2" y="49"/>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5"/>
                    <a:pt x="0" y="36"/>
                  </a:cubicBezTo>
                  <a:cubicBezTo>
                    <a:pt x="0" y="36"/>
                    <a:pt x="0" y="37"/>
                    <a:pt x="0" y="38"/>
                  </a:cubicBezTo>
                  <a:cubicBezTo>
                    <a:pt x="0" y="37"/>
                    <a:pt x="0" y="36"/>
                    <a:pt x="0" y="36"/>
                  </a:cubicBezTo>
                  <a:cubicBezTo>
                    <a:pt x="0" y="35"/>
                    <a:pt x="0" y="34"/>
                    <a:pt x="0" y="34"/>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10" y="11"/>
                  </a:moveTo>
                  <a:cubicBezTo>
                    <a:pt x="6" y="15"/>
                    <a:pt x="4" y="19"/>
                    <a:pt x="2" y="23"/>
                  </a:cubicBezTo>
                  <a:cubicBezTo>
                    <a:pt x="4" y="19"/>
                    <a:pt x="6" y="15"/>
                    <a:pt x="10"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moveTo>
                    <a:pt x="22" y="3"/>
                  </a:moveTo>
                  <a:cubicBezTo>
                    <a:pt x="18" y="4"/>
                    <a:pt x="14" y="7"/>
                    <a:pt x="10" y="10"/>
                  </a:cubicBezTo>
                  <a:cubicBezTo>
                    <a:pt x="14" y="7"/>
                    <a:pt x="18" y="4"/>
                    <a:pt x="22" y="3"/>
                  </a:cubicBezTo>
                  <a:moveTo>
                    <a:pt x="23" y="3"/>
                  </a:moveTo>
                  <a:cubicBezTo>
                    <a:pt x="23" y="3"/>
                    <a:pt x="22" y="3"/>
                    <a:pt x="22" y="3"/>
                  </a:cubicBezTo>
                  <a:cubicBezTo>
                    <a:pt x="22" y="3"/>
                    <a:pt x="23" y="3"/>
                    <a:pt x="23" y="3"/>
                  </a:cubicBezTo>
                  <a:moveTo>
                    <a:pt x="23" y="3"/>
                  </a:moveTo>
                  <a:cubicBezTo>
                    <a:pt x="23" y="3"/>
                    <a:pt x="23" y="3"/>
                    <a:pt x="23" y="3"/>
                  </a:cubicBezTo>
                  <a:cubicBezTo>
                    <a:pt x="23" y="3"/>
                    <a:pt x="23" y="3"/>
                    <a:pt x="23" y="3"/>
                  </a:cubicBezTo>
                  <a:moveTo>
                    <a:pt x="32" y="1"/>
                  </a:moveTo>
                  <a:cubicBezTo>
                    <a:pt x="32" y="1"/>
                    <a:pt x="32" y="1"/>
                    <a:pt x="32" y="1"/>
                  </a:cubicBezTo>
                  <a:cubicBezTo>
                    <a:pt x="32" y="1"/>
                    <a:pt x="32" y="1"/>
                    <a:pt x="32" y="1"/>
                  </a:cubicBezTo>
                  <a:moveTo>
                    <a:pt x="33" y="1"/>
                  </a:moveTo>
                  <a:cubicBezTo>
                    <a:pt x="33" y="1"/>
                    <a:pt x="33" y="1"/>
                    <a:pt x="33" y="1"/>
                  </a:cubicBezTo>
                  <a:cubicBezTo>
                    <a:pt x="33" y="1"/>
                    <a:pt x="33" y="1"/>
                    <a:pt x="33" y="1"/>
                  </a:cubicBezTo>
                  <a:moveTo>
                    <a:pt x="35" y="0"/>
                  </a:moveTo>
                  <a:cubicBezTo>
                    <a:pt x="34" y="0"/>
                    <a:pt x="34" y="0"/>
                    <a:pt x="33" y="1"/>
                  </a:cubicBezTo>
                  <a:cubicBezTo>
                    <a:pt x="34" y="0"/>
                    <a:pt x="34" y="0"/>
                    <a:pt x="35" y="0"/>
                  </a:cubicBezTo>
                  <a:cubicBezTo>
                    <a:pt x="35" y="0"/>
                    <a:pt x="35" y="0"/>
                    <a:pt x="35" y="0"/>
                  </a:cubicBezTo>
                  <a:cubicBezTo>
                    <a:pt x="35" y="0"/>
                    <a:pt x="35" y="0"/>
                    <a:pt x="35"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97"/>
            <p:cNvSpPr>
              <a:spLocks noEditPoints="1"/>
            </p:cNvSpPr>
            <p:nvPr/>
          </p:nvSpPr>
          <p:spPr bwMode="auto">
            <a:xfrm>
              <a:off x="6105525" y="4540251"/>
              <a:ext cx="2317750" cy="125412"/>
            </a:xfrm>
            <a:custGeom>
              <a:avLst/>
              <a:gdLst>
                <a:gd name="T0" fmla="*/ 8 w 1326"/>
                <a:gd name="T1" fmla="*/ 59 h 71"/>
                <a:gd name="T2" fmla="*/ 10 w 1326"/>
                <a:gd name="T3" fmla="*/ 61 h 71"/>
                <a:gd name="T4" fmla="*/ 10 w 1326"/>
                <a:gd name="T5" fmla="*/ 61 h 71"/>
                <a:gd name="T6" fmla="*/ 8 w 1326"/>
                <a:gd name="T7" fmla="*/ 59 h 71"/>
                <a:gd name="T8" fmla="*/ 8 w 1326"/>
                <a:gd name="T9" fmla="*/ 59 h 71"/>
                <a:gd name="T10" fmla="*/ 8 w 1326"/>
                <a:gd name="T11" fmla="*/ 59 h 71"/>
                <a:gd name="T12" fmla="*/ 8 w 1326"/>
                <a:gd name="T13" fmla="*/ 59 h 71"/>
                <a:gd name="T14" fmla="*/ 8 w 1326"/>
                <a:gd name="T15" fmla="*/ 59 h 71"/>
                <a:gd name="T16" fmla="*/ 8 w 1326"/>
                <a:gd name="T17" fmla="*/ 59 h 71"/>
                <a:gd name="T18" fmla="*/ 8 w 1326"/>
                <a:gd name="T19" fmla="*/ 59 h 71"/>
                <a:gd name="T20" fmla="*/ 2 w 1326"/>
                <a:gd name="T21" fmla="*/ 50 h 71"/>
                <a:gd name="T22" fmla="*/ 2 w 1326"/>
                <a:gd name="T23" fmla="*/ 50 h 71"/>
                <a:gd name="T24" fmla="*/ 2 w 1326"/>
                <a:gd name="T25" fmla="*/ 50 h 71"/>
                <a:gd name="T26" fmla="*/ 2 w 1326"/>
                <a:gd name="T27" fmla="*/ 49 h 71"/>
                <a:gd name="T28" fmla="*/ 2 w 1326"/>
                <a:gd name="T29" fmla="*/ 49 h 71"/>
                <a:gd name="T30" fmla="*/ 2 w 1326"/>
                <a:gd name="T31" fmla="*/ 49 h 71"/>
                <a:gd name="T32" fmla="*/ 0 w 1326"/>
                <a:gd name="T33" fmla="*/ 38 h 71"/>
                <a:gd name="T34" fmla="*/ 2 w 1326"/>
                <a:gd name="T35" fmla="*/ 49 h 71"/>
                <a:gd name="T36" fmla="*/ 0 w 1326"/>
                <a:gd name="T37" fmla="*/ 38 h 71"/>
                <a:gd name="T38" fmla="*/ 0 w 1326"/>
                <a:gd name="T39" fmla="*/ 38 h 71"/>
                <a:gd name="T40" fmla="*/ 0 w 1326"/>
                <a:gd name="T41" fmla="*/ 38 h 71"/>
                <a:gd name="T42" fmla="*/ 0 w 1326"/>
                <a:gd name="T43" fmla="*/ 38 h 71"/>
                <a:gd name="T44" fmla="*/ 0 w 1326"/>
                <a:gd name="T45" fmla="*/ 38 h 71"/>
                <a:gd name="T46" fmla="*/ 0 w 1326"/>
                <a:gd name="T47" fmla="*/ 38 h 71"/>
                <a:gd name="T48" fmla="*/ 0 w 1326"/>
                <a:gd name="T49" fmla="*/ 38 h 71"/>
                <a:gd name="T50" fmla="*/ 0 w 1326"/>
                <a:gd name="T51" fmla="*/ 33 h 71"/>
                <a:gd name="T52" fmla="*/ 0 w 1326"/>
                <a:gd name="T53" fmla="*/ 34 h 71"/>
                <a:gd name="T54" fmla="*/ 0 w 1326"/>
                <a:gd name="T55" fmla="*/ 33 h 71"/>
                <a:gd name="T56" fmla="*/ 0 w 1326"/>
                <a:gd name="T57" fmla="*/ 33 h 71"/>
                <a:gd name="T58" fmla="*/ 0 w 1326"/>
                <a:gd name="T59" fmla="*/ 33 h 71"/>
                <a:gd name="T60" fmla="*/ 0 w 1326"/>
                <a:gd name="T61" fmla="*/ 33 h 71"/>
                <a:gd name="T62" fmla="*/ 2 w 1326"/>
                <a:gd name="T63" fmla="*/ 23 h 71"/>
                <a:gd name="T64" fmla="*/ 0 w 1326"/>
                <a:gd name="T65" fmla="*/ 33 h 71"/>
                <a:gd name="T66" fmla="*/ 2 w 1326"/>
                <a:gd name="T67" fmla="*/ 23 h 71"/>
                <a:gd name="T68" fmla="*/ 2 w 1326"/>
                <a:gd name="T69" fmla="*/ 23 h 71"/>
                <a:gd name="T70" fmla="*/ 2 w 1326"/>
                <a:gd name="T71" fmla="*/ 23 h 71"/>
                <a:gd name="T72" fmla="*/ 2 w 1326"/>
                <a:gd name="T73" fmla="*/ 23 h 71"/>
                <a:gd name="T74" fmla="*/ 2 w 1326"/>
                <a:gd name="T75" fmla="*/ 23 h 71"/>
                <a:gd name="T76" fmla="*/ 2 w 1326"/>
                <a:gd name="T77" fmla="*/ 23 h 71"/>
                <a:gd name="T78" fmla="*/ 2 w 1326"/>
                <a:gd name="T79" fmla="*/ 23 h 71"/>
                <a:gd name="T80" fmla="*/ 10 w 1326"/>
                <a:gd name="T81" fmla="*/ 11 h 71"/>
                <a:gd name="T82" fmla="*/ 10 w 1326"/>
                <a:gd name="T83" fmla="*/ 11 h 71"/>
                <a:gd name="T84" fmla="*/ 10 w 1326"/>
                <a:gd name="T85" fmla="*/ 11 h 71"/>
                <a:gd name="T86" fmla="*/ 10 w 1326"/>
                <a:gd name="T87" fmla="*/ 11 h 71"/>
                <a:gd name="T88" fmla="*/ 10 w 1326"/>
                <a:gd name="T89" fmla="*/ 11 h 71"/>
                <a:gd name="T90" fmla="*/ 10 w 1326"/>
                <a:gd name="T91" fmla="*/ 11 h 71"/>
                <a:gd name="T92" fmla="*/ 10 w 1326"/>
                <a:gd name="T93" fmla="*/ 11 h 71"/>
                <a:gd name="T94" fmla="*/ 1291 w 1326"/>
                <a:gd name="T95" fmla="*/ 0 h 71"/>
                <a:gd name="T96" fmla="*/ 120 w 1326"/>
                <a:gd name="T97" fmla="*/ 0 h 71"/>
                <a:gd name="T98" fmla="*/ 85 w 1326"/>
                <a:gd name="T99" fmla="*/ 36 h 71"/>
                <a:gd name="T100" fmla="*/ 120 w 1326"/>
                <a:gd name="T101" fmla="*/ 71 h 71"/>
                <a:gd name="T102" fmla="*/ 1291 w 1326"/>
                <a:gd name="T103" fmla="*/ 71 h 71"/>
                <a:gd name="T104" fmla="*/ 1326 w 1326"/>
                <a:gd name="T105" fmla="*/ 36 h 71"/>
                <a:gd name="T106" fmla="*/ 1291 w 1326"/>
                <a:gd name="T10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6" h="71">
                  <a:moveTo>
                    <a:pt x="8" y="59"/>
                  </a:moveTo>
                  <a:cubicBezTo>
                    <a:pt x="9" y="60"/>
                    <a:pt x="10" y="60"/>
                    <a:pt x="10" y="61"/>
                  </a:cubicBezTo>
                  <a:cubicBezTo>
                    <a:pt x="10" y="61"/>
                    <a:pt x="10" y="61"/>
                    <a:pt x="10" y="61"/>
                  </a:cubicBezTo>
                  <a:cubicBezTo>
                    <a:pt x="9" y="60"/>
                    <a:pt x="9" y="60"/>
                    <a:pt x="8" y="59"/>
                  </a:cubicBezTo>
                  <a:moveTo>
                    <a:pt x="8" y="59"/>
                  </a:moveTo>
                  <a:cubicBezTo>
                    <a:pt x="8" y="59"/>
                    <a:pt x="8" y="59"/>
                    <a:pt x="8" y="59"/>
                  </a:cubicBezTo>
                  <a:cubicBezTo>
                    <a:pt x="8" y="59"/>
                    <a:pt x="8" y="59"/>
                    <a:pt x="8" y="59"/>
                  </a:cubicBezTo>
                  <a:moveTo>
                    <a:pt x="8" y="59"/>
                  </a:moveTo>
                  <a:cubicBezTo>
                    <a:pt x="8" y="59"/>
                    <a:pt x="8" y="59"/>
                    <a:pt x="8" y="59"/>
                  </a:cubicBezTo>
                  <a:cubicBezTo>
                    <a:pt x="8" y="59"/>
                    <a:pt x="8" y="59"/>
                    <a:pt x="8" y="59"/>
                  </a:cubicBezTo>
                  <a:moveTo>
                    <a:pt x="2" y="50"/>
                  </a:moveTo>
                  <a:cubicBezTo>
                    <a:pt x="2" y="50"/>
                    <a:pt x="2" y="50"/>
                    <a:pt x="2" y="50"/>
                  </a:cubicBezTo>
                  <a:cubicBezTo>
                    <a:pt x="2" y="50"/>
                    <a:pt x="2" y="50"/>
                    <a:pt x="2" y="50"/>
                  </a:cubicBezTo>
                  <a:moveTo>
                    <a:pt x="2" y="49"/>
                  </a:moveTo>
                  <a:cubicBezTo>
                    <a:pt x="2" y="49"/>
                    <a:pt x="2" y="49"/>
                    <a:pt x="2" y="49"/>
                  </a:cubicBezTo>
                  <a:cubicBezTo>
                    <a:pt x="2" y="49"/>
                    <a:pt x="2" y="49"/>
                    <a:pt x="2" y="49"/>
                  </a:cubicBezTo>
                  <a:moveTo>
                    <a:pt x="0" y="38"/>
                  </a:moveTo>
                  <a:cubicBezTo>
                    <a:pt x="0" y="42"/>
                    <a:pt x="1" y="46"/>
                    <a:pt x="2" y="49"/>
                  </a:cubicBezTo>
                  <a:cubicBezTo>
                    <a:pt x="1" y="46"/>
                    <a:pt x="0" y="42"/>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3"/>
                  </a:moveTo>
                  <a:cubicBezTo>
                    <a:pt x="0" y="33"/>
                    <a:pt x="0" y="34"/>
                    <a:pt x="0" y="34"/>
                  </a:cubicBezTo>
                  <a:cubicBezTo>
                    <a:pt x="0" y="34"/>
                    <a:pt x="0" y="33"/>
                    <a:pt x="0" y="33"/>
                  </a:cubicBezTo>
                  <a:moveTo>
                    <a:pt x="0" y="33"/>
                  </a:moveTo>
                  <a:cubicBezTo>
                    <a:pt x="0" y="33"/>
                    <a:pt x="0" y="33"/>
                    <a:pt x="0" y="33"/>
                  </a:cubicBezTo>
                  <a:cubicBezTo>
                    <a:pt x="0" y="33"/>
                    <a:pt x="0" y="33"/>
                    <a:pt x="0" y="33"/>
                  </a:cubicBezTo>
                  <a:moveTo>
                    <a:pt x="2" y="23"/>
                  </a:moveTo>
                  <a:cubicBezTo>
                    <a:pt x="1" y="27"/>
                    <a:pt x="0" y="30"/>
                    <a:pt x="0" y="33"/>
                  </a:cubicBezTo>
                  <a:cubicBezTo>
                    <a:pt x="0" y="30"/>
                    <a:pt x="1" y="27"/>
                    <a:pt x="2" y="23"/>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cubicBezTo>
                    <a:pt x="10" y="11"/>
                    <a:pt x="10" y="11"/>
                    <a:pt x="10" y="11"/>
                  </a:cubicBezTo>
                  <a:moveTo>
                    <a:pt x="1291" y="0"/>
                  </a:moveTo>
                  <a:cubicBezTo>
                    <a:pt x="120" y="0"/>
                    <a:pt x="120" y="0"/>
                    <a:pt x="120" y="0"/>
                  </a:cubicBezTo>
                  <a:cubicBezTo>
                    <a:pt x="85" y="36"/>
                    <a:pt x="85" y="36"/>
                    <a:pt x="85" y="36"/>
                  </a:cubicBezTo>
                  <a:cubicBezTo>
                    <a:pt x="120" y="71"/>
                    <a:pt x="120" y="71"/>
                    <a:pt x="120" y="71"/>
                  </a:cubicBezTo>
                  <a:cubicBezTo>
                    <a:pt x="1291" y="71"/>
                    <a:pt x="1291" y="71"/>
                    <a:pt x="1291" y="71"/>
                  </a:cubicBezTo>
                  <a:cubicBezTo>
                    <a:pt x="1326" y="36"/>
                    <a:pt x="1326" y="36"/>
                    <a:pt x="1326" y="36"/>
                  </a:cubicBezTo>
                  <a:cubicBezTo>
                    <a:pt x="1291" y="0"/>
                    <a:pt x="1291" y="0"/>
                    <a:pt x="1291"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98"/>
            <p:cNvSpPr>
              <a:spLocks noEditPoints="1"/>
            </p:cNvSpPr>
            <p:nvPr/>
          </p:nvSpPr>
          <p:spPr bwMode="auto">
            <a:xfrm>
              <a:off x="6118225" y="4603751"/>
              <a:ext cx="196850" cy="61912"/>
            </a:xfrm>
            <a:custGeom>
              <a:avLst/>
              <a:gdLst>
                <a:gd name="T0" fmla="*/ 25 w 112"/>
                <a:gd name="T1" fmla="*/ 35 h 35"/>
                <a:gd name="T2" fmla="*/ 25 w 112"/>
                <a:gd name="T3" fmla="*/ 35 h 35"/>
                <a:gd name="T4" fmla="*/ 25 w 112"/>
                <a:gd name="T5" fmla="*/ 35 h 35"/>
                <a:gd name="T6" fmla="*/ 24 w 112"/>
                <a:gd name="T7" fmla="*/ 35 h 35"/>
                <a:gd name="T8" fmla="*/ 25 w 112"/>
                <a:gd name="T9" fmla="*/ 35 h 35"/>
                <a:gd name="T10" fmla="*/ 24 w 112"/>
                <a:gd name="T11" fmla="*/ 35 h 35"/>
                <a:gd name="T12" fmla="*/ 14 w 112"/>
                <a:gd name="T13" fmla="*/ 33 h 35"/>
                <a:gd name="T14" fmla="*/ 24 w 112"/>
                <a:gd name="T15" fmla="*/ 35 h 35"/>
                <a:gd name="T16" fmla="*/ 14 w 112"/>
                <a:gd name="T17" fmla="*/ 33 h 35"/>
                <a:gd name="T18" fmla="*/ 14 w 112"/>
                <a:gd name="T19" fmla="*/ 33 h 35"/>
                <a:gd name="T20" fmla="*/ 14 w 112"/>
                <a:gd name="T21" fmla="*/ 33 h 35"/>
                <a:gd name="T22" fmla="*/ 14 w 112"/>
                <a:gd name="T23" fmla="*/ 33 h 35"/>
                <a:gd name="T24" fmla="*/ 14 w 112"/>
                <a:gd name="T25" fmla="*/ 33 h 35"/>
                <a:gd name="T26" fmla="*/ 14 w 112"/>
                <a:gd name="T27" fmla="*/ 33 h 35"/>
                <a:gd name="T28" fmla="*/ 14 w 112"/>
                <a:gd name="T29" fmla="*/ 33 h 35"/>
                <a:gd name="T30" fmla="*/ 4 w 112"/>
                <a:gd name="T31" fmla="*/ 26 h 35"/>
                <a:gd name="T32" fmla="*/ 4 w 112"/>
                <a:gd name="T33" fmla="*/ 26 h 35"/>
                <a:gd name="T34" fmla="*/ 4 w 112"/>
                <a:gd name="T35" fmla="*/ 26 h 35"/>
                <a:gd name="T36" fmla="*/ 4 w 112"/>
                <a:gd name="T37" fmla="*/ 26 h 35"/>
                <a:gd name="T38" fmla="*/ 4 w 112"/>
                <a:gd name="T39" fmla="*/ 26 h 35"/>
                <a:gd name="T40" fmla="*/ 4 w 112"/>
                <a:gd name="T41" fmla="*/ 26 h 35"/>
                <a:gd name="T42" fmla="*/ 0 w 112"/>
                <a:gd name="T43" fmla="*/ 23 h 35"/>
                <a:gd name="T44" fmla="*/ 0 w 112"/>
                <a:gd name="T45" fmla="*/ 23 h 35"/>
                <a:gd name="T46" fmla="*/ 2 w 112"/>
                <a:gd name="T47" fmla="*/ 25 h 35"/>
                <a:gd name="T48" fmla="*/ 2 w 112"/>
                <a:gd name="T49" fmla="*/ 25 h 35"/>
                <a:gd name="T50" fmla="*/ 3 w 112"/>
                <a:gd name="T51" fmla="*/ 26 h 35"/>
                <a:gd name="T52" fmla="*/ 2 w 112"/>
                <a:gd name="T53" fmla="*/ 25 h 35"/>
                <a:gd name="T54" fmla="*/ 0 w 112"/>
                <a:gd name="T55" fmla="*/ 23 h 35"/>
                <a:gd name="T56" fmla="*/ 77 w 112"/>
                <a:gd name="T57" fmla="*/ 0 h 35"/>
                <a:gd name="T58" fmla="*/ 52 w 112"/>
                <a:gd name="T59" fmla="*/ 25 h 35"/>
                <a:gd name="T60" fmla="*/ 27 w 112"/>
                <a:gd name="T61" fmla="*/ 35 h 35"/>
                <a:gd name="T62" fmla="*/ 112 w 112"/>
                <a:gd name="T63" fmla="*/ 35 h 35"/>
                <a:gd name="T64" fmla="*/ 77 w 112"/>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5">
                  <a:moveTo>
                    <a:pt x="25" y="35"/>
                  </a:moveTo>
                  <a:cubicBezTo>
                    <a:pt x="25" y="35"/>
                    <a:pt x="25" y="35"/>
                    <a:pt x="25" y="35"/>
                  </a:cubicBezTo>
                  <a:cubicBezTo>
                    <a:pt x="25" y="35"/>
                    <a:pt x="25" y="35"/>
                    <a:pt x="25" y="35"/>
                  </a:cubicBezTo>
                  <a:moveTo>
                    <a:pt x="24" y="35"/>
                  </a:moveTo>
                  <a:cubicBezTo>
                    <a:pt x="25" y="35"/>
                    <a:pt x="25" y="35"/>
                    <a:pt x="25" y="35"/>
                  </a:cubicBezTo>
                  <a:cubicBezTo>
                    <a:pt x="25" y="35"/>
                    <a:pt x="25" y="35"/>
                    <a:pt x="24" y="35"/>
                  </a:cubicBezTo>
                  <a:moveTo>
                    <a:pt x="14" y="33"/>
                  </a:moveTo>
                  <a:cubicBezTo>
                    <a:pt x="17" y="34"/>
                    <a:pt x="21" y="35"/>
                    <a:pt x="24" y="35"/>
                  </a:cubicBezTo>
                  <a:cubicBezTo>
                    <a:pt x="21" y="35"/>
                    <a:pt x="18" y="34"/>
                    <a:pt x="14" y="33"/>
                  </a:cubicBezTo>
                  <a:moveTo>
                    <a:pt x="14" y="33"/>
                  </a:moveTo>
                  <a:cubicBezTo>
                    <a:pt x="14" y="33"/>
                    <a:pt x="14" y="33"/>
                    <a:pt x="14" y="33"/>
                  </a:cubicBezTo>
                  <a:cubicBezTo>
                    <a:pt x="14" y="33"/>
                    <a:pt x="14" y="33"/>
                    <a:pt x="14" y="33"/>
                  </a:cubicBezTo>
                  <a:moveTo>
                    <a:pt x="14" y="33"/>
                  </a:moveTo>
                  <a:cubicBezTo>
                    <a:pt x="14" y="33"/>
                    <a:pt x="14" y="33"/>
                    <a:pt x="14" y="33"/>
                  </a:cubicBezTo>
                  <a:cubicBezTo>
                    <a:pt x="14" y="33"/>
                    <a:pt x="14" y="33"/>
                    <a:pt x="14" y="33"/>
                  </a:cubicBezTo>
                  <a:moveTo>
                    <a:pt x="4" y="26"/>
                  </a:moveTo>
                  <a:cubicBezTo>
                    <a:pt x="4" y="26"/>
                    <a:pt x="4" y="26"/>
                    <a:pt x="4" y="26"/>
                  </a:cubicBezTo>
                  <a:cubicBezTo>
                    <a:pt x="4" y="26"/>
                    <a:pt x="4" y="26"/>
                    <a:pt x="4" y="26"/>
                  </a:cubicBezTo>
                  <a:moveTo>
                    <a:pt x="4" y="26"/>
                  </a:moveTo>
                  <a:cubicBezTo>
                    <a:pt x="4" y="26"/>
                    <a:pt x="4" y="26"/>
                    <a:pt x="4" y="26"/>
                  </a:cubicBezTo>
                  <a:cubicBezTo>
                    <a:pt x="4" y="26"/>
                    <a:pt x="4" y="26"/>
                    <a:pt x="4" y="26"/>
                  </a:cubicBezTo>
                  <a:moveTo>
                    <a:pt x="0" y="23"/>
                  </a:moveTo>
                  <a:cubicBezTo>
                    <a:pt x="0" y="23"/>
                    <a:pt x="0" y="23"/>
                    <a:pt x="0" y="23"/>
                  </a:cubicBezTo>
                  <a:cubicBezTo>
                    <a:pt x="1" y="24"/>
                    <a:pt x="1" y="24"/>
                    <a:pt x="2" y="25"/>
                  </a:cubicBezTo>
                  <a:cubicBezTo>
                    <a:pt x="2" y="25"/>
                    <a:pt x="2" y="25"/>
                    <a:pt x="2" y="25"/>
                  </a:cubicBezTo>
                  <a:cubicBezTo>
                    <a:pt x="3" y="25"/>
                    <a:pt x="3" y="26"/>
                    <a:pt x="3" y="26"/>
                  </a:cubicBezTo>
                  <a:cubicBezTo>
                    <a:pt x="3" y="26"/>
                    <a:pt x="3" y="25"/>
                    <a:pt x="2" y="25"/>
                  </a:cubicBezTo>
                  <a:cubicBezTo>
                    <a:pt x="1" y="24"/>
                    <a:pt x="1" y="24"/>
                    <a:pt x="0" y="23"/>
                  </a:cubicBezTo>
                  <a:moveTo>
                    <a:pt x="77" y="0"/>
                  </a:moveTo>
                  <a:cubicBezTo>
                    <a:pt x="52" y="25"/>
                    <a:pt x="52" y="25"/>
                    <a:pt x="52" y="25"/>
                  </a:cubicBezTo>
                  <a:cubicBezTo>
                    <a:pt x="45" y="32"/>
                    <a:pt x="36" y="35"/>
                    <a:pt x="27" y="35"/>
                  </a:cubicBezTo>
                  <a:cubicBezTo>
                    <a:pt x="112" y="35"/>
                    <a:pt x="112" y="35"/>
                    <a:pt x="112" y="35"/>
                  </a:cubicBezTo>
                  <a:cubicBezTo>
                    <a:pt x="77" y="0"/>
                    <a:pt x="77" y="0"/>
                    <a:pt x="77"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99"/>
            <p:cNvSpPr>
              <a:spLocks noEditPoints="1"/>
            </p:cNvSpPr>
            <p:nvPr/>
          </p:nvSpPr>
          <p:spPr bwMode="auto">
            <a:xfrm>
              <a:off x="6122988" y="4540251"/>
              <a:ext cx="192088" cy="63500"/>
            </a:xfrm>
            <a:custGeom>
              <a:avLst/>
              <a:gdLst>
                <a:gd name="T0" fmla="*/ 0 w 110"/>
                <a:gd name="T1" fmla="*/ 11 h 36"/>
                <a:gd name="T2" fmla="*/ 0 w 110"/>
                <a:gd name="T3" fmla="*/ 11 h 36"/>
                <a:gd name="T4" fmla="*/ 0 w 110"/>
                <a:gd name="T5" fmla="*/ 11 h 36"/>
                <a:gd name="T6" fmla="*/ 0 w 110"/>
                <a:gd name="T7" fmla="*/ 11 h 36"/>
                <a:gd name="T8" fmla="*/ 0 w 110"/>
                <a:gd name="T9" fmla="*/ 11 h 36"/>
                <a:gd name="T10" fmla="*/ 0 w 110"/>
                <a:gd name="T11" fmla="*/ 11 h 36"/>
                <a:gd name="T12" fmla="*/ 0 w 110"/>
                <a:gd name="T13" fmla="*/ 11 h 36"/>
                <a:gd name="T14" fmla="*/ 0 w 110"/>
                <a:gd name="T15" fmla="*/ 10 h 36"/>
                <a:gd name="T16" fmla="*/ 0 w 110"/>
                <a:gd name="T17" fmla="*/ 11 h 36"/>
                <a:gd name="T18" fmla="*/ 0 w 110"/>
                <a:gd name="T19" fmla="*/ 10 h 36"/>
                <a:gd name="T20" fmla="*/ 12 w 110"/>
                <a:gd name="T21" fmla="*/ 3 h 36"/>
                <a:gd name="T22" fmla="*/ 12 w 110"/>
                <a:gd name="T23" fmla="*/ 3 h 36"/>
                <a:gd name="T24" fmla="*/ 12 w 110"/>
                <a:gd name="T25" fmla="*/ 3 h 36"/>
                <a:gd name="T26" fmla="*/ 13 w 110"/>
                <a:gd name="T27" fmla="*/ 3 h 36"/>
                <a:gd name="T28" fmla="*/ 13 w 110"/>
                <a:gd name="T29" fmla="*/ 3 h 36"/>
                <a:gd name="T30" fmla="*/ 13 w 110"/>
                <a:gd name="T31" fmla="*/ 3 h 36"/>
                <a:gd name="T32" fmla="*/ 22 w 110"/>
                <a:gd name="T33" fmla="*/ 1 h 36"/>
                <a:gd name="T34" fmla="*/ 13 w 110"/>
                <a:gd name="T35" fmla="*/ 3 h 36"/>
                <a:gd name="T36" fmla="*/ 22 w 110"/>
                <a:gd name="T37" fmla="*/ 1 h 36"/>
                <a:gd name="T38" fmla="*/ 23 w 110"/>
                <a:gd name="T39" fmla="*/ 1 h 36"/>
                <a:gd name="T40" fmla="*/ 22 w 110"/>
                <a:gd name="T41" fmla="*/ 1 h 36"/>
                <a:gd name="T42" fmla="*/ 23 w 110"/>
                <a:gd name="T43" fmla="*/ 1 h 36"/>
                <a:gd name="T44" fmla="*/ 23 w 110"/>
                <a:gd name="T45" fmla="*/ 1 h 36"/>
                <a:gd name="T46" fmla="*/ 23 w 110"/>
                <a:gd name="T47" fmla="*/ 1 h 36"/>
                <a:gd name="T48" fmla="*/ 23 w 110"/>
                <a:gd name="T49" fmla="*/ 1 h 36"/>
                <a:gd name="T50" fmla="*/ 110 w 110"/>
                <a:gd name="T51" fmla="*/ 0 h 36"/>
                <a:gd name="T52" fmla="*/ 25 w 110"/>
                <a:gd name="T53" fmla="*/ 0 h 36"/>
                <a:gd name="T54" fmla="*/ 50 w 110"/>
                <a:gd name="T55" fmla="*/ 11 h 36"/>
                <a:gd name="T56" fmla="*/ 75 w 110"/>
                <a:gd name="T57" fmla="*/ 36 h 36"/>
                <a:gd name="T58" fmla="*/ 110 w 110"/>
                <a:gd name="T5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36">
                  <a:moveTo>
                    <a:pt x="0" y="11"/>
                  </a:move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moveTo>
                    <a:pt x="0" y="10"/>
                  </a:moveTo>
                  <a:cubicBezTo>
                    <a:pt x="0" y="10"/>
                    <a:pt x="0" y="11"/>
                    <a:pt x="0" y="11"/>
                  </a:cubicBezTo>
                  <a:cubicBezTo>
                    <a:pt x="0" y="11"/>
                    <a:pt x="0" y="10"/>
                    <a:pt x="0" y="10"/>
                  </a:cubicBezTo>
                  <a:moveTo>
                    <a:pt x="12" y="3"/>
                  </a:moveTo>
                  <a:cubicBezTo>
                    <a:pt x="12" y="3"/>
                    <a:pt x="12" y="3"/>
                    <a:pt x="12" y="3"/>
                  </a:cubicBezTo>
                  <a:cubicBezTo>
                    <a:pt x="12" y="3"/>
                    <a:pt x="12" y="3"/>
                    <a:pt x="12" y="3"/>
                  </a:cubicBezTo>
                  <a:moveTo>
                    <a:pt x="13" y="3"/>
                  </a:moveTo>
                  <a:cubicBezTo>
                    <a:pt x="13" y="3"/>
                    <a:pt x="13" y="3"/>
                    <a:pt x="13" y="3"/>
                  </a:cubicBezTo>
                  <a:cubicBezTo>
                    <a:pt x="13" y="3"/>
                    <a:pt x="13" y="3"/>
                    <a:pt x="13" y="3"/>
                  </a:cubicBezTo>
                  <a:moveTo>
                    <a:pt x="22" y="1"/>
                  </a:moveTo>
                  <a:cubicBezTo>
                    <a:pt x="19" y="1"/>
                    <a:pt x="16" y="1"/>
                    <a:pt x="13" y="3"/>
                  </a:cubicBezTo>
                  <a:cubicBezTo>
                    <a:pt x="16" y="1"/>
                    <a:pt x="19" y="1"/>
                    <a:pt x="22" y="1"/>
                  </a:cubicBezTo>
                  <a:moveTo>
                    <a:pt x="23" y="1"/>
                  </a:moveTo>
                  <a:cubicBezTo>
                    <a:pt x="23" y="1"/>
                    <a:pt x="23" y="1"/>
                    <a:pt x="22" y="1"/>
                  </a:cubicBezTo>
                  <a:cubicBezTo>
                    <a:pt x="23" y="1"/>
                    <a:pt x="23" y="1"/>
                    <a:pt x="23" y="1"/>
                  </a:cubicBezTo>
                  <a:moveTo>
                    <a:pt x="23" y="1"/>
                  </a:moveTo>
                  <a:cubicBezTo>
                    <a:pt x="23" y="1"/>
                    <a:pt x="23" y="1"/>
                    <a:pt x="23" y="1"/>
                  </a:cubicBezTo>
                  <a:cubicBezTo>
                    <a:pt x="23" y="1"/>
                    <a:pt x="23" y="1"/>
                    <a:pt x="23" y="1"/>
                  </a:cubicBezTo>
                  <a:moveTo>
                    <a:pt x="110" y="0"/>
                  </a:moveTo>
                  <a:cubicBezTo>
                    <a:pt x="25" y="0"/>
                    <a:pt x="25" y="0"/>
                    <a:pt x="25" y="0"/>
                  </a:cubicBezTo>
                  <a:cubicBezTo>
                    <a:pt x="34" y="0"/>
                    <a:pt x="43" y="4"/>
                    <a:pt x="50" y="11"/>
                  </a:cubicBezTo>
                  <a:cubicBezTo>
                    <a:pt x="75" y="36"/>
                    <a:pt x="75" y="36"/>
                    <a:pt x="75" y="36"/>
                  </a:cubicBezTo>
                  <a:cubicBezTo>
                    <a:pt x="110" y="0"/>
                    <a:pt x="110" y="0"/>
                    <a:pt x="11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0"/>
            <p:cNvSpPr>
              <a:spLocks/>
            </p:cNvSpPr>
            <p:nvPr/>
          </p:nvSpPr>
          <p:spPr bwMode="auto">
            <a:xfrm>
              <a:off x="6105525" y="4540251"/>
              <a:ext cx="147638" cy="125412"/>
            </a:xfrm>
            <a:custGeom>
              <a:avLst/>
              <a:gdLst>
                <a:gd name="T0" fmla="*/ 35 w 85"/>
                <a:gd name="T1" fmla="*/ 0 h 71"/>
                <a:gd name="T2" fmla="*/ 33 w 85"/>
                <a:gd name="T3" fmla="*/ 1 h 71"/>
                <a:gd name="T4" fmla="*/ 32 w 85"/>
                <a:gd name="T5" fmla="*/ 1 h 71"/>
                <a:gd name="T6" fmla="*/ 23 w 85"/>
                <a:gd name="T7" fmla="*/ 3 h 71"/>
                <a:gd name="T8" fmla="*/ 23 w 85"/>
                <a:gd name="T9" fmla="*/ 3 h 71"/>
                <a:gd name="T10" fmla="*/ 22 w 85"/>
                <a:gd name="T11" fmla="*/ 3 h 71"/>
                <a:gd name="T12" fmla="*/ 10 w 85"/>
                <a:gd name="T13" fmla="*/ 11 h 71"/>
                <a:gd name="T14" fmla="*/ 10 w 85"/>
                <a:gd name="T15" fmla="*/ 11 h 71"/>
                <a:gd name="T16" fmla="*/ 10 w 85"/>
                <a:gd name="T17" fmla="*/ 11 h 71"/>
                <a:gd name="T18" fmla="*/ 2 w 85"/>
                <a:gd name="T19" fmla="*/ 23 h 71"/>
                <a:gd name="T20" fmla="*/ 2 w 85"/>
                <a:gd name="T21" fmla="*/ 23 h 71"/>
                <a:gd name="T22" fmla="*/ 2 w 85"/>
                <a:gd name="T23" fmla="*/ 23 h 71"/>
                <a:gd name="T24" fmla="*/ 0 w 85"/>
                <a:gd name="T25" fmla="*/ 33 h 71"/>
                <a:gd name="T26" fmla="*/ 0 w 85"/>
                <a:gd name="T27" fmla="*/ 33 h 71"/>
                <a:gd name="T28" fmla="*/ 0 w 85"/>
                <a:gd name="T29" fmla="*/ 36 h 71"/>
                <a:gd name="T30" fmla="*/ 0 w 85"/>
                <a:gd name="T31" fmla="*/ 38 h 71"/>
                <a:gd name="T32" fmla="*/ 0 w 85"/>
                <a:gd name="T33" fmla="*/ 38 h 71"/>
                <a:gd name="T34" fmla="*/ 2 w 85"/>
                <a:gd name="T35" fmla="*/ 49 h 71"/>
                <a:gd name="T36" fmla="*/ 2 w 85"/>
                <a:gd name="T37" fmla="*/ 49 h 71"/>
                <a:gd name="T38" fmla="*/ 2 w 85"/>
                <a:gd name="T39" fmla="*/ 50 h 71"/>
                <a:gd name="T40" fmla="*/ 8 w 85"/>
                <a:gd name="T41" fmla="*/ 59 h 71"/>
                <a:gd name="T42" fmla="*/ 8 w 85"/>
                <a:gd name="T43" fmla="*/ 59 h 71"/>
                <a:gd name="T44" fmla="*/ 10 w 85"/>
                <a:gd name="T45" fmla="*/ 61 h 71"/>
                <a:gd name="T46" fmla="*/ 12 w 85"/>
                <a:gd name="T47" fmla="*/ 62 h 71"/>
                <a:gd name="T48" fmla="*/ 12 w 85"/>
                <a:gd name="T49" fmla="*/ 62 h 71"/>
                <a:gd name="T50" fmla="*/ 22 w 85"/>
                <a:gd name="T51" fmla="*/ 69 h 71"/>
                <a:gd name="T52" fmla="*/ 22 w 85"/>
                <a:gd name="T53" fmla="*/ 69 h 71"/>
                <a:gd name="T54" fmla="*/ 22 w 85"/>
                <a:gd name="T55" fmla="*/ 69 h 71"/>
                <a:gd name="T56" fmla="*/ 32 w 85"/>
                <a:gd name="T57" fmla="*/ 71 h 71"/>
                <a:gd name="T58" fmla="*/ 33 w 85"/>
                <a:gd name="T59" fmla="*/ 71 h 71"/>
                <a:gd name="T60" fmla="*/ 35 w 85"/>
                <a:gd name="T61" fmla="*/ 71 h 71"/>
                <a:gd name="T62" fmla="*/ 60 w 85"/>
                <a:gd name="T63" fmla="*/ 61 h 71"/>
                <a:gd name="T64" fmla="*/ 60 w 85"/>
                <a:gd name="T65"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 h="71">
                  <a:moveTo>
                    <a:pt x="35" y="0"/>
                  </a:moveTo>
                  <a:cubicBezTo>
                    <a:pt x="35" y="0"/>
                    <a:pt x="35" y="0"/>
                    <a:pt x="35" y="0"/>
                  </a:cubicBezTo>
                  <a:cubicBezTo>
                    <a:pt x="34" y="0"/>
                    <a:pt x="34" y="0"/>
                    <a:pt x="33" y="1"/>
                  </a:cubicBezTo>
                  <a:cubicBezTo>
                    <a:pt x="33" y="1"/>
                    <a:pt x="33" y="1"/>
                    <a:pt x="33" y="1"/>
                  </a:cubicBezTo>
                  <a:cubicBezTo>
                    <a:pt x="33" y="1"/>
                    <a:pt x="33" y="1"/>
                    <a:pt x="33" y="1"/>
                  </a:cubicBezTo>
                  <a:cubicBezTo>
                    <a:pt x="33" y="1"/>
                    <a:pt x="33" y="1"/>
                    <a:pt x="32" y="1"/>
                  </a:cubicBezTo>
                  <a:cubicBezTo>
                    <a:pt x="32" y="1"/>
                    <a:pt x="32" y="1"/>
                    <a:pt x="32" y="1"/>
                  </a:cubicBezTo>
                  <a:cubicBezTo>
                    <a:pt x="29" y="1"/>
                    <a:pt x="26" y="1"/>
                    <a:pt x="23" y="3"/>
                  </a:cubicBezTo>
                  <a:cubicBezTo>
                    <a:pt x="23" y="3"/>
                    <a:pt x="23" y="3"/>
                    <a:pt x="23" y="3"/>
                  </a:cubicBezTo>
                  <a:cubicBezTo>
                    <a:pt x="23" y="3"/>
                    <a:pt x="23" y="3"/>
                    <a:pt x="23" y="3"/>
                  </a:cubicBezTo>
                  <a:cubicBezTo>
                    <a:pt x="23" y="3"/>
                    <a:pt x="22" y="3"/>
                    <a:pt x="22" y="3"/>
                  </a:cubicBezTo>
                  <a:cubicBezTo>
                    <a:pt x="22" y="3"/>
                    <a:pt x="22" y="3"/>
                    <a:pt x="22" y="3"/>
                  </a:cubicBezTo>
                  <a:cubicBezTo>
                    <a:pt x="18" y="4"/>
                    <a:pt x="14" y="7"/>
                    <a:pt x="10" y="10"/>
                  </a:cubicBezTo>
                  <a:cubicBezTo>
                    <a:pt x="10" y="10"/>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6" y="15"/>
                    <a:pt x="4" y="19"/>
                    <a:pt x="2" y="23"/>
                  </a:cubicBezTo>
                  <a:cubicBezTo>
                    <a:pt x="2" y="23"/>
                    <a:pt x="2" y="23"/>
                    <a:pt x="2" y="23"/>
                  </a:cubicBezTo>
                  <a:cubicBezTo>
                    <a:pt x="2" y="23"/>
                    <a:pt x="2" y="23"/>
                    <a:pt x="2" y="23"/>
                  </a:cubicBezTo>
                  <a:cubicBezTo>
                    <a:pt x="2" y="23"/>
                    <a:pt x="2" y="23"/>
                    <a:pt x="2" y="23"/>
                  </a:cubicBezTo>
                  <a:cubicBezTo>
                    <a:pt x="2" y="23"/>
                    <a:pt x="2" y="23"/>
                    <a:pt x="2" y="23"/>
                  </a:cubicBezTo>
                  <a:cubicBezTo>
                    <a:pt x="1" y="27"/>
                    <a:pt x="0" y="30"/>
                    <a:pt x="0" y="33"/>
                  </a:cubicBezTo>
                  <a:cubicBezTo>
                    <a:pt x="0" y="33"/>
                    <a:pt x="0" y="33"/>
                    <a:pt x="0" y="33"/>
                  </a:cubicBezTo>
                  <a:cubicBezTo>
                    <a:pt x="0" y="33"/>
                    <a:pt x="0" y="33"/>
                    <a:pt x="0" y="33"/>
                  </a:cubicBezTo>
                  <a:cubicBezTo>
                    <a:pt x="0" y="33"/>
                    <a:pt x="0" y="33"/>
                    <a:pt x="0" y="33"/>
                  </a:cubicBezTo>
                  <a:cubicBezTo>
                    <a:pt x="0" y="33"/>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0" y="42"/>
                    <a:pt x="1" y="46"/>
                    <a:pt x="2" y="49"/>
                  </a:cubicBezTo>
                  <a:cubicBezTo>
                    <a:pt x="2" y="49"/>
                    <a:pt x="2" y="49"/>
                    <a:pt x="2" y="49"/>
                  </a:cubicBezTo>
                  <a:cubicBezTo>
                    <a:pt x="2" y="49"/>
                    <a:pt x="2" y="49"/>
                    <a:pt x="2" y="49"/>
                  </a:cubicBezTo>
                  <a:cubicBezTo>
                    <a:pt x="2" y="49"/>
                    <a:pt x="2" y="49"/>
                    <a:pt x="2" y="50"/>
                  </a:cubicBezTo>
                  <a:cubicBezTo>
                    <a:pt x="2" y="50"/>
                    <a:pt x="2" y="50"/>
                    <a:pt x="2" y="50"/>
                  </a:cubicBezTo>
                  <a:cubicBezTo>
                    <a:pt x="4" y="53"/>
                    <a:pt x="6" y="56"/>
                    <a:pt x="8" y="59"/>
                  </a:cubicBezTo>
                  <a:cubicBezTo>
                    <a:pt x="8" y="59"/>
                    <a:pt x="8" y="59"/>
                    <a:pt x="8" y="59"/>
                  </a:cubicBezTo>
                  <a:cubicBezTo>
                    <a:pt x="8" y="59"/>
                    <a:pt x="8" y="59"/>
                    <a:pt x="8" y="59"/>
                  </a:cubicBezTo>
                  <a:cubicBezTo>
                    <a:pt x="8" y="59"/>
                    <a:pt x="8" y="59"/>
                    <a:pt x="8" y="59"/>
                  </a:cubicBezTo>
                  <a:cubicBezTo>
                    <a:pt x="8" y="59"/>
                    <a:pt x="8" y="59"/>
                    <a:pt x="8" y="59"/>
                  </a:cubicBezTo>
                  <a:cubicBezTo>
                    <a:pt x="9" y="60"/>
                    <a:pt x="9" y="60"/>
                    <a:pt x="10" y="61"/>
                  </a:cubicBezTo>
                  <a:cubicBezTo>
                    <a:pt x="11" y="61"/>
                    <a:pt x="11" y="62"/>
                    <a:pt x="11" y="62"/>
                  </a:cubicBezTo>
                  <a:cubicBezTo>
                    <a:pt x="12" y="62"/>
                    <a:pt x="12" y="62"/>
                    <a:pt x="12" y="62"/>
                  </a:cubicBezTo>
                  <a:cubicBezTo>
                    <a:pt x="12" y="62"/>
                    <a:pt x="12" y="62"/>
                    <a:pt x="12" y="62"/>
                  </a:cubicBezTo>
                  <a:cubicBezTo>
                    <a:pt x="12" y="62"/>
                    <a:pt x="12" y="62"/>
                    <a:pt x="12" y="62"/>
                  </a:cubicBezTo>
                  <a:cubicBezTo>
                    <a:pt x="12" y="62"/>
                    <a:pt x="12" y="62"/>
                    <a:pt x="12" y="62"/>
                  </a:cubicBezTo>
                  <a:cubicBezTo>
                    <a:pt x="15" y="65"/>
                    <a:pt x="18" y="67"/>
                    <a:pt x="22" y="69"/>
                  </a:cubicBezTo>
                  <a:cubicBezTo>
                    <a:pt x="22" y="69"/>
                    <a:pt x="22" y="69"/>
                    <a:pt x="22" y="69"/>
                  </a:cubicBezTo>
                  <a:cubicBezTo>
                    <a:pt x="22" y="69"/>
                    <a:pt x="22" y="69"/>
                    <a:pt x="22" y="69"/>
                  </a:cubicBezTo>
                  <a:cubicBezTo>
                    <a:pt x="22" y="69"/>
                    <a:pt x="22" y="69"/>
                    <a:pt x="22" y="69"/>
                  </a:cubicBezTo>
                  <a:cubicBezTo>
                    <a:pt x="22" y="69"/>
                    <a:pt x="22" y="69"/>
                    <a:pt x="22" y="69"/>
                  </a:cubicBezTo>
                  <a:cubicBezTo>
                    <a:pt x="26" y="70"/>
                    <a:pt x="29" y="71"/>
                    <a:pt x="32" y="71"/>
                  </a:cubicBezTo>
                  <a:cubicBezTo>
                    <a:pt x="32" y="71"/>
                    <a:pt x="32" y="71"/>
                    <a:pt x="32"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1"/>
            <p:cNvSpPr>
              <a:spLocks noEditPoints="1"/>
            </p:cNvSpPr>
            <p:nvPr/>
          </p:nvSpPr>
          <p:spPr bwMode="auto">
            <a:xfrm>
              <a:off x="8555038" y="4560888"/>
              <a:ext cx="19050" cy="87312"/>
            </a:xfrm>
            <a:custGeom>
              <a:avLst/>
              <a:gdLst>
                <a:gd name="T0" fmla="*/ 2 w 11"/>
                <a:gd name="T1" fmla="*/ 48 h 50"/>
                <a:gd name="T2" fmla="*/ 0 w 11"/>
                <a:gd name="T3" fmla="*/ 50 h 50"/>
                <a:gd name="T4" fmla="*/ 0 w 11"/>
                <a:gd name="T5" fmla="*/ 50 h 50"/>
                <a:gd name="T6" fmla="*/ 0 w 11"/>
                <a:gd name="T7" fmla="*/ 50 h 50"/>
                <a:gd name="T8" fmla="*/ 2 w 11"/>
                <a:gd name="T9" fmla="*/ 48 h 50"/>
                <a:gd name="T10" fmla="*/ 2 w 11"/>
                <a:gd name="T11" fmla="*/ 48 h 50"/>
                <a:gd name="T12" fmla="*/ 2 w 11"/>
                <a:gd name="T13" fmla="*/ 48 h 50"/>
                <a:gd name="T14" fmla="*/ 2 w 11"/>
                <a:gd name="T15" fmla="*/ 48 h 50"/>
                <a:gd name="T16" fmla="*/ 2 w 11"/>
                <a:gd name="T17" fmla="*/ 48 h 50"/>
                <a:gd name="T18" fmla="*/ 2 w 11"/>
                <a:gd name="T19" fmla="*/ 48 h 50"/>
                <a:gd name="T20" fmla="*/ 2 w 11"/>
                <a:gd name="T21" fmla="*/ 48 h 50"/>
                <a:gd name="T22" fmla="*/ 7 w 11"/>
                <a:gd name="T23" fmla="*/ 40 h 50"/>
                <a:gd name="T24" fmla="*/ 7 w 11"/>
                <a:gd name="T25" fmla="*/ 40 h 50"/>
                <a:gd name="T26" fmla="*/ 7 w 11"/>
                <a:gd name="T27" fmla="*/ 40 h 50"/>
                <a:gd name="T28" fmla="*/ 7 w 11"/>
                <a:gd name="T29" fmla="*/ 40 h 50"/>
                <a:gd name="T30" fmla="*/ 7 w 11"/>
                <a:gd name="T31" fmla="*/ 40 h 50"/>
                <a:gd name="T32" fmla="*/ 7 w 11"/>
                <a:gd name="T33" fmla="*/ 40 h 50"/>
                <a:gd name="T34" fmla="*/ 8 w 11"/>
                <a:gd name="T35" fmla="*/ 11 h 50"/>
                <a:gd name="T36" fmla="*/ 11 w 11"/>
                <a:gd name="T37" fmla="*/ 25 h 50"/>
                <a:gd name="T38" fmla="*/ 7 w 11"/>
                <a:gd name="T39" fmla="*/ 40 h 50"/>
                <a:gd name="T40" fmla="*/ 11 w 11"/>
                <a:gd name="T41" fmla="*/ 25 h 50"/>
                <a:gd name="T42" fmla="*/ 8 w 11"/>
                <a:gd name="T43" fmla="*/ 11 h 50"/>
                <a:gd name="T44" fmla="*/ 8 w 11"/>
                <a:gd name="T45" fmla="*/ 11 h 50"/>
                <a:gd name="T46" fmla="*/ 8 w 11"/>
                <a:gd name="T47" fmla="*/ 11 h 50"/>
                <a:gd name="T48" fmla="*/ 8 w 11"/>
                <a:gd name="T49" fmla="*/ 11 h 50"/>
                <a:gd name="T50" fmla="*/ 1 w 11"/>
                <a:gd name="T51" fmla="*/ 0 h 50"/>
                <a:gd name="T52" fmla="*/ 1 w 11"/>
                <a:gd name="T53" fmla="*/ 0 h 50"/>
                <a:gd name="T54" fmla="*/ 1 w 11"/>
                <a:gd name="T55" fmla="*/ 0 h 50"/>
                <a:gd name="T56" fmla="*/ 1 w 11"/>
                <a:gd name="T57" fmla="*/ 0 h 50"/>
                <a:gd name="T58" fmla="*/ 1 w 11"/>
                <a:gd name="T59" fmla="*/ 0 h 50"/>
                <a:gd name="T60" fmla="*/ 1 w 11"/>
                <a:gd name="T61" fmla="*/ 0 h 50"/>
                <a:gd name="T62" fmla="*/ 1 w 11"/>
                <a:gd name="T63" fmla="*/ 0 h 50"/>
                <a:gd name="T64" fmla="*/ 1 w 11"/>
                <a:gd name="T65" fmla="*/ 0 h 50"/>
                <a:gd name="T66" fmla="*/ 1 w 11"/>
                <a:gd name="T67" fmla="*/ 0 h 50"/>
                <a:gd name="T68" fmla="*/ 0 w 11"/>
                <a:gd name="T69" fmla="*/ 0 h 50"/>
                <a:gd name="T70" fmla="*/ 1 w 11"/>
                <a:gd name="T71" fmla="*/ 0 h 50"/>
                <a:gd name="T72" fmla="*/ 0 w 11"/>
                <a:gd name="T7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 h="50">
                  <a:moveTo>
                    <a:pt x="2" y="48"/>
                  </a:moveTo>
                  <a:cubicBezTo>
                    <a:pt x="2" y="48"/>
                    <a:pt x="1" y="49"/>
                    <a:pt x="0" y="50"/>
                  </a:cubicBezTo>
                  <a:cubicBezTo>
                    <a:pt x="0" y="50"/>
                    <a:pt x="0" y="50"/>
                    <a:pt x="0" y="50"/>
                  </a:cubicBezTo>
                  <a:cubicBezTo>
                    <a:pt x="0" y="50"/>
                    <a:pt x="0" y="50"/>
                    <a:pt x="0" y="50"/>
                  </a:cubicBezTo>
                  <a:cubicBezTo>
                    <a:pt x="1" y="49"/>
                    <a:pt x="2" y="49"/>
                    <a:pt x="2" y="48"/>
                  </a:cubicBezTo>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7" y="40"/>
                  </a:moveTo>
                  <a:cubicBezTo>
                    <a:pt x="7" y="40"/>
                    <a:pt x="7" y="40"/>
                    <a:pt x="7" y="40"/>
                  </a:cubicBezTo>
                  <a:cubicBezTo>
                    <a:pt x="7" y="40"/>
                    <a:pt x="7" y="40"/>
                    <a:pt x="7" y="40"/>
                  </a:cubicBezTo>
                  <a:moveTo>
                    <a:pt x="7" y="40"/>
                  </a:moveTo>
                  <a:cubicBezTo>
                    <a:pt x="7" y="40"/>
                    <a:pt x="7" y="40"/>
                    <a:pt x="7" y="40"/>
                  </a:cubicBezTo>
                  <a:cubicBezTo>
                    <a:pt x="7" y="40"/>
                    <a:pt x="7" y="40"/>
                    <a:pt x="7" y="40"/>
                  </a:cubicBezTo>
                  <a:moveTo>
                    <a:pt x="8" y="11"/>
                  </a:moveTo>
                  <a:cubicBezTo>
                    <a:pt x="10" y="15"/>
                    <a:pt x="11" y="20"/>
                    <a:pt x="11" y="25"/>
                  </a:cubicBezTo>
                  <a:cubicBezTo>
                    <a:pt x="11" y="30"/>
                    <a:pt x="10" y="35"/>
                    <a:pt x="7" y="40"/>
                  </a:cubicBezTo>
                  <a:cubicBezTo>
                    <a:pt x="9" y="35"/>
                    <a:pt x="11" y="30"/>
                    <a:pt x="11" y="25"/>
                  </a:cubicBezTo>
                  <a:cubicBezTo>
                    <a:pt x="11" y="20"/>
                    <a:pt x="10" y="15"/>
                    <a:pt x="8" y="11"/>
                  </a:cubicBezTo>
                  <a:moveTo>
                    <a:pt x="8" y="11"/>
                  </a:moveTo>
                  <a:cubicBezTo>
                    <a:pt x="8" y="11"/>
                    <a:pt x="8" y="11"/>
                    <a:pt x="8" y="11"/>
                  </a:cubicBezTo>
                  <a:cubicBezTo>
                    <a:pt x="8" y="11"/>
                    <a:pt x="8" y="11"/>
                    <a:pt x="8" y="1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2"/>
            <p:cNvSpPr>
              <a:spLocks/>
            </p:cNvSpPr>
            <p:nvPr/>
          </p:nvSpPr>
          <p:spPr bwMode="auto">
            <a:xfrm>
              <a:off x="8259763" y="4357688"/>
              <a:ext cx="295275" cy="203200"/>
            </a:xfrm>
            <a:custGeom>
              <a:avLst/>
              <a:gdLst>
                <a:gd name="T0" fmla="*/ 38 w 169"/>
                <a:gd name="T1" fmla="*/ 0 h 116"/>
                <a:gd name="T2" fmla="*/ 13 w 169"/>
                <a:gd name="T3" fmla="*/ 10 h 116"/>
                <a:gd name="T4" fmla="*/ 13 w 169"/>
                <a:gd name="T5" fmla="*/ 60 h 116"/>
                <a:gd name="T6" fmla="*/ 59 w 169"/>
                <a:gd name="T7" fmla="*/ 105 h 116"/>
                <a:gd name="T8" fmla="*/ 144 w 169"/>
                <a:gd name="T9" fmla="*/ 105 h 116"/>
                <a:gd name="T10" fmla="*/ 144 w 169"/>
                <a:gd name="T11" fmla="*/ 105 h 116"/>
                <a:gd name="T12" fmla="*/ 146 w 169"/>
                <a:gd name="T13" fmla="*/ 105 h 116"/>
                <a:gd name="T14" fmla="*/ 146 w 169"/>
                <a:gd name="T15" fmla="*/ 105 h 116"/>
                <a:gd name="T16" fmla="*/ 147 w 169"/>
                <a:gd name="T17" fmla="*/ 106 h 116"/>
                <a:gd name="T18" fmla="*/ 147 w 169"/>
                <a:gd name="T19" fmla="*/ 106 h 116"/>
                <a:gd name="T20" fmla="*/ 147 w 169"/>
                <a:gd name="T21" fmla="*/ 106 h 116"/>
                <a:gd name="T22" fmla="*/ 157 w 169"/>
                <a:gd name="T23" fmla="*/ 108 h 116"/>
                <a:gd name="T24" fmla="*/ 157 w 169"/>
                <a:gd name="T25" fmla="*/ 108 h 116"/>
                <a:gd name="T26" fmla="*/ 157 w 169"/>
                <a:gd name="T27" fmla="*/ 108 h 116"/>
                <a:gd name="T28" fmla="*/ 158 w 169"/>
                <a:gd name="T29" fmla="*/ 108 h 116"/>
                <a:gd name="T30" fmla="*/ 158 w 169"/>
                <a:gd name="T31" fmla="*/ 108 h 116"/>
                <a:gd name="T32" fmla="*/ 169 w 169"/>
                <a:gd name="T33" fmla="*/ 115 h 116"/>
                <a:gd name="T34" fmla="*/ 169 w 169"/>
                <a:gd name="T35" fmla="*/ 115 h 116"/>
                <a:gd name="T36" fmla="*/ 169 w 169"/>
                <a:gd name="T37" fmla="*/ 115 h 116"/>
                <a:gd name="T38" fmla="*/ 169 w 169"/>
                <a:gd name="T39" fmla="*/ 115 h 116"/>
                <a:gd name="T40" fmla="*/ 169 w 169"/>
                <a:gd name="T41" fmla="*/ 115 h 116"/>
                <a:gd name="T42" fmla="*/ 169 w 169"/>
                <a:gd name="T43" fmla="*/ 116 h 116"/>
                <a:gd name="T44" fmla="*/ 169 w 169"/>
                <a:gd name="T45" fmla="*/ 116 h 116"/>
                <a:gd name="T46" fmla="*/ 169 w 169"/>
                <a:gd name="T47" fmla="*/ 116 h 116"/>
                <a:gd name="T48" fmla="*/ 169 w 169"/>
                <a:gd name="T49" fmla="*/ 116 h 116"/>
                <a:gd name="T50" fmla="*/ 63 w 169"/>
                <a:gd name="T51" fmla="*/ 10 h 116"/>
                <a:gd name="T52" fmla="*/ 38 w 169"/>
                <a:gd name="T5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 h="116">
                  <a:moveTo>
                    <a:pt x="38" y="0"/>
                  </a:moveTo>
                  <a:cubicBezTo>
                    <a:pt x="29" y="0"/>
                    <a:pt x="20" y="3"/>
                    <a:pt x="13" y="10"/>
                  </a:cubicBezTo>
                  <a:cubicBezTo>
                    <a:pt x="0" y="24"/>
                    <a:pt x="0" y="46"/>
                    <a:pt x="13" y="60"/>
                  </a:cubicBezTo>
                  <a:cubicBezTo>
                    <a:pt x="59" y="105"/>
                    <a:pt x="59" y="105"/>
                    <a:pt x="59" y="105"/>
                  </a:cubicBezTo>
                  <a:cubicBezTo>
                    <a:pt x="144" y="105"/>
                    <a:pt x="144" y="105"/>
                    <a:pt x="144" y="105"/>
                  </a:cubicBezTo>
                  <a:cubicBezTo>
                    <a:pt x="144" y="105"/>
                    <a:pt x="144" y="105"/>
                    <a:pt x="144" y="105"/>
                  </a:cubicBezTo>
                  <a:cubicBezTo>
                    <a:pt x="145" y="105"/>
                    <a:pt x="146" y="105"/>
                    <a:pt x="146" y="105"/>
                  </a:cubicBezTo>
                  <a:cubicBezTo>
                    <a:pt x="146" y="105"/>
                    <a:pt x="146" y="105"/>
                    <a:pt x="146" y="105"/>
                  </a:cubicBezTo>
                  <a:cubicBezTo>
                    <a:pt x="146" y="105"/>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08" name="Freeform 103"/>
            <p:cNvSpPr>
              <a:spLocks noEditPoints="1"/>
            </p:cNvSpPr>
            <p:nvPr/>
          </p:nvSpPr>
          <p:spPr bwMode="auto">
            <a:xfrm>
              <a:off x="8362950" y="4540251"/>
              <a:ext cx="192088" cy="63500"/>
            </a:xfrm>
            <a:custGeom>
              <a:avLst/>
              <a:gdLst>
                <a:gd name="T0" fmla="*/ 110 w 110"/>
                <a:gd name="T1" fmla="*/ 11 h 36"/>
                <a:gd name="T2" fmla="*/ 110 w 110"/>
                <a:gd name="T3" fmla="*/ 11 h 36"/>
                <a:gd name="T4" fmla="*/ 110 w 110"/>
                <a:gd name="T5" fmla="*/ 11 h 36"/>
                <a:gd name="T6" fmla="*/ 110 w 110"/>
                <a:gd name="T7" fmla="*/ 10 h 36"/>
                <a:gd name="T8" fmla="*/ 110 w 110"/>
                <a:gd name="T9" fmla="*/ 11 h 36"/>
                <a:gd name="T10" fmla="*/ 110 w 110"/>
                <a:gd name="T11" fmla="*/ 10 h 36"/>
                <a:gd name="T12" fmla="*/ 110 w 110"/>
                <a:gd name="T13" fmla="*/ 10 h 36"/>
                <a:gd name="T14" fmla="*/ 110 w 110"/>
                <a:gd name="T15" fmla="*/ 10 h 36"/>
                <a:gd name="T16" fmla="*/ 110 w 110"/>
                <a:gd name="T17" fmla="*/ 10 h 36"/>
                <a:gd name="T18" fmla="*/ 110 w 110"/>
                <a:gd name="T19" fmla="*/ 10 h 36"/>
                <a:gd name="T20" fmla="*/ 110 w 110"/>
                <a:gd name="T21" fmla="*/ 10 h 36"/>
                <a:gd name="T22" fmla="*/ 110 w 110"/>
                <a:gd name="T23" fmla="*/ 10 h 36"/>
                <a:gd name="T24" fmla="*/ 99 w 110"/>
                <a:gd name="T25" fmla="*/ 3 h 36"/>
                <a:gd name="T26" fmla="*/ 99 w 110"/>
                <a:gd name="T27" fmla="*/ 3 h 36"/>
                <a:gd name="T28" fmla="*/ 99 w 110"/>
                <a:gd name="T29" fmla="*/ 3 h 36"/>
                <a:gd name="T30" fmla="*/ 98 w 110"/>
                <a:gd name="T31" fmla="*/ 3 h 36"/>
                <a:gd name="T32" fmla="*/ 98 w 110"/>
                <a:gd name="T33" fmla="*/ 3 h 36"/>
                <a:gd name="T34" fmla="*/ 98 w 110"/>
                <a:gd name="T35" fmla="*/ 3 h 36"/>
                <a:gd name="T36" fmla="*/ 88 w 110"/>
                <a:gd name="T37" fmla="*/ 1 h 36"/>
                <a:gd name="T38" fmla="*/ 98 w 110"/>
                <a:gd name="T39" fmla="*/ 3 h 36"/>
                <a:gd name="T40" fmla="*/ 88 w 110"/>
                <a:gd name="T41" fmla="*/ 1 h 36"/>
                <a:gd name="T42" fmla="*/ 88 w 110"/>
                <a:gd name="T43" fmla="*/ 1 h 36"/>
                <a:gd name="T44" fmla="*/ 88 w 110"/>
                <a:gd name="T45" fmla="*/ 1 h 36"/>
                <a:gd name="T46" fmla="*/ 88 w 110"/>
                <a:gd name="T47" fmla="*/ 1 h 36"/>
                <a:gd name="T48" fmla="*/ 87 w 110"/>
                <a:gd name="T49" fmla="*/ 0 h 36"/>
                <a:gd name="T50" fmla="*/ 87 w 110"/>
                <a:gd name="T51" fmla="*/ 0 h 36"/>
                <a:gd name="T52" fmla="*/ 87 w 110"/>
                <a:gd name="T53" fmla="*/ 0 h 36"/>
                <a:gd name="T54" fmla="*/ 85 w 110"/>
                <a:gd name="T55" fmla="*/ 0 h 36"/>
                <a:gd name="T56" fmla="*/ 0 w 110"/>
                <a:gd name="T57" fmla="*/ 0 h 36"/>
                <a:gd name="T58" fmla="*/ 35 w 110"/>
                <a:gd name="T59" fmla="*/ 36 h 36"/>
                <a:gd name="T60" fmla="*/ 60 w 110"/>
                <a:gd name="T61" fmla="*/ 11 h 36"/>
                <a:gd name="T62" fmla="*/ 85 w 110"/>
                <a:gd name="T6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36">
                  <a:moveTo>
                    <a:pt x="110" y="11"/>
                  </a:moveTo>
                  <a:cubicBezTo>
                    <a:pt x="110" y="11"/>
                    <a:pt x="110" y="11"/>
                    <a:pt x="110" y="11"/>
                  </a:cubicBezTo>
                  <a:cubicBezTo>
                    <a:pt x="110" y="11"/>
                    <a:pt x="110" y="11"/>
                    <a:pt x="110" y="11"/>
                  </a:cubicBezTo>
                  <a:moveTo>
                    <a:pt x="110" y="10"/>
                  </a:moveTo>
                  <a:cubicBezTo>
                    <a:pt x="110" y="11"/>
                    <a:pt x="110" y="11"/>
                    <a:pt x="110" y="11"/>
                  </a:cubicBezTo>
                  <a:cubicBezTo>
                    <a:pt x="110" y="11"/>
                    <a:pt x="110" y="11"/>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99" y="3"/>
                  </a:moveTo>
                  <a:cubicBezTo>
                    <a:pt x="99" y="3"/>
                    <a:pt x="99" y="3"/>
                    <a:pt x="99" y="3"/>
                  </a:cubicBezTo>
                  <a:cubicBezTo>
                    <a:pt x="99" y="3"/>
                    <a:pt x="99" y="3"/>
                    <a:pt x="99" y="3"/>
                  </a:cubicBezTo>
                  <a:moveTo>
                    <a:pt x="98" y="3"/>
                  </a:moveTo>
                  <a:cubicBezTo>
                    <a:pt x="98" y="3"/>
                    <a:pt x="98" y="3"/>
                    <a:pt x="98" y="3"/>
                  </a:cubicBezTo>
                  <a:cubicBezTo>
                    <a:pt x="98" y="3"/>
                    <a:pt x="98" y="3"/>
                    <a:pt x="98" y="3"/>
                  </a:cubicBezTo>
                  <a:moveTo>
                    <a:pt x="88" y="1"/>
                  </a:moveTo>
                  <a:cubicBezTo>
                    <a:pt x="91" y="1"/>
                    <a:pt x="95" y="2"/>
                    <a:pt x="98" y="3"/>
                  </a:cubicBezTo>
                  <a:cubicBezTo>
                    <a:pt x="95" y="2"/>
                    <a:pt x="91" y="1"/>
                    <a:pt x="88" y="1"/>
                  </a:cubicBezTo>
                  <a:moveTo>
                    <a:pt x="88" y="1"/>
                  </a:moveTo>
                  <a:cubicBezTo>
                    <a:pt x="88" y="1"/>
                    <a:pt x="88" y="1"/>
                    <a:pt x="88" y="1"/>
                  </a:cubicBezTo>
                  <a:cubicBezTo>
                    <a:pt x="88" y="1"/>
                    <a:pt x="88" y="1"/>
                    <a:pt x="88" y="1"/>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04"/>
            <p:cNvSpPr>
              <a:spLocks/>
            </p:cNvSpPr>
            <p:nvPr/>
          </p:nvSpPr>
          <p:spPr bwMode="auto">
            <a:xfrm>
              <a:off x="8259763" y="4648201"/>
              <a:ext cx="295275" cy="203200"/>
            </a:xfrm>
            <a:custGeom>
              <a:avLst/>
              <a:gdLst>
                <a:gd name="T0" fmla="*/ 169 w 169"/>
                <a:gd name="T1" fmla="*/ 0 h 116"/>
                <a:gd name="T2" fmla="*/ 168 w 169"/>
                <a:gd name="T3" fmla="*/ 1 h 116"/>
                <a:gd name="T4" fmla="*/ 168 w 169"/>
                <a:gd name="T5" fmla="*/ 1 h 116"/>
                <a:gd name="T6" fmla="*/ 167 w 169"/>
                <a:gd name="T7" fmla="*/ 2 h 116"/>
                <a:gd name="T8" fmla="*/ 158 w 169"/>
                <a:gd name="T9" fmla="*/ 7 h 116"/>
                <a:gd name="T10" fmla="*/ 158 w 169"/>
                <a:gd name="T11" fmla="*/ 7 h 116"/>
                <a:gd name="T12" fmla="*/ 158 w 169"/>
                <a:gd name="T13" fmla="*/ 7 h 116"/>
                <a:gd name="T14" fmla="*/ 147 w 169"/>
                <a:gd name="T15" fmla="*/ 10 h 116"/>
                <a:gd name="T16" fmla="*/ 147 w 169"/>
                <a:gd name="T17" fmla="*/ 10 h 116"/>
                <a:gd name="T18" fmla="*/ 147 w 169"/>
                <a:gd name="T19" fmla="*/ 10 h 116"/>
                <a:gd name="T20" fmla="*/ 146 w 169"/>
                <a:gd name="T21" fmla="*/ 10 h 116"/>
                <a:gd name="T22" fmla="*/ 146 w 169"/>
                <a:gd name="T23" fmla="*/ 10 h 116"/>
                <a:gd name="T24" fmla="*/ 144 w 169"/>
                <a:gd name="T25" fmla="*/ 10 h 116"/>
                <a:gd name="T26" fmla="*/ 144 w 169"/>
                <a:gd name="T27" fmla="*/ 10 h 116"/>
                <a:gd name="T28" fmla="*/ 59 w 169"/>
                <a:gd name="T29" fmla="*/ 10 h 116"/>
                <a:gd name="T30" fmla="*/ 13 w 169"/>
                <a:gd name="T31" fmla="*/ 56 h 116"/>
                <a:gd name="T32" fmla="*/ 13 w 169"/>
                <a:gd name="T33" fmla="*/ 106 h 116"/>
                <a:gd name="T34" fmla="*/ 38 w 169"/>
                <a:gd name="T35" fmla="*/ 116 h 116"/>
                <a:gd name="T36" fmla="*/ 63 w 169"/>
                <a:gd name="T37" fmla="*/ 106 h 116"/>
                <a:gd name="T38" fmla="*/ 169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169" y="0"/>
                  </a:moveTo>
                  <a:cubicBezTo>
                    <a:pt x="169" y="0"/>
                    <a:pt x="168" y="1"/>
                    <a:pt x="168" y="1"/>
                  </a:cubicBezTo>
                  <a:cubicBezTo>
                    <a:pt x="168" y="1"/>
                    <a:pt x="168" y="1"/>
                    <a:pt x="168" y="1"/>
                  </a:cubicBezTo>
                  <a:cubicBezTo>
                    <a:pt x="167" y="1"/>
                    <a:pt x="167" y="1"/>
                    <a:pt x="167" y="2"/>
                  </a:cubicBezTo>
                  <a:cubicBezTo>
                    <a:pt x="165" y="4"/>
                    <a:pt x="161" y="6"/>
                    <a:pt x="158" y="7"/>
                  </a:cubicBezTo>
                  <a:cubicBezTo>
                    <a:pt x="158" y="7"/>
                    <a:pt x="158" y="7"/>
                    <a:pt x="158" y="7"/>
                  </a:cubicBezTo>
                  <a:cubicBezTo>
                    <a:pt x="158" y="7"/>
                    <a:pt x="158" y="7"/>
                    <a:pt x="158" y="7"/>
                  </a:cubicBezTo>
                  <a:cubicBezTo>
                    <a:pt x="154" y="9"/>
                    <a:pt x="151"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10" name="Freeform 105"/>
            <p:cNvSpPr>
              <a:spLocks noEditPoints="1"/>
            </p:cNvSpPr>
            <p:nvPr/>
          </p:nvSpPr>
          <p:spPr bwMode="auto">
            <a:xfrm>
              <a:off x="8362950" y="4603751"/>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9 w 110"/>
                <a:gd name="T13" fmla="*/ 32 h 35"/>
                <a:gd name="T14" fmla="*/ 88 w 110"/>
                <a:gd name="T15" fmla="*/ 35 h 35"/>
                <a:gd name="T16" fmla="*/ 99 w 110"/>
                <a:gd name="T17" fmla="*/ 32 h 35"/>
                <a:gd name="T18" fmla="*/ 99 w 110"/>
                <a:gd name="T19" fmla="*/ 32 h 35"/>
                <a:gd name="T20" fmla="*/ 99 w 110"/>
                <a:gd name="T21" fmla="*/ 32 h 35"/>
                <a:gd name="T22" fmla="*/ 99 w 110"/>
                <a:gd name="T23" fmla="*/ 32 h 35"/>
                <a:gd name="T24" fmla="*/ 109 w 110"/>
                <a:gd name="T25" fmla="*/ 26 h 35"/>
                <a:gd name="T26" fmla="*/ 108 w 110"/>
                <a:gd name="T27" fmla="*/ 27 h 35"/>
                <a:gd name="T28" fmla="*/ 109 w 110"/>
                <a:gd name="T29" fmla="*/ 26 h 35"/>
                <a:gd name="T30" fmla="*/ 110 w 110"/>
                <a:gd name="T31" fmla="*/ 25 h 35"/>
                <a:gd name="T32" fmla="*/ 109 w 110"/>
                <a:gd name="T33" fmla="*/ 26 h 35"/>
                <a:gd name="T34" fmla="*/ 110 w 110"/>
                <a:gd name="T35" fmla="*/ 25 h 35"/>
                <a:gd name="T36" fmla="*/ 110 w 110"/>
                <a:gd name="T37" fmla="*/ 25 h 35"/>
                <a:gd name="T38" fmla="*/ 35 w 110"/>
                <a:gd name="T39" fmla="*/ 0 h 35"/>
                <a:gd name="T40" fmla="*/ 0 w 110"/>
                <a:gd name="T41" fmla="*/ 35 h 35"/>
                <a:gd name="T42" fmla="*/ 85 w 110"/>
                <a:gd name="T43" fmla="*/ 35 h 35"/>
                <a:gd name="T44" fmla="*/ 60 w 110"/>
                <a:gd name="T45" fmla="*/ 25 h 35"/>
                <a:gd name="T46" fmla="*/ 3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9" y="32"/>
                  </a:moveTo>
                  <a:cubicBezTo>
                    <a:pt x="95" y="34"/>
                    <a:pt x="92" y="35"/>
                    <a:pt x="88" y="35"/>
                  </a:cubicBezTo>
                  <a:cubicBezTo>
                    <a:pt x="92" y="35"/>
                    <a:pt x="95" y="34"/>
                    <a:pt x="99" y="32"/>
                  </a:cubicBezTo>
                  <a:moveTo>
                    <a:pt x="99" y="32"/>
                  </a:moveTo>
                  <a:cubicBezTo>
                    <a:pt x="99" y="32"/>
                    <a:pt x="99" y="32"/>
                    <a:pt x="99" y="32"/>
                  </a:cubicBezTo>
                  <a:cubicBezTo>
                    <a:pt x="99" y="32"/>
                    <a:pt x="99" y="32"/>
                    <a:pt x="99" y="32"/>
                  </a:cubicBezTo>
                  <a:moveTo>
                    <a:pt x="109" y="26"/>
                  </a:moveTo>
                  <a:cubicBezTo>
                    <a:pt x="108" y="26"/>
                    <a:pt x="108" y="26"/>
                    <a:pt x="108" y="27"/>
                  </a:cubicBezTo>
                  <a:cubicBezTo>
                    <a:pt x="108" y="26"/>
                    <a:pt x="108" y="26"/>
                    <a:pt x="109" y="26"/>
                  </a:cubicBezTo>
                  <a:moveTo>
                    <a:pt x="110" y="25"/>
                  </a:moveTo>
                  <a:cubicBezTo>
                    <a:pt x="110" y="25"/>
                    <a:pt x="109" y="26"/>
                    <a:pt x="109" y="26"/>
                  </a:cubicBezTo>
                  <a:cubicBezTo>
                    <a:pt x="109" y="26"/>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06"/>
            <p:cNvSpPr>
              <a:spLocks noEditPoints="1"/>
            </p:cNvSpPr>
            <p:nvPr/>
          </p:nvSpPr>
          <p:spPr bwMode="auto">
            <a:xfrm>
              <a:off x="8510588" y="4540251"/>
              <a:ext cx="58738" cy="125412"/>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4 w 33"/>
                <a:gd name="T11" fmla="*/ 68 h 71"/>
                <a:gd name="T12" fmla="*/ 14 w 33"/>
                <a:gd name="T13" fmla="*/ 68 h 71"/>
                <a:gd name="T14" fmla="*/ 14 w 33"/>
                <a:gd name="T15" fmla="*/ 68 h 71"/>
                <a:gd name="T16" fmla="*/ 24 w 33"/>
                <a:gd name="T17" fmla="*/ 62 h 71"/>
                <a:gd name="T18" fmla="*/ 24 w 33"/>
                <a:gd name="T19" fmla="*/ 62 h 71"/>
                <a:gd name="T20" fmla="*/ 27 w 33"/>
                <a:gd name="T21" fmla="*/ 59 h 71"/>
                <a:gd name="T22" fmla="*/ 27 w 33"/>
                <a:gd name="T23" fmla="*/ 59 h 71"/>
                <a:gd name="T24" fmla="*/ 27 w 33"/>
                <a:gd name="T25" fmla="*/ 59 h 71"/>
                <a:gd name="T26" fmla="*/ 27 w 33"/>
                <a:gd name="T27" fmla="*/ 59 h 71"/>
                <a:gd name="T28" fmla="*/ 32 w 33"/>
                <a:gd name="T29" fmla="*/ 51 h 71"/>
                <a:gd name="T30" fmla="*/ 32 w 33"/>
                <a:gd name="T31" fmla="*/ 51 h 71"/>
                <a:gd name="T32" fmla="*/ 32 w 33"/>
                <a:gd name="T33" fmla="*/ 51 h 71"/>
                <a:gd name="T34" fmla="*/ 33 w 33"/>
                <a:gd name="T35" fmla="*/ 22 h 71"/>
                <a:gd name="T36" fmla="*/ 33 w 33"/>
                <a:gd name="T37" fmla="*/ 22 h 71"/>
                <a:gd name="T38" fmla="*/ 33 w 33"/>
                <a:gd name="T39" fmla="*/ 22 h 71"/>
                <a:gd name="T40" fmla="*/ 26 w 33"/>
                <a:gd name="T41" fmla="*/ 11 h 71"/>
                <a:gd name="T42" fmla="*/ 26 w 33"/>
                <a:gd name="T43" fmla="*/ 11 h 71"/>
                <a:gd name="T44" fmla="*/ 26 w 33"/>
                <a:gd name="T45" fmla="*/ 11 h 71"/>
                <a:gd name="T46" fmla="*/ 26 w 33"/>
                <a:gd name="T47" fmla="*/ 11 h 71"/>
                <a:gd name="T48" fmla="*/ 26 w 33"/>
                <a:gd name="T49" fmla="*/ 11 h 71"/>
                <a:gd name="T50" fmla="*/ 25 w 33"/>
                <a:gd name="T51" fmla="*/ 11 h 71"/>
                <a:gd name="T52" fmla="*/ 25 w 33"/>
                <a:gd name="T53" fmla="*/ 10 h 71"/>
                <a:gd name="T54" fmla="*/ 25 w 33"/>
                <a:gd name="T55" fmla="*/ 10 h 71"/>
                <a:gd name="T56" fmla="*/ 25 w 33"/>
                <a:gd name="T57" fmla="*/ 10 h 71"/>
                <a:gd name="T58" fmla="*/ 14 w 33"/>
                <a:gd name="T59" fmla="*/ 3 h 71"/>
                <a:gd name="T60" fmla="*/ 14 w 33"/>
                <a:gd name="T61" fmla="*/ 3 h 71"/>
                <a:gd name="T62" fmla="*/ 14 w 33"/>
                <a:gd name="T63" fmla="*/ 3 h 71"/>
                <a:gd name="T64" fmla="*/ 13 w 33"/>
                <a:gd name="T65" fmla="*/ 3 h 71"/>
                <a:gd name="T66" fmla="*/ 13 w 33"/>
                <a:gd name="T67" fmla="*/ 3 h 71"/>
                <a:gd name="T68" fmla="*/ 3 w 33"/>
                <a:gd name="T69" fmla="*/ 1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4" y="68"/>
                  </a:moveTo>
                  <a:cubicBezTo>
                    <a:pt x="14" y="68"/>
                    <a:pt x="14" y="68"/>
                    <a:pt x="14" y="68"/>
                  </a:cubicBezTo>
                  <a:cubicBezTo>
                    <a:pt x="14" y="68"/>
                    <a:pt x="14" y="68"/>
                    <a:pt x="14" y="68"/>
                  </a:cubicBezTo>
                  <a:moveTo>
                    <a:pt x="23" y="63"/>
                  </a:moveTo>
                  <a:cubicBezTo>
                    <a:pt x="21" y="65"/>
                    <a:pt x="17" y="67"/>
                    <a:pt x="14" y="68"/>
                  </a:cubicBezTo>
                  <a:cubicBezTo>
                    <a:pt x="17" y="67"/>
                    <a:pt x="21" y="65"/>
                    <a:pt x="23" y="63"/>
                  </a:cubicBezTo>
                  <a:moveTo>
                    <a:pt x="24" y="62"/>
                  </a:moveTo>
                  <a:cubicBezTo>
                    <a:pt x="24" y="62"/>
                    <a:pt x="24" y="62"/>
                    <a:pt x="24" y="62"/>
                  </a:cubicBezTo>
                  <a:cubicBezTo>
                    <a:pt x="24" y="62"/>
                    <a:pt x="24" y="62"/>
                    <a:pt x="24" y="62"/>
                  </a:cubicBezTo>
                  <a:moveTo>
                    <a:pt x="27" y="59"/>
                  </a:moveTo>
                  <a:cubicBezTo>
                    <a:pt x="27" y="59"/>
                    <a:pt x="27" y="59"/>
                    <a:pt x="27" y="59"/>
                  </a:cubicBezTo>
                  <a:cubicBezTo>
                    <a:pt x="27" y="59"/>
                    <a:pt x="27" y="59"/>
                    <a:pt x="27" y="59"/>
                  </a:cubicBezTo>
                  <a:moveTo>
                    <a:pt x="27" y="59"/>
                  </a:moveTo>
                  <a:cubicBezTo>
                    <a:pt x="27" y="59"/>
                    <a:pt x="27" y="59"/>
                    <a:pt x="27" y="59"/>
                  </a:cubicBezTo>
                  <a:cubicBezTo>
                    <a:pt x="27" y="59"/>
                    <a:pt x="27" y="59"/>
                    <a:pt x="27" y="59"/>
                  </a:cubicBezTo>
                  <a:moveTo>
                    <a:pt x="32" y="51"/>
                  </a:moveTo>
                  <a:cubicBezTo>
                    <a:pt x="31" y="54"/>
                    <a:pt x="29" y="56"/>
                    <a:pt x="27" y="59"/>
                  </a:cubicBezTo>
                  <a:cubicBezTo>
                    <a:pt x="29" y="56"/>
                    <a:pt x="31" y="54"/>
                    <a:pt x="32" y="51"/>
                  </a:cubicBezTo>
                  <a:moveTo>
                    <a:pt x="32" y="51"/>
                  </a:moveTo>
                  <a:cubicBezTo>
                    <a:pt x="32" y="51"/>
                    <a:pt x="32" y="51"/>
                    <a:pt x="32" y="51"/>
                  </a:cubicBezTo>
                  <a:cubicBezTo>
                    <a:pt x="32" y="51"/>
                    <a:pt x="32" y="51"/>
                    <a:pt x="32" y="51"/>
                  </a:cubicBezTo>
                  <a:moveTo>
                    <a:pt x="32" y="51"/>
                  </a:moveTo>
                  <a:cubicBezTo>
                    <a:pt x="32" y="51"/>
                    <a:pt x="32" y="51"/>
                    <a:pt x="32" y="51"/>
                  </a:cubicBezTo>
                  <a:cubicBezTo>
                    <a:pt x="32" y="51"/>
                    <a:pt x="32" y="51"/>
                    <a:pt x="32" y="51"/>
                  </a:cubicBezTo>
                  <a:moveTo>
                    <a:pt x="33" y="22"/>
                  </a:moveTo>
                  <a:cubicBezTo>
                    <a:pt x="33" y="22"/>
                    <a:pt x="33" y="22"/>
                    <a:pt x="33" y="22"/>
                  </a:cubicBezTo>
                  <a:cubicBezTo>
                    <a:pt x="33" y="22"/>
                    <a:pt x="33" y="22"/>
                    <a:pt x="33" y="22"/>
                  </a:cubicBezTo>
                  <a:moveTo>
                    <a:pt x="26" y="11"/>
                  </a:moveTo>
                  <a:cubicBezTo>
                    <a:pt x="29" y="14"/>
                    <a:pt x="31" y="18"/>
                    <a:pt x="33" y="22"/>
                  </a:cubicBezTo>
                  <a:cubicBezTo>
                    <a:pt x="31" y="18"/>
                    <a:pt x="29"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1"/>
                  </a:moveTo>
                  <a:cubicBezTo>
                    <a:pt x="25" y="11"/>
                    <a:pt x="25" y="11"/>
                    <a:pt x="25" y="11"/>
                  </a:cubicBezTo>
                  <a:cubicBezTo>
                    <a:pt x="25" y="11"/>
                    <a:pt x="25" y="11"/>
                    <a:pt x="25"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14" y="3"/>
                  </a:moveTo>
                  <a:cubicBezTo>
                    <a:pt x="18" y="5"/>
                    <a:pt x="22" y="7"/>
                    <a:pt x="25" y="10"/>
                  </a:cubicBezTo>
                  <a:cubicBezTo>
                    <a:pt x="21" y="7"/>
                    <a:pt x="18" y="5"/>
                    <a:pt x="14" y="3"/>
                  </a:cubicBezTo>
                  <a:moveTo>
                    <a:pt x="13" y="3"/>
                  </a:moveTo>
                  <a:cubicBezTo>
                    <a:pt x="13" y="3"/>
                    <a:pt x="13" y="3"/>
                    <a:pt x="14" y="3"/>
                  </a:cubicBezTo>
                  <a:cubicBezTo>
                    <a:pt x="13" y="3"/>
                    <a:pt x="13" y="3"/>
                    <a:pt x="13" y="3"/>
                  </a:cubicBezTo>
                  <a:moveTo>
                    <a:pt x="13" y="3"/>
                  </a:moveTo>
                  <a:cubicBezTo>
                    <a:pt x="13" y="3"/>
                    <a:pt x="13" y="3"/>
                    <a:pt x="13" y="3"/>
                  </a:cubicBezTo>
                  <a:cubicBezTo>
                    <a:pt x="13" y="3"/>
                    <a:pt x="13" y="3"/>
                    <a:pt x="13" y="3"/>
                  </a:cubicBezTo>
                  <a:moveTo>
                    <a:pt x="3" y="1"/>
                  </a:moveTo>
                  <a:cubicBezTo>
                    <a:pt x="3" y="1"/>
                    <a:pt x="3" y="1"/>
                    <a:pt x="3" y="1"/>
                  </a:cubicBezTo>
                  <a:cubicBezTo>
                    <a:pt x="3" y="1"/>
                    <a:pt x="3" y="1"/>
                    <a:pt x="3" y="1"/>
                  </a:cubicBezTo>
                  <a:moveTo>
                    <a:pt x="2" y="0"/>
                  </a:moveTo>
                  <a:cubicBezTo>
                    <a:pt x="2" y="0"/>
                    <a:pt x="3" y="1"/>
                    <a:pt x="3" y="1"/>
                  </a:cubicBezTo>
                  <a:cubicBezTo>
                    <a:pt x="3" y="1"/>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7"/>
            <p:cNvSpPr>
              <a:spLocks/>
            </p:cNvSpPr>
            <p:nvPr/>
          </p:nvSpPr>
          <p:spPr bwMode="auto">
            <a:xfrm>
              <a:off x="8430709" y="4540251"/>
              <a:ext cx="150813" cy="125412"/>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4 w 86"/>
                <a:gd name="T25" fmla="*/ 68 h 71"/>
                <a:gd name="T26" fmla="*/ 64 w 86"/>
                <a:gd name="T27" fmla="*/ 68 h 71"/>
                <a:gd name="T28" fmla="*/ 64 w 86"/>
                <a:gd name="T29" fmla="*/ 68 h 71"/>
                <a:gd name="T30" fmla="*/ 73 w 86"/>
                <a:gd name="T31" fmla="*/ 63 h 71"/>
                <a:gd name="T32" fmla="*/ 74 w 86"/>
                <a:gd name="T33" fmla="*/ 62 h 71"/>
                <a:gd name="T34" fmla="*/ 74 w 86"/>
                <a:gd name="T35" fmla="*/ 62 h 71"/>
                <a:gd name="T36" fmla="*/ 75 w 86"/>
                <a:gd name="T37" fmla="*/ 61 h 71"/>
                <a:gd name="T38" fmla="*/ 75 w 86"/>
                <a:gd name="T39" fmla="*/ 61 h 71"/>
                <a:gd name="T40" fmla="*/ 77 w 86"/>
                <a:gd name="T41" fmla="*/ 59 h 71"/>
                <a:gd name="T42" fmla="*/ 77 w 86"/>
                <a:gd name="T43" fmla="*/ 59 h 71"/>
                <a:gd name="T44" fmla="*/ 77 w 86"/>
                <a:gd name="T45" fmla="*/ 59 h 71"/>
                <a:gd name="T46" fmla="*/ 77 w 86"/>
                <a:gd name="T47" fmla="*/ 59 h 71"/>
                <a:gd name="T48" fmla="*/ 77 w 86"/>
                <a:gd name="T49" fmla="*/ 59 h 71"/>
                <a:gd name="T50" fmla="*/ 82 w 86"/>
                <a:gd name="T51" fmla="*/ 51 h 71"/>
                <a:gd name="T52" fmla="*/ 82 w 86"/>
                <a:gd name="T53" fmla="*/ 51 h 71"/>
                <a:gd name="T54" fmla="*/ 82 w 86"/>
                <a:gd name="T55" fmla="*/ 51 h 71"/>
                <a:gd name="T56" fmla="*/ 82 w 86"/>
                <a:gd name="T57" fmla="*/ 51 h 71"/>
                <a:gd name="T58" fmla="*/ 82 w 86"/>
                <a:gd name="T59" fmla="*/ 51 h 71"/>
                <a:gd name="T60" fmla="*/ 86 w 86"/>
                <a:gd name="T61" fmla="*/ 36 h 71"/>
                <a:gd name="T62" fmla="*/ 83 w 86"/>
                <a:gd name="T63" fmla="*/ 22 h 71"/>
                <a:gd name="T64" fmla="*/ 83 w 86"/>
                <a:gd name="T65" fmla="*/ 22 h 71"/>
                <a:gd name="T66" fmla="*/ 83 w 86"/>
                <a:gd name="T67" fmla="*/ 22 h 71"/>
                <a:gd name="T68" fmla="*/ 76 w 86"/>
                <a:gd name="T69" fmla="*/ 11 h 71"/>
                <a:gd name="T70" fmla="*/ 76 w 86"/>
                <a:gd name="T71" fmla="*/ 11 h 71"/>
                <a:gd name="T72" fmla="*/ 76 w 86"/>
                <a:gd name="T73" fmla="*/ 11 h 71"/>
                <a:gd name="T74" fmla="*/ 76 w 86"/>
                <a:gd name="T75" fmla="*/ 11 h 71"/>
                <a:gd name="T76" fmla="*/ 76 w 86"/>
                <a:gd name="T77" fmla="*/ 11 h 71"/>
                <a:gd name="T78" fmla="*/ 76 w 86"/>
                <a:gd name="T79" fmla="*/ 11 h 71"/>
                <a:gd name="T80" fmla="*/ 76 w 86"/>
                <a:gd name="T81" fmla="*/ 11 h 71"/>
                <a:gd name="T82" fmla="*/ 75 w 86"/>
                <a:gd name="T83" fmla="*/ 11 h 71"/>
                <a:gd name="T84" fmla="*/ 75 w 86"/>
                <a:gd name="T85" fmla="*/ 11 h 71"/>
                <a:gd name="T86" fmla="*/ 75 w 86"/>
                <a:gd name="T87" fmla="*/ 11 h 71"/>
                <a:gd name="T88" fmla="*/ 75 w 86"/>
                <a:gd name="T89" fmla="*/ 11 h 71"/>
                <a:gd name="T90" fmla="*/ 75 w 86"/>
                <a:gd name="T91" fmla="*/ 10 h 71"/>
                <a:gd name="T92" fmla="*/ 75 w 86"/>
                <a:gd name="T93" fmla="*/ 10 h 71"/>
                <a:gd name="T94" fmla="*/ 75 w 86"/>
                <a:gd name="T95" fmla="*/ 10 h 71"/>
                <a:gd name="T96" fmla="*/ 75 w 86"/>
                <a:gd name="T97" fmla="*/ 10 h 71"/>
                <a:gd name="T98" fmla="*/ 75 w 86"/>
                <a:gd name="T99" fmla="*/ 10 h 71"/>
                <a:gd name="T100" fmla="*/ 64 w 86"/>
                <a:gd name="T101" fmla="*/ 3 h 71"/>
                <a:gd name="T102" fmla="*/ 64 w 86"/>
                <a:gd name="T103" fmla="*/ 3 h 71"/>
                <a:gd name="T104" fmla="*/ 63 w 86"/>
                <a:gd name="T105" fmla="*/ 3 h 71"/>
                <a:gd name="T106" fmla="*/ 63 w 86"/>
                <a:gd name="T107" fmla="*/ 3 h 71"/>
                <a:gd name="T108" fmla="*/ 63 w 86"/>
                <a:gd name="T109" fmla="*/ 3 h 71"/>
                <a:gd name="T110" fmla="*/ 53 w 86"/>
                <a:gd name="T111" fmla="*/ 1 h 71"/>
                <a:gd name="T112" fmla="*/ 53 w 86"/>
                <a:gd name="T113" fmla="*/ 1 h 71"/>
                <a:gd name="T114" fmla="*/ 53 w 86"/>
                <a:gd name="T115" fmla="*/ 1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7" y="71"/>
                    <a:pt x="60" y="70"/>
                    <a:pt x="64" y="68"/>
                  </a:cubicBezTo>
                  <a:cubicBezTo>
                    <a:pt x="64" y="68"/>
                    <a:pt x="64" y="68"/>
                    <a:pt x="64" y="68"/>
                  </a:cubicBezTo>
                  <a:cubicBezTo>
                    <a:pt x="64" y="68"/>
                    <a:pt x="64" y="68"/>
                    <a:pt x="64" y="68"/>
                  </a:cubicBezTo>
                  <a:cubicBezTo>
                    <a:pt x="67" y="67"/>
                    <a:pt x="71" y="65"/>
                    <a:pt x="73" y="63"/>
                  </a:cubicBezTo>
                  <a:cubicBezTo>
                    <a:pt x="73" y="62"/>
                    <a:pt x="73" y="62"/>
                    <a:pt x="74" y="62"/>
                  </a:cubicBezTo>
                  <a:cubicBezTo>
                    <a:pt x="74" y="62"/>
                    <a:pt x="74" y="62"/>
                    <a:pt x="74" y="62"/>
                  </a:cubicBezTo>
                  <a:cubicBezTo>
                    <a:pt x="74" y="62"/>
                    <a:pt x="75" y="61"/>
                    <a:pt x="75" y="61"/>
                  </a:cubicBezTo>
                  <a:cubicBezTo>
                    <a:pt x="75" y="61"/>
                    <a:pt x="75" y="61"/>
                    <a:pt x="75" y="61"/>
                  </a:cubicBezTo>
                  <a:cubicBezTo>
                    <a:pt x="76" y="60"/>
                    <a:pt x="77" y="59"/>
                    <a:pt x="77" y="59"/>
                  </a:cubicBezTo>
                  <a:cubicBezTo>
                    <a:pt x="77" y="59"/>
                    <a:pt x="77" y="59"/>
                    <a:pt x="77" y="59"/>
                  </a:cubicBezTo>
                  <a:cubicBezTo>
                    <a:pt x="77" y="59"/>
                    <a:pt x="77" y="59"/>
                    <a:pt x="77" y="59"/>
                  </a:cubicBezTo>
                  <a:cubicBezTo>
                    <a:pt x="77" y="59"/>
                    <a:pt x="77" y="59"/>
                    <a:pt x="77" y="59"/>
                  </a:cubicBezTo>
                  <a:cubicBezTo>
                    <a:pt x="77" y="59"/>
                    <a:pt x="77" y="59"/>
                    <a:pt x="77" y="59"/>
                  </a:cubicBezTo>
                  <a:cubicBezTo>
                    <a:pt x="79" y="56"/>
                    <a:pt x="81" y="54"/>
                    <a:pt x="82" y="51"/>
                  </a:cubicBezTo>
                  <a:cubicBezTo>
                    <a:pt x="82" y="51"/>
                    <a:pt x="82" y="51"/>
                    <a:pt x="82" y="51"/>
                  </a:cubicBezTo>
                  <a:cubicBezTo>
                    <a:pt x="82" y="51"/>
                    <a:pt x="82" y="51"/>
                    <a:pt x="82" y="51"/>
                  </a:cubicBezTo>
                  <a:cubicBezTo>
                    <a:pt x="82" y="51"/>
                    <a:pt x="82" y="51"/>
                    <a:pt x="82" y="51"/>
                  </a:cubicBezTo>
                  <a:cubicBezTo>
                    <a:pt x="82" y="51"/>
                    <a:pt x="82" y="51"/>
                    <a:pt x="82" y="51"/>
                  </a:cubicBezTo>
                  <a:cubicBezTo>
                    <a:pt x="85" y="46"/>
                    <a:pt x="86" y="41"/>
                    <a:pt x="86" y="36"/>
                  </a:cubicBezTo>
                  <a:cubicBezTo>
                    <a:pt x="86" y="31"/>
                    <a:pt x="85" y="26"/>
                    <a:pt x="83" y="22"/>
                  </a:cubicBezTo>
                  <a:cubicBezTo>
                    <a:pt x="83" y="22"/>
                    <a:pt x="83" y="22"/>
                    <a:pt x="83" y="22"/>
                  </a:cubicBezTo>
                  <a:cubicBezTo>
                    <a:pt x="83" y="22"/>
                    <a:pt x="83" y="22"/>
                    <a:pt x="83" y="22"/>
                  </a:cubicBezTo>
                  <a:cubicBezTo>
                    <a:pt x="81" y="18"/>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1"/>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2" y="7"/>
                    <a:pt x="68" y="5"/>
                    <a:pt x="64" y="3"/>
                  </a:cubicBezTo>
                  <a:cubicBezTo>
                    <a:pt x="64" y="3"/>
                    <a:pt x="64" y="3"/>
                    <a:pt x="64" y="3"/>
                  </a:cubicBezTo>
                  <a:cubicBezTo>
                    <a:pt x="63" y="3"/>
                    <a:pt x="63" y="3"/>
                    <a:pt x="63" y="3"/>
                  </a:cubicBezTo>
                  <a:cubicBezTo>
                    <a:pt x="63" y="3"/>
                    <a:pt x="63" y="3"/>
                    <a:pt x="63" y="3"/>
                  </a:cubicBezTo>
                  <a:cubicBezTo>
                    <a:pt x="63" y="3"/>
                    <a:pt x="63" y="3"/>
                    <a:pt x="63" y="3"/>
                  </a:cubicBezTo>
                  <a:cubicBezTo>
                    <a:pt x="60" y="2"/>
                    <a:pt x="56" y="1"/>
                    <a:pt x="53" y="1"/>
                  </a:cubicBezTo>
                  <a:cubicBezTo>
                    <a:pt x="53" y="1"/>
                    <a:pt x="53" y="1"/>
                    <a:pt x="53" y="1"/>
                  </a:cubicBezTo>
                  <a:cubicBezTo>
                    <a:pt x="53" y="1"/>
                    <a:pt x="53" y="1"/>
                    <a:pt x="53" y="1"/>
                  </a:cubicBezTo>
                  <a:cubicBezTo>
                    <a:pt x="53" y="1"/>
                    <a:pt x="52" y="0"/>
                    <a:pt x="52" y="0"/>
                  </a:cubicBezTo>
                  <a:cubicBezTo>
                    <a:pt x="52" y="0"/>
                    <a:pt x="52" y="0"/>
                    <a:pt x="52" y="0"/>
                  </a:cubicBezTo>
                  <a:cubicBezTo>
                    <a:pt x="52" y="0"/>
                    <a:pt x="51"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7" name="Group 146"/>
          <p:cNvGrpSpPr>
            <a:grpSpLocks noChangeAspect="1"/>
          </p:cNvGrpSpPr>
          <p:nvPr/>
        </p:nvGrpSpPr>
        <p:grpSpPr>
          <a:xfrm>
            <a:off x="508000" y="1198563"/>
            <a:ext cx="1250950" cy="1395412"/>
            <a:chOff x="2082800" y="1022351"/>
            <a:chExt cx="1250950" cy="1395412"/>
          </a:xfrm>
        </p:grpSpPr>
        <p:sp>
          <p:nvSpPr>
            <p:cNvPr id="113" name="Freeform 108"/>
            <p:cNvSpPr>
              <a:spLocks/>
            </p:cNvSpPr>
            <p:nvPr/>
          </p:nvSpPr>
          <p:spPr bwMode="auto">
            <a:xfrm>
              <a:off x="2659063" y="1268413"/>
              <a:ext cx="263525" cy="239712"/>
            </a:xfrm>
            <a:custGeom>
              <a:avLst/>
              <a:gdLst>
                <a:gd name="T0" fmla="*/ 0 w 150"/>
                <a:gd name="T1" fmla="*/ 0 h 137"/>
                <a:gd name="T2" fmla="*/ 81 w 150"/>
                <a:gd name="T3" fmla="*/ 121 h 137"/>
                <a:gd name="T4" fmla="*/ 110 w 150"/>
                <a:gd name="T5" fmla="*/ 137 h 137"/>
                <a:gd name="T6" fmla="*/ 130 w 150"/>
                <a:gd name="T7" fmla="*/ 131 h 137"/>
                <a:gd name="T8" fmla="*/ 139 w 150"/>
                <a:gd name="T9" fmla="*/ 82 h 137"/>
                <a:gd name="T10" fmla="*/ 99 w 150"/>
                <a:gd name="T11" fmla="*/ 22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1"/>
                    <a:pt x="81" y="121"/>
                    <a:pt x="81" y="121"/>
                  </a:cubicBezTo>
                  <a:cubicBezTo>
                    <a:pt x="87" y="132"/>
                    <a:pt x="99" y="137"/>
                    <a:pt x="110" y="137"/>
                  </a:cubicBezTo>
                  <a:cubicBezTo>
                    <a:pt x="117" y="137"/>
                    <a:pt x="124" y="135"/>
                    <a:pt x="130" y="131"/>
                  </a:cubicBezTo>
                  <a:cubicBezTo>
                    <a:pt x="146" y="120"/>
                    <a:pt x="150" y="98"/>
                    <a:pt x="139" y="82"/>
                  </a:cubicBezTo>
                  <a:cubicBezTo>
                    <a:pt x="99" y="22"/>
                    <a:pt x="99" y="22"/>
                    <a:pt x="99" y="22"/>
                  </a:cubicBezTo>
                  <a:cubicBezTo>
                    <a:pt x="76" y="16"/>
                    <a:pt x="52" y="13"/>
                    <a:pt x="27" y="13"/>
                  </a:cubicBezTo>
                  <a:cubicBezTo>
                    <a:pt x="16" y="13"/>
                    <a:pt x="6" y="8"/>
                    <a:pt x="0" y="0"/>
                  </a:cubicBezTo>
                </a:path>
              </a:pathLst>
            </a:custGeom>
            <a:solidFill>
              <a:srgbClr val="E22726"/>
            </a:solidFill>
            <a:ln w="1270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9"/>
            <p:cNvSpPr>
              <a:spLocks/>
            </p:cNvSpPr>
            <p:nvPr/>
          </p:nvSpPr>
          <p:spPr bwMode="auto">
            <a:xfrm>
              <a:off x="2646363" y="1022351"/>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3 h 118"/>
                <a:gd name="T14" fmla="*/ 131 w 200"/>
                <a:gd name="T15" fmla="*/ 96 h 118"/>
                <a:gd name="T16" fmla="*/ 179 w 200"/>
                <a:gd name="T17" fmla="*/ 65 h 118"/>
                <a:gd name="T18" fmla="*/ 189 w 200"/>
                <a:gd name="T19" fmla="*/ 16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5"/>
                    <a:pt x="0" y="107"/>
                    <a:pt x="0" y="118"/>
                  </a:cubicBezTo>
                  <a:cubicBezTo>
                    <a:pt x="0" y="107"/>
                    <a:pt x="5" y="95"/>
                    <a:pt x="15" y="89"/>
                  </a:cubicBezTo>
                  <a:cubicBezTo>
                    <a:pt x="21" y="85"/>
                    <a:pt x="28" y="83"/>
                    <a:pt x="35" y="83"/>
                  </a:cubicBezTo>
                  <a:cubicBezTo>
                    <a:pt x="37" y="83"/>
                    <a:pt x="40" y="83"/>
                    <a:pt x="42" y="83"/>
                  </a:cubicBezTo>
                  <a:cubicBezTo>
                    <a:pt x="73" y="84"/>
                    <a:pt x="103" y="89"/>
                    <a:pt x="131" y="96"/>
                  </a:cubicBezTo>
                  <a:cubicBezTo>
                    <a:pt x="179" y="65"/>
                    <a:pt x="179" y="65"/>
                    <a:pt x="179" y="65"/>
                  </a:cubicBezTo>
                  <a:cubicBezTo>
                    <a:pt x="196" y="54"/>
                    <a:pt x="200" y="32"/>
                    <a:pt x="189" y="16"/>
                  </a:cubicBezTo>
                  <a:cubicBezTo>
                    <a:pt x="182" y="5"/>
                    <a:pt x="171" y="0"/>
                    <a:pt x="16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15" name="Freeform 110"/>
            <p:cNvSpPr>
              <a:spLocks/>
            </p:cNvSpPr>
            <p:nvPr/>
          </p:nvSpPr>
          <p:spPr bwMode="auto">
            <a:xfrm>
              <a:off x="2646363" y="1166813"/>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0 h 47"/>
                <a:gd name="T12" fmla="*/ 35 w 42"/>
                <a:gd name="T13" fmla="*/ 0 h 47"/>
                <a:gd name="T14" fmla="*/ 42 w 42"/>
                <a:gd name="T15" fmla="*/ 0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2"/>
                    <a:pt x="0" y="24"/>
                    <a:pt x="0" y="35"/>
                  </a:cubicBezTo>
                  <a:cubicBezTo>
                    <a:pt x="0" y="39"/>
                    <a:pt x="0" y="43"/>
                    <a:pt x="2" y="47"/>
                  </a:cubicBezTo>
                  <a:cubicBezTo>
                    <a:pt x="1" y="43"/>
                    <a:pt x="0" y="40"/>
                    <a:pt x="0" y="36"/>
                  </a:cubicBezTo>
                  <a:cubicBezTo>
                    <a:pt x="0" y="16"/>
                    <a:pt x="16" y="0"/>
                    <a:pt x="35" y="0"/>
                  </a:cubicBezTo>
                  <a:cubicBezTo>
                    <a:pt x="35" y="0"/>
                    <a:pt x="35" y="0"/>
                    <a:pt x="35" y="0"/>
                  </a:cubicBezTo>
                  <a:cubicBezTo>
                    <a:pt x="38" y="0"/>
                    <a:pt x="40" y="0"/>
                    <a:pt x="42" y="0"/>
                  </a:cubicBezTo>
                  <a:cubicBezTo>
                    <a:pt x="40" y="0"/>
                    <a:pt x="37" y="0"/>
                    <a:pt x="35"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
            <p:cNvSpPr>
              <a:spLocks noEditPoints="1"/>
            </p:cNvSpPr>
            <p:nvPr/>
          </p:nvSpPr>
          <p:spPr bwMode="auto">
            <a:xfrm>
              <a:off x="2082800" y="1189038"/>
              <a:ext cx="1250950" cy="1228725"/>
            </a:xfrm>
            <a:custGeom>
              <a:avLst/>
              <a:gdLst>
                <a:gd name="T0" fmla="*/ 324 w 715"/>
                <a:gd name="T1" fmla="*/ 34 h 702"/>
                <a:gd name="T2" fmla="*/ 330 w 715"/>
                <a:gd name="T3" fmla="*/ 45 h 702"/>
                <a:gd name="T4" fmla="*/ 328 w 715"/>
                <a:gd name="T5" fmla="*/ 42 h 702"/>
                <a:gd name="T6" fmla="*/ 324 w 715"/>
                <a:gd name="T7" fmla="*/ 34 h 702"/>
                <a:gd name="T8" fmla="*/ 453 w 715"/>
                <a:gd name="T9" fmla="*/ 0 h 702"/>
                <a:gd name="T10" fmla="*/ 406 w 715"/>
                <a:gd name="T11" fmla="*/ 32 h 702"/>
                <a:gd name="T12" fmla="*/ 429 w 715"/>
                <a:gd name="T13" fmla="*/ 67 h 702"/>
                <a:gd name="T14" fmla="*/ 469 w 715"/>
                <a:gd name="T15" fmla="*/ 81 h 702"/>
                <a:gd name="T16" fmla="*/ 595 w 715"/>
                <a:gd name="T17" fmla="*/ 184 h 702"/>
                <a:gd name="T18" fmla="*/ 644 w 715"/>
                <a:gd name="T19" fmla="*/ 345 h 702"/>
                <a:gd name="T20" fmla="*/ 621 w 715"/>
                <a:gd name="T21" fmla="*/ 456 h 702"/>
                <a:gd name="T22" fmla="*/ 518 w 715"/>
                <a:gd name="T23" fmla="*/ 582 h 702"/>
                <a:gd name="T24" fmla="*/ 357 w 715"/>
                <a:gd name="T25" fmla="*/ 631 h 702"/>
                <a:gd name="T26" fmla="*/ 246 w 715"/>
                <a:gd name="T27" fmla="*/ 609 h 702"/>
                <a:gd name="T28" fmla="*/ 120 w 715"/>
                <a:gd name="T29" fmla="*/ 505 h 702"/>
                <a:gd name="T30" fmla="*/ 71 w 715"/>
                <a:gd name="T31" fmla="*/ 345 h 702"/>
                <a:gd name="T32" fmla="*/ 35 w 715"/>
                <a:gd name="T33" fmla="*/ 309 h 702"/>
                <a:gd name="T34" fmla="*/ 0 w 715"/>
                <a:gd name="T35" fmla="*/ 345 h 702"/>
                <a:gd name="T36" fmla="*/ 28 w 715"/>
                <a:gd name="T37" fmla="*/ 484 h 702"/>
                <a:gd name="T38" fmla="*/ 157 w 715"/>
                <a:gd name="T39" fmla="*/ 641 h 702"/>
                <a:gd name="T40" fmla="*/ 357 w 715"/>
                <a:gd name="T41" fmla="*/ 702 h 702"/>
                <a:gd name="T42" fmla="*/ 357 w 715"/>
                <a:gd name="T43" fmla="*/ 702 h 702"/>
                <a:gd name="T44" fmla="*/ 496 w 715"/>
                <a:gd name="T45" fmla="*/ 674 h 702"/>
                <a:gd name="T46" fmla="*/ 654 w 715"/>
                <a:gd name="T47" fmla="*/ 545 h 702"/>
                <a:gd name="T48" fmla="*/ 715 w 715"/>
                <a:gd name="T49" fmla="*/ 345 h 702"/>
                <a:gd name="T50" fmla="*/ 686 w 715"/>
                <a:gd name="T51" fmla="*/ 206 h 702"/>
                <a:gd name="T52" fmla="*/ 557 w 715"/>
                <a:gd name="T53" fmla="*/ 48 h 702"/>
                <a:gd name="T54" fmla="*/ 453 w 715"/>
                <a:gd name="T5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2">
                  <a:moveTo>
                    <a:pt x="324" y="34"/>
                  </a:moveTo>
                  <a:cubicBezTo>
                    <a:pt x="325" y="38"/>
                    <a:pt x="327" y="42"/>
                    <a:pt x="330" y="45"/>
                  </a:cubicBezTo>
                  <a:cubicBezTo>
                    <a:pt x="328" y="42"/>
                    <a:pt x="328" y="42"/>
                    <a:pt x="328" y="42"/>
                  </a:cubicBezTo>
                  <a:cubicBezTo>
                    <a:pt x="326" y="39"/>
                    <a:pt x="325" y="37"/>
                    <a:pt x="324" y="34"/>
                  </a:cubicBezTo>
                  <a:moveTo>
                    <a:pt x="453" y="0"/>
                  </a:moveTo>
                  <a:cubicBezTo>
                    <a:pt x="406" y="32"/>
                    <a:pt x="406" y="32"/>
                    <a:pt x="406" y="32"/>
                  </a:cubicBezTo>
                  <a:cubicBezTo>
                    <a:pt x="429" y="67"/>
                    <a:pt x="429" y="67"/>
                    <a:pt x="429" y="67"/>
                  </a:cubicBezTo>
                  <a:cubicBezTo>
                    <a:pt x="443" y="71"/>
                    <a:pt x="456" y="75"/>
                    <a:pt x="469" y="81"/>
                  </a:cubicBezTo>
                  <a:cubicBezTo>
                    <a:pt x="520" y="102"/>
                    <a:pt x="564" y="139"/>
                    <a:pt x="595" y="184"/>
                  </a:cubicBezTo>
                  <a:cubicBezTo>
                    <a:pt x="626" y="230"/>
                    <a:pt x="644" y="285"/>
                    <a:pt x="644" y="345"/>
                  </a:cubicBezTo>
                  <a:cubicBezTo>
                    <a:pt x="644" y="384"/>
                    <a:pt x="636" y="422"/>
                    <a:pt x="621" y="456"/>
                  </a:cubicBezTo>
                  <a:cubicBezTo>
                    <a:pt x="600" y="508"/>
                    <a:pt x="563" y="552"/>
                    <a:pt x="518" y="582"/>
                  </a:cubicBezTo>
                  <a:cubicBezTo>
                    <a:pt x="472" y="613"/>
                    <a:pt x="417" y="631"/>
                    <a:pt x="357" y="631"/>
                  </a:cubicBezTo>
                  <a:cubicBezTo>
                    <a:pt x="318" y="631"/>
                    <a:pt x="280" y="623"/>
                    <a:pt x="246" y="609"/>
                  </a:cubicBezTo>
                  <a:cubicBezTo>
                    <a:pt x="194" y="587"/>
                    <a:pt x="150" y="551"/>
                    <a:pt x="120" y="505"/>
                  </a:cubicBezTo>
                  <a:cubicBezTo>
                    <a:pt x="89" y="459"/>
                    <a:pt x="71" y="404"/>
                    <a:pt x="71" y="345"/>
                  </a:cubicBezTo>
                  <a:cubicBezTo>
                    <a:pt x="71" y="325"/>
                    <a:pt x="55" y="309"/>
                    <a:pt x="35" y="309"/>
                  </a:cubicBezTo>
                  <a:cubicBezTo>
                    <a:pt x="16" y="309"/>
                    <a:pt x="0" y="325"/>
                    <a:pt x="0" y="345"/>
                  </a:cubicBezTo>
                  <a:cubicBezTo>
                    <a:pt x="0" y="394"/>
                    <a:pt x="10" y="441"/>
                    <a:pt x="28" y="484"/>
                  </a:cubicBezTo>
                  <a:cubicBezTo>
                    <a:pt x="55" y="548"/>
                    <a:pt x="100" y="602"/>
                    <a:pt x="157" y="641"/>
                  </a:cubicBezTo>
                  <a:cubicBezTo>
                    <a:pt x="214" y="680"/>
                    <a:pt x="283" y="702"/>
                    <a:pt x="357" y="702"/>
                  </a:cubicBezTo>
                  <a:cubicBezTo>
                    <a:pt x="357" y="702"/>
                    <a:pt x="357" y="702"/>
                    <a:pt x="357" y="702"/>
                  </a:cubicBezTo>
                  <a:cubicBezTo>
                    <a:pt x="406" y="702"/>
                    <a:pt x="454" y="692"/>
                    <a:pt x="496" y="674"/>
                  </a:cubicBezTo>
                  <a:cubicBezTo>
                    <a:pt x="561" y="647"/>
                    <a:pt x="615" y="602"/>
                    <a:pt x="654" y="545"/>
                  </a:cubicBezTo>
                  <a:cubicBezTo>
                    <a:pt x="692" y="488"/>
                    <a:pt x="715" y="419"/>
                    <a:pt x="715" y="345"/>
                  </a:cubicBezTo>
                  <a:cubicBezTo>
                    <a:pt x="715" y="296"/>
                    <a:pt x="705" y="248"/>
                    <a:pt x="686" y="206"/>
                  </a:cubicBezTo>
                  <a:cubicBezTo>
                    <a:pt x="659" y="141"/>
                    <a:pt x="614" y="87"/>
                    <a:pt x="557" y="48"/>
                  </a:cubicBezTo>
                  <a:cubicBezTo>
                    <a:pt x="526" y="27"/>
                    <a:pt x="491" y="11"/>
                    <a:pt x="45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17" name="Freeform 112"/>
            <p:cNvSpPr>
              <a:spLocks/>
            </p:cNvSpPr>
            <p:nvPr/>
          </p:nvSpPr>
          <p:spPr bwMode="auto">
            <a:xfrm>
              <a:off x="2649538" y="1246188"/>
              <a:ext cx="184150" cy="60325"/>
            </a:xfrm>
            <a:custGeom>
              <a:avLst/>
              <a:gdLst>
                <a:gd name="T0" fmla="*/ 82 w 105"/>
                <a:gd name="T1" fmla="*/ 0 h 35"/>
                <a:gd name="T2" fmla="*/ 53 w 105"/>
                <a:gd name="T3" fmla="*/ 19 h 35"/>
                <a:gd name="T4" fmla="*/ 33 w 105"/>
                <a:gd name="T5" fmla="*/ 25 h 35"/>
                <a:gd name="T6" fmla="*/ 4 w 105"/>
                <a:gd name="T7" fmla="*/ 10 h 35"/>
                <a:gd name="T8" fmla="*/ 0 w 105"/>
                <a:gd name="T9" fmla="*/ 2 h 35"/>
                <a:gd name="T10" fmla="*/ 0 w 105"/>
                <a:gd name="T11" fmla="*/ 2 h 35"/>
                <a:gd name="T12" fmla="*/ 4 w 105"/>
                <a:gd name="T13" fmla="*/ 10 h 35"/>
                <a:gd name="T14" fmla="*/ 6 w 105"/>
                <a:gd name="T15" fmla="*/ 13 h 35"/>
                <a:gd name="T16" fmla="*/ 33 w 105"/>
                <a:gd name="T17" fmla="*/ 26 h 35"/>
                <a:gd name="T18" fmla="*/ 105 w 105"/>
                <a:gd name="T19" fmla="*/ 35 h 35"/>
                <a:gd name="T20" fmla="*/ 82 w 105"/>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5">
                  <a:moveTo>
                    <a:pt x="82" y="0"/>
                  </a:moveTo>
                  <a:cubicBezTo>
                    <a:pt x="53" y="19"/>
                    <a:pt x="53" y="19"/>
                    <a:pt x="53" y="19"/>
                  </a:cubicBezTo>
                  <a:cubicBezTo>
                    <a:pt x="47" y="23"/>
                    <a:pt x="40" y="25"/>
                    <a:pt x="33" y="25"/>
                  </a:cubicBezTo>
                  <a:cubicBezTo>
                    <a:pt x="22" y="25"/>
                    <a:pt x="10" y="20"/>
                    <a:pt x="4" y="10"/>
                  </a:cubicBezTo>
                  <a:cubicBezTo>
                    <a:pt x="2" y="7"/>
                    <a:pt x="1" y="5"/>
                    <a:pt x="0" y="2"/>
                  </a:cubicBezTo>
                  <a:cubicBezTo>
                    <a:pt x="0" y="2"/>
                    <a:pt x="0" y="2"/>
                    <a:pt x="0" y="2"/>
                  </a:cubicBezTo>
                  <a:cubicBezTo>
                    <a:pt x="1" y="5"/>
                    <a:pt x="2" y="7"/>
                    <a:pt x="4" y="10"/>
                  </a:cubicBezTo>
                  <a:cubicBezTo>
                    <a:pt x="6" y="13"/>
                    <a:pt x="6" y="13"/>
                    <a:pt x="6" y="13"/>
                  </a:cubicBezTo>
                  <a:cubicBezTo>
                    <a:pt x="12" y="21"/>
                    <a:pt x="22" y="26"/>
                    <a:pt x="33" y="26"/>
                  </a:cubicBezTo>
                  <a:cubicBezTo>
                    <a:pt x="58" y="26"/>
                    <a:pt x="82" y="29"/>
                    <a:pt x="105" y="35"/>
                  </a:cubicBezTo>
                  <a:cubicBezTo>
                    <a:pt x="82" y="0"/>
                    <a:pt x="82" y="0"/>
                    <a:pt x="82"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13"/>
            <p:cNvSpPr>
              <a:spLocks/>
            </p:cNvSpPr>
            <p:nvPr/>
          </p:nvSpPr>
          <p:spPr bwMode="auto">
            <a:xfrm>
              <a:off x="2719388" y="1166813"/>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6"/>
                    <a:pt x="31" y="1"/>
                    <a:pt x="0" y="0"/>
                  </a:cubicBezTo>
                </a:path>
              </a:pathLst>
            </a:custGeom>
            <a:solidFill>
              <a:srgbClr val="C80606"/>
            </a:solidFill>
            <a:ln w="12700">
              <a:solidFill>
                <a:srgbClr val="C80606"/>
              </a:solidFill>
            </a:ln>
          </p:spPr>
          <p:txBody>
            <a:bodyPr vert="horz" wrap="square" lIns="91440" tIns="45720" rIns="91440" bIns="45720" numCol="1" anchor="t" anchorCtr="0" compatLnSpc="1">
              <a:prstTxWarp prst="textNoShape">
                <a:avLst/>
              </a:prstTxWarp>
            </a:bodyPr>
            <a:lstStyle/>
            <a:p>
              <a:endParaRPr lang="en-US"/>
            </a:p>
          </p:txBody>
        </p:sp>
        <p:sp>
          <p:nvSpPr>
            <p:cNvPr id="119" name="Freeform 114"/>
            <p:cNvSpPr>
              <a:spLocks/>
            </p:cNvSpPr>
            <p:nvPr/>
          </p:nvSpPr>
          <p:spPr bwMode="auto">
            <a:xfrm>
              <a:off x="2638929" y="1166813"/>
              <a:ext cx="146050" cy="122237"/>
            </a:xfrm>
            <a:custGeom>
              <a:avLst/>
              <a:gdLst>
                <a:gd name="T0" fmla="*/ 35 w 84"/>
                <a:gd name="T1" fmla="*/ 0 h 70"/>
                <a:gd name="T2" fmla="*/ 35 w 84"/>
                <a:gd name="T3" fmla="*/ 0 h 70"/>
                <a:gd name="T4" fmla="*/ 0 w 84"/>
                <a:gd name="T5" fmla="*/ 36 h 70"/>
                <a:gd name="T6" fmla="*/ 2 w 84"/>
                <a:gd name="T7" fmla="*/ 47 h 70"/>
                <a:gd name="T8" fmla="*/ 6 w 84"/>
                <a:gd name="T9" fmla="*/ 55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6"/>
                  </a:cubicBezTo>
                  <a:cubicBezTo>
                    <a:pt x="0" y="40"/>
                    <a:pt x="1" y="43"/>
                    <a:pt x="2" y="47"/>
                  </a:cubicBezTo>
                  <a:cubicBezTo>
                    <a:pt x="3" y="50"/>
                    <a:pt x="4" y="52"/>
                    <a:pt x="6" y="55"/>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8" y="0"/>
                    <a:pt x="35" y="0"/>
                  </a:cubicBezTo>
                </a:path>
              </a:pathLst>
            </a:custGeom>
            <a:solidFill>
              <a:srgbClr val="B10101"/>
            </a:solidFill>
            <a:ln w="12700">
              <a:solidFill>
                <a:srgbClr val="B10101"/>
              </a:solidFill>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a:grpSpLocks noChangeAspect="1"/>
          </p:cNvGrpSpPr>
          <p:nvPr/>
        </p:nvGrpSpPr>
        <p:grpSpPr>
          <a:xfrm>
            <a:off x="2297616" y="1198563"/>
            <a:ext cx="693234" cy="1395412"/>
            <a:chOff x="3872416" y="1022351"/>
            <a:chExt cx="693234" cy="1395412"/>
          </a:xfrm>
        </p:grpSpPr>
        <p:sp>
          <p:nvSpPr>
            <p:cNvPr id="120" name="Freeform 115"/>
            <p:cNvSpPr>
              <a:spLocks/>
            </p:cNvSpPr>
            <p:nvPr/>
          </p:nvSpPr>
          <p:spPr bwMode="auto">
            <a:xfrm>
              <a:off x="3897313" y="1273176"/>
              <a:ext cx="258763" cy="234950"/>
            </a:xfrm>
            <a:custGeom>
              <a:avLst/>
              <a:gdLst>
                <a:gd name="T0" fmla="*/ 0 w 148"/>
                <a:gd name="T1" fmla="*/ 0 h 134"/>
                <a:gd name="T2" fmla="*/ 79 w 148"/>
                <a:gd name="T3" fmla="*/ 118 h 134"/>
                <a:gd name="T4" fmla="*/ 108 w 148"/>
                <a:gd name="T5" fmla="*/ 134 h 134"/>
                <a:gd name="T6" fmla="*/ 128 w 148"/>
                <a:gd name="T7" fmla="*/ 128 h 134"/>
                <a:gd name="T8" fmla="*/ 138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6" y="129"/>
                    <a:pt x="97" y="134"/>
                    <a:pt x="108" y="134"/>
                  </a:cubicBezTo>
                  <a:cubicBezTo>
                    <a:pt x="115" y="134"/>
                    <a:pt x="122" y="132"/>
                    <a:pt x="128" y="128"/>
                  </a:cubicBezTo>
                  <a:cubicBezTo>
                    <a:pt x="144" y="117"/>
                    <a:pt x="148" y="95"/>
                    <a:pt x="138" y="79"/>
                  </a:cubicBezTo>
                  <a:cubicBezTo>
                    <a:pt x="98" y="19"/>
                    <a:pt x="98" y="19"/>
                    <a:pt x="98" y="19"/>
                  </a:cubicBezTo>
                  <a:cubicBezTo>
                    <a:pt x="75" y="13"/>
                    <a:pt x="50" y="10"/>
                    <a:pt x="25" y="10"/>
                  </a:cubicBezTo>
                  <a:cubicBezTo>
                    <a:pt x="15" y="10"/>
                    <a:pt x="6" y="6"/>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1" name="Freeform 116"/>
            <p:cNvSpPr>
              <a:spLocks/>
            </p:cNvSpPr>
            <p:nvPr/>
          </p:nvSpPr>
          <p:spPr bwMode="auto">
            <a:xfrm>
              <a:off x="3887788" y="1022351"/>
              <a:ext cx="342900" cy="177800"/>
            </a:xfrm>
            <a:custGeom>
              <a:avLst/>
              <a:gdLst>
                <a:gd name="T0" fmla="*/ 156 w 196"/>
                <a:gd name="T1" fmla="*/ 0 h 102"/>
                <a:gd name="T2" fmla="*/ 136 w 196"/>
                <a:gd name="T3" fmla="*/ 6 h 102"/>
                <a:gd name="T4" fmla="*/ 12 w 196"/>
                <a:gd name="T5" fmla="*/ 89 h 102"/>
                <a:gd name="T6" fmla="*/ 0 w 196"/>
                <a:gd name="T7" fmla="*/ 102 h 102"/>
                <a:gd name="T8" fmla="*/ 0 w 196"/>
                <a:gd name="T9" fmla="*/ 102 h 102"/>
                <a:gd name="T10" fmla="*/ 12 w 196"/>
                <a:gd name="T11" fmla="*/ 89 h 102"/>
                <a:gd name="T12" fmla="*/ 31 w 196"/>
                <a:gd name="T13" fmla="*/ 83 h 102"/>
                <a:gd name="T14" fmla="*/ 39 w 196"/>
                <a:gd name="T15" fmla="*/ 83 h 102"/>
                <a:gd name="T16" fmla="*/ 127 w 196"/>
                <a:gd name="T17" fmla="*/ 97 h 102"/>
                <a:gd name="T18" fmla="*/ 175 w 196"/>
                <a:gd name="T19" fmla="*/ 65 h 102"/>
                <a:gd name="T20" fmla="*/ 185 w 196"/>
                <a:gd name="T21" fmla="*/ 16 h 102"/>
                <a:gd name="T22" fmla="*/ 156 w 19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2">
                  <a:moveTo>
                    <a:pt x="156" y="0"/>
                  </a:moveTo>
                  <a:cubicBezTo>
                    <a:pt x="149" y="0"/>
                    <a:pt x="142" y="2"/>
                    <a:pt x="136" y="6"/>
                  </a:cubicBezTo>
                  <a:cubicBezTo>
                    <a:pt x="12" y="89"/>
                    <a:pt x="12" y="89"/>
                    <a:pt x="12" y="89"/>
                  </a:cubicBezTo>
                  <a:cubicBezTo>
                    <a:pt x="6" y="92"/>
                    <a:pt x="2" y="97"/>
                    <a:pt x="0" y="102"/>
                  </a:cubicBezTo>
                  <a:cubicBezTo>
                    <a:pt x="0" y="102"/>
                    <a:pt x="0" y="102"/>
                    <a:pt x="0" y="102"/>
                  </a:cubicBezTo>
                  <a:cubicBezTo>
                    <a:pt x="2" y="97"/>
                    <a:pt x="6" y="92"/>
                    <a:pt x="12" y="89"/>
                  </a:cubicBezTo>
                  <a:cubicBezTo>
                    <a:pt x="18" y="85"/>
                    <a:pt x="24" y="83"/>
                    <a:pt x="31" y="83"/>
                  </a:cubicBezTo>
                  <a:cubicBezTo>
                    <a:pt x="34" y="83"/>
                    <a:pt x="36" y="83"/>
                    <a:pt x="39" y="83"/>
                  </a:cubicBezTo>
                  <a:cubicBezTo>
                    <a:pt x="69" y="84"/>
                    <a:pt x="99" y="89"/>
                    <a:pt x="127" y="97"/>
                  </a:cubicBezTo>
                  <a:cubicBezTo>
                    <a:pt x="175" y="65"/>
                    <a:pt x="175" y="65"/>
                    <a:pt x="175" y="65"/>
                  </a:cubicBezTo>
                  <a:cubicBezTo>
                    <a:pt x="192" y="54"/>
                    <a:pt x="196" y="32"/>
                    <a:pt x="185" y="16"/>
                  </a:cubicBezTo>
                  <a:cubicBezTo>
                    <a:pt x="179" y="5"/>
                    <a:pt x="167" y="0"/>
                    <a:pt x="156"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117"/>
            <p:cNvSpPr>
              <a:spLocks/>
            </p:cNvSpPr>
            <p:nvPr/>
          </p:nvSpPr>
          <p:spPr bwMode="auto">
            <a:xfrm>
              <a:off x="3887788" y="1166813"/>
              <a:ext cx="68263" cy="33337"/>
            </a:xfrm>
            <a:custGeom>
              <a:avLst/>
              <a:gdLst>
                <a:gd name="T0" fmla="*/ 31 w 39"/>
                <a:gd name="T1" fmla="*/ 0 h 19"/>
                <a:gd name="T2" fmla="*/ 12 w 39"/>
                <a:gd name="T3" fmla="*/ 6 h 19"/>
                <a:gd name="T4" fmla="*/ 0 w 39"/>
                <a:gd name="T5" fmla="*/ 19 h 19"/>
                <a:gd name="T6" fmla="*/ 31 w 39"/>
                <a:gd name="T7" fmla="*/ 0 h 19"/>
                <a:gd name="T8" fmla="*/ 31 w 39"/>
                <a:gd name="T9" fmla="*/ 0 h 19"/>
                <a:gd name="T10" fmla="*/ 39 w 39"/>
                <a:gd name="T11" fmla="*/ 0 h 19"/>
                <a:gd name="T12" fmla="*/ 31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1" y="0"/>
                  </a:moveTo>
                  <a:cubicBezTo>
                    <a:pt x="24" y="0"/>
                    <a:pt x="18" y="2"/>
                    <a:pt x="12" y="6"/>
                  </a:cubicBezTo>
                  <a:cubicBezTo>
                    <a:pt x="6" y="9"/>
                    <a:pt x="2" y="14"/>
                    <a:pt x="0" y="19"/>
                  </a:cubicBezTo>
                  <a:cubicBezTo>
                    <a:pt x="5" y="8"/>
                    <a:pt x="17" y="0"/>
                    <a:pt x="31" y="0"/>
                  </a:cubicBezTo>
                  <a:cubicBezTo>
                    <a:pt x="31" y="0"/>
                    <a:pt x="31" y="0"/>
                    <a:pt x="31" y="0"/>
                  </a:cubicBezTo>
                  <a:cubicBezTo>
                    <a:pt x="33" y="0"/>
                    <a:pt x="36" y="0"/>
                    <a:pt x="39" y="0"/>
                  </a:cubicBezTo>
                  <a:cubicBezTo>
                    <a:pt x="36" y="0"/>
                    <a:pt x="34" y="0"/>
                    <a:pt x="31"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8"/>
            <p:cNvSpPr>
              <a:spLocks noEditPoints="1"/>
            </p:cNvSpPr>
            <p:nvPr/>
          </p:nvSpPr>
          <p:spPr bwMode="auto">
            <a:xfrm>
              <a:off x="3879850" y="1190626"/>
              <a:ext cx="685800" cy="1227137"/>
            </a:xfrm>
            <a:custGeom>
              <a:avLst/>
              <a:gdLst>
                <a:gd name="T0" fmla="*/ 4 w 392"/>
                <a:gd name="T1" fmla="*/ 5 h 701"/>
                <a:gd name="T2" fmla="*/ 0 w 392"/>
                <a:gd name="T3" fmla="*/ 22 h 701"/>
                <a:gd name="T4" fmla="*/ 10 w 392"/>
                <a:gd name="T5" fmla="*/ 47 h 701"/>
                <a:gd name="T6" fmla="*/ 6 w 392"/>
                <a:gd name="T7" fmla="*/ 41 h 701"/>
                <a:gd name="T8" fmla="*/ 0 w 392"/>
                <a:gd name="T9" fmla="*/ 21 h 701"/>
                <a:gd name="T10" fmla="*/ 4 w 392"/>
                <a:gd name="T11" fmla="*/ 5 h 701"/>
                <a:gd name="T12" fmla="*/ 131 w 392"/>
                <a:gd name="T13" fmla="*/ 0 h 701"/>
                <a:gd name="T14" fmla="*/ 84 w 392"/>
                <a:gd name="T15" fmla="*/ 31 h 701"/>
                <a:gd name="T16" fmla="*/ 108 w 392"/>
                <a:gd name="T17" fmla="*/ 66 h 701"/>
                <a:gd name="T18" fmla="*/ 146 w 392"/>
                <a:gd name="T19" fmla="*/ 80 h 701"/>
                <a:gd name="T20" fmla="*/ 273 w 392"/>
                <a:gd name="T21" fmla="*/ 183 h 701"/>
                <a:gd name="T22" fmla="*/ 322 w 392"/>
                <a:gd name="T23" fmla="*/ 344 h 701"/>
                <a:gd name="T24" fmla="*/ 299 w 392"/>
                <a:gd name="T25" fmla="*/ 455 h 701"/>
                <a:gd name="T26" fmla="*/ 195 w 392"/>
                <a:gd name="T27" fmla="*/ 581 h 701"/>
                <a:gd name="T28" fmla="*/ 35 w 392"/>
                <a:gd name="T29" fmla="*/ 630 h 701"/>
                <a:gd name="T30" fmla="*/ 0 w 392"/>
                <a:gd name="T31" fmla="*/ 666 h 701"/>
                <a:gd name="T32" fmla="*/ 35 w 392"/>
                <a:gd name="T33" fmla="*/ 701 h 701"/>
                <a:gd name="T34" fmla="*/ 174 w 392"/>
                <a:gd name="T35" fmla="*/ 673 h 701"/>
                <a:gd name="T36" fmla="*/ 331 w 392"/>
                <a:gd name="T37" fmla="*/ 544 h 701"/>
                <a:gd name="T38" fmla="*/ 392 w 392"/>
                <a:gd name="T39" fmla="*/ 344 h 701"/>
                <a:gd name="T40" fmla="*/ 364 w 392"/>
                <a:gd name="T41" fmla="*/ 205 h 701"/>
                <a:gd name="T42" fmla="*/ 235 w 392"/>
                <a:gd name="T43" fmla="*/ 47 h 701"/>
                <a:gd name="T44" fmla="*/ 131 w 392"/>
                <a:gd name="T4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1">
                  <a:moveTo>
                    <a:pt x="4" y="5"/>
                  </a:moveTo>
                  <a:cubicBezTo>
                    <a:pt x="1" y="10"/>
                    <a:pt x="0" y="16"/>
                    <a:pt x="0" y="22"/>
                  </a:cubicBezTo>
                  <a:cubicBezTo>
                    <a:pt x="0" y="31"/>
                    <a:pt x="3" y="40"/>
                    <a:pt x="10" y="47"/>
                  </a:cubicBezTo>
                  <a:cubicBezTo>
                    <a:pt x="6" y="41"/>
                    <a:pt x="6" y="41"/>
                    <a:pt x="6" y="41"/>
                  </a:cubicBezTo>
                  <a:cubicBezTo>
                    <a:pt x="2" y="35"/>
                    <a:pt x="0" y="28"/>
                    <a:pt x="0" y="21"/>
                  </a:cubicBezTo>
                  <a:cubicBezTo>
                    <a:pt x="0" y="16"/>
                    <a:pt x="1" y="10"/>
                    <a:pt x="4" y="5"/>
                  </a:cubicBezTo>
                  <a:moveTo>
                    <a:pt x="131" y="0"/>
                  </a:moveTo>
                  <a:cubicBezTo>
                    <a:pt x="84" y="31"/>
                    <a:pt x="84" y="31"/>
                    <a:pt x="84" y="31"/>
                  </a:cubicBezTo>
                  <a:cubicBezTo>
                    <a:pt x="108" y="66"/>
                    <a:pt x="108" y="66"/>
                    <a:pt x="108" y="66"/>
                  </a:cubicBezTo>
                  <a:cubicBezTo>
                    <a:pt x="121" y="70"/>
                    <a:pt x="134" y="74"/>
                    <a:pt x="146" y="80"/>
                  </a:cubicBezTo>
                  <a:cubicBezTo>
                    <a:pt x="198" y="101"/>
                    <a:pt x="242" y="138"/>
                    <a:pt x="273" y="183"/>
                  </a:cubicBezTo>
                  <a:cubicBezTo>
                    <a:pt x="304" y="229"/>
                    <a:pt x="322" y="284"/>
                    <a:pt x="322" y="344"/>
                  </a:cubicBezTo>
                  <a:cubicBezTo>
                    <a:pt x="322" y="383"/>
                    <a:pt x="314" y="421"/>
                    <a:pt x="299" y="455"/>
                  </a:cubicBezTo>
                  <a:cubicBezTo>
                    <a:pt x="277" y="507"/>
                    <a:pt x="241" y="551"/>
                    <a:pt x="195" y="581"/>
                  </a:cubicBezTo>
                  <a:cubicBezTo>
                    <a:pt x="149" y="612"/>
                    <a:pt x="94" y="630"/>
                    <a:pt x="35" y="630"/>
                  </a:cubicBezTo>
                  <a:cubicBezTo>
                    <a:pt x="15" y="630"/>
                    <a:pt x="0" y="646"/>
                    <a:pt x="0" y="666"/>
                  </a:cubicBezTo>
                  <a:cubicBezTo>
                    <a:pt x="0" y="685"/>
                    <a:pt x="15" y="701"/>
                    <a:pt x="35" y="701"/>
                  </a:cubicBezTo>
                  <a:cubicBezTo>
                    <a:pt x="84" y="701"/>
                    <a:pt x="131" y="691"/>
                    <a:pt x="174" y="673"/>
                  </a:cubicBezTo>
                  <a:cubicBezTo>
                    <a:pt x="238" y="646"/>
                    <a:pt x="293" y="601"/>
                    <a:pt x="331" y="544"/>
                  </a:cubicBezTo>
                  <a:cubicBezTo>
                    <a:pt x="370" y="487"/>
                    <a:pt x="392" y="418"/>
                    <a:pt x="392" y="344"/>
                  </a:cubicBezTo>
                  <a:cubicBezTo>
                    <a:pt x="392" y="295"/>
                    <a:pt x="382" y="247"/>
                    <a:pt x="364" y="205"/>
                  </a:cubicBezTo>
                  <a:cubicBezTo>
                    <a:pt x="337" y="140"/>
                    <a:pt x="292" y="86"/>
                    <a:pt x="235" y="47"/>
                  </a:cubicBezTo>
                  <a:cubicBezTo>
                    <a:pt x="203" y="26"/>
                    <a:pt x="169" y="10"/>
                    <a:pt x="131"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4" name="Freeform 119"/>
            <p:cNvSpPr>
              <a:spLocks/>
            </p:cNvSpPr>
            <p:nvPr/>
          </p:nvSpPr>
          <p:spPr bwMode="auto">
            <a:xfrm>
              <a:off x="3879850" y="1228726"/>
              <a:ext cx="188913" cy="77787"/>
            </a:xfrm>
            <a:custGeom>
              <a:avLst/>
              <a:gdLst>
                <a:gd name="T0" fmla="*/ 0 w 108"/>
                <a:gd name="T1" fmla="*/ 0 h 45"/>
                <a:gd name="T2" fmla="*/ 6 w 108"/>
                <a:gd name="T3" fmla="*/ 20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20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4"/>
                    <a:pt x="6" y="20"/>
                  </a:cubicBezTo>
                  <a:cubicBezTo>
                    <a:pt x="10" y="26"/>
                    <a:pt x="10" y="26"/>
                    <a:pt x="10" y="26"/>
                  </a:cubicBezTo>
                  <a:cubicBezTo>
                    <a:pt x="16" y="32"/>
                    <a:pt x="25" y="36"/>
                    <a:pt x="35" y="36"/>
                  </a:cubicBezTo>
                  <a:cubicBezTo>
                    <a:pt x="60" y="36"/>
                    <a:pt x="85" y="39"/>
                    <a:pt x="108" y="45"/>
                  </a:cubicBezTo>
                  <a:cubicBezTo>
                    <a:pt x="84" y="10"/>
                    <a:pt x="84" y="10"/>
                    <a:pt x="84" y="10"/>
                  </a:cubicBezTo>
                  <a:cubicBezTo>
                    <a:pt x="55" y="29"/>
                    <a:pt x="55" y="29"/>
                    <a:pt x="55" y="29"/>
                  </a:cubicBezTo>
                  <a:cubicBezTo>
                    <a:pt x="49" y="33"/>
                    <a:pt x="42" y="35"/>
                    <a:pt x="35" y="35"/>
                  </a:cubicBezTo>
                  <a:cubicBezTo>
                    <a:pt x="24" y="35"/>
                    <a:pt x="13" y="30"/>
                    <a:pt x="6" y="20"/>
                  </a:cubicBezTo>
                  <a:cubicBezTo>
                    <a:pt x="2" y="14"/>
                    <a:pt x="0" y="7"/>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20"/>
            <p:cNvSpPr>
              <a:spLocks/>
            </p:cNvSpPr>
            <p:nvPr/>
          </p:nvSpPr>
          <p:spPr bwMode="auto">
            <a:xfrm>
              <a:off x="3956050" y="1166813"/>
              <a:ext cx="153988" cy="79375"/>
            </a:xfrm>
            <a:custGeom>
              <a:avLst/>
              <a:gdLst>
                <a:gd name="T0" fmla="*/ 0 w 88"/>
                <a:gd name="T1" fmla="*/ 0 h 45"/>
                <a:gd name="T2" fmla="*/ 22 w 88"/>
                <a:gd name="T3" fmla="*/ 15 h 45"/>
                <a:gd name="T4" fmla="*/ 41 w 88"/>
                <a:gd name="T5" fmla="*/ 45 h 45"/>
                <a:gd name="T6" fmla="*/ 88 w 88"/>
                <a:gd name="T7" fmla="*/ 14 h 45"/>
                <a:gd name="T8" fmla="*/ 0 w 88"/>
                <a:gd name="T9" fmla="*/ 0 h 45"/>
              </a:gdLst>
              <a:ahLst/>
              <a:cxnLst>
                <a:cxn ang="0">
                  <a:pos x="T0" y="T1"/>
                </a:cxn>
                <a:cxn ang="0">
                  <a:pos x="T2" y="T3"/>
                </a:cxn>
                <a:cxn ang="0">
                  <a:pos x="T4" y="T5"/>
                </a:cxn>
                <a:cxn ang="0">
                  <a:pos x="T6" y="T7"/>
                </a:cxn>
                <a:cxn ang="0">
                  <a:pos x="T8" y="T9"/>
                </a:cxn>
              </a:cxnLst>
              <a:rect l="0" t="0" r="r" b="b"/>
              <a:pathLst>
                <a:path w="88" h="45">
                  <a:moveTo>
                    <a:pt x="0" y="0"/>
                  </a:moveTo>
                  <a:cubicBezTo>
                    <a:pt x="8" y="2"/>
                    <a:pt x="16" y="7"/>
                    <a:pt x="22" y="15"/>
                  </a:cubicBezTo>
                  <a:cubicBezTo>
                    <a:pt x="41" y="45"/>
                    <a:pt x="41" y="45"/>
                    <a:pt x="41" y="45"/>
                  </a:cubicBezTo>
                  <a:cubicBezTo>
                    <a:pt x="88" y="14"/>
                    <a:pt x="88" y="14"/>
                    <a:pt x="88" y="14"/>
                  </a:cubicBezTo>
                  <a:cubicBezTo>
                    <a:pt x="60" y="6"/>
                    <a:pt x="30" y="1"/>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21"/>
            <p:cNvSpPr>
              <a:spLocks/>
            </p:cNvSpPr>
            <p:nvPr/>
          </p:nvSpPr>
          <p:spPr bwMode="auto">
            <a:xfrm>
              <a:off x="3872416" y="1166813"/>
              <a:ext cx="147638" cy="122237"/>
            </a:xfrm>
            <a:custGeom>
              <a:avLst/>
              <a:gdLst>
                <a:gd name="T0" fmla="*/ 35 w 84"/>
                <a:gd name="T1" fmla="*/ 0 h 70"/>
                <a:gd name="T2" fmla="*/ 35 w 84"/>
                <a:gd name="T3" fmla="*/ 0 h 70"/>
                <a:gd name="T4" fmla="*/ 4 w 84"/>
                <a:gd name="T5" fmla="*/ 19 h 70"/>
                <a:gd name="T6" fmla="*/ 0 w 84"/>
                <a:gd name="T7" fmla="*/ 35 h 70"/>
                <a:gd name="T8" fmla="*/ 6 w 84"/>
                <a:gd name="T9" fmla="*/ 55 h 70"/>
                <a:gd name="T10" fmla="*/ 35 w 84"/>
                <a:gd name="T11" fmla="*/ 70 h 70"/>
                <a:gd name="T12" fmla="*/ 55 w 84"/>
                <a:gd name="T13" fmla="*/ 64 h 70"/>
                <a:gd name="T14" fmla="*/ 84 w 84"/>
                <a:gd name="T15" fmla="*/ 45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4" y="19"/>
                  </a:cubicBezTo>
                  <a:cubicBezTo>
                    <a:pt x="1" y="24"/>
                    <a:pt x="0" y="30"/>
                    <a:pt x="0" y="35"/>
                  </a:cubicBezTo>
                  <a:cubicBezTo>
                    <a:pt x="0" y="42"/>
                    <a:pt x="2" y="49"/>
                    <a:pt x="6" y="55"/>
                  </a:cubicBezTo>
                  <a:cubicBezTo>
                    <a:pt x="13" y="65"/>
                    <a:pt x="24" y="70"/>
                    <a:pt x="35" y="70"/>
                  </a:cubicBezTo>
                  <a:cubicBezTo>
                    <a:pt x="42" y="70"/>
                    <a:pt x="49" y="68"/>
                    <a:pt x="55" y="64"/>
                  </a:cubicBezTo>
                  <a:cubicBezTo>
                    <a:pt x="84" y="45"/>
                    <a:pt x="84" y="45"/>
                    <a:pt x="84" y="45"/>
                  </a:cubicBezTo>
                  <a:cubicBezTo>
                    <a:pt x="65" y="15"/>
                    <a:pt x="65" y="15"/>
                    <a:pt x="65" y="15"/>
                  </a:cubicBezTo>
                  <a:cubicBezTo>
                    <a:pt x="59" y="7"/>
                    <a:pt x="51" y="2"/>
                    <a:pt x="43" y="0"/>
                  </a:cubicBezTo>
                  <a:cubicBezTo>
                    <a:pt x="40" y="0"/>
                    <a:pt x="37"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a:grpSpLocks noChangeAspect="1"/>
          </p:cNvGrpSpPr>
          <p:nvPr/>
        </p:nvGrpSpPr>
        <p:grpSpPr>
          <a:xfrm>
            <a:off x="1822954" y="2806700"/>
            <a:ext cx="693234" cy="1544638"/>
            <a:chOff x="3397754" y="2630488"/>
            <a:chExt cx="693234" cy="1544638"/>
          </a:xfrm>
        </p:grpSpPr>
        <p:sp>
          <p:nvSpPr>
            <p:cNvPr id="127" name="Freeform 122"/>
            <p:cNvSpPr>
              <a:spLocks/>
            </p:cNvSpPr>
            <p:nvPr/>
          </p:nvSpPr>
          <p:spPr bwMode="auto">
            <a:xfrm>
              <a:off x="3422650" y="2879726"/>
              <a:ext cx="258763" cy="236537"/>
            </a:xfrm>
            <a:custGeom>
              <a:avLst/>
              <a:gdLst>
                <a:gd name="T0" fmla="*/ 0 w 148"/>
                <a:gd name="T1" fmla="*/ 0 h 135"/>
                <a:gd name="T2" fmla="*/ 79 w 148"/>
                <a:gd name="T3" fmla="*/ 119 h 135"/>
                <a:gd name="T4" fmla="*/ 108 w 148"/>
                <a:gd name="T5" fmla="*/ 135 h 135"/>
                <a:gd name="T6" fmla="*/ 128 w 148"/>
                <a:gd name="T7" fmla="*/ 129 h 135"/>
                <a:gd name="T8" fmla="*/ 137 w 148"/>
                <a:gd name="T9" fmla="*/ 80 h 135"/>
                <a:gd name="T10" fmla="*/ 98 w 148"/>
                <a:gd name="T11" fmla="*/ 20 h 135"/>
                <a:gd name="T12" fmla="*/ 25 w 148"/>
                <a:gd name="T13" fmla="*/ 11 h 135"/>
                <a:gd name="T14" fmla="*/ 0 w 14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5">
                  <a:moveTo>
                    <a:pt x="0" y="0"/>
                  </a:moveTo>
                  <a:cubicBezTo>
                    <a:pt x="79" y="119"/>
                    <a:pt x="79" y="119"/>
                    <a:pt x="79" y="119"/>
                  </a:cubicBezTo>
                  <a:cubicBezTo>
                    <a:pt x="85" y="129"/>
                    <a:pt x="97" y="135"/>
                    <a:pt x="108" y="135"/>
                  </a:cubicBezTo>
                  <a:cubicBezTo>
                    <a:pt x="115" y="135"/>
                    <a:pt x="122" y="133"/>
                    <a:pt x="128" y="129"/>
                  </a:cubicBezTo>
                  <a:cubicBezTo>
                    <a:pt x="144" y="118"/>
                    <a:pt x="148" y="96"/>
                    <a:pt x="137" y="80"/>
                  </a:cubicBezTo>
                  <a:cubicBezTo>
                    <a:pt x="98" y="20"/>
                    <a:pt x="98" y="20"/>
                    <a:pt x="98" y="20"/>
                  </a:cubicBezTo>
                  <a:cubicBezTo>
                    <a:pt x="74" y="14"/>
                    <a:pt x="50" y="11"/>
                    <a:pt x="25" y="11"/>
                  </a:cubicBezTo>
                  <a:cubicBezTo>
                    <a:pt x="15" y="11"/>
                    <a:pt x="6" y="7"/>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123"/>
            <p:cNvSpPr>
              <a:spLocks/>
            </p:cNvSpPr>
            <p:nvPr/>
          </p:nvSpPr>
          <p:spPr bwMode="auto">
            <a:xfrm>
              <a:off x="3409950" y="2630488"/>
              <a:ext cx="344488" cy="177800"/>
            </a:xfrm>
            <a:custGeom>
              <a:avLst/>
              <a:gdLst>
                <a:gd name="T0" fmla="*/ 157 w 197"/>
                <a:gd name="T1" fmla="*/ 0 h 102"/>
                <a:gd name="T2" fmla="*/ 137 w 197"/>
                <a:gd name="T3" fmla="*/ 5 h 102"/>
                <a:gd name="T4" fmla="*/ 12 w 197"/>
                <a:gd name="T5" fmla="*/ 88 h 102"/>
                <a:gd name="T6" fmla="*/ 0 w 197"/>
                <a:gd name="T7" fmla="*/ 102 h 102"/>
                <a:gd name="T8" fmla="*/ 0 w 197"/>
                <a:gd name="T9" fmla="*/ 102 h 102"/>
                <a:gd name="T10" fmla="*/ 12 w 197"/>
                <a:gd name="T11" fmla="*/ 88 h 102"/>
                <a:gd name="T12" fmla="*/ 32 w 197"/>
                <a:gd name="T13" fmla="*/ 82 h 102"/>
                <a:gd name="T14" fmla="*/ 39 w 197"/>
                <a:gd name="T15" fmla="*/ 83 h 102"/>
                <a:gd name="T16" fmla="*/ 128 w 197"/>
                <a:gd name="T17" fmla="*/ 96 h 102"/>
                <a:gd name="T18" fmla="*/ 176 w 197"/>
                <a:gd name="T19" fmla="*/ 64 h 102"/>
                <a:gd name="T20" fmla="*/ 186 w 197"/>
                <a:gd name="T21" fmla="*/ 15 h 102"/>
                <a:gd name="T22" fmla="*/ 157 w 197"/>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2">
                  <a:moveTo>
                    <a:pt x="157" y="0"/>
                  </a:moveTo>
                  <a:cubicBezTo>
                    <a:pt x="150" y="0"/>
                    <a:pt x="143" y="1"/>
                    <a:pt x="137" y="5"/>
                  </a:cubicBezTo>
                  <a:cubicBezTo>
                    <a:pt x="12" y="88"/>
                    <a:pt x="12" y="88"/>
                    <a:pt x="12" y="88"/>
                  </a:cubicBezTo>
                  <a:cubicBezTo>
                    <a:pt x="7" y="92"/>
                    <a:pt x="3" y="97"/>
                    <a:pt x="0" y="102"/>
                  </a:cubicBezTo>
                  <a:cubicBezTo>
                    <a:pt x="0" y="102"/>
                    <a:pt x="0" y="102"/>
                    <a:pt x="0" y="102"/>
                  </a:cubicBezTo>
                  <a:cubicBezTo>
                    <a:pt x="3" y="97"/>
                    <a:pt x="7" y="92"/>
                    <a:pt x="12" y="88"/>
                  </a:cubicBezTo>
                  <a:cubicBezTo>
                    <a:pt x="18" y="84"/>
                    <a:pt x="25" y="82"/>
                    <a:pt x="32" y="82"/>
                  </a:cubicBezTo>
                  <a:cubicBezTo>
                    <a:pt x="34" y="82"/>
                    <a:pt x="37" y="83"/>
                    <a:pt x="39" y="83"/>
                  </a:cubicBezTo>
                  <a:cubicBezTo>
                    <a:pt x="70" y="84"/>
                    <a:pt x="100" y="88"/>
                    <a:pt x="128" y="96"/>
                  </a:cubicBezTo>
                  <a:cubicBezTo>
                    <a:pt x="176" y="64"/>
                    <a:pt x="176" y="64"/>
                    <a:pt x="176" y="64"/>
                  </a:cubicBezTo>
                  <a:cubicBezTo>
                    <a:pt x="193" y="53"/>
                    <a:pt x="197" y="32"/>
                    <a:pt x="186" y="15"/>
                  </a:cubicBezTo>
                  <a:cubicBezTo>
                    <a:pt x="179" y="5"/>
                    <a:pt x="168" y="0"/>
                    <a:pt x="157"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3409950" y="2773363"/>
              <a:ext cx="68263" cy="34925"/>
            </a:xfrm>
            <a:custGeom>
              <a:avLst/>
              <a:gdLst>
                <a:gd name="T0" fmla="*/ 32 w 39"/>
                <a:gd name="T1" fmla="*/ 0 h 20"/>
                <a:gd name="T2" fmla="*/ 12 w 39"/>
                <a:gd name="T3" fmla="*/ 6 h 20"/>
                <a:gd name="T4" fmla="*/ 0 w 39"/>
                <a:gd name="T5" fmla="*/ 20 h 20"/>
                <a:gd name="T6" fmla="*/ 32 w 39"/>
                <a:gd name="T7" fmla="*/ 1 h 20"/>
                <a:gd name="T8" fmla="*/ 32 w 39"/>
                <a:gd name="T9" fmla="*/ 1 h 20"/>
                <a:gd name="T10" fmla="*/ 39 w 39"/>
                <a:gd name="T11" fmla="*/ 1 h 20"/>
                <a:gd name="T12" fmla="*/ 32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2" y="0"/>
                  </a:moveTo>
                  <a:cubicBezTo>
                    <a:pt x="25" y="0"/>
                    <a:pt x="18" y="2"/>
                    <a:pt x="12" y="6"/>
                  </a:cubicBezTo>
                  <a:cubicBezTo>
                    <a:pt x="7" y="10"/>
                    <a:pt x="3" y="15"/>
                    <a:pt x="0" y="20"/>
                  </a:cubicBezTo>
                  <a:cubicBezTo>
                    <a:pt x="6" y="9"/>
                    <a:pt x="18" y="1"/>
                    <a:pt x="32" y="1"/>
                  </a:cubicBezTo>
                  <a:cubicBezTo>
                    <a:pt x="32" y="1"/>
                    <a:pt x="32" y="1"/>
                    <a:pt x="32" y="1"/>
                  </a:cubicBezTo>
                  <a:cubicBezTo>
                    <a:pt x="34" y="1"/>
                    <a:pt x="37" y="1"/>
                    <a:pt x="39" y="1"/>
                  </a:cubicBezTo>
                  <a:cubicBezTo>
                    <a:pt x="37" y="1"/>
                    <a:pt x="34" y="0"/>
                    <a:pt x="32"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5"/>
            <p:cNvSpPr>
              <a:spLocks/>
            </p:cNvSpPr>
            <p:nvPr/>
          </p:nvSpPr>
          <p:spPr bwMode="auto">
            <a:xfrm>
              <a:off x="3425825" y="3687763"/>
              <a:ext cx="255588" cy="230187"/>
            </a:xfrm>
            <a:custGeom>
              <a:avLst/>
              <a:gdLst>
                <a:gd name="T0" fmla="*/ 106 w 146"/>
                <a:gd name="T1" fmla="*/ 0 h 132"/>
                <a:gd name="T2" fmla="*/ 77 w 146"/>
                <a:gd name="T3" fmla="*/ 16 h 132"/>
                <a:gd name="T4" fmla="*/ 0 w 146"/>
                <a:gd name="T5" fmla="*/ 132 h 132"/>
                <a:gd name="T6" fmla="*/ 23 w 146"/>
                <a:gd name="T7" fmla="*/ 123 h 132"/>
                <a:gd name="T8" fmla="*/ 97 w 146"/>
                <a:gd name="T9" fmla="*/ 114 h 132"/>
                <a:gd name="T10" fmla="*/ 135 w 146"/>
                <a:gd name="T11" fmla="*/ 55 h 132"/>
                <a:gd name="T12" fmla="*/ 126 w 146"/>
                <a:gd name="T13" fmla="*/ 6 h 132"/>
                <a:gd name="T14" fmla="*/ 106 w 14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2">
                  <a:moveTo>
                    <a:pt x="106" y="0"/>
                  </a:moveTo>
                  <a:cubicBezTo>
                    <a:pt x="95" y="0"/>
                    <a:pt x="83" y="6"/>
                    <a:pt x="77" y="16"/>
                  </a:cubicBezTo>
                  <a:cubicBezTo>
                    <a:pt x="0" y="132"/>
                    <a:pt x="0" y="132"/>
                    <a:pt x="0" y="132"/>
                  </a:cubicBezTo>
                  <a:cubicBezTo>
                    <a:pt x="6" y="126"/>
                    <a:pt x="14" y="123"/>
                    <a:pt x="23" y="123"/>
                  </a:cubicBezTo>
                  <a:cubicBezTo>
                    <a:pt x="48" y="123"/>
                    <a:pt x="73" y="120"/>
                    <a:pt x="97" y="114"/>
                  </a:cubicBezTo>
                  <a:cubicBezTo>
                    <a:pt x="135" y="55"/>
                    <a:pt x="135" y="55"/>
                    <a:pt x="135" y="55"/>
                  </a:cubicBezTo>
                  <a:cubicBezTo>
                    <a:pt x="146" y="39"/>
                    <a:pt x="142" y="17"/>
                    <a:pt x="126" y="6"/>
                  </a:cubicBezTo>
                  <a:cubicBezTo>
                    <a:pt x="120" y="2"/>
                    <a:pt x="113" y="0"/>
                    <a:pt x="106"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6"/>
            <p:cNvSpPr>
              <a:spLocks/>
            </p:cNvSpPr>
            <p:nvPr/>
          </p:nvSpPr>
          <p:spPr bwMode="auto">
            <a:xfrm>
              <a:off x="3430588" y="4003676"/>
              <a:ext cx="323850" cy="171450"/>
            </a:xfrm>
            <a:custGeom>
              <a:avLst/>
              <a:gdLst>
                <a:gd name="T0" fmla="*/ 115 w 185"/>
                <a:gd name="T1" fmla="*/ 0 h 98"/>
                <a:gd name="T2" fmla="*/ 32 w 185"/>
                <a:gd name="T3" fmla="*/ 13 h 98"/>
                <a:gd name="T4" fmla="*/ 20 w 185"/>
                <a:gd name="T5" fmla="*/ 15 h 98"/>
                <a:gd name="T6" fmla="*/ 0 w 185"/>
                <a:gd name="T7" fmla="*/ 9 h 98"/>
                <a:gd name="T8" fmla="*/ 125 w 185"/>
                <a:gd name="T9" fmla="*/ 92 h 98"/>
                <a:gd name="T10" fmla="*/ 145 w 185"/>
                <a:gd name="T11" fmla="*/ 98 h 98"/>
                <a:gd name="T12" fmla="*/ 174 w 185"/>
                <a:gd name="T13" fmla="*/ 82 h 98"/>
                <a:gd name="T14" fmla="*/ 164 w 185"/>
                <a:gd name="T15" fmla="*/ 33 h 98"/>
                <a:gd name="T16" fmla="*/ 115 w 18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8">
                  <a:moveTo>
                    <a:pt x="115" y="0"/>
                  </a:moveTo>
                  <a:cubicBezTo>
                    <a:pt x="88" y="7"/>
                    <a:pt x="60" y="12"/>
                    <a:pt x="32" y="13"/>
                  </a:cubicBezTo>
                  <a:cubicBezTo>
                    <a:pt x="28" y="14"/>
                    <a:pt x="24" y="15"/>
                    <a:pt x="20" y="15"/>
                  </a:cubicBezTo>
                  <a:cubicBezTo>
                    <a:pt x="13" y="15"/>
                    <a:pt x="6" y="13"/>
                    <a:pt x="0" y="9"/>
                  </a:cubicBezTo>
                  <a:cubicBezTo>
                    <a:pt x="125" y="92"/>
                    <a:pt x="125" y="92"/>
                    <a:pt x="125" y="92"/>
                  </a:cubicBezTo>
                  <a:cubicBezTo>
                    <a:pt x="131" y="96"/>
                    <a:pt x="138" y="98"/>
                    <a:pt x="145" y="98"/>
                  </a:cubicBezTo>
                  <a:cubicBezTo>
                    <a:pt x="156" y="98"/>
                    <a:pt x="167" y="92"/>
                    <a:pt x="174" y="82"/>
                  </a:cubicBezTo>
                  <a:cubicBezTo>
                    <a:pt x="185" y="66"/>
                    <a:pt x="181" y="44"/>
                    <a:pt x="164" y="33"/>
                  </a:cubicBezTo>
                  <a:cubicBezTo>
                    <a:pt x="115" y="0"/>
                    <a:pt x="115" y="0"/>
                    <a:pt x="115"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32" name="Freeform 127"/>
            <p:cNvSpPr>
              <a:spLocks/>
            </p:cNvSpPr>
            <p:nvPr/>
          </p:nvSpPr>
          <p:spPr bwMode="auto">
            <a:xfrm>
              <a:off x="3405188" y="3976688"/>
              <a:ext cx="82550" cy="53975"/>
            </a:xfrm>
            <a:custGeom>
              <a:avLst/>
              <a:gdLst>
                <a:gd name="T0" fmla="*/ 0 w 47"/>
                <a:gd name="T1" fmla="*/ 0 h 30"/>
                <a:gd name="T2" fmla="*/ 15 w 47"/>
                <a:gd name="T3" fmla="*/ 24 h 30"/>
                <a:gd name="T4" fmla="*/ 15 w 47"/>
                <a:gd name="T5" fmla="*/ 24 h 30"/>
                <a:gd name="T6" fmla="*/ 35 w 47"/>
                <a:gd name="T7" fmla="*/ 30 h 30"/>
                <a:gd name="T8" fmla="*/ 47 w 47"/>
                <a:gd name="T9" fmla="*/ 28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9"/>
                    <a:pt x="7" y="18"/>
                    <a:pt x="15" y="24"/>
                  </a:cubicBezTo>
                  <a:cubicBezTo>
                    <a:pt x="15" y="24"/>
                    <a:pt x="15" y="24"/>
                    <a:pt x="15" y="24"/>
                  </a:cubicBezTo>
                  <a:cubicBezTo>
                    <a:pt x="21" y="28"/>
                    <a:pt x="28" y="30"/>
                    <a:pt x="35" y="30"/>
                  </a:cubicBezTo>
                  <a:cubicBezTo>
                    <a:pt x="39" y="30"/>
                    <a:pt x="43" y="29"/>
                    <a:pt x="47" y="28"/>
                  </a:cubicBezTo>
                  <a:cubicBezTo>
                    <a:pt x="43" y="28"/>
                    <a:pt x="39" y="28"/>
                    <a:pt x="35" y="28"/>
                  </a:cubicBezTo>
                  <a:cubicBezTo>
                    <a:pt x="18" y="28"/>
                    <a:pt x="4" y="16"/>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8"/>
            <p:cNvSpPr>
              <a:spLocks noEditPoints="1"/>
            </p:cNvSpPr>
            <p:nvPr/>
          </p:nvSpPr>
          <p:spPr bwMode="auto">
            <a:xfrm>
              <a:off x="3403600" y="2797176"/>
              <a:ext cx="687388" cy="1206500"/>
            </a:xfrm>
            <a:custGeom>
              <a:avLst/>
              <a:gdLst>
                <a:gd name="T0" fmla="*/ 13 w 393"/>
                <a:gd name="T1" fmla="*/ 640 h 689"/>
                <a:gd name="T2" fmla="*/ 0 w 393"/>
                <a:gd name="T3" fmla="*/ 666 h 689"/>
                <a:gd name="T4" fmla="*/ 1 w 393"/>
                <a:gd name="T5" fmla="*/ 674 h 689"/>
                <a:gd name="T6" fmla="*/ 1 w 393"/>
                <a:gd name="T7" fmla="*/ 668 h 689"/>
                <a:gd name="T8" fmla="*/ 7 w 393"/>
                <a:gd name="T9" fmla="*/ 649 h 689"/>
                <a:gd name="T10" fmla="*/ 7 w 393"/>
                <a:gd name="T11" fmla="*/ 649 h 689"/>
                <a:gd name="T12" fmla="*/ 13 w 393"/>
                <a:gd name="T13" fmla="*/ 640 h 689"/>
                <a:gd name="T14" fmla="*/ 4 w 393"/>
                <a:gd name="T15" fmla="*/ 6 h 689"/>
                <a:gd name="T16" fmla="*/ 0 w 393"/>
                <a:gd name="T17" fmla="*/ 22 h 689"/>
                <a:gd name="T18" fmla="*/ 11 w 393"/>
                <a:gd name="T19" fmla="*/ 47 h 689"/>
                <a:gd name="T20" fmla="*/ 7 w 393"/>
                <a:gd name="T21" fmla="*/ 41 h 689"/>
                <a:gd name="T22" fmla="*/ 1 w 393"/>
                <a:gd name="T23" fmla="*/ 22 h 689"/>
                <a:gd name="T24" fmla="*/ 4 w 393"/>
                <a:gd name="T25" fmla="*/ 6 h 689"/>
                <a:gd name="T26" fmla="*/ 132 w 393"/>
                <a:gd name="T27" fmla="*/ 0 h 689"/>
                <a:gd name="T28" fmla="*/ 85 w 393"/>
                <a:gd name="T29" fmla="*/ 32 h 689"/>
                <a:gd name="T30" fmla="*/ 109 w 393"/>
                <a:gd name="T31" fmla="*/ 67 h 689"/>
                <a:gd name="T32" fmla="*/ 147 w 393"/>
                <a:gd name="T33" fmla="*/ 80 h 689"/>
                <a:gd name="T34" fmla="*/ 273 w 393"/>
                <a:gd name="T35" fmla="*/ 184 h 689"/>
                <a:gd name="T36" fmla="*/ 322 w 393"/>
                <a:gd name="T37" fmla="*/ 344 h 689"/>
                <a:gd name="T38" fmla="*/ 300 w 393"/>
                <a:gd name="T39" fmla="*/ 456 h 689"/>
                <a:gd name="T40" fmla="*/ 196 w 393"/>
                <a:gd name="T41" fmla="*/ 582 h 689"/>
                <a:gd name="T42" fmla="*/ 110 w 393"/>
                <a:gd name="T43" fmla="*/ 622 h 689"/>
                <a:gd name="T44" fmla="*/ 85 w 393"/>
                <a:gd name="T45" fmla="*/ 658 h 689"/>
                <a:gd name="T46" fmla="*/ 131 w 393"/>
                <a:gd name="T47" fmla="*/ 689 h 689"/>
                <a:gd name="T48" fmla="*/ 175 w 393"/>
                <a:gd name="T49" fmla="*/ 674 h 689"/>
                <a:gd name="T50" fmla="*/ 332 w 393"/>
                <a:gd name="T51" fmla="*/ 544 h 689"/>
                <a:gd name="T52" fmla="*/ 393 w 393"/>
                <a:gd name="T53" fmla="*/ 344 h 689"/>
                <a:gd name="T54" fmla="*/ 365 w 393"/>
                <a:gd name="T55" fmla="*/ 205 h 689"/>
                <a:gd name="T56" fmla="*/ 235 w 393"/>
                <a:gd name="T57" fmla="*/ 48 h 689"/>
                <a:gd name="T58" fmla="*/ 132 w 393"/>
                <a:gd name="T59"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9">
                  <a:moveTo>
                    <a:pt x="13" y="640"/>
                  </a:moveTo>
                  <a:cubicBezTo>
                    <a:pt x="5" y="646"/>
                    <a:pt x="0" y="656"/>
                    <a:pt x="0" y="666"/>
                  </a:cubicBezTo>
                  <a:cubicBezTo>
                    <a:pt x="0" y="669"/>
                    <a:pt x="1" y="672"/>
                    <a:pt x="1" y="674"/>
                  </a:cubicBezTo>
                  <a:cubicBezTo>
                    <a:pt x="1" y="672"/>
                    <a:pt x="1" y="670"/>
                    <a:pt x="1" y="668"/>
                  </a:cubicBezTo>
                  <a:cubicBezTo>
                    <a:pt x="1" y="662"/>
                    <a:pt x="3" y="655"/>
                    <a:pt x="7" y="649"/>
                  </a:cubicBezTo>
                  <a:cubicBezTo>
                    <a:pt x="7" y="649"/>
                    <a:pt x="7" y="649"/>
                    <a:pt x="7" y="649"/>
                  </a:cubicBezTo>
                  <a:cubicBezTo>
                    <a:pt x="13" y="640"/>
                    <a:pt x="13" y="640"/>
                    <a:pt x="13" y="640"/>
                  </a:cubicBezTo>
                  <a:moveTo>
                    <a:pt x="4" y="6"/>
                  </a:moveTo>
                  <a:cubicBezTo>
                    <a:pt x="2" y="11"/>
                    <a:pt x="0" y="17"/>
                    <a:pt x="0" y="22"/>
                  </a:cubicBezTo>
                  <a:cubicBezTo>
                    <a:pt x="0" y="32"/>
                    <a:pt x="4" y="41"/>
                    <a:pt x="11" y="47"/>
                  </a:cubicBezTo>
                  <a:cubicBezTo>
                    <a:pt x="7" y="41"/>
                    <a:pt x="7" y="41"/>
                    <a:pt x="7" y="41"/>
                  </a:cubicBezTo>
                  <a:cubicBezTo>
                    <a:pt x="3" y="35"/>
                    <a:pt x="1" y="29"/>
                    <a:pt x="1" y="22"/>
                  </a:cubicBezTo>
                  <a:cubicBezTo>
                    <a:pt x="1" y="16"/>
                    <a:pt x="2" y="11"/>
                    <a:pt x="4" y="6"/>
                  </a:cubicBezTo>
                  <a:moveTo>
                    <a:pt x="132" y="0"/>
                  </a:moveTo>
                  <a:cubicBezTo>
                    <a:pt x="85" y="32"/>
                    <a:pt x="85" y="32"/>
                    <a:pt x="85" y="32"/>
                  </a:cubicBezTo>
                  <a:cubicBezTo>
                    <a:pt x="109" y="67"/>
                    <a:pt x="109" y="67"/>
                    <a:pt x="109" y="67"/>
                  </a:cubicBezTo>
                  <a:cubicBezTo>
                    <a:pt x="122" y="71"/>
                    <a:pt x="135" y="75"/>
                    <a:pt x="147" y="80"/>
                  </a:cubicBezTo>
                  <a:cubicBezTo>
                    <a:pt x="199" y="102"/>
                    <a:pt x="242" y="138"/>
                    <a:pt x="273" y="184"/>
                  </a:cubicBezTo>
                  <a:cubicBezTo>
                    <a:pt x="304" y="230"/>
                    <a:pt x="322" y="285"/>
                    <a:pt x="322" y="344"/>
                  </a:cubicBezTo>
                  <a:cubicBezTo>
                    <a:pt x="322" y="384"/>
                    <a:pt x="314" y="422"/>
                    <a:pt x="300" y="456"/>
                  </a:cubicBezTo>
                  <a:cubicBezTo>
                    <a:pt x="278" y="507"/>
                    <a:pt x="242" y="551"/>
                    <a:pt x="196" y="582"/>
                  </a:cubicBezTo>
                  <a:cubicBezTo>
                    <a:pt x="170" y="600"/>
                    <a:pt x="141" y="613"/>
                    <a:pt x="110" y="622"/>
                  </a:cubicBezTo>
                  <a:cubicBezTo>
                    <a:pt x="85" y="658"/>
                    <a:pt x="85" y="658"/>
                    <a:pt x="85" y="658"/>
                  </a:cubicBezTo>
                  <a:cubicBezTo>
                    <a:pt x="131" y="689"/>
                    <a:pt x="131" y="689"/>
                    <a:pt x="131" y="689"/>
                  </a:cubicBezTo>
                  <a:cubicBezTo>
                    <a:pt x="146" y="685"/>
                    <a:pt x="161" y="680"/>
                    <a:pt x="175" y="674"/>
                  </a:cubicBezTo>
                  <a:cubicBezTo>
                    <a:pt x="239" y="647"/>
                    <a:pt x="293" y="601"/>
                    <a:pt x="332" y="544"/>
                  </a:cubicBezTo>
                  <a:cubicBezTo>
                    <a:pt x="370" y="487"/>
                    <a:pt x="393" y="418"/>
                    <a:pt x="393" y="344"/>
                  </a:cubicBezTo>
                  <a:cubicBezTo>
                    <a:pt x="393" y="295"/>
                    <a:pt x="383" y="248"/>
                    <a:pt x="365" y="205"/>
                  </a:cubicBezTo>
                  <a:cubicBezTo>
                    <a:pt x="338" y="141"/>
                    <a:pt x="292" y="87"/>
                    <a:pt x="235" y="48"/>
                  </a:cubicBezTo>
                  <a:cubicBezTo>
                    <a:pt x="204" y="27"/>
                    <a:pt x="169" y="11"/>
                    <a:pt x="132"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34" name="Freeform 129"/>
            <p:cNvSpPr>
              <a:spLocks/>
            </p:cNvSpPr>
            <p:nvPr/>
          </p:nvSpPr>
          <p:spPr bwMode="auto">
            <a:xfrm>
              <a:off x="3405188" y="2836863"/>
              <a:ext cx="188913" cy="77787"/>
            </a:xfrm>
            <a:custGeom>
              <a:avLst/>
              <a:gdLst>
                <a:gd name="T0" fmla="*/ 0 w 108"/>
                <a:gd name="T1" fmla="*/ 0 h 45"/>
                <a:gd name="T2" fmla="*/ 6 w 108"/>
                <a:gd name="T3" fmla="*/ 19 h 45"/>
                <a:gd name="T4" fmla="*/ 10 w 108"/>
                <a:gd name="T5" fmla="*/ 25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3"/>
                    <a:pt x="6" y="19"/>
                  </a:cubicBezTo>
                  <a:cubicBezTo>
                    <a:pt x="10" y="25"/>
                    <a:pt x="10" y="25"/>
                    <a:pt x="10" y="25"/>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30"/>
                    <a:pt x="6" y="19"/>
                  </a:cubicBezTo>
                  <a:cubicBezTo>
                    <a:pt x="2" y="13"/>
                    <a:pt x="0" y="7"/>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30"/>
            <p:cNvSpPr>
              <a:spLocks/>
            </p:cNvSpPr>
            <p:nvPr/>
          </p:nvSpPr>
          <p:spPr bwMode="auto">
            <a:xfrm>
              <a:off x="3478213" y="2774951"/>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31"/>
            <p:cNvSpPr>
              <a:spLocks/>
            </p:cNvSpPr>
            <p:nvPr/>
          </p:nvSpPr>
          <p:spPr bwMode="auto">
            <a:xfrm>
              <a:off x="3397754" y="2774951"/>
              <a:ext cx="146050" cy="122237"/>
            </a:xfrm>
            <a:custGeom>
              <a:avLst/>
              <a:gdLst>
                <a:gd name="T0" fmla="*/ 35 w 84"/>
                <a:gd name="T1" fmla="*/ 0 h 70"/>
                <a:gd name="T2" fmla="*/ 35 w 84"/>
                <a:gd name="T3" fmla="*/ 0 h 70"/>
                <a:gd name="T4" fmla="*/ 3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29"/>
                    <a:pt x="0" y="35"/>
                  </a:cubicBezTo>
                  <a:cubicBezTo>
                    <a:pt x="0" y="42"/>
                    <a:pt x="2" y="48"/>
                    <a:pt x="6" y="54"/>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7"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2"/>
            <p:cNvSpPr>
              <a:spLocks/>
            </p:cNvSpPr>
            <p:nvPr/>
          </p:nvSpPr>
          <p:spPr bwMode="auto">
            <a:xfrm>
              <a:off x="3414713" y="3886201"/>
              <a:ext cx="180975" cy="63500"/>
            </a:xfrm>
            <a:custGeom>
              <a:avLst/>
              <a:gdLst>
                <a:gd name="T0" fmla="*/ 103 w 103"/>
                <a:gd name="T1" fmla="*/ 0 h 36"/>
                <a:gd name="T2" fmla="*/ 29 w 103"/>
                <a:gd name="T3" fmla="*/ 9 h 36"/>
                <a:gd name="T4" fmla="*/ 6 w 103"/>
                <a:gd name="T5" fmla="*/ 18 h 36"/>
                <a:gd name="T6" fmla="*/ 0 w 103"/>
                <a:gd name="T7" fmla="*/ 27 h 36"/>
                <a:gd name="T8" fmla="*/ 29 w 103"/>
                <a:gd name="T9" fmla="*/ 11 h 36"/>
                <a:gd name="T10" fmla="*/ 49 w 103"/>
                <a:gd name="T11" fmla="*/ 17 h 36"/>
                <a:gd name="T12" fmla="*/ 78 w 103"/>
                <a:gd name="T13" fmla="*/ 36 h 36"/>
                <a:gd name="T14" fmla="*/ 103 w 103"/>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6">
                  <a:moveTo>
                    <a:pt x="103" y="0"/>
                  </a:moveTo>
                  <a:cubicBezTo>
                    <a:pt x="79" y="6"/>
                    <a:pt x="54" y="9"/>
                    <a:pt x="29" y="9"/>
                  </a:cubicBezTo>
                  <a:cubicBezTo>
                    <a:pt x="20" y="9"/>
                    <a:pt x="12" y="12"/>
                    <a:pt x="6" y="18"/>
                  </a:cubicBezTo>
                  <a:cubicBezTo>
                    <a:pt x="0" y="27"/>
                    <a:pt x="0" y="27"/>
                    <a:pt x="0" y="27"/>
                  </a:cubicBezTo>
                  <a:cubicBezTo>
                    <a:pt x="6" y="17"/>
                    <a:pt x="18" y="11"/>
                    <a:pt x="29" y="11"/>
                  </a:cubicBezTo>
                  <a:cubicBezTo>
                    <a:pt x="36" y="11"/>
                    <a:pt x="43" y="13"/>
                    <a:pt x="49" y="17"/>
                  </a:cubicBezTo>
                  <a:cubicBezTo>
                    <a:pt x="78" y="36"/>
                    <a:pt x="78" y="36"/>
                    <a:pt x="78" y="36"/>
                  </a:cubicBezTo>
                  <a:cubicBezTo>
                    <a:pt x="103" y="0"/>
                    <a:pt x="103" y="0"/>
                    <a:pt x="103"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33"/>
            <p:cNvSpPr>
              <a:spLocks/>
            </p:cNvSpPr>
            <p:nvPr/>
          </p:nvSpPr>
          <p:spPr bwMode="auto">
            <a:xfrm>
              <a:off x="3487738" y="3949701"/>
              <a:ext cx="144463" cy="76200"/>
            </a:xfrm>
            <a:custGeom>
              <a:avLst/>
              <a:gdLst>
                <a:gd name="T0" fmla="*/ 37 w 83"/>
                <a:gd name="T1" fmla="*/ 0 h 44"/>
                <a:gd name="T2" fmla="*/ 17 w 83"/>
                <a:gd name="T3" fmla="*/ 30 h 44"/>
                <a:gd name="T4" fmla="*/ 0 w 83"/>
                <a:gd name="T5" fmla="*/ 44 h 44"/>
                <a:gd name="T6" fmla="*/ 83 w 83"/>
                <a:gd name="T7" fmla="*/ 31 h 44"/>
                <a:gd name="T8" fmla="*/ 37 w 83"/>
                <a:gd name="T9" fmla="*/ 0 h 44"/>
              </a:gdLst>
              <a:ahLst/>
              <a:cxnLst>
                <a:cxn ang="0">
                  <a:pos x="T0" y="T1"/>
                </a:cxn>
                <a:cxn ang="0">
                  <a:pos x="T2" y="T3"/>
                </a:cxn>
                <a:cxn ang="0">
                  <a:pos x="T4" y="T5"/>
                </a:cxn>
                <a:cxn ang="0">
                  <a:pos x="T6" y="T7"/>
                </a:cxn>
                <a:cxn ang="0">
                  <a:pos x="T8" y="T9"/>
                </a:cxn>
              </a:cxnLst>
              <a:rect l="0" t="0" r="r" b="b"/>
              <a:pathLst>
                <a:path w="83" h="44">
                  <a:moveTo>
                    <a:pt x="37" y="0"/>
                  </a:moveTo>
                  <a:cubicBezTo>
                    <a:pt x="17" y="30"/>
                    <a:pt x="17" y="30"/>
                    <a:pt x="17" y="30"/>
                  </a:cubicBezTo>
                  <a:cubicBezTo>
                    <a:pt x="13" y="36"/>
                    <a:pt x="7" y="41"/>
                    <a:pt x="0" y="44"/>
                  </a:cubicBezTo>
                  <a:cubicBezTo>
                    <a:pt x="28" y="43"/>
                    <a:pt x="56" y="38"/>
                    <a:pt x="83" y="31"/>
                  </a:cubicBezTo>
                  <a:cubicBezTo>
                    <a:pt x="37" y="0"/>
                    <a:pt x="37" y="0"/>
                    <a:pt x="37"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34"/>
            <p:cNvSpPr>
              <a:spLocks/>
            </p:cNvSpPr>
            <p:nvPr/>
          </p:nvSpPr>
          <p:spPr bwMode="auto">
            <a:xfrm>
              <a:off x="3397754" y="3905251"/>
              <a:ext cx="146050" cy="120650"/>
            </a:xfrm>
            <a:custGeom>
              <a:avLst/>
              <a:gdLst>
                <a:gd name="T0" fmla="*/ 35 w 84"/>
                <a:gd name="T1" fmla="*/ 0 h 69"/>
                <a:gd name="T2" fmla="*/ 6 w 84"/>
                <a:gd name="T3" fmla="*/ 16 h 69"/>
                <a:gd name="T4" fmla="*/ 6 w 84"/>
                <a:gd name="T5" fmla="*/ 16 h 69"/>
                <a:gd name="T6" fmla="*/ 0 w 84"/>
                <a:gd name="T7" fmla="*/ 35 h 69"/>
                <a:gd name="T8" fmla="*/ 0 w 84"/>
                <a:gd name="T9" fmla="*/ 41 h 69"/>
                <a:gd name="T10" fmla="*/ 35 w 84"/>
                <a:gd name="T11" fmla="*/ 69 h 69"/>
                <a:gd name="T12" fmla="*/ 47 w 84"/>
                <a:gd name="T13" fmla="*/ 69 h 69"/>
                <a:gd name="T14" fmla="*/ 64 w 84"/>
                <a:gd name="T15" fmla="*/ 55 h 69"/>
                <a:gd name="T16" fmla="*/ 84 w 84"/>
                <a:gd name="T17" fmla="*/ 25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6"/>
                    <a:pt x="6" y="16"/>
                  </a:cubicBezTo>
                  <a:cubicBezTo>
                    <a:pt x="6" y="16"/>
                    <a:pt x="6" y="16"/>
                    <a:pt x="6" y="16"/>
                  </a:cubicBezTo>
                  <a:cubicBezTo>
                    <a:pt x="2" y="22"/>
                    <a:pt x="0" y="29"/>
                    <a:pt x="0" y="35"/>
                  </a:cubicBezTo>
                  <a:cubicBezTo>
                    <a:pt x="0" y="37"/>
                    <a:pt x="0" y="39"/>
                    <a:pt x="0" y="41"/>
                  </a:cubicBezTo>
                  <a:cubicBezTo>
                    <a:pt x="4" y="57"/>
                    <a:pt x="18" y="69"/>
                    <a:pt x="35" y="69"/>
                  </a:cubicBezTo>
                  <a:cubicBezTo>
                    <a:pt x="39" y="69"/>
                    <a:pt x="43" y="69"/>
                    <a:pt x="47" y="69"/>
                  </a:cubicBezTo>
                  <a:cubicBezTo>
                    <a:pt x="54" y="66"/>
                    <a:pt x="60" y="61"/>
                    <a:pt x="64" y="55"/>
                  </a:cubicBezTo>
                  <a:cubicBezTo>
                    <a:pt x="84" y="25"/>
                    <a:pt x="84" y="25"/>
                    <a:pt x="84" y="25"/>
                  </a:cubicBezTo>
                  <a:cubicBezTo>
                    <a:pt x="55" y="6"/>
                    <a:pt x="55" y="6"/>
                    <a:pt x="55" y="6"/>
                  </a:cubicBezTo>
                  <a:cubicBezTo>
                    <a:pt x="49" y="2"/>
                    <a:pt x="42"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a:grpSpLocks noChangeAspect="1"/>
          </p:cNvGrpSpPr>
          <p:nvPr/>
        </p:nvGrpSpPr>
        <p:grpSpPr>
          <a:xfrm>
            <a:off x="3354388" y="1198563"/>
            <a:ext cx="694822" cy="841375"/>
            <a:chOff x="4929188" y="1022351"/>
            <a:chExt cx="694822" cy="841375"/>
          </a:xfrm>
        </p:grpSpPr>
        <p:sp>
          <p:nvSpPr>
            <p:cNvPr id="140" name="Freeform 135"/>
            <p:cNvSpPr>
              <a:spLocks noEditPoints="1"/>
            </p:cNvSpPr>
            <p:nvPr/>
          </p:nvSpPr>
          <p:spPr bwMode="auto">
            <a:xfrm>
              <a:off x="4929188" y="1184276"/>
              <a:ext cx="687388" cy="679450"/>
            </a:xfrm>
            <a:custGeom>
              <a:avLst/>
              <a:gdLst>
                <a:gd name="T0" fmla="*/ 266 w 393"/>
                <a:gd name="T1" fmla="*/ 7 h 388"/>
                <a:gd name="T2" fmla="*/ 219 w 393"/>
                <a:gd name="T3" fmla="*/ 23 h 388"/>
                <a:gd name="T4" fmla="*/ 61 w 393"/>
                <a:gd name="T5" fmla="*/ 153 h 388"/>
                <a:gd name="T6" fmla="*/ 0 w 393"/>
                <a:gd name="T7" fmla="*/ 353 h 388"/>
                <a:gd name="T8" fmla="*/ 36 w 393"/>
                <a:gd name="T9" fmla="*/ 388 h 388"/>
                <a:gd name="T10" fmla="*/ 71 w 393"/>
                <a:gd name="T11" fmla="*/ 353 h 388"/>
                <a:gd name="T12" fmla="*/ 94 w 393"/>
                <a:gd name="T13" fmla="*/ 241 h 388"/>
                <a:gd name="T14" fmla="*/ 198 w 393"/>
                <a:gd name="T15" fmla="*/ 115 h 388"/>
                <a:gd name="T16" fmla="*/ 279 w 393"/>
                <a:gd name="T17" fmla="*/ 77 h 388"/>
                <a:gd name="T18" fmla="*/ 308 w 393"/>
                <a:gd name="T19" fmla="*/ 38 h 388"/>
                <a:gd name="T20" fmla="*/ 266 w 393"/>
                <a:gd name="T21" fmla="*/ 7 h 388"/>
                <a:gd name="T22" fmla="*/ 375 w 393"/>
                <a:gd name="T23" fmla="*/ 0 h 388"/>
                <a:gd name="T24" fmla="*/ 378 w 393"/>
                <a:gd name="T25" fmla="*/ 2 h 388"/>
                <a:gd name="T26" fmla="*/ 378 w 393"/>
                <a:gd name="T27" fmla="*/ 2 h 388"/>
                <a:gd name="T28" fmla="*/ 392 w 393"/>
                <a:gd name="T29" fmla="*/ 31 h 388"/>
                <a:gd name="T30" fmla="*/ 386 w 393"/>
                <a:gd name="T31" fmla="*/ 52 h 388"/>
                <a:gd name="T32" fmla="*/ 386 w 393"/>
                <a:gd name="T33" fmla="*/ 52 h 388"/>
                <a:gd name="T34" fmla="*/ 382 w 393"/>
                <a:gd name="T35" fmla="*/ 56 h 388"/>
                <a:gd name="T36" fmla="*/ 393 w 393"/>
                <a:gd name="T37" fmla="*/ 31 h 388"/>
                <a:gd name="T38" fmla="*/ 375 w 393"/>
                <a:gd name="T3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8">
                  <a:moveTo>
                    <a:pt x="266" y="7"/>
                  </a:moveTo>
                  <a:cubicBezTo>
                    <a:pt x="250" y="12"/>
                    <a:pt x="234" y="17"/>
                    <a:pt x="219" y="23"/>
                  </a:cubicBezTo>
                  <a:cubicBezTo>
                    <a:pt x="154" y="51"/>
                    <a:pt x="100" y="96"/>
                    <a:pt x="61" y="153"/>
                  </a:cubicBezTo>
                  <a:cubicBezTo>
                    <a:pt x="23" y="210"/>
                    <a:pt x="0" y="279"/>
                    <a:pt x="0" y="353"/>
                  </a:cubicBezTo>
                  <a:cubicBezTo>
                    <a:pt x="0" y="372"/>
                    <a:pt x="16" y="388"/>
                    <a:pt x="36" y="388"/>
                  </a:cubicBezTo>
                  <a:cubicBezTo>
                    <a:pt x="55" y="388"/>
                    <a:pt x="71" y="372"/>
                    <a:pt x="71" y="353"/>
                  </a:cubicBezTo>
                  <a:cubicBezTo>
                    <a:pt x="71" y="313"/>
                    <a:pt x="79" y="275"/>
                    <a:pt x="94" y="241"/>
                  </a:cubicBezTo>
                  <a:cubicBezTo>
                    <a:pt x="115" y="190"/>
                    <a:pt x="152" y="146"/>
                    <a:pt x="198" y="115"/>
                  </a:cubicBezTo>
                  <a:cubicBezTo>
                    <a:pt x="222" y="98"/>
                    <a:pt x="250" y="85"/>
                    <a:pt x="279" y="77"/>
                  </a:cubicBezTo>
                  <a:cubicBezTo>
                    <a:pt x="308" y="38"/>
                    <a:pt x="308" y="38"/>
                    <a:pt x="308" y="38"/>
                  </a:cubicBezTo>
                  <a:cubicBezTo>
                    <a:pt x="266" y="7"/>
                    <a:pt x="266" y="7"/>
                    <a:pt x="266" y="7"/>
                  </a:cubicBezTo>
                  <a:moveTo>
                    <a:pt x="375" y="0"/>
                  </a:moveTo>
                  <a:cubicBezTo>
                    <a:pt x="378" y="2"/>
                    <a:pt x="378" y="2"/>
                    <a:pt x="378" y="2"/>
                  </a:cubicBezTo>
                  <a:cubicBezTo>
                    <a:pt x="378" y="2"/>
                    <a:pt x="378" y="2"/>
                    <a:pt x="378" y="2"/>
                  </a:cubicBezTo>
                  <a:cubicBezTo>
                    <a:pt x="388" y="9"/>
                    <a:pt x="393" y="20"/>
                    <a:pt x="392" y="31"/>
                  </a:cubicBezTo>
                  <a:cubicBezTo>
                    <a:pt x="392" y="38"/>
                    <a:pt x="390" y="45"/>
                    <a:pt x="386" y="52"/>
                  </a:cubicBezTo>
                  <a:cubicBezTo>
                    <a:pt x="386" y="52"/>
                    <a:pt x="386" y="52"/>
                    <a:pt x="386" y="52"/>
                  </a:cubicBezTo>
                  <a:cubicBezTo>
                    <a:pt x="382" y="56"/>
                    <a:pt x="382" y="56"/>
                    <a:pt x="382" y="56"/>
                  </a:cubicBezTo>
                  <a:cubicBezTo>
                    <a:pt x="389" y="50"/>
                    <a:pt x="393" y="41"/>
                    <a:pt x="393" y="31"/>
                  </a:cubicBezTo>
                  <a:cubicBezTo>
                    <a:pt x="393" y="17"/>
                    <a:pt x="386" y="6"/>
                    <a:pt x="375"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41" name="Freeform 136"/>
            <p:cNvSpPr>
              <a:spLocks/>
            </p:cNvSpPr>
            <p:nvPr/>
          </p:nvSpPr>
          <p:spPr bwMode="auto">
            <a:xfrm>
              <a:off x="5272088" y="1022351"/>
              <a:ext cx="312738" cy="174625"/>
            </a:xfrm>
            <a:custGeom>
              <a:avLst/>
              <a:gdLst>
                <a:gd name="T0" fmla="*/ 40 w 179"/>
                <a:gd name="T1" fmla="*/ 0 h 100"/>
                <a:gd name="T2" fmla="*/ 12 w 179"/>
                <a:gd name="T3" fmla="*/ 14 h 100"/>
                <a:gd name="T4" fmla="*/ 19 w 179"/>
                <a:gd name="T5" fmla="*/ 64 h 100"/>
                <a:gd name="T6" fmla="*/ 70 w 179"/>
                <a:gd name="T7" fmla="*/ 100 h 100"/>
                <a:gd name="T8" fmla="*/ 159 w 179"/>
                <a:gd name="T9" fmla="*/ 88 h 100"/>
                <a:gd name="T10" fmla="*/ 161 w 179"/>
                <a:gd name="T11" fmla="*/ 88 h 100"/>
                <a:gd name="T12" fmla="*/ 164 w 179"/>
                <a:gd name="T13" fmla="*/ 88 h 100"/>
                <a:gd name="T14" fmla="*/ 179 w 179"/>
                <a:gd name="T15" fmla="*/ 93 h 100"/>
                <a:gd name="T16" fmla="*/ 61 w 179"/>
                <a:gd name="T17" fmla="*/ 7 h 100"/>
                <a:gd name="T18" fmla="*/ 40 w 179"/>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0">
                  <a:moveTo>
                    <a:pt x="40" y="0"/>
                  </a:moveTo>
                  <a:cubicBezTo>
                    <a:pt x="30" y="0"/>
                    <a:pt x="19" y="5"/>
                    <a:pt x="12" y="14"/>
                  </a:cubicBezTo>
                  <a:cubicBezTo>
                    <a:pt x="0" y="30"/>
                    <a:pt x="4" y="52"/>
                    <a:pt x="19" y="64"/>
                  </a:cubicBezTo>
                  <a:cubicBezTo>
                    <a:pt x="70" y="100"/>
                    <a:pt x="70" y="100"/>
                    <a:pt x="70" y="100"/>
                  </a:cubicBezTo>
                  <a:cubicBezTo>
                    <a:pt x="98" y="93"/>
                    <a:pt x="128" y="89"/>
                    <a:pt x="159" y="88"/>
                  </a:cubicBezTo>
                  <a:cubicBezTo>
                    <a:pt x="160" y="88"/>
                    <a:pt x="161" y="88"/>
                    <a:pt x="161" y="88"/>
                  </a:cubicBezTo>
                  <a:cubicBezTo>
                    <a:pt x="162" y="88"/>
                    <a:pt x="163" y="88"/>
                    <a:pt x="164" y="88"/>
                  </a:cubicBezTo>
                  <a:cubicBezTo>
                    <a:pt x="169" y="89"/>
                    <a:pt x="174" y="90"/>
                    <a:pt x="179" y="93"/>
                  </a:cubicBezTo>
                  <a:cubicBezTo>
                    <a:pt x="61" y="7"/>
                    <a:pt x="61" y="7"/>
                    <a:pt x="61" y="7"/>
                  </a:cubicBezTo>
                  <a:cubicBezTo>
                    <a:pt x="55" y="2"/>
                    <a:pt x="48" y="0"/>
                    <a:pt x="4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42" name="Freeform 137"/>
            <p:cNvSpPr>
              <a:spLocks noEditPoints="1"/>
            </p:cNvSpPr>
            <p:nvPr/>
          </p:nvSpPr>
          <p:spPr bwMode="auto">
            <a:xfrm>
              <a:off x="5394325" y="1176338"/>
              <a:ext cx="196850" cy="74612"/>
            </a:xfrm>
            <a:custGeom>
              <a:avLst/>
              <a:gdLst>
                <a:gd name="T0" fmla="*/ 94 w 112"/>
                <a:gd name="T1" fmla="*/ 0 h 43"/>
                <a:gd name="T2" fmla="*/ 112 w 112"/>
                <a:gd name="T3" fmla="*/ 7 h 43"/>
                <a:gd name="T4" fmla="*/ 109 w 112"/>
                <a:gd name="T5" fmla="*/ 5 h 43"/>
                <a:gd name="T6" fmla="*/ 94 w 112"/>
                <a:gd name="T7" fmla="*/ 0 h 43"/>
                <a:gd name="T8" fmla="*/ 89 w 112"/>
                <a:gd name="T9" fmla="*/ 0 h 43"/>
                <a:gd name="T10" fmla="*/ 0 w 112"/>
                <a:gd name="T11" fmla="*/ 12 h 43"/>
                <a:gd name="T12" fmla="*/ 42 w 112"/>
                <a:gd name="T13" fmla="*/ 43 h 43"/>
                <a:gd name="T14" fmla="*/ 63 w 112"/>
                <a:gd name="T15" fmla="*/ 15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1"/>
                    <a:pt x="106" y="3"/>
                    <a:pt x="112" y="7"/>
                  </a:cubicBezTo>
                  <a:cubicBezTo>
                    <a:pt x="109" y="5"/>
                    <a:pt x="109" y="5"/>
                    <a:pt x="109" y="5"/>
                  </a:cubicBezTo>
                  <a:cubicBezTo>
                    <a:pt x="104" y="2"/>
                    <a:pt x="99" y="1"/>
                    <a:pt x="94" y="0"/>
                  </a:cubicBezTo>
                  <a:moveTo>
                    <a:pt x="89" y="0"/>
                  </a:moveTo>
                  <a:cubicBezTo>
                    <a:pt x="58" y="1"/>
                    <a:pt x="28" y="5"/>
                    <a:pt x="0" y="12"/>
                  </a:cubicBezTo>
                  <a:cubicBezTo>
                    <a:pt x="42" y="43"/>
                    <a:pt x="42" y="43"/>
                    <a:pt x="42" y="43"/>
                  </a:cubicBezTo>
                  <a:cubicBezTo>
                    <a:pt x="63" y="15"/>
                    <a:pt x="63" y="15"/>
                    <a:pt x="63" y="15"/>
                  </a:cubicBezTo>
                  <a:cubicBezTo>
                    <a:pt x="69" y="6"/>
                    <a:pt x="79" y="1"/>
                    <a:pt x="89"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8"/>
            <p:cNvSpPr>
              <a:spLocks/>
            </p:cNvSpPr>
            <p:nvPr/>
          </p:nvSpPr>
          <p:spPr bwMode="auto">
            <a:xfrm>
              <a:off x="5330825" y="1282701"/>
              <a:ext cx="266700" cy="228600"/>
            </a:xfrm>
            <a:custGeom>
              <a:avLst/>
              <a:gdLst>
                <a:gd name="T0" fmla="*/ 153 w 153"/>
                <a:gd name="T1" fmla="*/ 0 h 131"/>
                <a:gd name="T2" fmla="*/ 129 w 153"/>
                <a:gd name="T3" fmla="*/ 10 h 131"/>
                <a:gd name="T4" fmla="*/ 50 w 153"/>
                <a:gd name="T5" fmla="*/ 21 h 131"/>
                <a:gd name="T6" fmla="*/ 11 w 153"/>
                <a:gd name="T7" fmla="*/ 75 h 131"/>
                <a:gd name="T8" fmla="*/ 19 w 153"/>
                <a:gd name="T9" fmla="*/ 124 h 131"/>
                <a:gd name="T10" fmla="*/ 40 w 153"/>
                <a:gd name="T11" fmla="*/ 131 h 131"/>
                <a:gd name="T12" fmla="*/ 68 w 153"/>
                <a:gd name="T13" fmla="*/ 116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6"/>
                    <a:pt x="138" y="10"/>
                    <a:pt x="129" y="10"/>
                  </a:cubicBezTo>
                  <a:cubicBezTo>
                    <a:pt x="102" y="10"/>
                    <a:pt x="75" y="14"/>
                    <a:pt x="50" y="21"/>
                  </a:cubicBezTo>
                  <a:cubicBezTo>
                    <a:pt x="11" y="75"/>
                    <a:pt x="11" y="75"/>
                    <a:pt x="11" y="75"/>
                  </a:cubicBezTo>
                  <a:cubicBezTo>
                    <a:pt x="0" y="90"/>
                    <a:pt x="3" y="112"/>
                    <a:pt x="19" y="124"/>
                  </a:cubicBezTo>
                  <a:cubicBezTo>
                    <a:pt x="25" y="129"/>
                    <a:pt x="32" y="131"/>
                    <a:pt x="40" y="131"/>
                  </a:cubicBezTo>
                  <a:cubicBezTo>
                    <a:pt x="50" y="131"/>
                    <a:pt x="61" y="126"/>
                    <a:pt x="68" y="116"/>
                  </a:cubicBezTo>
                  <a:cubicBezTo>
                    <a:pt x="153" y="0"/>
                    <a:pt x="153" y="0"/>
                    <a:pt x="15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44" name="Freeform 139"/>
            <p:cNvSpPr>
              <a:spLocks/>
            </p:cNvSpPr>
            <p:nvPr/>
          </p:nvSpPr>
          <p:spPr bwMode="auto">
            <a:xfrm>
              <a:off x="5418138" y="1250951"/>
              <a:ext cx="187325" cy="68262"/>
            </a:xfrm>
            <a:custGeom>
              <a:avLst/>
              <a:gdLst>
                <a:gd name="T0" fmla="*/ 29 w 107"/>
                <a:gd name="T1" fmla="*/ 0 h 39"/>
                <a:gd name="T2" fmla="*/ 0 w 107"/>
                <a:gd name="T3" fmla="*/ 39 h 39"/>
                <a:gd name="T4" fmla="*/ 79 w 107"/>
                <a:gd name="T5" fmla="*/ 28 h 39"/>
                <a:gd name="T6" fmla="*/ 103 w 107"/>
                <a:gd name="T7" fmla="*/ 18 h 39"/>
                <a:gd name="T8" fmla="*/ 107 w 107"/>
                <a:gd name="T9" fmla="*/ 14 h 39"/>
                <a:gd name="T10" fmla="*/ 78 w 107"/>
                <a:gd name="T11" fmla="*/ 28 h 39"/>
                <a:gd name="T12" fmla="*/ 57 w 107"/>
                <a:gd name="T13" fmla="*/ 21 h 39"/>
                <a:gd name="T14" fmla="*/ 29 w 10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9">
                  <a:moveTo>
                    <a:pt x="29" y="0"/>
                  </a:moveTo>
                  <a:cubicBezTo>
                    <a:pt x="0" y="39"/>
                    <a:pt x="0" y="39"/>
                    <a:pt x="0" y="39"/>
                  </a:cubicBezTo>
                  <a:cubicBezTo>
                    <a:pt x="25" y="32"/>
                    <a:pt x="52" y="28"/>
                    <a:pt x="79" y="28"/>
                  </a:cubicBezTo>
                  <a:cubicBezTo>
                    <a:pt x="88" y="28"/>
                    <a:pt x="97" y="24"/>
                    <a:pt x="103" y="18"/>
                  </a:cubicBezTo>
                  <a:cubicBezTo>
                    <a:pt x="107" y="14"/>
                    <a:pt x="107" y="14"/>
                    <a:pt x="107" y="14"/>
                  </a:cubicBezTo>
                  <a:cubicBezTo>
                    <a:pt x="100" y="23"/>
                    <a:pt x="89" y="28"/>
                    <a:pt x="78" y="28"/>
                  </a:cubicBezTo>
                  <a:cubicBezTo>
                    <a:pt x="71" y="28"/>
                    <a:pt x="64" y="26"/>
                    <a:pt x="57" y="21"/>
                  </a:cubicBezTo>
                  <a:cubicBezTo>
                    <a:pt x="29" y="0"/>
                    <a:pt x="29" y="0"/>
                    <a:pt x="29"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0"/>
            <p:cNvSpPr>
              <a:spLocks/>
            </p:cNvSpPr>
            <p:nvPr/>
          </p:nvSpPr>
          <p:spPr bwMode="auto">
            <a:xfrm>
              <a:off x="5549900" y="1176338"/>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1"/>
            <p:cNvSpPr>
              <a:spLocks/>
            </p:cNvSpPr>
            <p:nvPr/>
          </p:nvSpPr>
          <p:spPr bwMode="auto">
            <a:xfrm>
              <a:off x="5476372" y="1176338"/>
              <a:ext cx="147638" cy="123825"/>
            </a:xfrm>
            <a:custGeom>
              <a:avLst/>
              <a:gdLst>
                <a:gd name="T0" fmla="*/ 50 w 85"/>
                <a:gd name="T1" fmla="*/ 0 h 71"/>
                <a:gd name="T2" fmla="*/ 47 w 85"/>
                <a:gd name="T3" fmla="*/ 0 h 71"/>
                <a:gd name="T4" fmla="*/ 21 w 85"/>
                <a:gd name="T5" fmla="*/ 15 h 71"/>
                <a:gd name="T6" fmla="*/ 0 w 85"/>
                <a:gd name="T7" fmla="*/ 43 h 71"/>
                <a:gd name="T8" fmla="*/ 28 w 85"/>
                <a:gd name="T9" fmla="*/ 64 h 71"/>
                <a:gd name="T10" fmla="*/ 49 w 85"/>
                <a:gd name="T11" fmla="*/ 71 h 71"/>
                <a:gd name="T12" fmla="*/ 78 w 85"/>
                <a:gd name="T13" fmla="*/ 57 h 71"/>
                <a:gd name="T14" fmla="*/ 78 w 85"/>
                <a:gd name="T15" fmla="*/ 57 h 71"/>
                <a:gd name="T16" fmla="*/ 84 w 85"/>
                <a:gd name="T17" fmla="*/ 36 h 71"/>
                <a:gd name="T18" fmla="*/ 70 w 85"/>
                <a:gd name="T19" fmla="*/ 7 h 71"/>
                <a:gd name="T20" fmla="*/ 70 w 85"/>
                <a:gd name="T21" fmla="*/ 7 h 71"/>
                <a:gd name="T22" fmla="*/ 52 w 85"/>
                <a:gd name="T23" fmla="*/ 0 h 71"/>
                <a:gd name="T24" fmla="*/ 50 w 85"/>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1">
                  <a:moveTo>
                    <a:pt x="50" y="0"/>
                  </a:moveTo>
                  <a:cubicBezTo>
                    <a:pt x="49" y="0"/>
                    <a:pt x="48" y="0"/>
                    <a:pt x="47" y="0"/>
                  </a:cubicBezTo>
                  <a:cubicBezTo>
                    <a:pt x="37" y="1"/>
                    <a:pt x="27" y="6"/>
                    <a:pt x="21" y="15"/>
                  </a:cubicBezTo>
                  <a:cubicBezTo>
                    <a:pt x="0" y="43"/>
                    <a:pt x="0" y="43"/>
                    <a:pt x="0" y="43"/>
                  </a:cubicBezTo>
                  <a:cubicBezTo>
                    <a:pt x="28" y="64"/>
                    <a:pt x="28" y="64"/>
                    <a:pt x="28" y="64"/>
                  </a:cubicBezTo>
                  <a:cubicBezTo>
                    <a:pt x="35" y="69"/>
                    <a:pt x="42" y="71"/>
                    <a:pt x="49" y="71"/>
                  </a:cubicBezTo>
                  <a:cubicBezTo>
                    <a:pt x="60" y="71"/>
                    <a:pt x="71" y="66"/>
                    <a:pt x="78" y="57"/>
                  </a:cubicBezTo>
                  <a:cubicBezTo>
                    <a:pt x="78" y="57"/>
                    <a:pt x="78" y="57"/>
                    <a:pt x="78" y="57"/>
                  </a:cubicBezTo>
                  <a:cubicBezTo>
                    <a:pt x="82" y="50"/>
                    <a:pt x="84" y="43"/>
                    <a:pt x="84" y="36"/>
                  </a:cubicBezTo>
                  <a:cubicBezTo>
                    <a:pt x="85" y="25"/>
                    <a:pt x="80" y="14"/>
                    <a:pt x="70" y="7"/>
                  </a:cubicBezTo>
                  <a:cubicBezTo>
                    <a:pt x="70" y="7"/>
                    <a:pt x="70" y="7"/>
                    <a:pt x="70" y="7"/>
                  </a:cubicBezTo>
                  <a:cubicBezTo>
                    <a:pt x="64" y="3"/>
                    <a:pt x="58" y="1"/>
                    <a:pt x="52" y="0"/>
                  </a:cubicBezTo>
                  <a:cubicBezTo>
                    <a:pt x="51" y="0"/>
                    <a:pt x="50"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2991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Tines</a:t>
            </a:r>
          </a:p>
        </p:txBody>
      </p:sp>
      <p:sp>
        <p:nvSpPr>
          <p:cNvPr id="26" name="Rounded Rectangle 25"/>
          <p:cNvSpPr/>
          <p:nvPr/>
        </p:nvSpPr>
        <p:spPr>
          <a:xfrm rot="16200000">
            <a:off x="2668825" y="-774349"/>
            <a:ext cx="175565" cy="4133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27" name="Rounded Rectangle 26"/>
          <p:cNvSpPr/>
          <p:nvPr/>
        </p:nvSpPr>
        <p:spPr>
          <a:xfrm rot="16200000">
            <a:off x="2264626" y="-131425"/>
            <a:ext cx="175565" cy="332521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28" name="Rounded Rectangle 27"/>
          <p:cNvSpPr/>
          <p:nvPr/>
        </p:nvSpPr>
        <p:spPr>
          <a:xfrm rot="16200000">
            <a:off x="1825172" y="550373"/>
            <a:ext cx="175565" cy="244630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29" name="Rounded Rectangle 28"/>
          <p:cNvSpPr/>
          <p:nvPr/>
        </p:nvSpPr>
        <p:spPr>
          <a:xfrm rot="16200000">
            <a:off x="1409020" y="1213931"/>
            <a:ext cx="175565" cy="1614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30" name="Rounded Rectangle 29"/>
          <p:cNvSpPr/>
          <p:nvPr/>
        </p:nvSpPr>
        <p:spPr>
          <a:xfrm rot="16200000">
            <a:off x="1125060" y="1740235"/>
            <a:ext cx="175565" cy="104608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18" name="Freeform 237"/>
          <p:cNvSpPr>
            <a:spLocks/>
          </p:cNvSpPr>
          <p:nvPr/>
        </p:nvSpPr>
        <p:spPr bwMode="auto">
          <a:xfrm>
            <a:off x="7687829" y="1311543"/>
            <a:ext cx="933105" cy="1874427"/>
          </a:xfrm>
          <a:custGeom>
            <a:avLst/>
            <a:gdLst>
              <a:gd name="T0" fmla="*/ 0 w 132"/>
              <a:gd name="T1" fmla="*/ 0 h 265"/>
              <a:gd name="T2" fmla="*/ 132 w 132"/>
              <a:gd name="T3" fmla="*/ 133 h 265"/>
              <a:gd name="T4" fmla="*/ 0 w 132"/>
              <a:gd name="T5" fmla="*/ 265 h 265"/>
              <a:gd name="T6" fmla="*/ 0 w 132"/>
              <a:gd name="T7" fmla="*/ 265 h 265"/>
            </a:gdLst>
            <a:ahLst/>
            <a:cxnLst>
              <a:cxn ang="0">
                <a:pos x="T0" y="T1"/>
              </a:cxn>
              <a:cxn ang="0">
                <a:pos x="T2" y="T3"/>
              </a:cxn>
              <a:cxn ang="0">
                <a:pos x="T4" y="T5"/>
              </a:cxn>
              <a:cxn ang="0">
                <a:pos x="T6" y="T7"/>
              </a:cxn>
            </a:cxnLst>
            <a:rect l="0" t="0" r="r" b="b"/>
            <a:pathLst>
              <a:path w="132" h="265">
                <a:moveTo>
                  <a:pt x="0" y="0"/>
                </a:moveTo>
                <a:cubicBezTo>
                  <a:pt x="73" y="0"/>
                  <a:pt x="132" y="60"/>
                  <a:pt x="132" y="133"/>
                </a:cubicBezTo>
                <a:cubicBezTo>
                  <a:pt x="132" y="206"/>
                  <a:pt x="73" y="265"/>
                  <a:pt x="0" y="265"/>
                </a:cubicBezTo>
                <a:cubicBezTo>
                  <a:pt x="0" y="265"/>
                  <a:pt x="0" y="265"/>
                  <a:pt x="0" y="265"/>
                </a:cubicBezTo>
              </a:path>
            </a:pathLst>
          </a:custGeom>
          <a:noFill/>
          <a:ln w="1905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 name="Group 19"/>
          <p:cNvGrpSpPr/>
          <p:nvPr/>
        </p:nvGrpSpPr>
        <p:grpSpPr>
          <a:xfrm>
            <a:off x="5465227" y="3699683"/>
            <a:ext cx="546033" cy="548438"/>
            <a:chOff x="4071938" y="2510631"/>
            <a:chExt cx="360363" cy="361950"/>
          </a:xfrm>
        </p:grpSpPr>
        <p:sp>
          <p:nvSpPr>
            <p:cNvPr id="23" name="Line 102"/>
            <p:cNvSpPr>
              <a:spLocks noChangeShapeType="1"/>
            </p:cNvSpPr>
            <p:nvPr/>
          </p:nvSpPr>
          <p:spPr bwMode="auto">
            <a:xfrm>
              <a:off x="4432300" y="2510631"/>
              <a:ext cx="0" cy="0"/>
            </a:xfrm>
            <a:prstGeom prst="line">
              <a:avLst/>
            </a:prstGeom>
            <a:noFill/>
            <a:ln w="1905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03"/>
            <p:cNvSpPr>
              <a:spLocks noChangeShapeType="1"/>
            </p:cNvSpPr>
            <p:nvPr/>
          </p:nvSpPr>
          <p:spPr bwMode="auto">
            <a:xfrm>
              <a:off x="4432300" y="2510631"/>
              <a:ext cx="0" cy="0"/>
            </a:xfrm>
            <a:prstGeom prst="line">
              <a:avLst/>
            </a:prstGeom>
            <a:noFill/>
            <a:ln w="1905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04"/>
            <p:cNvSpPr>
              <a:spLocks noChangeShapeType="1"/>
            </p:cNvSpPr>
            <p:nvPr/>
          </p:nvSpPr>
          <p:spPr bwMode="auto">
            <a:xfrm>
              <a:off x="4071938" y="2510631"/>
              <a:ext cx="0" cy="0"/>
            </a:xfrm>
            <a:prstGeom prst="line">
              <a:avLst/>
            </a:prstGeom>
            <a:noFill/>
            <a:ln w="1905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05"/>
            <p:cNvSpPr>
              <a:spLocks noChangeShapeType="1"/>
            </p:cNvSpPr>
            <p:nvPr/>
          </p:nvSpPr>
          <p:spPr bwMode="auto">
            <a:xfrm>
              <a:off x="4071938" y="2510631"/>
              <a:ext cx="0" cy="0"/>
            </a:xfrm>
            <a:prstGeom prst="line">
              <a:avLst/>
            </a:prstGeom>
            <a:noFill/>
            <a:ln w="1905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06"/>
            <p:cNvSpPr>
              <a:spLocks/>
            </p:cNvSpPr>
            <p:nvPr/>
          </p:nvSpPr>
          <p:spPr bwMode="auto">
            <a:xfrm>
              <a:off x="4071938" y="2510631"/>
              <a:ext cx="360363" cy="361950"/>
            </a:xfrm>
            <a:custGeom>
              <a:avLst/>
              <a:gdLst>
                <a:gd name="T0" fmla="*/ 0 w 132"/>
                <a:gd name="T1" fmla="*/ 0 h 133"/>
                <a:gd name="T2" fmla="*/ 132 w 132"/>
                <a:gd name="T3" fmla="*/ 133 h 133"/>
                <a:gd name="T4" fmla="*/ 132 w 132"/>
                <a:gd name="T5" fmla="*/ 133 h 133"/>
              </a:gdLst>
              <a:ahLst/>
              <a:cxnLst>
                <a:cxn ang="0">
                  <a:pos x="T0" y="T1"/>
                </a:cxn>
                <a:cxn ang="0">
                  <a:pos x="T2" y="T3"/>
                </a:cxn>
                <a:cxn ang="0">
                  <a:pos x="T4" y="T5"/>
                </a:cxn>
              </a:cxnLst>
              <a:rect l="0" t="0" r="r" b="b"/>
              <a:pathLst>
                <a:path w="132" h="133">
                  <a:moveTo>
                    <a:pt x="0" y="0"/>
                  </a:moveTo>
                  <a:cubicBezTo>
                    <a:pt x="73" y="0"/>
                    <a:pt x="132" y="60"/>
                    <a:pt x="132" y="133"/>
                  </a:cubicBezTo>
                  <a:cubicBezTo>
                    <a:pt x="132" y="133"/>
                    <a:pt x="132" y="133"/>
                    <a:pt x="132" y="133"/>
                  </a:cubicBezTo>
                </a:path>
              </a:pathLst>
            </a:custGeom>
            <a:noFill/>
            <a:ln w="1905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166"/>
          <p:cNvSpPr>
            <a:spLocks/>
          </p:cNvSpPr>
          <p:nvPr/>
        </p:nvSpPr>
        <p:spPr bwMode="auto">
          <a:xfrm>
            <a:off x="5465227" y="1310217"/>
            <a:ext cx="1871641" cy="1875753"/>
          </a:xfrm>
          <a:custGeom>
            <a:avLst/>
            <a:gdLst>
              <a:gd name="T0" fmla="*/ 132 w 265"/>
              <a:gd name="T1" fmla="*/ 0 h 265"/>
              <a:gd name="T2" fmla="*/ 265 w 265"/>
              <a:gd name="T3" fmla="*/ 133 h 265"/>
              <a:gd name="T4" fmla="*/ 132 w 265"/>
              <a:gd name="T5" fmla="*/ 265 h 265"/>
              <a:gd name="T6" fmla="*/ 0 w 265"/>
              <a:gd name="T7" fmla="*/ 133 h 265"/>
              <a:gd name="T8" fmla="*/ 0 w 265"/>
              <a:gd name="T9" fmla="*/ 133 h 265"/>
            </a:gdLst>
            <a:ahLst/>
            <a:cxnLst>
              <a:cxn ang="0">
                <a:pos x="T0" y="T1"/>
              </a:cxn>
              <a:cxn ang="0">
                <a:pos x="T2" y="T3"/>
              </a:cxn>
              <a:cxn ang="0">
                <a:pos x="T4" y="T5"/>
              </a:cxn>
              <a:cxn ang="0">
                <a:pos x="T6" y="T7"/>
              </a:cxn>
              <a:cxn ang="0">
                <a:pos x="T8" y="T9"/>
              </a:cxn>
            </a:cxnLst>
            <a:rect l="0" t="0" r="r" b="b"/>
            <a:pathLst>
              <a:path w="265" h="265">
                <a:moveTo>
                  <a:pt x="132" y="0"/>
                </a:moveTo>
                <a:cubicBezTo>
                  <a:pt x="205" y="0"/>
                  <a:pt x="265" y="60"/>
                  <a:pt x="265" y="133"/>
                </a:cubicBezTo>
                <a:cubicBezTo>
                  <a:pt x="265" y="206"/>
                  <a:pt x="205" y="265"/>
                  <a:pt x="132" y="265"/>
                </a:cubicBezTo>
                <a:cubicBezTo>
                  <a:pt x="59" y="265"/>
                  <a:pt x="0" y="206"/>
                  <a:pt x="0" y="133"/>
                </a:cubicBezTo>
                <a:cubicBezTo>
                  <a:pt x="0" y="133"/>
                  <a:pt x="0" y="133"/>
                  <a:pt x="0" y="133"/>
                </a:cubicBezTo>
              </a:path>
            </a:pathLst>
          </a:custGeom>
          <a:noFill/>
          <a:ln w="1905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p:cNvCxnSpPr/>
          <p:nvPr/>
        </p:nvCxnSpPr>
        <p:spPr>
          <a:xfrm>
            <a:off x="804150" y="2913057"/>
            <a:ext cx="4203619" cy="0"/>
          </a:xfrm>
          <a:prstGeom prst="line">
            <a:avLst/>
          </a:prstGeom>
          <a:noFill/>
          <a:ln w="190500" cap="rnd">
            <a:solidFill>
              <a:schemeClr val="tx2"/>
            </a:solidFill>
            <a:prstDash val="solid"/>
            <a:miter lim="800000"/>
            <a:headEnd/>
            <a:tailEnd/>
          </a:ln>
        </p:spPr>
      </p:cxnSp>
      <p:cxnSp>
        <p:nvCxnSpPr>
          <p:cNvPr id="34" name="Straight Connector 33"/>
          <p:cNvCxnSpPr/>
          <p:nvPr/>
        </p:nvCxnSpPr>
        <p:spPr>
          <a:xfrm>
            <a:off x="804150" y="3266672"/>
            <a:ext cx="3224925" cy="0"/>
          </a:xfrm>
          <a:prstGeom prst="line">
            <a:avLst/>
          </a:prstGeom>
          <a:noFill/>
          <a:ln w="190500" cap="rnd">
            <a:solidFill>
              <a:schemeClr val="tx2"/>
            </a:solidFill>
            <a:prstDash val="solid"/>
            <a:miter lim="800000"/>
            <a:headEnd/>
            <a:tailEnd/>
          </a:ln>
        </p:spPr>
      </p:cxnSp>
      <p:cxnSp>
        <p:nvCxnSpPr>
          <p:cNvPr id="35" name="Straight Connector 34"/>
          <p:cNvCxnSpPr/>
          <p:nvPr/>
        </p:nvCxnSpPr>
        <p:spPr>
          <a:xfrm>
            <a:off x="804150" y="3620287"/>
            <a:ext cx="2331956" cy="0"/>
          </a:xfrm>
          <a:prstGeom prst="line">
            <a:avLst/>
          </a:prstGeom>
          <a:noFill/>
          <a:ln w="190500" cap="rnd">
            <a:solidFill>
              <a:schemeClr val="tx2"/>
            </a:solidFill>
            <a:prstDash val="solid"/>
            <a:miter lim="800000"/>
            <a:headEnd/>
            <a:tailEnd/>
          </a:ln>
        </p:spPr>
      </p:cxnSp>
      <p:cxnSp>
        <p:nvCxnSpPr>
          <p:cNvPr id="36" name="Straight Connector 35"/>
          <p:cNvCxnSpPr/>
          <p:nvPr/>
        </p:nvCxnSpPr>
        <p:spPr>
          <a:xfrm>
            <a:off x="804150" y="3973902"/>
            <a:ext cx="1417556" cy="0"/>
          </a:xfrm>
          <a:prstGeom prst="line">
            <a:avLst/>
          </a:prstGeom>
          <a:noFill/>
          <a:ln w="190500" cap="rnd">
            <a:solidFill>
              <a:schemeClr val="tx2"/>
            </a:solidFill>
            <a:prstDash val="solid"/>
            <a:miter lim="800000"/>
            <a:headEnd/>
            <a:tailEnd/>
          </a:ln>
        </p:spPr>
      </p:cxnSp>
      <p:cxnSp>
        <p:nvCxnSpPr>
          <p:cNvPr id="43" name="Straight Connector 42"/>
          <p:cNvCxnSpPr/>
          <p:nvPr/>
        </p:nvCxnSpPr>
        <p:spPr>
          <a:xfrm>
            <a:off x="804150" y="4327519"/>
            <a:ext cx="746596" cy="0"/>
          </a:xfrm>
          <a:prstGeom prst="line">
            <a:avLst/>
          </a:prstGeom>
          <a:noFill/>
          <a:ln w="190500" cap="rnd">
            <a:solidFill>
              <a:schemeClr val="tx2"/>
            </a:solidFill>
            <a:prstDash val="solid"/>
            <a:miter lim="800000"/>
            <a:headEnd/>
            <a:tailEnd/>
          </a:ln>
        </p:spPr>
      </p:cxnSp>
    </p:spTree>
    <p:extLst>
      <p:ext uri="{BB962C8B-B14F-4D97-AF65-F5344CB8AC3E}">
        <p14:creationId xmlns:p14="http://schemas.microsoft.com/office/powerpoint/2010/main" val="18719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1379000" y="4179919"/>
            <a:ext cx="726481"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LoB</a:t>
            </a:r>
            <a:r>
              <a:rPr lang="es-ES_tradnl" sz="2400" b="1" kern="0">
                <a:solidFill>
                  <a:srgbClr val="FFFFFF"/>
                </a:solidFill>
                <a:latin typeface="+mj-lt"/>
              </a:rPr>
              <a:t>
</a:t>
            </a:r>
          </a:p>
        </p:txBody>
      </p:sp>
      <p:sp>
        <p:nvSpPr>
          <p:cNvPr id="7" name="TextBox 6">
            <a:extLst>
              <a:ext uri="{FF2B5EF4-FFF2-40B4-BE49-F238E27FC236}">
                <a16:creationId xmlns:a16="http://schemas.microsoft.com/office/drawing/2014/main" id="{B5702790-E3F0-7146-A8A2-E60CD7CD1BA4}"/>
              </a:ext>
            </a:extLst>
          </p:cNvPr>
          <p:cNvSpPr txBox="1"/>
          <p:nvPr/>
        </p:nvSpPr>
        <p:spPr>
          <a:xfrm>
            <a:off x="2706029" y="1330712"/>
            <a:ext cx="2780371" cy="1754326"/>
          </a:xfrm>
          <a:prstGeom prst="rect">
            <a:avLst/>
          </a:prstGeom>
          <a:noFill/>
        </p:spPr>
        <p:txBody>
          <a:bodyPr wrap="square" rtlCol="0">
            <a:spAutoFit/>
          </a:bodyPr>
          <a:lstStyle/>
          <a:p>
            <a:r>
              <a:rPr lang="en-US">
                <a:latin typeface="+mn-lt"/>
              </a:rPr>
              <a:t>Add a picture for industry from : </a:t>
            </a:r>
          </a:p>
          <a:p>
            <a:endParaRPr lang="en-US">
              <a:latin typeface="+mn-lt"/>
            </a:endParaRPr>
          </a:p>
          <a:p>
            <a:r>
              <a:rPr lang="en-US">
                <a:hlinkClick r:id="rId3"/>
              </a:rPr>
              <a:t>https://bx.cisco.com/cbx-portal/</a:t>
            </a:r>
            <a:endParaRPr lang="en-US"/>
          </a:p>
          <a:p>
            <a:endParaRPr lang="en-US">
              <a:latin typeface="+mn-lt"/>
            </a:endParaRP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383845" y="213819"/>
            <a:ext cx="2752678"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Industry</a:t>
            </a:r>
            <a:r>
              <a:rPr lang="es-ES_tradnl" sz="2400" b="1" kern="0">
                <a:solidFill>
                  <a:srgbClr val="FFFFFF"/>
                </a:solidFill>
                <a:latin typeface="+mj-lt"/>
              </a:rPr>
              <a:t> </a:t>
            </a:r>
            <a:r>
              <a:rPr lang="es-ES_tradnl" sz="2400" b="1" kern="0" err="1">
                <a:solidFill>
                  <a:srgbClr val="FFFFFF"/>
                </a:solidFill>
                <a:latin typeface="+mj-lt"/>
              </a:rPr>
              <a:t>Alignment</a:t>
            </a:r>
            <a:r>
              <a:rPr lang="es-ES_tradnl" sz="2400" b="1" kern="0">
                <a:solidFill>
                  <a:srgbClr val="FFFFFF"/>
                </a:solidFill>
                <a:latin typeface="+mj-lt"/>
              </a:rPr>
              <a:t>
</a:t>
            </a:r>
          </a:p>
        </p:txBody>
      </p:sp>
      <p:sp>
        <p:nvSpPr>
          <p:cNvPr id="13" name="TextBox 12">
            <a:extLst>
              <a:ext uri="{FF2B5EF4-FFF2-40B4-BE49-F238E27FC236}">
                <a16:creationId xmlns:a16="http://schemas.microsoft.com/office/drawing/2014/main" id="{240416D4-2C85-6C43-B7B6-645010EC7817}"/>
              </a:ext>
            </a:extLst>
          </p:cNvPr>
          <p:cNvSpPr txBox="1"/>
          <p:nvPr/>
        </p:nvSpPr>
        <p:spPr>
          <a:xfrm>
            <a:off x="732971" y="4796971"/>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2437517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a:t>Tines</a:t>
            </a:r>
            <a:endParaRPr lang="en-US"/>
          </a:p>
        </p:txBody>
      </p:sp>
      <p:grpSp>
        <p:nvGrpSpPr>
          <p:cNvPr id="3" name="Group 2"/>
          <p:cNvGrpSpPr/>
          <p:nvPr/>
        </p:nvGrpSpPr>
        <p:grpSpPr>
          <a:xfrm>
            <a:off x="530182" y="1228953"/>
            <a:ext cx="1607445" cy="3130905"/>
            <a:chOff x="367068" y="974557"/>
            <a:chExt cx="1901170" cy="3703008"/>
          </a:xfrm>
          <a:solidFill>
            <a:schemeClr val="accent1"/>
          </a:solidFill>
        </p:grpSpPr>
        <p:sp>
          <p:nvSpPr>
            <p:cNvPr id="29" name="Freeform 28"/>
            <p:cNvSpPr>
              <a:spLocks/>
            </p:cNvSpPr>
            <p:nvPr/>
          </p:nvSpPr>
          <p:spPr bwMode="black">
            <a:xfrm rot="10800000">
              <a:off x="367068" y="3826847"/>
              <a:ext cx="411674" cy="850718"/>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lIns="68589" tIns="34295" rIns="68589" bIns="34295"/>
            <a:lstStyle/>
            <a:p>
              <a:endParaRPr lang="en-US">
                <a:latin typeface="+mj-lt"/>
              </a:endParaRPr>
            </a:p>
          </p:txBody>
        </p:sp>
        <p:sp>
          <p:nvSpPr>
            <p:cNvPr id="30" name="Freeform 29"/>
            <p:cNvSpPr>
              <a:spLocks/>
            </p:cNvSpPr>
            <p:nvPr/>
          </p:nvSpPr>
          <p:spPr bwMode="black">
            <a:xfrm rot="10800000">
              <a:off x="850992" y="3256305"/>
              <a:ext cx="411674" cy="1421260"/>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lIns="68589" tIns="34295" rIns="68589" bIns="34295"/>
            <a:lstStyle/>
            <a:p>
              <a:endParaRPr lang="en-US">
                <a:latin typeface="+mj-lt"/>
              </a:endParaRPr>
            </a:p>
          </p:txBody>
        </p:sp>
        <p:sp>
          <p:nvSpPr>
            <p:cNvPr id="31" name="Freeform 30"/>
            <p:cNvSpPr>
              <a:spLocks/>
            </p:cNvSpPr>
            <p:nvPr/>
          </p:nvSpPr>
          <p:spPr bwMode="black">
            <a:xfrm rot="10800000">
              <a:off x="1350417" y="2059188"/>
              <a:ext cx="411674" cy="261837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lIns="68589" tIns="34295" rIns="68589" bIns="34295"/>
            <a:lstStyle/>
            <a:p>
              <a:endParaRPr lang="en-US">
                <a:latin typeface="+mj-lt"/>
              </a:endParaRPr>
            </a:p>
          </p:txBody>
        </p:sp>
        <p:sp>
          <p:nvSpPr>
            <p:cNvPr id="32" name="Rounded Rectangle 31"/>
            <p:cNvSpPr/>
            <p:nvPr/>
          </p:nvSpPr>
          <p:spPr>
            <a:xfrm rot="10800000">
              <a:off x="1856651" y="974557"/>
              <a:ext cx="411587" cy="37030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grpSp>
      <p:grpSp>
        <p:nvGrpSpPr>
          <p:cNvPr id="4" name="Group 3"/>
          <p:cNvGrpSpPr/>
          <p:nvPr/>
        </p:nvGrpSpPr>
        <p:grpSpPr>
          <a:xfrm>
            <a:off x="3991945" y="1228952"/>
            <a:ext cx="959834" cy="3130905"/>
            <a:chOff x="3996132" y="974557"/>
            <a:chExt cx="1135222" cy="3703008"/>
          </a:xfrm>
          <a:solidFill>
            <a:schemeClr val="accent3"/>
          </a:solidFill>
        </p:grpSpPr>
        <p:sp>
          <p:nvSpPr>
            <p:cNvPr id="33" name="Rounded Rectangle 32"/>
            <p:cNvSpPr/>
            <p:nvPr/>
          </p:nvSpPr>
          <p:spPr>
            <a:xfrm rot="10800000">
              <a:off x="4925560" y="974557"/>
              <a:ext cx="205794" cy="37030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5" name="Rounded Rectangle 34"/>
            <p:cNvSpPr/>
            <p:nvPr/>
          </p:nvSpPr>
          <p:spPr>
            <a:xfrm rot="10800000">
              <a:off x="4622429" y="2057809"/>
              <a:ext cx="205794" cy="26197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6" name="Rounded Rectangle 35"/>
            <p:cNvSpPr/>
            <p:nvPr/>
          </p:nvSpPr>
          <p:spPr>
            <a:xfrm rot="10800000">
              <a:off x="4310670" y="3257959"/>
              <a:ext cx="205794" cy="14196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7" name="Rounded Rectangle 36"/>
            <p:cNvSpPr/>
            <p:nvPr/>
          </p:nvSpPr>
          <p:spPr>
            <a:xfrm rot="10800000">
              <a:off x="3996132" y="3827173"/>
              <a:ext cx="205794" cy="8503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grpSp>
      <p:grpSp>
        <p:nvGrpSpPr>
          <p:cNvPr id="5" name="Group 4"/>
          <p:cNvGrpSpPr/>
          <p:nvPr/>
        </p:nvGrpSpPr>
        <p:grpSpPr>
          <a:xfrm>
            <a:off x="6524772" y="1228952"/>
            <a:ext cx="1845795" cy="3130905"/>
            <a:chOff x="6626923" y="974557"/>
            <a:chExt cx="2183073" cy="3703008"/>
          </a:xfrm>
          <a:solidFill>
            <a:schemeClr val="accent2"/>
          </a:solidFill>
        </p:grpSpPr>
        <p:sp>
          <p:nvSpPr>
            <p:cNvPr id="34" name="Rounded Rectangle 33"/>
            <p:cNvSpPr/>
            <p:nvPr/>
          </p:nvSpPr>
          <p:spPr>
            <a:xfrm rot="10800000">
              <a:off x="8134925" y="974557"/>
              <a:ext cx="675071" cy="37030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8" name="Rounded Rectangle 37"/>
            <p:cNvSpPr/>
            <p:nvPr/>
          </p:nvSpPr>
          <p:spPr>
            <a:xfrm rot="10800000">
              <a:off x="7376118" y="2057809"/>
              <a:ext cx="675071" cy="26197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9" name="Rounded Rectangle 38"/>
            <p:cNvSpPr/>
            <p:nvPr/>
          </p:nvSpPr>
          <p:spPr>
            <a:xfrm rot="10800000">
              <a:off x="6626923" y="3257959"/>
              <a:ext cx="675071" cy="14196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grpSp>
    </p:spTree>
    <p:extLst>
      <p:ext uri="{BB962C8B-B14F-4D97-AF65-F5344CB8AC3E}">
        <p14:creationId xmlns:p14="http://schemas.microsoft.com/office/powerpoint/2010/main" val="1580186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a:t>Puzzle pieces</a:t>
            </a:r>
            <a:endParaRPr lang="en-US"/>
          </a:p>
        </p:txBody>
      </p:sp>
      <p:grpSp>
        <p:nvGrpSpPr>
          <p:cNvPr id="4" name="Group 4"/>
          <p:cNvGrpSpPr>
            <a:grpSpLocks noChangeAspect="1"/>
          </p:cNvGrpSpPr>
          <p:nvPr/>
        </p:nvGrpSpPr>
        <p:grpSpPr bwMode="auto">
          <a:xfrm>
            <a:off x="1553340" y="1331278"/>
            <a:ext cx="6114342" cy="2844482"/>
            <a:chOff x="3" y="-1"/>
            <a:chExt cx="3076" cy="1431"/>
          </a:xfrm>
        </p:grpSpPr>
        <p:sp>
          <p:nvSpPr>
            <p:cNvPr id="6" name="Freeform 5"/>
            <p:cNvSpPr>
              <a:spLocks/>
            </p:cNvSpPr>
            <p:nvPr/>
          </p:nvSpPr>
          <p:spPr bwMode="auto">
            <a:xfrm>
              <a:off x="173" y="716"/>
              <a:ext cx="717" cy="545"/>
            </a:xfrm>
            <a:custGeom>
              <a:avLst/>
              <a:gdLst>
                <a:gd name="T0" fmla="*/ 250 w 280"/>
                <a:gd name="T1" fmla="*/ 76 h 213"/>
                <a:gd name="T2" fmla="*/ 214 w 280"/>
                <a:gd name="T3" fmla="*/ 76 h 213"/>
                <a:gd name="T4" fmla="*/ 214 w 280"/>
                <a:gd name="T5" fmla="*/ 0 h 213"/>
                <a:gd name="T6" fmla="*/ 138 w 280"/>
                <a:gd name="T7" fmla="*/ 0 h 213"/>
                <a:gd name="T8" fmla="*/ 138 w 280"/>
                <a:gd name="T9" fmla="*/ 35 h 213"/>
                <a:gd name="T10" fmla="*/ 107 w 280"/>
                <a:gd name="T11" fmla="*/ 66 h 213"/>
                <a:gd name="T12" fmla="*/ 77 w 280"/>
                <a:gd name="T13" fmla="*/ 35 h 213"/>
                <a:gd name="T14" fmla="*/ 77 w 280"/>
                <a:gd name="T15" fmla="*/ 0 h 213"/>
                <a:gd name="T16" fmla="*/ 0 w 280"/>
                <a:gd name="T17" fmla="*/ 0 h 213"/>
                <a:gd name="T18" fmla="*/ 0 w 280"/>
                <a:gd name="T19" fmla="*/ 76 h 213"/>
                <a:gd name="T20" fmla="*/ 36 w 280"/>
                <a:gd name="T21" fmla="*/ 76 h 213"/>
                <a:gd name="T22" fmla="*/ 67 w 280"/>
                <a:gd name="T23" fmla="*/ 106 h 213"/>
                <a:gd name="T24" fmla="*/ 36 w 280"/>
                <a:gd name="T25" fmla="*/ 137 h 213"/>
                <a:gd name="T26" fmla="*/ 0 w 280"/>
                <a:gd name="T27" fmla="*/ 137 h 213"/>
                <a:gd name="T28" fmla="*/ 0 w 280"/>
                <a:gd name="T29" fmla="*/ 213 h 213"/>
                <a:gd name="T30" fmla="*/ 77 w 280"/>
                <a:gd name="T31" fmla="*/ 213 h 213"/>
                <a:gd name="T32" fmla="*/ 77 w 280"/>
                <a:gd name="T33" fmla="*/ 177 h 213"/>
                <a:gd name="T34" fmla="*/ 107 w 280"/>
                <a:gd name="T35" fmla="*/ 147 h 213"/>
                <a:gd name="T36" fmla="*/ 138 w 280"/>
                <a:gd name="T37" fmla="*/ 177 h 213"/>
                <a:gd name="T38" fmla="*/ 138 w 280"/>
                <a:gd name="T39" fmla="*/ 213 h 213"/>
                <a:gd name="T40" fmla="*/ 214 w 280"/>
                <a:gd name="T41" fmla="*/ 213 h 213"/>
                <a:gd name="T42" fmla="*/ 214 w 280"/>
                <a:gd name="T43" fmla="*/ 137 h 213"/>
                <a:gd name="T44" fmla="*/ 250 w 280"/>
                <a:gd name="T45" fmla="*/ 137 h 213"/>
                <a:gd name="T46" fmla="*/ 280 w 280"/>
                <a:gd name="T47" fmla="*/ 106 h 213"/>
                <a:gd name="T48" fmla="*/ 250 w 280"/>
                <a:gd name="T49" fmla="*/ 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13">
                  <a:moveTo>
                    <a:pt x="250" y="76"/>
                  </a:moveTo>
                  <a:cubicBezTo>
                    <a:pt x="214" y="76"/>
                    <a:pt x="214" y="76"/>
                    <a:pt x="214" y="76"/>
                  </a:cubicBezTo>
                  <a:cubicBezTo>
                    <a:pt x="214" y="0"/>
                    <a:pt x="214" y="0"/>
                    <a:pt x="214" y="0"/>
                  </a:cubicBezTo>
                  <a:cubicBezTo>
                    <a:pt x="138" y="0"/>
                    <a:pt x="138" y="0"/>
                    <a:pt x="138" y="0"/>
                  </a:cubicBezTo>
                  <a:cubicBezTo>
                    <a:pt x="138" y="35"/>
                    <a:pt x="138" y="35"/>
                    <a:pt x="138" y="35"/>
                  </a:cubicBezTo>
                  <a:cubicBezTo>
                    <a:pt x="138" y="52"/>
                    <a:pt x="124" y="66"/>
                    <a:pt x="107" y="66"/>
                  </a:cubicBezTo>
                  <a:cubicBezTo>
                    <a:pt x="90" y="66"/>
                    <a:pt x="77" y="52"/>
                    <a:pt x="77" y="35"/>
                  </a:cubicBezTo>
                  <a:cubicBezTo>
                    <a:pt x="77" y="0"/>
                    <a:pt x="77" y="0"/>
                    <a:pt x="77" y="0"/>
                  </a:cubicBezTo>
                  <a:cubicBezTo>
                    <a:pt x="0" y="0"/>
                    <a:pt x="0" y="0"/>
                    <a:pt x="0" y="0"/>
                  </a:cubicBezTo>
                  <a:cubicBezTo>
                    <a:pt x="0" y="76"/>
                    <a:pt x="0" y="76"/>
                    <a:pt x="0" y="76"/>
                  </a:cubicBezTo>
                  <a:cubicBezTo>
                    <a:pt x="36" y="76"/>
                    <a:pt x="36" y="76"/>
                    <a:pt x="36" y="76"/>
                  </a:cubicBezTo>
                  <a:cubicBezTo>
                    <a:pt x="53" y="76"/>
                    <a:pt x="67" y="89"/>
                    <a:pt x="67" y="106"/>
                  </a:cubicBezTo>
                  <a:cubicBezTo>
                    <a:pt x="67" y="123"/>
                    <a:pt x="53" y="137"/>
                    <a:pt x="36" y="137"/>
                  </a:cubicBezTo>
                  <a:cubicBezTo>
                    <a:pt x="0" y="137"/>
                    <a:pt x="0" y="137"/>
                    <a:pt x="0" y="137"/>
                  </a:cubicBezTo>
                  <a:cubicBezTo>
                    <a:pt x="0" y="213"/>
                    <a:pt x="0" y="213"/>
                    <a:pt x="0" y="213"/>
                  </a:cubicBezTo>
                  <a:cubicBezTo>
                    <a:pt x="77" y="213"/>
                    <a:pt x="77" y="213"/>
                    <a:pt x="77" y="213"/>
                  </a:cubicBezTo>
                  <a:cubicBezTo>
                    <a:pt x="77" y="177"/>
                    <a:pt x="77" y="177"/>
                    <a:pt x="77" y="177"/>
                  </a:cubicBezTo>
                  <a:cubicBezTo>
                    <a:pt x="77" y="160"/>
                    <a:pt x="90" y="147"/>
                    <a:pt x="107" y="147"/>
                  </a:cubicBezTo>
                  <a:cubicBezTo>
                    <a:pt x="124" y="147"/>
                    <a:pt x="138" y="160"/>
                    <a:pt x="138" y="177"/>
                  </a:cubicBezTo>
                  <a:cubicBezTo>
                    <a:pt x="138" y="213"/>
                    <a:pt x="138" y="213"/>
                    <a:pt x="138" y="213"/>
                  </a:cubicBezTo>
                  <a:cubicBezTo>
                    <a:pt x="214" y="213"/>
                    <a:pt x="214" y="213"/>
                    <a:pt x="214" y="213"/>
                  </a:cubicBezTo>
                  <a:cubicBezTo>
                    <a:pt x="214" y="137"/>
                    <a:pt x="214" y="137"/>
                    <a:pt x="214" y="137"/>
                  </a:cubicBezTo>
                  <a:cubicBezTo>
                    <a:pt x="250" y="137"/>
                    <a:pt x="250" y="137"/>
                    <a:pt x="250" y="137"/>
                  </a:cubicBezTo>
                  <a:cubicBezTo>
                    <a:pt x="267" y="137"/>
                    <a:pt x="280" y="123"/>
                    <a:pt x="280" y="106"/>
                  </a:cubicBezTo>
                  <a:cubicBezTo>
                    <a:pt x="280" y="89"/>
                    <a:pt x="267" y="76"/>
                    <a:pt x="250" y="76"/>
                  </a:cubicBezTo>
                  <a:close/>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3" y="168"/>
              <a:ext cx="887" cy="717"/>
            </a:xfrm>
            <a:custGeom>
              <a:avLst/>
              <a:gdLst>
                <a:gd name="T0" fmla="*/ 316 w 346"/>
                <a:gd name="T1" fmla="*/ 76 h 280"/>
                <a:gd name="T2" fmla="*/ 280 w 346"/>
                <a:gd name="T3" fmla="*/ 76 h 280"/>
                <a:gd name="T4" fmla="*/ 280 w 346"/>
                <a:gd name="T5" fmla="*/ 0 h 280"/>
                <a:gd name="T6" fmla="*/ 204 w 346"/>
                <a:gd name="T7" fmla="*/ 0 h 280"/>
                <a:gd name="T8" fmla="*/ 204 w 346"/>
                <a:gd name="T9" fmla="*/ 36 h 280"/>
                <a:gd name="T10" fmla="*/ 173 w 346"/>
                <a:gd name="T11" fmla="*/ 66 h 280"/>
                <a:gd name="T12" fmla="*/ 143 w 346"/>
                <a:gd name="T13" fmla="*/ 36 h 280"/>
                <a:gd name="T14" fmla="*/ 143 w 346"/>
                <a:gd name="T15" fmla="*/ 0 h 280"/>
                <a:gd name="T16" fmla="*/ 66 w 346"/>
                <a:gd name="T17" fmla="*/ 0 h 280"/>
                <a:gd name="T18" fmla="*/ 66 w 346"/>
                <a:gd name="T19" fmla="*/ 76 h 280"/>
                <a:gd name="T20" fmla="*/ 31 w 346"/>
                <a:gd name="T21" fmla="*/ 76 h 280"/>
                <a:gd name="T22" fmla="*/ 0 w 346"/>
                <a:gd name="T23" fmla="*/ 107 h 280"/>
                <a:gd name="T24" fmla="*/ 31 w 346"/>
                <a:gd name="T25" fmla="*/ 137 h 280"/>
                <a:gd name="T26" fmla="*/ 66 w 346"/>
                <a:gd name="T27" fmla="*/ 137 h 280"/>
                <a:gd name="T28" fmla="*/ 66 w 346"/>
                <a:gd name="T29" fmla="*/ 214 h 280"/>
                <a:gd name="T30" fmla="*/ 143 w 346"/>
                <a:gd name="T31" fmla="*/ 214 h 280"/>
                <a:gd name="T32" fmla="*/ 143 w 346"/>
                <a:gd name="T33" fmla="*/ 249 h 280"/>
                <a:gd name="T34" fmla="*/ 173 w 346"/>
                <a:gd name="T35" fmla="*/ 280 h 280"/>
                <a:gd name="T36" fmla="*/ 204 w 346"/>
                <a:gd name="T37" fmla="*/ 249 h 280"/>
                <a:gd name="T38" fmla="*/ 204 w 346"/>
                <a:gd name="T39" fmla="*/ 214 h 280"/>
                <a:gd name="T40" fmla="*/ 280 w 346"/>
                <a:gd name="T41" fmla="*/ 214 h 280"/>
                <a:gd name="T42" fmla="*/ 280 w 346"/>
                <a:gd name="T43" fmla="*/ 137 h 280"/>
                <a:gd name="T44" fmla="*/ 316 w 346"/>
                <a:gd name="T45" fmla="*/ 137 h 280"/>
                <a:gd name="T46" fmla="*/ 346 w 346"/>
                <a:gd name="T47" fmla="*/ 107 h 280"/>
                <a:gd name="T48" fmla="*/ 316 w 346"/>
                <a:gd name="T49" fmla="*/ 7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80">
                  <a:moveTo>
                    <a:pt x="316" y="76"/>
                  </a:moveTo>
                  <a:cubicBezTo>
                    <a:pt x="280" y="76"/>
                    <a:pt x="280" y="76"/>
                    <a:pt x="280" y="76"/>
                  </a:cubicBezTo>
                  <a:cubicBezTo>
                    <a:pt x="280" y="0"/>
                    <a:pt x="280" y="0"/>
                    <a:pt x="280" y="0"/>
                  </a:cubicBezTo>
                  <a:cubicBezTo>
                    <a:pt x="204" y="0"/>
                    <a:pt x="204" y="0"/>
                    <a:pt x="204" y="0"/>
                  </a:cubicBezTo>
                  <a:cubicBezTo>
                    <a:pt x="204" y="36"/>
                    <a:pt x="204" y="36"/>
                    <a:pt x="204" y="36"/>
                  </a:cubicBezTo>
                  <a:cubicBezTo>
                    <a:pt x="204" y="53"/>
                    <a:pt x="190" y="66"/>
                    <a:pt x="173" y="66"/>
                  </a:cubicBezTo>
                  <a:cubicBezTo>
                    <a:pt x="156" y="66"/>
                    <a:pt x="143" y="53"/>
                    <a:pt x="143" y="36"/>
                  </a:cubicBezTo>
                  <a:cubicBezTo>
                    <a:pt x="143" y="0"/>
                    <a:pt x="143" y="0"/>
                    <a:pt x="143" y="0"/>
                  </a:cubicBezTo>
                  <a:cubicBezTo>
                    <a:pt x="66" y="0"/>
                    <a:pt x="66" y="0"/>
                    <a:pt x="66" y="0"/>
                  </a:cubicBezTo>
                  <a:cubicBezTo>
                    <a:pt x="66" y="76"/>
                    <a:pt x="66" y="76"/>
                    <a:pt x="66" y="76"/>
                  </a:cubicBezTo>
                  <a:cubicBezTo>
                    <a:pt x="31" y="76"/>
                    <a:pt x="31" y="76"/>
                    <a:pt x="31" y="76"/>
                  </a:cubicBezTo>
                  <a:cubicBezTo>
                    <a:pt x="14" y="76"/>
                    <a:pt x="0" y="90"/>
                    <a:pt x="0" y="107"/>
                  </a:cubicBezTo>
                  <a:cubicBezTo>
                    <a:pt x="0" y="124"/>
                    <a:pt x="14" y="137"/>
                    <a:pt x="31" y="137"/>
                  </a:cubicBezTo>
                  <a:cubicBezTo>
                    <a:pt x="66" y="137"/>
                    <a:pt x="66" y="137"/>
                    <a:pt x="66" y="137"/>
                  </a:cubicBezTo>
                  <a:cubicBezTo>
                    <a:pt x="66" y="214"/>
                    <a:pt x="66" y="214"/>
                    <a:pt x="66" y="214"/>
                  </a:cubicBezTo>
                  <a:cubicBezTo>
                    <a:pt x="143" y="214"/>
                    <a:pt x="143" y="214"/>
                    <a:pt x="143" y="214"/>
                  </a:cubicBezTo>
                  <a:cubicBezTo>
                    <a:pt x="143" y="249"/>
                    <a:pt x="143" y="249"/>
                    <a:pt x="143" y="249"/>
                  </a:cubicBezTo>
                  <a:cubicBezTo>
                    <a:pt x="143" y="266"/>
                    <a:pt x="156" y="280"/>
                    <a:pt x="173" y="280"/>
                  </a:cubicBezTo>
                  <a:cubicBezTo>
                    <a:pt x="190" y="280"/>
                    <a:pt x="204" y="266"/>
                    <a:pt x="204" y="249"/>
                  </a:cubicBezTo>
                  <a:cubicBezTo>
                    <a:pt x="204" y="214"/>
                    <a:pt x="204" y="214"/>
                    <a:pt x="204" y="214"/>
                  </a:cubicBezTo>
                  <a:cubicBezTo>
                    <a:pt x="280" y="214"/>
                    <a:pt x="280" y="214"/>
                    <a:pt x="280" y="214"/>
                  </a:cubicBezTo>
                  <a:cubicBezTo>
                    <a:pt x="280" y="137"/>
                    <a:pt x="280" y="137"/>
                    <a:pt x="280" y="137"/>
                  </a:cubicBezTo>
                  <a:cubicBezTo>
                    <a:pt x="316" y="137"/>
                    <a:pt x="316" y="137"/>
                    <a:pt x="316" y="137"/>
                  </a:cubicBezTo>
                  <a:cubicBezTo>
                    <a:pt x="333" y="137"/>
                    <a:pt x="346" y="124"/>
                    <a:pt x="346" y="107"/>
                  </a:cubicBezTo>
                  <a:cubicBezTo>
                    <a:pt x="346" y="90"/>
                    <a:pt x="333" y="76"/>
                    <a:pt x="316" y="7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721" y="-1"/>
              <a:ext cx="717" cy="717"/>
            </a:xfrm>
            <a:custGeom>
              <a:avLst/>
              <a:gdLst>
                <a:gd name="T0" fmla="*/ 249 w 280"/>
                <a:gd name="T1" fmla="*/ 142 h 280"/>
                <a:gd name="T2" fmla="*/ 214 w 280"/>
                <a:gd name="T3" fmla="*/ 142 h 280"/>
                <a:gd name="T4" fmla="*/ 214 w 280"/>
                <a:gd name="T5" fmla="*/ 66 h 280"/>
                <a:gd name="T6" fmla="*/ 137 w 280"/>
                <a:gd name="T7" fmla="*/ 66 h 280"/>
                <a:gd name="T8" fmla="*/ 137 w 280"/>
                <a:gd name="T9" fmla="*/ 30 h 280"/>
                <a:gd name="T10" fmla="*/ 107 w 280"/>
                <a:gd name="T11" fmla="*/ 0 h 280"/>
                <a:gd name="T12" fmla="*/ 76 w 280"/>
                <a:gd name="T13" fmla="*/ 30 h 280"/>
                <a:gd name="T14" fmla="*/ 76 w 280"/>
                <a:gd name="T15" fmla="*/ 66 h 280"/>
                <a:gd name="T16" fmla="*/ 0 w 280"/>
                <a:gd name="T17" fmla="*/ 66 h 280"/>
                <a:gd name="T18" fmla="*/ 0 w 280"/>
                <a:gd name="T19" fmla="*/ 142 h 280"/>
                <a:gd name="T20" fmla="*/ 36 w 280"/>
                <a:gd name="T21" fmla="*/ 142 h 280"/>
                <a:gd name="T22" fmla="*/ 66 w 280"/>
                <a:gd name="T23" fmla="*/ 173 h 280"/>
                <a:gd name="T24" fmla="*/ 36 w 280"/>
                <a:gd name="T25" fmla="*/ 203 h 280"/>
                <a:gd name="T26" fmla="*/ 0 w 280"/>
                <a:gd name="T27" fmla="*/ 203 h 280"/>
                <a:gd name="T28" fmla="*/ 0 w 280"/>
                <a:gd name="T29" fmla="*/ 280 h 280"/>
                <a:gd name="T30" fmla="*/ 76 w 280"/>
                <a:gd name="T31" fmla="*/ 280 h 280"/>
                <a:gd name="T32" fmla="*/ 76 w 280"/>
                <a:gd name="T33" fmla="*/ 244 h 280"/>
                <a:gd name="T34" fmla="*/ 107 w 280"/>
                <a:gd name="T35" fmla="*/ 213 h 280"/>
                <a:gd name="T36" fmla="*/ 137 w 280"/>
                <a:gd name="T37" fmla="*/ 244 h 280"/>
                <a:gd name="T38" fmla="*/ 137 w 280"/>
                <a:gd name="T39" fmla="*/ 280 h 280"/>
                <a:gd name="T40" fmla="*/ 214 w 280"/>
                <a:gd name="T41" fmla="*/ 280 h 280"/>
                <a:gd name="T42" fmla="*/ 214 w 280"/>
                <a:gd name="T43" fmla="*/ 203 h 280"/>
                <a:gd name="T44" fmla="*/ 249 w 280"/>
                <a:gd name="T45" fmla="*/ 203 h 280"/>
                <a:gd name="T46" fmla="*/ 280 w 280"/>
                <a:gd name="T47" fmla="*/ 173 h 280"/>
                <a:gd name="T48" fmla="*/ 249 w 280"/>
                <a:gd name="T49" fmla="*/ 14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80">
                  <a:moveTo>
                    <a:pt x="249" y="142"/>
                  </a:moveTo>
                  <a:cubicBezTo>
                    <a:pt x="214" y="142"/>
                    <a:pt x="214" y="142"/>
                    <a:pt x="214" y="142"/>
                  </a:cubicBezTo>
                  <a:cubicBezTo>
                    <a:pt x="214" y="66"/>
                    <a:pt x="214" y="66"/>
                    <a:pt x="214" y="66"/>
                  </a:cubicBezTo>
                  <a:cubicBezTo>
                    <a:pt x="137" y="66"/>
                    <a:pt x="137" y="66"/>
                    <a:pt x="137" y="66"/>
                  </a:cubicBezTo>
                  <a:cubicBezTo>
                    <a:pt x="137" y="30"/>
                    <a:pt x="137" y="30"/>
                    <a:pt x="137" y="30"/>
                  </a:cubicBezTo>
                  <a:cubicBezTo>
                    <a:pt x="137" y="13"/>
                    <a:pt x="124" y="0"/>
                    <a:pt x="107" y="0"/>
                  </a:cubicBezTo>
                  <a:cubicBezTo>
                    <a:pt x="90" y="0"/>
                    <a:pt x="76" y="13"/>
                    <a:pt x="76" y="30"/>
                  </a:cubicBezTo>
                  <a:cubicBezTo>
                    <a:pt x="76" y="66"/>
                    <a:pt x="76" y="66"/>
                    <a:pt x="76" y="66"/>
                  </a:cubicBezTo>
                  <a:cubicBezTo>
                    <a:pt x="0" y="66"/>
                    <a:pt x="0" y="66"/>
                    <a:pt x="0" y="66"/>
                  </a:cubicBezTo>
                  <a:cubicBezTo>
                    <a:pt x="0" y="142"/>
                    <a:pt x="0" y="142"/>
                    <a:pt x="0" y="142"/>
                  </a:cubicBezTo>
                  <a:cubicBezTo>
                    <a:pt x="36" y="142"/>
                    <a:pt x="36" y="142"/>
                    <a:pt x="36" y="142"/>
                  </a:cubicBezTo>
                  <a:cubicBezTo>
                    <a:pt x="53" y="142"/>
                    <a:pt x="66" y="156"/>
                    <a:pt x="66" y="173"/>
                  </a:cubicBezTo>
                  <a:cubicBezTo>
                    <a:pt x="66" y="190"/>
                    <a:pt x="53" y="203"/>
                    <a:pt x="36" y="203"/>
                  </a:cubicBezTo>
                  <a:cubicBezTo>
                    <a:pt x="0" y="203"/>
                    <a:pt x="0" y="203"/>
                    <a:pt x="0" y="203"/>
                  </a:cubicBezTo>
                  <a:cubicBezTo>
                    <a:pt x="0" y="280"/>
                    <a:pt x="0" y="280"/>
                    <a:pt x="0" y="280"/>
                  </a:cubicBezTo>
                  <a:cubicBezTo>
                    <a:pt x="76" y="280"/>
                    <a:pt x="76" y="280"/>
                    <a:pt x="76" y="280"/>
                  </a:cubicBezTo>
                  <a:cubicBezTo>
                    <a:pt x="76" y="244"/>
                    <a:pt x="76" y="244"/>
                    <a:pt x="76" y="244"/>
                  </a:cubicBezTo>
                  <a:cubicBezTo>
                    <a:pt x="76" y="227"/>
                    <a:pt x="90" y="213"/>
                    <a:pt x="107" y="213"/>
                  </a:cubicBezTo>
                  <a:cubicBezTo>
                    <a:pt x="124" y="213"/>
                    <a:pt x="137" y="227"/>
                    <a:pt x="137" y="244"/>
                  </a:cubicBezTo>
                  <a:cubicBezTo>
                    <a:pt x="137" y="280"/>
                    <a:pt x="137" y="280"/>
                    <a:pt x="137" y="280"/>
                  </a:cubicBezTo>
                  <a:cubicBezTo>
                    <a:pt x="214" y="280"/>
                    <a:pt x="214" y="280"/>
                    <a:pt x="214" y="280"/>
                  </a:cubicBezTo>
                  <a:cubicBezTo>
                    <a:pt x="214" y="203"/>
                    <a:pt x="214" y="203"/>
                    <a:pt x="214" y="203"/>
                  </a:cubicBezTo>
                  <a:cubicBezTo>
                    <a:pt x="249" y="203"/>
                    <a:pt x="249" y="203"/>
                    <a:pt x="249" y="203"/>
                  </a:cubicBezTo>
                  <a:cubicBezTo>
                    <a:pt x="266" y="203"/>
                    <a:pt x="280" y="190"/>
                    <a:pt x="280" y="173"/>
                  </a:cubicBezTo>
                  <a:cubicBezTo>
                    <a:pt x="280" y="156"/>
                    <a:pt x="266" y="142"/>
                    <a:pt x="249" y="142"/>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721" y="544"/>
              <a:ext cx="548" cy="717"/>
            </a:xfrm>
            <a:custGeom>
              <a:avLst/>
              <a:gdLst>
                <a:gd name="T0" fmla="*/ 214 w 214"/>
                <a:gd name="T1" fmla="*/ 204 h 280"/>
                <a:gd name="T2" fmla="*/ 178 w 214"/>
                <a:gd name="T3" fmla="*/ 204 h 280"/>
                <a:gd name="T4" fmla="*/ 147 w 214"/>
                <a:gd name="T5" fmla="*/ 173 h 280"/>
                <a:gd name="T6" fmla="*/ 178 w 214"/>
                <a:gd name="T7" fmla="*/ 143 h 280"/>
                <a:gd name="T8" fmla="*/ 214 w 214"/>
                <a:gd name="T9" fmla="*/ 143 h 280"/>
                <a:gd name="T10" fmla="*/ 214 w 214"/>
                <a:gd name="T11" fmla="*/ 67 h 280"/>
                <a:gd name="T12" fmla="*/ 137 w 214"/>
                <a:gd name="T13" fmla="*/ 67 h 280"/>
                <a:gd name="T14" fmla="*/ 137 w 214"/>
                <a:gd name="T15" fmla="*/ 31 h 280"/>
                <a:gd name="T16" fmla="*/ 107 w 214"/>
                <a:gd name="T17" fmla="*/ 0 h 280"/>
                <a:gd name="T18" fmla="*/ 76 w 214"/>
                <a:gd name="T19" fmla="*/ 31 h 280"/>
                <a:gd name="T20" fmla="*/ 76 w 214"/>
                <a:gd name="T21" fmla="*/ 67 h 280"/>
                <a:gd name="T22" fmla="*/ 0 w 214"/>
                <a:gd name="T23" fmla="*/ 67 h 280"/>
                <a:gd name="T24" fmla="*/ 0 w 214"/>
                <a:gd name="T25" fmla="*/ 143 h 280"/>
                <a:gd name="T26" fmla="*/ 36 w 214"/>
                <a:gd name="T27" fmla="*/ 143 h 280"/>
                <a:gd name="T28" fmla="*/ 66 w 214"/>
                <a:gd name="T29" fmla="*/ 173 h 280"/>
                <a:gd name="T30" fmla="*/ 36 w 214"/>
                <a:gd name="T31" fmla="*/ 204 h 280"/>
                <a:gd name="T32" fmla="*/ 0 w 214"/>
                <a:gd name="T33" fmla="*/ 204 h 280"/>
                <a:gd name="T34" fmla="*/ 0 w 214"/>
                <a:gd name="T35" fmla="*/ 280 h 280"/>
                <a:gd name="T36" fmla="*/ 76 w 214"/>
                <a:gd name="T37" fmla="*/ 280 h 280"/>
                <a:gd name="T38" fmla="*/ 76 w 214"/>
                <a:gd name="T39" fmla="*/ 244 h 280"/>
                <a:gd name="T40" fmla="*/ 107 w 214"/>
                <a:gd name="T41" fmla="*/ 214 h 280"/>
                <a:gd name="T42" fmla="*/ 137 w 214"/>
                <a:gd name="T43" fmla="*/ 244 h 280"/>
                <a:gd name="T44" fmla="*/ 137 w 214"/>
                <a:gd name="T45" fmla="*/ 280 h 280"/>
                <a:gd name="T46" fmla="*/ 214 w 214"/>
                <a:gd name="T47" fmla="*/ 280 h 280"/>
                <a:gd name="T48" fmla="*/ 214 w 214"/>
                <a:gd name="T49" fmla="*/ 204 h 280"/>
                <a:gd name="T50" fmla="*/ 214 w 214"/>
                <a:gd name="T51" fmla="*/ 20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280">
                  <a:moveTo>
                    <a:pt x="214" y="204"/>
                  </a:moveTo>
                  <a:cubicBezTo>
                    <a:pt x="178" y="204"/>
                    <a:pt x="178" y="204"/>
                    <a:pt x="178" y="204"/>
                  </a:cubicBezTo>
                  <a:cubicBezTo>
                    <a:pt x="161" y="204"/>
                    <a:pt x="147" y="190"/>
                    <a:pt x="147" y="173"/>
                  </a:cubicBezTo>
                  <a:cubicBezTo>
                    <a:pt x="147" y="156"/>
                    <a:pt x="161" y="143"/>
                    <a:pt x="178" y="143"/>
                  </a:cubicBezTo>
                  <a:cubicBezTo>
                    <a:pt x="214" y="143"/>
                    <a:pt x="214" y="143"/>
                    <a:pt x="214" y="143"/>
                  </a:cubicBezTo>
                  <a:cubicBezTo>
                    <a:pt x="214" y="67"/>
                    <a:pt x="214" y="67"/>
                    <a:pt x="214" y="67"/>
                  </a:cubicBezTo>
                  <a:cubicBezTo>
                    <a:pt x="137" y="67"/>
                    <a:pt x="137" y="67"/>
                    <a:pt x="137" y="67"/>
                  </a:cubicBezTo>
                  <a:cubicBezTo>
                    <a:pt x="137" y="31"/>
                    <a:pt x="137" y="31"/>
                    <a:pt x="137" y="31"/>
                  </a:cubicBezTo>
                  <a:cubicBezTo>
                    <a:pt x="137" y="14"/>
                    <a:pt x="124" y="0"/>
                    <a:pt x="107" y="0"/>
                  </a:cubicBezTo>
                  <a:cubicBezTo>
                    <a:pt x="90" y="0"/>
                    <a:pt x="76" y="14"/>
                    <a:pt x="76" y="31"/>
                  </a:cubicBezTo>
                  <a:cubicBezTo>
                    <a:pt x="76" y="67"/>
                    <a:pt x="76" y="67"/>
                    <a:pt x="76" y="67"/>
                  </a:cubicBezTo>
                  <a:cubicBezTo>
                    <a:pt x="0" y="67"/>
                    <a:pt x="0" y="67"/>
                    <a:pt x="0" y="67"/>
                  </a:cubicBezTo>
                  <a:cubicBezTo>
                    <a:pt x="0" y="143"/>
                    <a:pt x="0" y="143"/>
                    <a:pt x="0" y="143"/>
                  </a:cubicBezTo>
                  <a:cubicBezTo>
                    <a:pt x="36" y="143"/>
                    <a:pt x="36" y="143"/>
                    <a:pt x="36" y="143"/>
                  </a:cubicBezTo>
                  <a:cubicBezTo>
                    <a:pt x="53" y="143"/>
                    <a:pt x="66" y="156"/>
                    <a:pt x="66" y="173"/>
                  </a:cubicBezTo>
                  <a:cubicBezTo>
                    <a:pt x="66" y="190"/>
                    <a:pt x="53" y="204"/>
                    <a:pt x="36" y="204"/>
                  </a:cubicBezTo>
                  <a:cubicBezTo>
                    <a:pt x="0" y="204"/>
                    <a:pt x="0" y="204"/>
                    <a:pt x="0" y="204"/>
                  </a:cubicBezTo>
                  <a:cubicBezTo>
                    <a:pt x="0" y="280"/>
                    <a:pt x="0" y="280"/>
                    <a:pt x="0" y="280"/>
                  </a:cubicBezTo>
                  <a:cubicBezTo>
                    <a:pt x="76" y="280"/>
                    <a:pt x="76" y="280"/>
                    <a:pt x="76" y="280"/>
                  </a:cubicBezTo>
                  <a:cubicBezTo>
                    <a:pt x="76" y="244"/>
                    <a:pt x="76" y="244"/>
                    <a:pt x="76" y="244"/>
                  </a:cubicBezTo>
                  <a:cubicBezTo>
                    <a:pt x="76" y="227"/>
                    <a:pt x="90" y="214"/>
                    <a:pt x="107" y="214"/>
                  </a:cubicBezTo>
                  <a:cubicBezTo>
                    <a:pt x="124" y="214"/>
                    <a:pt x="137" y="227"/>
                    <a:pt x="137" y="244"/>
                  </a:cubicBezTo>
                  <a:cubicBezTo>
                    <a:pt x="137" y="280"/>
                    <a:pt x="137" y="280"/>
                    <a:pt x="137" y="280"/>
                  </a:cubicBezTo>
                  <a:cubicBezTo>
                    <a:pt x="214" y="280"/>
                    <a:pt x="214" y="280"/>
                    <a:pt x="214" y="280"/>
                  </a:cubicBezTo>
                  <a:cubicBezTo>
                    <a:pt x="214" y="204"/>
                    <a:pt x="214" y="204"/>
                    <a:pt x="214" y="204"/>
                  </a:cubicBezTo>
                  <a:cubicBezTo>
                    <a:pt x="214" y="204"/>
                    <a:pt x="214" y="204"/>
                    <a:pt x="214" y="204"/>
                  </a:cubicBezTo>
                  <a:close/>
                </a:path>
              </a:pathLst>
            </a:custGeom>
            <a:solidFill>
              <a:schemeClr val="accent5"/>
            </a:solid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2362" y="716"/>
              <a:ext cx="717" cy="545"/>
            </a:xfrm>
            <a:custGeom>
              <a:avLst/>
              <a:gdLst>
                <a:gd name="T0" fmla="*/ 249 w 280"/>
                <a:gd name="T1" fmla="*/ 76 h 213"/>
                <a:gd name="T2" fmla="*/ 213 w 280"/>
                <a:gd name="T3" fmla="*/ 76 h 213"/>
                <a:gd name="T4" fmla="*/ 213 w 280"/>
                <a:gd name="T5" fmla="*/ 0 h 213"/>
                <a:gd name="T6" fmla="*/ 137 w 280"/>
                <a:gd name="T7" fmla="*/ 0 h 213"/>
                <a:gd name="T8" fmla="*/ 137 w 280"/>
                <a:gd name="T9" fmla="*/ 35 h 213"/>
                <a:gd name="T10" fmla="*/ 107 w 280"/>
                <a:gd name="T11" fmla="*/ 66 h 213"/>
                <a:gd name="T12" fmla="*/ 76 w 280"/>
                <a:gd name="T13" fmla="*/ 35 h 213"/>
                <a:gd name="T14" fmla="*/ 76 w 280"/>
                <a:gd name="T15" fmla="*/ 0 h 213"/>
                <a:gd name="T16" fmla="*/ 0 w 280"/>
                <a:gd name="T17" fmla="*/ 0 h 213"/>
                <a:gd name="T18" fmla="*/ 0 w 280"/>
                <a:gd name="T19" fmla="*/ 76 h 213"/>
                <a:gd name="T20" fmla="*/ 35 w 280"/>
                <a:gd name="T21" fmla="*/ 76 h 213"/>
                <a:gd name="T22" fmla="*/ 66 w 280"/>
                <a:gd name="T23" fmla="*/ 106 h 213"/>
                <a:gd name="T24" fmla="*/ 35 w 280"/>
                <a:gd name="T25" fmla="*/ 137 h 213"/>
                <a:gd name="T26" fmla="*/ 0 w 280"/>
                <a:gd name="T27" fmla="*/ 137 h 213"/>
                <a:gd name="T28" fmla="*/ 0 w 280"/>
                <a:gd name="T29" fmla="*/ 213 h 213"/>
                <a:gd name="T30" fmla="*/ 76 w 280"/>
                <a:gd name="T31" fmla="*/ 213 h 213"/>
                <a:gd name="T32" fmla="*/ 76 w 280"/>
                <a:gd name="T33" fmla="*/ 177 h 213"/>
                <a:gd name="T34" fmla="*/ 107 w 280"/>
                <a:gd name="T35" fmla="*/ 147 h 213"/>
                <a:gd name="T36" fmla="*/ 137 w 280"/>
                <a:gd name="T37" fmla="*/ 177 h 213"/>
                <a:gd name="T38" fmla="*/ 137 w 280"/>
                <a:gd name="T39" fmla="*/ 213 h 213"/>
                <a:gd name="T40" fmla="*/ 213 w 280"/>
                <a:gd name="T41" fmla="*/ 213 h 213"/>
                <a:gd name="T42" fmla="*/ 213 w 280"/>
                <a:gd name="T43" fmla="*/ 137 h 213"/>
                <a:gd name="T44" fmla="*/ 249 w 280"/>
                <a:gd name="T45" fmla="*/ 137 h 213"/>
                <a:gd name="T46" fmla="*/ 280 w 280"/>
                <a:gd name="T47" fmla="*/ 106 h 213"/>
                <a:gd name="T48" fmla="*/ 249 w 280"/>
                <a:gd name="T49" fmla="*/ 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13">
                  <a:moveTo>
                    <a:pt x="249" y="76"/>
                  </a:moveTo>
                  <a:cubicBezTo>
                    <a:pt x="213" y="76"/>
                    <a:pt x="213" y="76"/>
                    <a:pt x="213" y="76"/>
                  </a:cubicBezTo>
                  <a:cubicBezTo>
                    <a:pt x="213" y="0"/>
                    <a:pt x="213" y="0"/>
                    <a:pt x="213" y="0"/>
                  </a:cubicBezTo>
                  <a:cubicBezTo>
                    <a:pt x="137" y="0"/>
                    <a:pt x="137" y="0"/>
                    <a:pt x="137" y="0"/>
                  </a:cubicBezTo>
                  <a:cubicBezTo>
                    <a:pt x="137" y="35"/>
                    <a:pt x="137" y="35"/>
                    <a:pt x="137" y="35"/>
                  </a:cubicBezTo>
                  <a:cubicBezTo>
                    <a:pt x="137" y="52"/>
                    <a:pt x="123" y="66"/>
                    <a:pt x="107" y="66"/>
                  </a:cubicBezTo>
                  <a:cubicBezTo>
                    <a:pt x="90" y="66"/>
                    <a:pt x="76" y="52"/>
                    <a:pt x="76" y="35"/>
                  </a:cubicBezTo>
                  <a:cubicBezTo>
                    <a:pt x="76" y="0"/>
                    <a:pt x="76" y="0"/>
                    <a:pt x="76" y="0"/>
                  </a:cubicBezTo>
                  <a:cubicBezTo>
                    <a:pt x="0" y="0"/>
                    <a:pt x="0" y="0"/>
                    <a:pt x="0" y="0"/>
                  </a:cubicBezTo>
                  <a:cubicBezTo>
                    <a:pt x="0" y="76"/>
                    <a:pt x="0" y="76"/>
                    <a:pt x="0" y="76"/>
                  </a:cubicBezTo>
                  <a:cubicBezTo>
                    <a:pt x="35" y="76"/>
                    <a:pt x="35" y="76"/>
                    <a:pt x="35" y="76"/>
                  </a:cubicBezTo>
                  <a:cubicBezTo>
                    <a:pt x="52" y="76"/>
                    <a:pt x="66" y="89"/>
                    <a:pt x="66" y="106"/>
                  </a:cubicBezTo>
                  <a:cubicBezTo>
                    <a:pt x="66" y="123"/>
                    <a:pt x="52" y="137"/>
                    <a:pt x="35" y="137"/>
                  </a:cubicBezTo>
                  <a:cubicBezTo>
                    <a:pt x="0" y="137"/>
                    <a:pt x="0" y="137"/>
                    <a:pt x="0" y="137"/>
                  </a:cubicBezTo>
                  <a:cubicBezTo>
                    <a:pt x="0" y="213"/>
                    <a:pt x="0" y="213"/>
                    <a:pt x="0" y="213"/>
                  </a:cubicBezTo>
                  <a:cubicBezTo>
                    <a:pt x="76" y="213"/>
                    <a:pt x="76" y="213"/>
                    <a:pt x="76" y="213"/>
                  </a:cubicBezTo>
                  <a:cubicBezTo>
                    <a:pt x="76" y="177"/>
                    <a:pt x="76" y="177"/>
                    <a:pt x="76" y="177"/>
                  </a:cubicBezTo>
                  <a:cubicBezTo>
                    <a:pt x="76" y="160"/>
                    <a:pt x="90" y="147"/>
                    <a:pt x="107" y="147"/>
                  </a:cubicBezTo>
                  <a:cubicBezTo>
                    <a:pt x="123" y="147"/>
                    <a:pt x="137" y="160"/>
                    <a:pt x="137" y="177"/>
                  </a:cubicBezTo>
                  <a:cubicBezTo>
                    <a:pt x="137" y="213"/>
                    <a:pt x="137" y="213"/>
                    <a:pt x="137" y="213"/>
                  </a:cubicBezTo>
                  <a:cubicBezTo>
                    <a:pt x="213" y="213"/>
                    <a:pt x="213" y="213"/>
                    <a:pt x="213" y="213"/>
                  </a:cubicBezTo>
                  <a:cubicBezTo>
                    <a:pt x="213" y="137"/>
                    <a:pt x="213" y="137"/>
                    <a:pt x="213" y="137"/>
                  </a:cubicBezTo>
                  <a:cubicBezTo>
                    <a:pt x="249" y="137"/>
                    <a:pt x="249" y="137"/>
                    <a:pt x="249" y="137"/>
                  </a:cubicBezTo>
                  <a:cubicBezTo>
                    <a:pt x="266" y="137"/>
                    <a:pt x="280" y="123"/>
                    <a:pt x="280" y="106"/>
                  </a:cubicBezTo>
                  <a:cubicBezTo>
                    <a:pt x="280" y="89"/>
                    <a:pt x="266" y="76"/>
                    <a:pt x="249" y="76"/>
                  </a:cubicBezTo>
                  <a:close/>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2191" y="168"/>
              <a:ext cx="888" cy="717"/>
            </a:xfrm>
            <a:custGeom>
              <a:avLst/>
              <a:gdLst>
                <a:gd name="T0" fmla="*/ 316 w 347"/>
                <a:gd name="T1" fmla="*/ 76 h 280"/>
                <a:gd name="T2" fmla="*/ 280 w 347"/>
                <a:gd name="T3" fmla="*/ 76 h 280"/>
                <a:gd name="T4" fmla="*/ 280 w 347"/>
                <a:gd name="T5" fmla="*/ 0 h 280"/>
                <a:gd name="T6" fmla="*/ 204 w 347"/>
                <a:gd name="T7" fmla="*/ 0 h 280"/>
                <a:gd name="T8" fmla="*/ 204 w 347"/>
                <a:gd name="T9" fmla="*/ 36 h 280"/>
                <a:gd name="T10" fmla="*/ 174 w 347"/>
                <a:gd name="T11" fmla="*/ 66 h 280"/>
                <a:gd name="T12" fmla="*/ 143 w 347"/>
                <a:gd name="T13" fmla="*/ 36 h 280"/>
                <a:gd name="T14" fmla="*/ 143 w 347"/>
                <a:gd name="T15" fmla="*/ 0 h 280"/>
                <a:gd name="T16" fmla="*/ 67 w 347"/>
                <a:gd name="T17" fmla="*/ 0 h 280"/>
                <a:gd name="T18" fmla="*/ 67 w 347"/>
                <a:gd name="T19" fmla="*/ 76 h 280"/>
                <a:gd name="T20" fmla="*/ 31 w 347"/>
                <a:gd name="T21" fmla="*/ 76 h 280"/>
                <a:gd name="T22" fmla="*/ 0 w 347"/>
                <a:gd name="T23" fmla="*/ 107 h 280"/>
                <a:gd name="T24" fmla="*/ 31 w 347"/>
                <a:gd name="T25" fmla="*/ 137 h 280"/>
                <a:gd name="T26" fmla="*/ 67 w 347"/>
                <a:gd name="T27" fmla="*/ 137 h 280"/>
                <a:gd name="T28" fmla="*/ 67 w 347"/>
                <a:gd name="T29" fmla="*/ 214 h 280"/>
                <a:gd name="T30" fmla="*/ 143 w 347"/>
                <a:gd name="T31" fmla="*/ 214 h 280"/>
                <a:gd name="T32" fmla="*/ 143 w 347"/>
                <a:gd name="T33" fmla="*/ 249 h 280"/>
                <a:gd name="T34" fmla="*/ 174 w 347"/>
                <a:gd name="T35" fmla="*/ 280 h 280"/>
                <a:gd name="T36" fmla="*/ 204 w 347"/>
                <a:gd name="T37" fmla="*/ 249 h 280"/>
                <a:gd name="T38" fmla="*/ 204 w 347"/>
                <a:gd name="T39" fmla="*/ 214 h 280"/>
                <a:gd name="T40" fmla="*/ 280 w 347"/>
                <a:gd name="T41" fmla="*/ 214 h 280"/>
                <a:gd name="T42" fmla="*/ 280 w 347"/>
                <a:gd name="T43" fmla="*/ 137 h 280"/>
                <a:gd name="T44" fmla="*/ 316 w 347"/>
                <a:gd name="T45" fmla="*/ 137 h 280"/>
                <a:gd name="T46" fmla="*/ 347 w 347"/>
                <a:gd name="T47" fmla="*/ 107 h 280"/>
                <a:gd name="T48" fmla="*/ 316 w 347"/>
                <a:gd name="T49" fmla="*/ 7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280">
                  <a:moveTo>
                    <a:pt x="316" y="76"/>
                  </a:moveTo>
                  <a:cubicBezTo>
                    <a:pt x="280" y="76"/>
                    <a:pt x="280" y="76"/>
                    <a:pt x="280" y="76"/>
                  </a:cubicBezTo>
                  <a:cubicBezTo>
                    <a:pt x="280" y="0"/>
                    <a:pt x="280" y="0"/>
                    <a:pt x="280" y="0"/>
                  </a:cubicBezTo>
                  <a:cubicBezTo>
                    <a:pt x="204" y="0"/>
                    <a:pt x="204" y="0"/>
                    <a:pt x="204" y="0"/>
                  </a:cubicBezTo>
                  <a:cubicBezTo>
                    <a:pt x="204" y="36"/>
                    <a:pt x="204" y="36"/>
                    <a:pt x="204" y="36"/>
                  </a:cubicBezTo>
                  <a:cubicBezTo>
                    <a:pt x="204" y="53"/>
                    <a:pt x="190" y="66"/>
                    <a:pt x="174" y="66"/>
                  </a:cubicBezTo>
                  <a:cubicBezTo>
                    <a:pt x="157" y="66"/>
                    <a:pt x="143" y="53"/>
                    <a:pt x="143" y="36"/>
                  </a:cubicBezTo>
                  <a:cubicBezTo>
                    <a:pt x="143" y="0"/>
                    <a:pt x="143" y="0"/>
                    <a:pt x="143" y="0"/>
                  </a:cubicBezTo>
                  <a:cubicBezTo>
                    <a:pt x="67" y="0"/>
                    <a:pt x="67" y="0"/>
                    <a:pt x="67" y="0"/>
                  </a:cubicBezTo>
                  <a:cubicBezTo>
                    <a:pt x="67" y="76"/>
                    <a:pt x="67" y="76"/>
                    <a:pt x="67" y="76"/>
                  </a:cubicBezTo>
                  <a:cubicBezTo>
                    <a:pt x="31" y="76"/>
                    <a:pt x="31" y="76"/>
                    <a:pt x="31" y="76"/>
                  </a:cubicBezTo>
                  <a:cubicBezTo>
                    <a:pt x="14" y="76"/>
                    <a:pt x="0" y="90"/>
                    <a:pt x="0" y="107"/>
                  </a:cubicBezTo>
                  <a:cubicBezTo>
                    <a:pt x="0" y="124"/>
                    <a:pt x="14" y="137"/>
                    <a:pt x="31" y="137"/>
                  </a:cubicBezTo>
                  <a:cubicBezTo>
                    <a:pt x="67" y="137"/>
                    <a:pt x="67" y="137"/>
                    <a:pt x="67" y="137"/>
                  </a:cubicBezTo>
                  <a:cubicBezTo>
                    <a:pt x="67" y="214"/>
                    <a:pt x="67" y="214"/>
                    <a:pt x="67" y="214"/>
                  </a:cubicBezTo>
                  <a:cubicBezTo>
                    <a:pt x="143" y="214"/>
                    <a:pt x="143" y="214"/>
                    <a:pt x="143" y="214"/>
                  </a:cubicBezTo>
                  <a:cubicBezTo>
                    <a:pt x="143" y="249"/>
                    <a:pt x="143" y="249"/>
                    <a:pt x="143" y="249"/>
                  </a:cubicBezTo>
                  <a:cubicBezTo>
                    <a:pt x="143" y="266"/>
                    <a:pt x="157" y="280"/>
                    <a:pt x="174" y="280"/>
                  </a:cubicBezTo>
                  <a:cubicBezTo>
                    <a:pt x="190" y="280"/>
                    <a:pt x="204" y="266"/>
                    <a:pt x="204" y="249"/>
                  </a:cubicBezTo>
                  <a:cubicBezTo>
                    <a:pt x="204" y="214"/>
                    <a:pt x="204" y="214"/>
                    <a:pt x="204" y="214"/>
                  </a:cubicBezTo>
                  <a:cubicBezTo>
                    <a:pt x="280" y="214"/>
                    <a:pt x="280" y="214"/>
                    <a:pt x="280" y="214"/>
                  </a:cubicBezTo>
                  <a:cubicBezTo>
                    <a:pt x="280" y="137"/>
                    <a:pt x="280" y="137"/>
                    <a:pt x="280" y="137"/>
                  </a:cubicBezTo>
                  <a:cubicBezTo>
                    <a:pt x="316" y="137"/>
                    <a:pt x="316" y="137"/>
                    <a:pt x="316" y="137"/>
                  </a:cubicBezTo>
                  <a:cubicBezTo>
                    <a:pt x="333" y="137"/>
                    <a:pt x="347" y="124"/>
                    <a:pt x="347" y="107"/>
                  </a:cubicBezTo>
                  <a:cubicBezTo>
                    <a:pt x="347" y="90"/>
                    <a:pt x="333" y="76"/>
                    <a:pt x="316" y="76"/>
                  </a:cubicBezTo>
                  <a:close/>
                </a:path>
              </a:pathLst>
            </a:custGeom>
            <a:solidFill>
              <a:schemeClr val="accent5"/>
            </a:solid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1097" y="716"/>
              <a:ext cx="889" cy="545"/>
            </a:xfrm>
            <a:custGeom>
              <a:avLst/>
              <a:gdLst>
                <a:gd name="T0" fmla="*/ 316 w 347"/>
                <a:gd name="T1" fmla="*/ 76 h 213"/>
                <a:gd name="T2" fmla="*/ 280 w 347"/>
                <a:gd name="T3" fmla="*/ 76 h 213"/>
                <a:gd name="T4" fmla="*/ 280 w 347"/>
                <a:gd name="T5" fmla="*/ 0 h 213"/>
                <a:gd name="T6" fmla="*/ 204 w 347"/>
                <a:gd name="T7" fmla="*/ 0 h 213"/>
                <a:gd name="T8" fmla="*/ 204 w 347"/>
                <a:gd name="T9" fmla="*/ 35 h 213"/>
                <a:gd name="T10" fmla="*/ 173 w 347"/>
                <a:gd name="T11" fmla="*/ 66 h 213"/>
                <a:gd name="T12" fmla="*/ 143 w 347"/>
                <a:gd name="T13" fmla="*/ 35 h 213"/>
                <a:gd name="T14" fmla="*/ 143 w 347"/>
                <a:gd name="T15" fmla="*/ 0 h 213"/>
                <a:gd name="T16" fmla="*/ 67 w 347"/>
                <a:gd name="T17" fmla="*/ 0 h 213"/>
                <a:gd name="T18" fmla="*/ 67 w 347"/>
                <a:gd name="T19" fmla="*/ 76 h 213"/>
                <a:gd name="T20" fmla="*/ 31 w 347"/>
                <a:gd name="T21" fmla="*/ 76 h 213"/>
                <a:gd name="T22" fmla="*/ 0 w 347"/>
                <a:gd name="T23" fmla="*/ 106 h 213"/>
                <a:gd name="T24" fmla="*/ 31 w 347"/>
                <a:gd name="T25" fmla="*/ 137 h 213"/>
                <a:gd name="T26" fmla="*/ 67 w 347"/>
                <a:gd name="T27" fmla="*/ 137 h 213"/>
                <a:gd name="T28" fmla="*/ 67 w 347"/>
                <a:gd name="T29" fmla="*/ 213 h 213"/>
                <a:gd name="T30" fmla="*/ 143 w 347"/>
                <a:gd name="T31" fmla="*/ 213 h 213"/>
                <a:gd name="T32" fmla="*/ 143 w 347"/>
                <a:gd name="T33" fmla="*/ 177 h 213"/>
                <a:gd name="T34" fmla="*/ 173 w 347"/>
                <a:gd name="T35" fmla="*/ 147 h 213"/>
                <a:gd name="T36" fmla="*/ 204 w 347"/>
                <a:gd name="T37" fmla="*/ 177 h 213"/>
                <a:gd name="T38" fmla="*/ 204 w 347"/>
                <a:gd name="T39" fmla="*/ 213 h 213"/>
                <a:gd name="T40" fmla="*/ 280 w 347"/>
                <a:gd name="T41" fmla="*/ 213 h 213"/>
                <a:gd name="T42" fmla="*/ 280 w 347"/>
                <a:gd name="T43" fmla="*/ 137 h 213"/>
                <a:gd name="T44" fmla="*/ 316 w 347"/>
                <a:gd name="T45" fmla="*/ 137 h 213"/>
                <a:gd name="T46" fmla="*/ 347 w 347"/>
                <a:gd name="T47" fmla="*/ 106 h 213"/>
                <a:gd name="T48" fmla="*/ 316 w 347"/>
                <a:gd name="T49" fmla="*/ 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213">
                  <a:moveTo>
                    <a:pt x="316" y="76"/>
                  </a:moveTo>
                  <a:cubicBezTo>
                    <a:pt x="280" y="76"/>
                    <a:pt x="280" y="76"/>
                    <a:pt x="280" y="76"/>
                  </a:cubicBezTo>
                  <a:cubicBezTo>
                    <a:pt x="280" y="0"/>
                    <a:pt x="280" y="0"/>
                    <a:pt x="280" y="0"/>
                  </a:cubicBezTo>
                  <a:cubicBezTo>
                    <a:pt x="204" y="0"/>
                    <a:pt x="204" y="0"/>
                    <a:pt x="204" y="0"/>
                  </a:cubicBezTo>
                  <a:cubicBezTo>
                    <a:pt x="204" y="35"/>
                    <a:pt x="204" y="35"/>
                    <a:pt x="204" y="35"/>
                  </a:cubicBezTo>
                  <a:cubicBezTo>
                    <a:pt x="204" y="52"/>
                    <a:pt x="190" y="66"/>
                    <a:pt x="173" y="66"/>
                  </a:cubicBezTo>
                  <a:cubicBezTo>
                    <a:pt x="157" y="66"/>
                    <a:pt x="143" y="52"/>
                    <a:pt x="143" y="35"/>
                  </a:cubicBezTo>
                  <a:cubicBezTo>
                    <a:pt x="143" y="0"/>
                    <a:pt x="143" y="0"/>
                    <a:pt x="143" y="0"/>
                  </a:cubicBezTo>
                  <a:cubicBezTo>
                    <a:pt x="67" y="0"/>
                    <a:pt x="67" y="0"/>
                    <a:pt x="67" y="0"/>
                  </a:cubicBezTo>
                  <a:cubicBezTo>
                    <a:pt x="67" y="76"/>
                    <a:pt x="67" y="76"/>
                    <a:pt x="67" y="76"/>
                  </a:cubicBezTo>
                  <a:cubicBezTo>
                    <a:pt x="31" y="76"/>
                    <a:pt x="31" y="76"/>
                    <a:pt x="31" y="76"/>
                  </a:cubicBezTo>
                  <a:cubicBezTo>
                    <a:pt x="14" y="76"/>
                    <a:pt x="0" y="89"/>
                    <a:pt x="0" y="106"/>
                  </a:cubicBezTo>
                  <a:cubicBezTo>
                    <a:pt x="0" y="123"/>
                    <a:pt x="14" y="137"/>
                    <a:pt x="31" y="137"/>
                  </a:cubicBezTo>
                  <a:cubicBezTo>
                    <a:pt x="67" y="137"/>
                    <a:pt x="67" y="137"/>
                    <a:pt x="67" y="137"/>
                  </a:cubicBezTo>
                  <a:cubicBezTo>
                    <a:pt x="67" y="213"/>
                    <a:pt x="67" y="213"/>
                    <a:pt x="67" y="213"/>
                  </a:cubicBezTo>
                  <a:cubicBezTo>
                    <a:pt x="143" y="213"/>
                    <a:pt x="143" y="213"/>
                    <a:pt x="143" y="213"/>
                  </a:cubicBezTo>
                  <a:cubicBezTo>
                    <a:pt x="143" y="177"/>
                    <a:pt x="143" y="177"/>
                    <a:pt x="143" y="177"/>
                  </a:cubicBezTo>
                  <a:cubicBezTo>
                    <a:pt x="143" y="160"/>
                    <a:pt x="157" y="147"/>
                    <a:pt x="173" y="147"/>
                  </a:cubicBezTo>
                  <a:cubicBezTo>
                    <a:pt x="190" y="147"/>
                    <a:pt x="204" y="160"/>
                    <a:pt x="204" y="177"/>
                  </a:cubicBezTo>
                  <a:cubicBezTo>
                    <a:pt x="204" y="213"/>
                    <a:pt x="204" y="213"/>
                    <a:pt x="204" y="213"/>
                  </a:cubicBezTo>
                  <a:cubicBezTo>
                    <a:pt x="280" y="213"/>
                    <a:pt x="280" y="213"/>
                    <a:pt x="280" y="213"/>
                  </a:cubicBezTo>
                  <a:cubicBezTo>
                    <a:pt x="280" y="137"/>
                    <a:pt x="280" y="137"/>
                    <a:pt x="280" y="137"/>
                  </a:cubicBezTo>
                  <a:cubicBezTo>
                    <a:pt x="316" y="137"/>
                    <a:pt x="316" y="137"/>
                    <a:pt x="316" y="137"/>
                  </a:cubicBezTo>
                  <a:cubicBezTo>
                    <a:pt x="333" y="137"/>
                    <a:pt x="347" y="123"/>
                    <a:pt x="347" y="106"/>
                  </a:cubicBezTo>
                  <a:cubicBezTo>
                    <a:pt x="347" y="89"/>
                    <a:pt x="333" y="76"/>
                    <a:pt x="316" y="76"/>
                  </a:cubicBezTo>
                  <a:close/>
                </a:path>
              </a:pathLst>
            </a:custGeom>
            <a:solidFill>
              <a:schemeClr val="accent6"/>
            </a:solidFill>
            <a:ln w="952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1814" y="544"/>
              <a:ext cx="717" cy="886"/>
            </a:xfrm>
            <a:custGeom>
              <a:avLst/>
              <a:gdLst>
                <a:gd name="T0" fmla="*/ 249 w 280"/>
                <a:gd name="T1" fmla="*/ 143 h 346"/>
                <a:gd name="T2" fmla="*/ 214 w 280"/>
                <a:gd name="T3" fmla="*/ 143 h 346"/>
                <a:gd name="T4" fmla="*/ 214 w 280"/>
                <a:gd name="T5" fmla="*/ 67 h 346"/>
                <a:gd name="T6" fmla="*/ 138 w 280"/>
                <a:gd name="T7" fmla="*/ 67 h 346"/>
                <a:gd name="T8" fmla="*/ 138 w 280"/>
                <a:gd name="T9" fmla="*/ 31 h 346"/>
                <a:gd name="T10" fmla="*/ 107 w 280"/>
                <a:gd name="T11" fmla="*/ 0 h 346"/>
                <a:gd name="T12" fmla="*/ 76 w 280"/>
                <a:gd name="T13" fmla="*/ 31 h 346"/>
                <a:gd name="T14" fmla="*/ 76 w 280"/>
                <a:gd name="T15" fmla="*/ 67 h 346"/>
                <a:gd name="T16" fmla="*/ 0 w 280"/>
                <a:gd name="T17" fmla="*/ 67 h 346"/>
                <a:gd name="T18" fmla="*/ 0 w 280"/>
                <a:gd name="T19" fmla="*/ 143 h 346"/>
                <a:gd name="T20" fmla="*/ 36 w 280"/>
                <a:gd name="T21" fmla="*/ 143 h 346"/>
                <a:gd name="T22" fmla="*/ 67 w 280"/>
                <a:gd name="T23" fmla="*/ 173 h 346"/>
                <a:gd name="T24" fmla="*/ 36 w 280"/>
                <a:gd name="T25" fmla="*/ 204 h 346"/>
                <a:gd name="T26" fmla="*/ 0 w 280"/>
                <a:gd name="T27" fmla="*/ 204 h 346"/>
                <a:gd name="T28" fmla="*/ 0 w 280"/>
                <a:gd name="T29" fmla="*/ 280 h 346"/>
                <a:gd name="T30" fmla="*/ 76 w 280"/>
                <a:gd name="T31" fmla="*/ 280 h 346"/>
                <a:gd name="T32" fmla="*/ 76 w 280"/>
                <a:gd name="T33" fmla="*/ 316 h 346"/>
                <a:gd name="T34" fmla="*/ 107 w 280"/>
                <a:gd name="T35" fmla="*/ 346 h 346"/>
                <a:gd name="T36" fmla="*/ 138 w 280"/>
                <a:gd name="T37" fmla="*/ 316 h 346"/>
                <a:gd name="T38" fmla="*/ 138 w 280"/>
                <a:gd name="T39" fmla="*/ 280 h 346"/>
                <a:gd name="T40" fmla="*/ 214 w 280"/>
                <a:gd name="T41" fmla="*/ 280 h 346"/>
                <a:gd name="T42" fmla="*/ 214 w 280"/>
                <a:gd name="T43" fmla="*/ 204 h 346"/>
                <a:gd name="T44" fmla="*/ 249 w 280"/>
                <a:gd name="T45" fmla="*/ 204 h 346"/>
                <a:gd name="T46" fmla="*/ 280 w 280"/>
                <a:gd name="T47" fmla="*/ 173 h 346"/>
                <a:gd name="T48" fmla="*/ 249 w 280"/>
                <a:gd name="T49" fmla="*/ 14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346">
                  <a:moveTo>
                    <a:pt x="249" y="143"/>
                  </a:moveTo>
                  <a:cubicBezTo>
                    <a:pt x="214" y="143"/>
                    <a:pt x="214" y="143"/>
                    <a:pt x="214" y="143"/>
                  </a:cubicBezTo>
                  <a:cubicBezTo>
                    <a:pt x="214" y="67"/>
                    <a:pt x="214" y="67"/>
                    <a:pt x="214" y="67"/>
                  </a:cubicBezTo>
                  <a:cubicBezTo>
                    <a:pt x="138" y="67"/>
                    <a:pt x="138" y="67"/>
                    <a:pt x="138" y="67"/>
                  </a:cubicBezTo>
                  <a:cubicBezTo>
                    <a:pt x="138" y="31"/>
                    <a:pt x="138" y="31"/>
                    <a:pt x="138" y="31"/>
                  </a:cubicBezTo>
                  <a:cubicBezTo>
                    <a:pt x="138" y="14"/>
                    <a:pt x="124" y="0"/>
                    <a:pt x="107" y="0"/>
                  </a:cubicBezTo>
                  <a:cubicBezTo>
                    <a:pt x="90" y="0"/>
                    <a:pt x="76" y="14"/>
                    <a:pt x="76" y="31"/>
                  </a:cubicBezTo>
                  <a:cubicBezTo>
                    <a:pt x="76" y="67"/>
                    <a:pt x="76" y="67"/>
                    <a:pt x="76" y="67"/>
                  </a:cubicBezTo>
                  <a:cubicBezTo>
                    <a:pt x="0" y="67"/>
                    <a:pt x="0" y="67"/>
                    <a:pt x="0" y="67"/>
                  </a:cubicBezTo>
                  <a:cubicBezTo>
                    <a:pt x="0" y="143"/>
                    <a:pt x="0" y="143"/>
                    <a:pt x="0" y="143"/>
                  </a:cubicBezTo>
                  <a:cubicBezTo>
                    <a:pt x="36" y="143"/>
                    <a:pt x="36" y="143"/>
                    <a:pt x="36" y="143"/>
                  </a:cubicBezTo>
                  <a:cubicBezTo>
                    <a:pt x="53" y="143"/>
                    <a:pt x="67" y="156"/>
                    <a:pt x="67" y="173"/>
                  </a:cubicBezTo>
                  <a:cubicBezTo>
                    <a:pt x="67" y="190"/>
                    <a:pt x="53" y="204"/>
                    <a:pt x="36" y="204"/>
                  </a:cubicBezTo>
                  <a:cubicBezTo>
                    <a:pt x="0" y="204"/>
                    <a:pt x="0" y="204"/>
                    <a:pt x="0" y="204"/>
                  </a:cubicBezTo>
                  <a:cubicBezTo>
                    <a:pt x="0" y="280"/>
                    <a:pt x="0" y="280"/>
                    <a:pt x="0" y="280"/>
                  </a:cubicBezTo>
                  <a:cubicBezTo>
                    <a:pt x="76" y="280"/>
                    <a:pt x="76" y="280"/>
                    <a:pt x="76" y="280"/>
                  </a:cubicBezTo>
                  <a:cubicBezTo>
                    <a:pt x="76" y="316"/>
                    <a:pt x="76" y="316"/>
                    <a:pt x="76" y="316"/>
                  </a:cubicBezTo>
                  <a:cubicBezTo>
                    <a:pt x="76" y="333"/>
                    <a:pt x="90" y="346"/>
                    <a:pt x="107" y="346"/>
                  </a:cubicBezTo>
                  <a:cubicBezTo>
                    <a:pt x="124" y="346"/>
                    <a:pt x="138" y="333"/>
                    <a:pt x="138" y="316"/>
                  </a:cubicBezTo>
                  <a:cubicBezTo>
                    <a:pt x="138" y="280"/>
                    <a:pt x="138" y="280"/>
                    <a:pt x="138" y="280"/>
                  </a:cubicBezTo>
                  <a:cubicBezTo>
                    <a:pt x="214" y="280"/>
                    <a:pt x="214" y="280"/>
                    <a:pt x="214" y="280"/>
                  </a:cubicBezTo>
                  <a:cubicBezTo>
                    <a:pt x="214" y="204"/>
                    <a:pt x="214" y="204"/>
                    <a:pt x="214" y="204"/>
                  </a:cubicBezTo>
                  <a:cubicBezTo>
                    <a:pt x="249" y="204"/>
                    <a:pt x="249" y="204"/>
                    <a:pt x="249" y="204"/>
                  </a:cubicBezTo>
                  <a:cubicBezTo>
                    <a:pt x="266" y="204"/>
                    <a:pt x="280" y="190"/>
                    <a:pt x="280" y="173"/>
                  </a:cubicBezTo>
                  <a:cubicBezTo>
                    <a:pt x="280" y="156"/>
                    <a:pt x="266" y="143"/>
                    <a:pt x="249" y="143"/>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1269" y="-1"/>
              <a:ext cx="545" cy="886"/>
            </a:xfrm>
            <a:custGeom>
              <a:avLst/>
              <a:gdLst>
                <a:gd name="T0" fmla="*/ 177 w 213"/>
                <a:gd name="T1" fmla="*/ 142 h 346"/>
                <a:gd name="T2" fmla="*/ 213 w 213"/>
                <a:gd name="T3" fmla="*/ 142 h 346"/>
                <a:gd name="T4" fmla="*/ 213 w 213"/>
                <a:gd name="T5" fmla="*/ 66 h 346"/>
                <a:gd name="T6" fmla="*/ 137 w 213"/>
                <a:gd name="T7" fmla="*/ 66 h 346"/>
                <a:gd name="T8" fmla="*/ 137 w 213"/>
                <a:gd name="T9" fmla="*/ 30 h 346"/>
                <a:gd name="T10" fmla="*/ 106 w 213"/>
                <a:gd name="T11" fmla="*/ 0 h 346"/>
                <a:gd name="T12" fmla="*/ 76 w 213"/>
                <a:gd name="T13" fmla="*/ 30 h 346"/>
                <a:gd name="T14" fmla="*/ 76 w 213"/>
                <a:gd name="T15" fmla="*/ 66 h 346"/>
                <a:gd name="T16" fmla="*/ 0 w 213"/>
                <a:gd name="T17" fmla="*/ 66 h 346"/>
                <a:gd name="T18" fmla="*/ 0 w 213"/>
                <a:gd name="T19" fmla="*/ 142 h 346"/>
                <a:gd name="T20" fmla="*/ 35 w 213"/>
                <a:gd name="T21" fmla="*/ 142 h 346"/>
                <a:gd name="T22" fmla="*/ 66 w 213"/>
                <a:gd name="T23" fmla="*/ 173 h 346"/>
                <a:gd name="T24" fmla="*/ 35 w 213"/>
                <a:gd name="T25" fmla="*/ 203 h 346"/>
                <a:gd name="T26" fmla="*/ 0 w 213"/>
                <a:gd name="T27" fmla="*/ 203 h 346"/>
                <a:gd name="T28" fmla="*/ 0 w 213"/>
                <a:gd name="T29" fmla="*/ 280 h 346"/>
                <a:gd name="T30" fmla="*/ 76 w 213"/>
                <a:gd name="T31" fmla="*/ 280 h 346"/>
                <a:gd name="T32" fmla="*/ 76 w 213"/>
                <a:gd name="T33" fmla="*/ 315 h 346"/>
                <a:gd name="T34" fmla="*/ 106 w 213"/>
                <a:gd name="T35" fmla="*/ 346 h 346"/>
                <a:gd name="T36" fmla="*/ 137 w 213"/>
                <a:gd name="T37" fmla="*/ 315 h 346"/>
                <a:gd name="T38" fmla="*/ 137 w 213"/>
                <a:gd name="T39" fmla="*/ 280 h 346"/>
                <a:gd name="T40" fmla="*/ 213 w 213"/>
                <a:gd name="T41" fmla="*/ 280 h 346"/>
                <a:gd name="T42" fmla="*/ 213 w 213"/>
                <a:gd name="T43" fmla="*/ 203 h 346"/>
                <a:gd name="T44" fmla="*/ 177 w 213"/>
                <a:gd name="T45" fmla="*/ 203 h 346"/>
                <a:gd name="T46" fmla="*/ 147 w 213"/>
                <a:gd name="T47" fmla="*/ 173 h 346"/>
                <a:gd name="T48" fmla="*/ 177 w 213"/>
                <a:gd name="T49" fmla="*/ 14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 h="346">
                  <a:moveTo>
                    <a:pt x="177" y="142"/>
                  </a:moveTo>
                  <a:cubicBezTo>
                    <a:pt x="213" y="142"/>
                    <a:pt x="213" y="142"/>
                    <a:pt x="213" y="142"/>
                  </a:cubicBezTo>
                  <a:cubicBezTo>
                    <a:pt x="213" y="66"/>
                    <a:pt x="213" y="66"/>
                    <a:pt x="213" y="66"/>
                  </a:cubicBezTo>
                  <a:cubicBezTo>
                    <a:pt x="137" y="66"/>
                    <a:pt x="137" y="66"/>
                    <a:pt x="137" y="66"/>
                  </a:cubicBezTo>
                  <a:cubicBezTo>
                    <a:pt x="137" y="30"/>
                    <a:pt x="137" y="30"/>
                    <a:pt x="137" y="30"/>
                  </a:cubicBezTo>
                  <a:cubicBezTo>
                    <a:pt x="137" y="13"/>
                    <a:pt x="123" y="0"/>
                    <a:pt x="106" y="0"/>
                  </a:cubicBezTo>
                  <a:cubicBezTo>
                    <a:pt x="89" y="0"/>
                    <a:pt x="76" y="13"/>
                    <a:pt x="76" y="30"/>
                  </a:cubicBezTo>
                  <a:cubicBezTo>
                    <a:pt x="76" y="66"/>
                    <a:pt x="76" y="66"/>
                    <a:pt x="76" y="66"/>
                  </a:cubicBezTo>
                  <a:cubicBezTo>
                    <a:pt x="0" y="66"/>
                    <a:pt x="0" y="66"/>
                    <a:pt x="0" y="66"/>
                  </a:cubicBezTo>
                  <a:cubicBezTo>
                    <a:pt x="0" y="142"/>
                    <a:pt x="0" y="142"/>
                    <a:pt x="0" y="142"/>
                  </a:cubicBezTo>
                  <a:cubicBezTo>
                    <a:pt x="35" y="142"/>
                    <a:pt x="35" y="142"/>
                    <a:pt x="35" y="142"/>
                  </a:cubicBezTo>
                  <a:cubicBezTo>
                    <a:pt x="52" y="142"/>
                    <a:pt x="66" y="156"/>
                    <a:pt x="66" y="173"/>
                  </a:cubicBezTo>
                  <a:cubicBezTo>
                    <a:pt x="66" y="190"/>
                    <a:pt x="52" y="203"/>
                    <a:pt x="35" y="203"/>
                  </a:cubicBezTo>
                  <a:cubicBezTo>
                    <a:pt x="0" y="203"/>
                    <a:pt x="0" y="203"/>
                    <a:pt x="0" y="203"/>
                  </a:cubicBezTo>
                  <a:cubicBezTo>
                    <a:pt x="0" y="280"/>
                    <a:pt x="0" y="280"/>
                    <a:pt x="0" y="280"/>
                  </a:cubicBezTo>
                  <a:cubicBezTo>
                    <a:pt x="76" y="280"/>
                    <a:pt x="76" y="280"/>
                    <a:pt x="76" y="280"/>
                  </a:cubicBezTo>
                  <a:cubicBezTo>
                    <a:pt x="76" y="315"/>
                    <a:pt x="76" y="315"/>
                    <a:pt x="76" y="315"/>
                  </a:cubicBezTo>
                  <a:cubicBezTo>
                    <a:pt x="76" y="332"/>
                    <a:pt x="90" y="346"/>
                    <a:pt x="106" y="346"/>
                  </a:cubicBezTo>
                  <a:cubicBezTo>
                    <a:pt x="123" y="346"/>
                    <a:pt x="137" y="332"/>
                    <a:pt x="137" y="315"/>
                  </a:cubicBezTo>
                  <a:cubicBezTo>
                    <a:pt x="137" y="280"/>
                    <a:pt x="137" y="280"/>
                    <a:pt x="137" y="280"/>
                  </a:cubicBezTo>
                  <a:cubicBezTo>
                    <a:pt x="213" y="280"/>
                    <a:pt x="213" y="280"/>
                    <a:pt x="213" y="280"/>
                  </a:cubicBezTo>
                  <a:cubicBezTo>
                    <a:pt x="213" y="203"/>
                    <a:pt x="213" y="203"/>
                    <a:pt x="213" y="203"/>
                  </a:cubicBezTo>
                  <a:cubicBezTo>
                    <a:pt x="177" y="203"/>
                    <a:pt x="177" y="203"/>
                    <a:pt x="177" y="203"/>
                  </a:cubicBezTo>
                  <a:cubicBezTo>
                    <a:pt x="161" y="203"/>
                    <a:pt x="147" y="190"/>
                    <a:pt x="147" y="173"/>
                  </a:cubicBezTo>
                  <a:cubicBezTo>
                    <a:pt x="147" y="156"/>
                    <a:pt x="161" y="142"/>
                    <a:pt x="177" y="142"/>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auto">
            <a:xfrm>
              <a:off x="1645" y="-1"/>
              <a:ext cx="717" cy="717"/>
            </a:xfrm>
            <a:custGeom>
              <a:avLst/>
              <a:gdLst>
                <a:gd name="T0" fmla="*/ 244 w 280"/>
                <a:gd name="T1" fmla="*/ 142 h 280"/>
                <a:gd name="T2" fmla="*/ 280 w 280"/>
                <a:gd name="T3" fmla="*/ 142 h 280"/>
                <a:gd name="T4" fmla="*/ 280 w 280"/>
                <a:gd name="T5" fmla="*/ 66 h 280"/>
                <a:gd name="T6" fmla="*/ 204 w 280"/>
                <a:gd name="T7" fmla="*/ 66 h 280"/>
                <a:gd name="T8" fmla="*/ 204 w 280"/>
                <a:gd name="T9" fmla="*/ 30 h 280"/>
                <a:gd name="T10" fmla="*/ 173 w 280"/>
                <a:gd name="T11" fmla="*/ 0 h 280"/>
                <a:gd name="T12" fmla="*/ 142 w 280"/>
                <a:gd name="T13" fmla="*/ 30 h 280"/>
                <a:gd name="T14" fmla="*/ 142 w 280"/>
                <a:gd name="T15" fmla="*/ 66 h 280"/>
                <a:gd name="T16" fmla="*/ 66 w 280"/>
                <a:gd name="T17" fmla="*/ 66 h 280"/>
                <a:gd name="T18" fmla="*/ 66 w 280"/>
                <a:gd name="T19" fmla="*/ 142 h 280"/>
                <a:gd name="T20" fmla="*/ 30 w 280"/>
                <a:gd name="T21" fmla="*/ 142 h 280"/>
                <a:gd name="T22" fmla="*/ 0 w 280"/>
                <a:gd name="T23" fmla="*/ 173 h 280"/>
                <a:gd name="T24" fmla="*/ 30 w 280"/>
                <a:gd name="T25" fmla="*/ 203 h 280"/>
                <a:gd name="T26" fmla="*/ 66 w 280"/>
                <a:gd name="T27" fmla="*/ 203 h 280"/>
                <a:gd name="T28" fmla="*/ 66 w 280"/>
                <a:gd name="T29" fmla="*/ 280 h 280"/>
                <a:gd name="T30" fmla="*/ 142 w 280"/>
                <a:gd name="T31" fmla="*/ 280 h 280"/>
                <a:gd name="T32" fmla="*/ 142 w 280"/>
                <a:gd name="T33" fmla="*/ 244 h 280"/>
                <a:gd name="T34" fmla="*/ 173 w 280"/>
                <a:gd name="T35" fmla="*/ 213 h 280"/>
                <a:gd name="T36" fmla="*/ 204 w 280"/>
                <a:gd name="T37" fmla="*/ 244 h 280"/>
                <a:gd name="T38" fmla="*/ 204 w 280"/>
                <a:gd name="T39" fmla="*/ 280 h 280"/>
                <a:gd name="T40" fmla="*/ 280 w 280"/>
                <a:gd name="T41" fmla="*/ 280 h 280"/>
                <a:gd name="T42" fmla="*/ 280 w 280"/>
                <a:gd name="T43" fmla="*/ 203 h 280"/>
                <a:gd name="T44" fmla="*/ 244 w 280"/>
                <a:gd name="T45" fmla="*/ 203 h 280"/>
                <a:gd name="T46" fmla="*/ 213 w 280"/>
                <a:gd name="T47" fmla="*/ 173 h 280"/>
                <a:gd name="T48" fmla="*/ 244 w 280"/>
                <a:gd name="T49" fmla="*/ 14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80">
                  <a:moveTo>
                    <a:pt x="244" y="142"/>
                  </a:moveTo>
                  <a:cubicBezTo>
                    <a:pt x="280" y="142"/>
                    <a:pt x="280" y="142"/>
                    <a:pt x="280" y="142"/>
                  </a:cubicBezTo>
                  <a:cubicBezTo>
                    <a:pt x="280" y="66"/>
                    <a:pt x="280" y="66"/>
                    <a:pt x="280" y="66"/>
                  </a:cubicBezTo>
                  <a:cubicBezTo>
                    <a:pt x="204" y="66"/>
                    <a:pt x="204" y="66"/>
                    <a:pt x="204" y="66"/>
                  </a:cubicBezTo>
                  <a:cubicBezTo>
                    <a:pt x="204" y="30"/>
                    <a:pt x="204" y="30"/>
                    <a:pt x="204" y="30"/>
                  </a:cubicBezTo>
                  <a:cubicBezTo>
                    <a:pt x="204" y="13"/>
                    <a:pt x="190" y="0"/>
                    <a:pt x="173" y="0"/>
                  </a:cubicBezTo>
                  <a:cubicBezTo>
                    <a:pt x="156" y="0"/>
                    <a:pt x="142" y="13"/>
                    <a:pt x="142" y="30"/>
                  </a:cubicBezTo>
                  <a:cubicBezTo>
                    <a:pt x="142" y="66"/>
                    <a:pt x="142" y="66"/>
                    <a:pt x="142" y="66"/>
                  </a:cubicBezTo>
                  <a:cubicBezTo>
                    <a:pt x="66" y="66"/>
                    <a:pt x="66" y="66"/>
                    <a:pt x="66" y="66"/>
                  </a:cubicBezTo>
                  <a:cubicBezTo>
                    <a:pt x="66" y="142"/>
                    <a:pt x="66" y="142"/>
                    <a:pt x="66" y="142"/>
                  </a:cubicBezTo>
                  <a:cubicBezTo>
                    <a:pt x="30" y="142"/>
                    <a:pt x="30" y="142"/>
                    <a:pt x="30" y="142"/>
                  </a:cubicBezTo>
                  <a:cubicBezTo>
                    <a:pt x="14" y="142"/>
                    <a:pt x="0" y="156"/>
                    <a:pt x="0" y="173"/>
                  </a:cubicBezTo>
                  <a:cubicBezTo>
                    <a:pt x="0" y="190"/>
                    <a:pt x="14" y="203"/>
                    <a:pt x="30" y="203"/>
                  </a:cubicBezTo>
                  <a:cubicBezTo>
                    <a:pt x="66" y="203"/>
                    <a:pt x="66" y="203"/>
                    <a:pt x="66" y="203"/>
                  </a:cubicBezTo>
                  <a:cubicBezTo>
                    <a:pt x="66" y="280"/>
                    <a:pt x="66" y="280"/>
                    <a:pt x="66" y="280"/>
                  </a:cubicBezTo>
                  <a:cubicBezTo>
                    <a:pt x="142" y="280"/>
                    <a:pt x="142" y="280"/>
                    <a:pt x="142" y="280"/>
                  </a:cubicBezTo>
                  <a:cubicBezTo>
                    <a:pt x="142" y="244"/>
                    <a:pt x="142" y="244"/>
                    <a:pt x="142" y="244"/>
                  </a:cubicBezTo>
                  <a:cubicBezTo>
                    <a:pt x="142" y="227"/>
                    <a:pt x="156" y="213"/>
                    <a:pt x="173" y="213"/>
                  </a:cubicBezTo>
                  <a:cubicBezTo>
                    <a:pt x="190" y="213"/>
                    <a:pt x="204" y="227"/>
                    <a:pt x="204" y="244"/>
                  </a:cubicBezTo>
                  <a:cubicBezTo>
                    <a:pt x="204" y="280"/>
                    <a:pt x="204" y="280"/>
                    <a:pt x="204" y="280"/>
                  </a:cubicBezTo>
                  <a:cubicBezTo>
                    <a:pt x="280" y="280"/>
                    <a:pt x="280" y="280"/>
                    <a:pt x="280" y="280"/>
                  </a:cubicBezTo>
                  <a:cubicBezTo>
                    <a:pt x="280" y="203"/>
                    <a:pt x="280" y="203"/>
                    <a:pt x="280" y="203"/>
                  </a:cubicBezTo>
                  <a:cubicBezTo>
                    <a:pt x="244" y="203"/>
                    <a:pt x="244" y="203"/>
                    <a:pt x="244" y="203"/>
                  </a:cubicBezTo>
                  <a:cubicBezTo>
                    <a:pt x="227" y="203"/>
                    <a:pt x="213" y="190"/>
                    <a:pt x="213" y="173"/>
                  </a:cubicBezTo>
                  <a:cubicBezTo>
                    <a:pt x="213" y="156"/>
                    <a:pt x="227" y="142"/>
                    <a:pt x="244" y="142"/>
                  </a:cubicBezTo>
                  <a:close/>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8092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15212" y="2928935"/>
            <a:ext cx="1285875" cy="1285875"/>
          </a:xfrm>
          <a:prstGeom prst="rect">
            <a:avLst/>
          </a:prstGeom>
        </p:spPr>
      </p:pic>
      <p:sp>
        <p:nvSpPr>
          <p:cNvPr id="68" name="TextBox 67"/>
          <p:cNvSpPr txBox="1"/>
          <p:nvPr/>
        </p:nvSpPr>
        <p:spPr>
          <a:xfrm>
            <a:off x="3971925" y="4227111"/>
            <a:ext cx="1276335" cy="276999"/>
          </a:xfrm>
          <a:prstGeom prst="rect">
            <a:avLst/>
          </a:prstGeom>
          <a:noFill/>
        </p:spPr>
        <p:txBody>
          <a:bodyPr wrap="square" rtlCol="0">
            <a:spAutoFit/>
          </a:bodyPr>
          <a:lstStyle/>
          <a:p>
            <a:pPr algn="ctr"/>
            <a:r>
              <a:rPr lang="en-US" sz="1200">
                <a:latin typeface="+mn-lt"/>
              </a:rPr>
              <a:t>Business</a:t>
            </a:r>
          </a:p>
        </p:txBody>
      </p:sp>
      <p:sp>
        <p:nvSpPr>
          <p:cNvPr id="2" name="Title 1"/>
          <p:cNvSpPr>
            <a:spLocks noGrp="1"/>
          </p:cNvSpPr>
          <p:nvPr>
            <p:ph type="title"/>
          </p:nvPr>
        </p:nvSpPr>
        <p:spPr/>
        <p:txBody>
          <a:bodyPr/>
          <a:lstStyle/>
          <a:p>
            <a:r>
              <a:rPr lang="en-US"/>
              <a:t>Full-color icons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sp>
        <p:nvSpPr>
          <p:cNvPr id="5" name="TextBox 4"/>
          <p:cNvSpPr txBox="1"/>
          <p:nvPr/>
        </p:nvSpPr>
        <p:spPr>
          <a:xfrm>
            <a:off x="542940" y="2409825"/>
            <a:ext cx="1276335" cy="276999"/>
          </a:xfrm>
          <a:prstGeom prst="rect">
            <a:avLst/>
          </a:prstGeom>
          <a:noFill/>
        </p:spPr>
        <p:txBody>
          <a:bodyPr wrap="square" rtlCol="0">
            <a:spAutoFit/>
          </a:bodyPr>
          <a:lstStyle/>
          <a:p>
            <a:pPr algn="ctr"/>
            <a:r>
              <a:rPr lang="en-US" sz="1200">
                <a:latin typeface="+mn-lt"/>
              </a:rPr>
              <a:t>Acknowledge</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1" name="TextBox 10"/>
          <p:cNvSpPr txBox="1"/>
          <p:nvPr/>
        </p:nvSpPr>
        <p:spPr>
          <a:xfrm>
            <a:off x="2257440" y="2409825"/>
            <a:ext cx="1276335" cy="276999"/>
          </a:xfrm>
          <a:prstGeom prst="rect">
            <a:avLst/>
          </a:prstGeom>
          <a:noFill/>
        </p:spPr>
        <p:txBody>
          <a:bodyPr wrap="square" rtlCol="0">
            <a:spAutoFit/>
          </a:bodyPr>
          <a:lstStyle/>
          <a:p>
            <a:pPr algn="ctr"/>
            <a:r>
              <a:rPr lang="en-US" sz="1200">
                <a:latin typeface="+mn-lt"/>
              </a:rPr>
              <a:t>Administrator</a:t>
            </a:r>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2940" y="2928933"/>
            <a:ext cx="1285875" cy="1285875"/>
          </a:xfrm>
          <a:prstGeom prst="rect">
            <a:avLst/>
          </a:prstGeom>
        </p:spPr>
      </p:pic>
      <p:sp>
        <p:nvSpPr>
          <p:cNvPr id="12" name="TextBox 11"/>
          <p:cNvSpPr txBox="1"/>
          <p:nvPr/>
        </p:nvSpPr>
        <p:spPr>
          <a:xfrm>
            <a:off x="5690008" y="2409825"/>
            <a:ext cx="1276335" cy="276999"/>
          </a:xfrm>
          <a:prstGeom prst="rect">
            <a:avLst/>
          </a:prstGeom>
          <a:noFill/>
        </p:spPr>
        <p:txBody>
          <a:bodyPr wrap="square" rtlCol="0">
            <a:spAutoFit/>
          </a:bodyPr>
          <a:lstStyle/>
          <a:p>
            <a:pPr algn="ctr"/>
            <a:r>
              <a:rPr lang="en-US" sz="1200">
                <a:latin typeface="+mn-lt"/>
              </a:rPr>
              <a:t>AI (option 2)</a:t>
            </a:r>
          </a:p>
        </p:txBody>
      </p:sp>
      <p:pic>
        <p:nvPicPr>
          <p:cNvPr id="22" name="Picture 2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9661" y="1128711"/>
            <a:ext cx="1285875" cy="1285875"/>
          </a:xfrm>
          <a:prstGeom prst="rect">
            <a:avLst/>
          </a:prstGeom>
        </p:spPr>
      </p:pic>
      <p:sp>
        <p:nvSpPr>
          <p:cNvPr id="23" name="TextBox 22"/>
          <p:cNvSpPr txBox="1"/>
          <p:nvPr/>
        </p:nvSpPr>
        <p:spPr>
          <a:xfrm>
            <a:off x="3967168" y="2426887"/>
            <a:ext cx="1309691" cy="276999"/>
          </a:xfrm>
          <a:prstGeom prst="rect">
            <a:avLst/>
          </a:prstGeom>
          <a:noFill/>
        </p:spPr>
        <p:txBody>
          <a:bodyPr wrap="square" rtlCol="0">
            <a:spAutoFit/>
          </a:bodyPr>
          <a:lstStyle/>
          <a:p>
            <a:pPr algn="ctr"/>
            <a:r>
              <a:rPr lang="en-US" sz="1200">
                <a:latin typeface="+mn-lt"/>
              </a:rPr>
              <a:t>AI (option 1)</a:t>
            </a:r>
          </a:p>
        </p:txBody>
      </p:sp>
      <p:sp>
        <p:nvSpPr>
          <p:cNvPr id="49" name="TextBox 48"/>
          <p:cNvSpPr txBox="1"/>
          <p:nvPr/>
        </p:nvSpPr>
        <p:spPr>
          <a:xfrm>
            <a:off x="5706684" y="4227111"/>
            <a:ext cx="1276335" cy="276999"/>
          </a:xfrm>
          <a:prstGeom prst="rect">
            <a:avLst/>
          </a:prstGeom>
          <a:noFill/>
        </p:spPr>
        <p:txBody>
          <a:bodyPr wrap="square" rtlCol="0">
            <a:spAutoFit/>
          </a:bodyPr>
          <a:lstStyle/>
          <a:p>
            <a:pPr algn="ctr"/>
            <a:r>
              <a:rPr lang="en-US" sz="1200">
                <a:latin typeface="+mn-lt"/>
              </a:rPr>
              <a:t>Calendar</a:t>
            </a:r>
          </a:p>
        </p:txBody>
      </p:sp>
      <p:pic>
        <p:nvPicPr>
          <p:cNvPr id="51" name="Picture 5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97144" y="2928935"/>
            <a:ext cx="1285875" cy="1285875"/>
          </a:xfrm>
          <a:prstGeom prst="rect">
            <a:avLst/>
          </a:prstGeom>
        </p:spPr>
      </p:pic>
      <p:sp>
        <p:nvSpPr>
          <p:cNvPr id="52" name="TextBox 51"/>
          <p:cNvSpPr txBox="1"/>
          <p:nvPr/>
        </p:nvSpPr>
        <p:spPr>
          <a:xfrm>
            <a:off x="2264584" y="4227111"/>
            <a:ext cx="1276335" cy="461665"/>
          </a:xfrm>
          <a:prstGeom prst="rect">
            <a:avLst/>
          </a:prstGeom>
          <a:noFill/>
        </p:spPr>
        <p:txBody>
          <a:bodyPr wrap="square" rtlCol="0">
            <a:spAutoFit/>
          </a:bodyPr>
          <a:lstStyle/>
          <a:p>
            <a:pPr algn="ctr"/>
            <a:r>
              <a:rPr lang="en-US" sz="1200">
                <a:latin typeface="+mn-lt"/>
              </a:rPr>
              <a:t>Budget Calendar</a:t>
            </a:r>
          </a:p>
        </p:txBody>
      </p:sp>
      <p:pic>
        <p:nvPicPr>
          <p:cNvPr id="61" name="Picture 6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2669" y="2928934"/>
            <a:ext cx="1285875" cy="1285875"/>
          </a:xfrm>
          <a:prstGeom prst="rect">
            <a:avLst/>
          </a:prstGeom>
        </p:spPr>
      </p:pic>
      <p:sp>
        <p:nvSpPr>
          <p:cNvPr id="62" name="TextBox 61"/>
          <p:cNvSpPr txBox="1"/>
          <p:nvPr/>
        </p:nvSpPr>
        <p:spPr>
          <a:xfrm>
            <a:off x="7429503" y="2426887"/>
            <a:ext cx="1223938" cy="276999"/>
          </a:xfrm>
          <a:prstGeom prst="rect">
            <a:avLst/>
          </a:prstGeom>
          <a:noFill/>
        </p:spPr>
        <p:txBody>
          <a:bodyPr wrap="square" rtlCol="0">
            <a:spAutoFit/>
          </a:bodyPr>
          <a:lstStyle/>
          <a:p>
            <a:pPr algn="ctr"/>
            <a:r>
              <a:rPr lang="en-US" sz="1200">
                <a:latin typeface="+mn-lt"/>
              </a:rPr>
              <a:t>Apps</a:t>
            </a:r>
          </a:p>
        </p:txBody>
      </p:sp>
      <p:pic>
        <p:nvPicPr>
          <p:cNvPr id="64" name="Picture 6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49688" y="2928935"/>
            <a:ext cx="1311274" cy="1311274"/>
          </a:xfrm>
          <a:prstGeom prst="rect">
            <a:avLst/>
          </a:prstGeom>
        </p:spPr>
      </p:pic>
      <p:sp>
        <p:nvSpPr>
          <p:cNvPr id="65" name="TextBox 64"/>
          <p:cNvSpPr txBox="1"/>
          <p:nvPr/>
        </p:nvSpPr>
        <p:spPr>
          <a:xfrm>
            <a:off x="558400" y="4227111"/>
            <a:ext cx="1276335" cy="276999"/>
          </a:xfrm>
          <a:prstGeom prst="rect">
            <a:avLst/>
          </a:prstGeom>
          <a:noFill/>
        </p:spPr>
        <p:txBody>
          <a:bodyPr wrap="square" rtlCol="0">
            <a:spAutoFit/>
          </a:bodyPr>
          <a:lstStyle/>
          <a:p>
            <a:pPr algn="ctr"/>
            <a:r>
              <a:rPr lang="en-US" sz="1200">
                <a:latin typeface="+mn-lt"/>
              </a:rPr>
              <a:t>Back</a:t>
            </a:r>
          </a:p>
        </p:txBody>
      </p:sp>
      <p:sp>
        <p:nvSpPr>
          <p:cNvPr id="71" name="TextBox 70"/>
          <p:cNvSpPr txBox="1"/>
          <p:nvPr/>
        </p:nvSpPr>
        <p:spPr>
          <a:xfrm>
            <a:off x="7419201" y="4227111"/>
            <a:ext cx="1276335" cy="276999"/>
          </a:xfrm>
          <a:prstGeom prst="rect">
            <a:avLst/>
          </a:prstGeom>
          <a:noFill/>
        </p:spPr>
        <p:txBody>
          <a:bodyPr wrap="square" rtlCol="0">
            <a:spAutoFit/>
          </a:bodyPr>
          <a:lstStyle/>
          <a:p>
            <a:pPr algn="ctr"/>
            <a:r>
              <a:rPr lang="en-US" sz="1200">
                <a:latin typeface="+mn-lt"/>
              </a:rPr>
              <a:t>Camera</a:t>
            </a:r>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49688" y="1111649"/>
            <a:ext cx="1285875" cy="1285875"/>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8368" y="1111649"/>
            <a:ext cx="1285875" cy="1285875"/>
          </a:xfrm>
          <a:prstGeom prst="rect">
            <a:avLst/>
          </a:prstGeom>
        </p:spPr>
      </p:pic>
    </p:spTree>
    <p:extLst>
      <p:ext uri="{BB962C8B-B14F-4D97-AF65-F5344CB8AC3E}">
        <p14:creationId xmlns:p14="http://schemas.microsoft.com/office/powerpoint/2010/main" val="1919787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36" name="Picture 3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6512" y="1119206"/>
            <a:ext cx="1285875" cy="1285875"/>
          </a:xfrm>
          <a:prstGeom prst="rect">
            <a:avLst/>
          </a:prstGeom>
        </p:spPr>
      </p:pic>
      <p:sp>
        <p:nvSpPr>
          <p:cNvPr id="37" name="TextBox 36"/>
          <p:cNvSpPr txBox="1"/>
          <p:nvPr/>
        </p:nvSpPr>
        <p:spPr>
          <a:xfrm>
            <a:off x="560815" y="2417382"/>
            <a:ext cx="1276335" cy="276999"/>
          </a:xfrm>
          <a:prstGeom prst="rect">
            <a:avLst/>
          </a:prstGeom>
          <a:noFill/>
        </p:spPr>
        <p:txBody>
          <a:bodyPr wrap="square" rtlCol="0">
            <a:spAutoFit/>
          </a:bodyPr>
          <a:lstStyle/>
          <a:p>
            <a:pPr algn="ctr"/>
            <a:r>
              <a:rPr lang="en-US" sz="1200">
                <a:latin typeface="+mn-lt"/>
              </a:rPr>
              <a:t>Cart download</a:t>
            </a:r>
          </a:p>
        </p:txBody>
      </p:sp>
      <p:pic>
        <p:nvPicPr>
          <p:cNvPr id="42" name="Picture 4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57435" y="1111649"/>
            <a:ext cx="1285875" cy="1285875"/>
          </a:xfrm>
          <a:prstGeom prst="rect">
            <a:avLst/>
          </a:prstGeom>
        </p:spPr>
      </p:pic>
      <p:sp>
        <p:nvSpPr>
          <p:cNvPr id="43" name="TextBox 42"/>
          <p:cNvSpPr txBox="1"/>
          <p:nvPr/>
        </p:nvSpPr>
        <p:spPr>
          <a:xfrm>
            <a:off x="2250299" y="2409825"/>
            <a:ext cx="1276335" cy="276999"/>
          </a:xfrm>
          <a:prstGeom prst="rect">
            <a:avLst/>
          </a:prstGeom>
          <a:noFill/>
        </p:spPr>
        <p:txBody>
          <a:bodyPr wrap="square" rtlCol="0">
            <a:spAutoFit/>
          </a:bodyPr>
          <a:lstStyle/>
          <a:p>
            <a:pPr algn="ctr"/>
            <a:r>
              <a:rPr lang="en-US" sz="1200">
                <a:latin typeface="+mn-lt"/>
              </a:rPr>
              <a:t>Cellular</a:t>
            </a:r>
          </a:p>
        </p:txBody>
      </p:sp>
      <p:pic>
        <p:nvPicPr>
          <p:cNvPr id="54" name="Picture 5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63644" y="1111649"/>
            <a:ext cx="1285875" cy="1285875"/>
          </a:xfrm>
          <a:prstGeom prst="rect">
            <a:avLst/>
          </a:prstGeom>
        </p:spPr>
      </p:pic>
      <p:sp>
        <p:nvSpPr>
          <p:cNvPr id="55" name="TextBox 54"/>
          <p:cNvSpPr txBox="1"/>
          <p:nvPr/>
        </p:nvSpPr>
        <p:spPr>
          <a:xfrm>
            <a:off x="3956508" y="2409825"/>
            <a:ext cx="1276335" cy="276999"/>
          </a:xfrm>
          <a:prstGeom prst="rect">
            <a:avLst/>
          </a:prstGeom>
          <a:noFill/>
        </p:spPr>
        <p:txBody>
          <a:bodyPr wrap="square" rtlCol="0">
            <a:spAutoFit/>
          </a:bodyPr>
          <a:lstStyle/>
          <a:p>
            <a:pPr algn="ctr"/>
            <a:r>
              <a:rPr lang="en-US" sz="1200">
                <a:latin typeface="+mn-lt"/>
              </a:rPr>
              <a:t>Certificate</a:t>
            </a:r>
          </a:p>
        </p:txBody>
      </p:sp>
      <p:pic>
        <p:nvPicPr>
          <p:cNvPr id="58" name="Picture 5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sp>
        <p:nvSpPr>
          <p:cNvPr id="59" name="TextBox 58"/>
          <p:cNvSpPr txBox="1"/>
          <p:nvPr/>
        </p:nvSpPr>
        <p:spPr>
          <a:xfrm>
            <a:off x="5687604" y="2392763"/>
            <a:ext cx="1361181" cy="461665"/>
          </a:xfrm>
          <a:prstGeom prst="rect">
            <a:avLst/>
          </a:prstGeom>
          <a:noFill/>
        </p:spPr>
        <p:txBody>
          <a:bodyPr wrap="square" rtlCol="0">
            <a:spAutoFit/>
          </a:bodyPr>
          <a:lstStyle/>
          <a:p>
            <a:pPr algn="ctr"/>
            <a:r>
              <a:rPr lang="en-US" sz="1200">
                <a:latin typeface="+mn-lt"/>
              </a:rPr>
              <a:t>Cisco CGR 1000 Series Router</a:t>
            </a:r>
          </a:p>
        </p:txBody>
      </p:sp>
      <p:pic>
        <p:nvPicPr>
          <p:cNvPr id="74" name="Picture 7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1644" y="1111649"/>
            <a:ext cx="1285875" cy="1285875"/>
          </a:xfrm>
          <a:prstGeom prst="rect">
            <a:avLst/>
          </a:prstGeom>
        </p:spPr>
      </p:pic>
      <p:sp>
        <p:nvSpPr>
          <p:cNvPr id="75" name="TextBox 74"/>
          <p:cNvSpPr txBox="1"/>
          <p:nvPr/>
        </p:nvSpPr>
        <p:spPr>
          <a:xfrm>
            <a:off x="7411644" y="2392763"/>
            <a:ext cx="1276335" cy="276999"/>
          </a:xfrm>
          <a:prstGeom prst="rect">
            <a:avLst/>
          </a:prstGeom>
          <a:noFill/>
        </p:spPr>
        <p:txBody>
          <a:bodyPr wrap="square" rtlCol="0">
            <a:spAutoFit/>
          </a:bodyPr>
          <a:lstStyle/>
          <a:p>
            <a:pPr algn="ctr"/>
            <a:r>
              <a:rPr lang="en-US" sz="1200">
                <a:latin typeface="+mn-lt"/>
              </a:rPr>
              <a:t>Cisco IR510</a:t>
            </a:r>
          </a:p>
        </p:txBody>
      </p:sp>
      <p:pic>
        <p:nvPicPr>
          <p:cNvPr id="80" name="Picture 7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0747" y="2945996"/>
            <a:ext cx="1285875" cy="1285875"/>
          </a:xfrm>
          <a:prstGeom prst="rect">
            <a:avLst/>
          </a:prstGeom>
        </p:spPr>
      </p:pic>
      <p:sp>
        <p:nvSpPr>
          <p:cNvPr id="81" name="TextBox 80"/>
          <p:cNvSpPr txBox="1"/>
          <p:nvPr/>
        </p:nvSpPr>
        <p:spPr>
          <a:xfrm>
            <a:off x="550287" y="4227111"/>
            <a:ext cx="1276335" cy="276999"/>
          </a:xfrm>
          <a:prstGeom prst="rect">
            <a:avLst/>
          </a:prstGeom>
          <a:noFill/>
        </p:spPr>
        <p:txBody>
          <a:bodyPr wrap="square" rtlCol="0">
            <a:spAutoFit/>
          </a:bodyPr>
          <a:lstStyle/>
          <a:p>
            <a:pPr algn="ctr"/>
            <a:r>
              <a:rPr lang="en-US" sz="1200">
                <a:latin typeface="+mn-lt"/>
              </a:rPr>
              <a:t>Cisco TV</a:t>
            </a:r>
          </a:p>
        </p:txBody>
      </p:sp>
      <p:pic>
        <p:nvPicPr>
          <p:cNvPr id="86" name="Picture 8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3" y="2928935"/>
            <a:ext cx="1285875" cy="1285875"/>
          </a:xfrm>
          <a:prstGeom prst="rect">
            <a:avLst/>
          </a:prstGeom>
        </p:spPr>
      </p:pic>
      <p:sp>
        <p:nvSpPr>
          <p:cNvPr id="87" name="TextBox 86"/>
          <p:cNvSpPr txBox="1"/>
          <p:nvPr/>
        </p:nvSpPr>
        <p:spPr>
          <a:xfrm>
            <a:off x="5700730" y="4210049"/>
            <a:ext cx="1276335" cy="276999"/>
          </a:xfrm>
          <a:prstGeom prst="rect">
            <a:avLst/>
          </a:prstGeom>
          <a:noFill/>
        </p:spPr>
        <p:txBody>
          <a:bodyPr wrap="square" rtlCol="0">
            <a:spAutoFit/>
          </a:bodyPr>
          <a:lstStyle/>
          <a:p>
            <a:pPr algn="ctr"/>
            <a:r>
              <a:rPr lang="en-US" sz="1200">
                <a:latin typeface="+mn-lt"/>
              </a:rPr>
              <a:t>Contact</a:t>
            </a:r>
          </a:p>
        </p:txBody>
      </p:sp>
      <p:pic>
        <p:nvPicPr>
          <p:cNvPr id="94" name="Picture 9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56508" y="2928936"/>
            <a:ext cx="1285875" cy="1285875"/>
          </a:xfrm>
          <a:prstGeom prst="rect">
            <a:avLst/>
          </a:prstGeom>
        </p:spPr>
      </p:pic>
      <p:sp>
        <p:nvSpPr>
          <p:cNvPr id="95" name="TextBox 94"/>
          <p:cNvSpPr txBox="1"/>
          <p:nvPr/>
        </p:nvSpPr>
        <p:spPr>
          <a:xfrm>
            <a:off x="3934852" y="4210050"/>
            <a:ext cx="1276335" cy="276999"/>
          </a:xfrm>
          <a:prstGeom prst="rect">
            <a:avLst/>
          </a:prstGeom>
          <a:noFill/>
        </p:spPr>
        <p:txBody>
          <a:bodyPr wrap="square" rtlCol="0">
            <a:spAutoFit/>
          </a:bodyPr>
          <a:lstStyle/>
          <a:p>
            <a:pPr algn="ctr"/>
            <a:r>
              <a:rPr lang="en-US" sz="1200">
                <a:latin typeface="+mn-lt"/>
              </a:rPr>
              <a:t>Conference</a:t>
            </a:r>
          </a:p>
        </p:txBody>
      </p:sp>
      <p:pic>
        <p:nvPicPr>
          <p:cNvPr id="97" name="Picture 9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19867" y="2935627"/>
            <a:ext cx="1274422" cy="1274422"/>
          </a:xfrm>
          <a:prstGeom prst="ellipse">
            <a:avLst/>
          </a:prstGeom>
        </p:spPr>
      </p:pic>
      <p:sp>
        <p:nvSpPr>
          <p:cNvPr id="98" name="TextBox 97"/>
          <p:cNvSpPr txBox="1"/>
          <p:nvPr/>
        </p:nvSpPr>
        <p:spPr>
          <a:xfrm>
            <a:off x="7411644" y="4210050"/>
            <a:ext cx="1276335" cy="646331"/>
          </a:xfrm>
          <a:prstGeom prst="rect">
            <a:avLst/>
          </a:prstGeom>
          <a:noFill/>
        </p:spPr>
        <p:txBody>
          <a:bodyPr wrap="square" rtlCol="0">
            <a:spAutoFit/>
          </a:bodyPr>
          <a:lstStyle/>
          <a:p>
            <a:pPr algn="ctr"/>
            <a:r>
              <a:rPr lang="en-US" sz="1200">
                <a:latin typeface="+mn-lt"/>
              </a:rPr>
              <a:t>Converged Cable Access Platform</a:t>
            </a: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4006" y="2945996"/>
            <a:ext cx="1289304" cy="1289304"/>
          </a:xfrm>
          <a:prstGeom prst="rect">
            <a:avLst/>
          </a:prstGeom>
        </p:spPr>
      </p:pic>
      <p:sp>
        <p:nvSpPr>
          <p:cNvPr id="99" name="TextBox 98"/>
          <p:cNvSpPr txBox="1"/>
          <p:nvPr/>
        </p:nvSpPr>
        <p:spPr>
          <a:xfrm>
            <a:off x="2237856" y="4237755"/>
            <a:ext cx="1276335" cy="461665"/>
          </a:xfrm>
          <a:prstGeom prst="rect">
            <a:avLst/>
          </a:prstGeom>
          <a:noFill/>
        </p:spPr>
        <p:txBody>
          <a:bodyPr wrap="square" rtlCol="0">
            <a:spAutoFit/>
          </a:bodyPr>
          <a:lstStyle/>
          <a:p>
            <a:pPr algn="ctr"/>
            <a:r>
              <a:rPr lang="en-US" sz="1200">
                <a:latin typeface="+mn-lt"/>
              </a:rPr>
              <a:t>Cognitive </a:t>
            </a:r>
            <a:br>
              <a:rPr lang="en-US" sz="1200">
                <a:latin typeface="+mn-lt"/>
              </a:rPr>
            </a:br>
            <a:r>
              <a:rPr lang="en-US" sz="1200">
                <a:latin typeface="+mn-lt"/>
              </a:rPr>
              <a:t>Intelligence</a:t>
            </a:r>
          </a:p>
        </p:txBody>
      </p:sp>
    </p:spTree>
    <p:extLst>
      <p:ext uri="{BB962C8B-B14F-4D97-AF65-F5344CB8AC3E}">
        <p14:creationId xmlns:p14="http://schemas.microsoft.com/office/powerpoint/2010/main" val="320897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3952" y="1111649"/>
            <a:ext cx="1285875" cy="1285875"/>
          </a:xfrm>
          <a:prstGeom prst="rect">
            <a:avLst/>
          </a:prstGeom>
        </p:spPr>
      </p:pic>
      <p:sp>
        <p:nvSpPr>
          <p:cNvPr id="42" name="TextBox 41"/>
          <p:cNvSpPr txBox="1"/>
          <p:nvPr/>
        </p:nvSpPr>
        <p:spPr>
          <a:xfrm>
            <a:off x="7423952" y="2392763"/>
            <a:ext cx="1276335" cy="461665"/>
          </a:xfrm>
          <a:prstGeom prst="rect">
            <a:avLst/>
          </a:prstGeom>
          <a:noFill/>
        </p:spPr>
        <p:txBody>
          <a:bodyPr wrap="square" rtlCol="0">
            <a:spAutoFit/>
          </a:bodyPr>
          <a:lstStyle/>
          <a:p>
            <a:pPr algn="ctr"/>
            <a:r>
              <a:rPr lang="en-US" sz="1200">
                <a:latin typeface="+mn-lt"/>
              </a:rPr>
              <a:t>Data</a:t>
            </a:r>
            <a:br>
              <a:rPr lang="en-US" sz="1200">
                <a:latin typeface="+mn-lt"/>
              </a:rPr>
            </a:br>
            <a:r>
              <a:rPr lang="en-US" sz="1200">
                <a:latin typeface="+mn-lt"/>
              </a:rPr>
              <a:t>Governance</a:t>
            </a: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639" y="1111649"/>
            <a:ext cx="1285875" cy="1285875"/>
          </a:xfrm>
          <a:prstGeom prst="rect">
            <a:avLst/>
          </a:prstGeom>
        </p:spPr>
      </p:pic>
      <p:sp>
        <p:nvSpPr>
          <p:cNvPr id="44" name="TextBox 43"/>
          <p:cNvSpPr txBox="1"/>
          <p:nvPr/>
        </p:nvSpPr>
        <p:spPr>
          <a:xfrm>
            <a:off x="5705099" y="2392763"/>
            <a:ext cx="1361181" cy="461665"/>
          </a:xfrm>
          <a:prstGeom prst="rect">
            <a:avLst/>
          </a:prstGeom>
          <a:noFill/>
        </p:spPr>
        <p:txBody>
          <a:bodyPr wrap="square" rtlCol="0">
            <a:spAutoFit/>
          </a:bodyPr>
          <a:lstStyle/>
          <a:p>
            <a:pPr algn="ctr"/>
            <a:r>
              <a:rPr lang="en-US" sz="1200">
                <a:latin typeface="+mn-lt"/>
              </a:rPr>
              <a:t>Data Driven Insights</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889" y="1111649"/>
            <a:ext cx="1285875" cy="1285875"/>
          </a:xfrm>
          <a:prstGeom prst="rect">
            <a:avLst/>
          </a:prstGeom>
        </p:spPr>
      </p:pic>
      <p:sp>
        <p:nvSpPr>
          <p:cNvPr id="33" name="TextBox 32"/>
          <p:cNvSpPr txBox="1"/>
          <p:nvPr/>
        </p:nvSpPr>
        <p:spPr>
          <a:xfrm>
            <a:off x="3968753" y="2409825"/>
            <a:ext cx="1276335" cy="276999"/>
          </a:xfrm>
          <a:prstGeom prst="rect">
            <a:avLst/>
          </a:prstGeom>
          <a:noFill/>
        </p:spPr>
        <p:txBody>
          <a:bodyPr wrap="square" rtlCol="0">
            <a:spAutoFit/>
          </a:bodyPr>
          <a:lstStyle/>
          <a:p>
            <a:pPr algn="ctr"/>
            <a:r>
              <a:rPr lang="en-US" sz="1200">
                <a:latin typeface="+mn-lt"/>
              </a:rPr>
              <a:t>Data</a:t>
            </a:r>
          </a:p>
        </p:txBody>
      </p:sp>
      <p:pic>
        <p:nvPicPr>
          <p:cNvPr id="65" name="Picture 6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67551" y="2935627"/>
            <a:ext cx="1285875" cy="1285875"/>
          </a:xfrm>
          <a:prstGeom prst="rect">
            <a:avLst/>
          </a:prstGeom>
        </p:spPr>
      </p:pic>
      <p:sp>
        <p:nvSpPr>
          <p:cNvPr id="66" name="TextBox 65"/>
          <p:cNvSpPr txBox="1"/>
          <p:nvPr/>
        </p:nvSpPr>
        <p:spPr>
          <a:xfrm>
            <a:off x="3948091" y="4216741"/>
            <a:ext cx="1276335" cy="276999"/>
          </a:xfrm>
          <a:prstGeom prst="rect">
            <a:avLst/>
          </a:prstGeom>
          <a:noFill/>
        </p:spPr>
        <p:txBody>
          <a:bodyPr wrap="square" rtlCol="0">
            <a:spAutoFit/>
          </a:bodyPr>
          <a:lstStyle/>
          <a:p>
            <a:pPr algn="ctr"/>
            <a:r>
              <a:rPr lang="en-US" sz="1200">
                <a:latin typeface="+mn-lt"/>
              </a:rPr>
              <a:t>Devices</a:t>
            </a:r>
          </a:p>
        </p:txBody>
      </p:sp>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79458" y="2930866"/>
            <a:ext cx="1285875" cy="1285875"/>
          </a:xfrm>
          <a:prstGeom prst="rect">
            <a:avLst/>
          </a:prstGeom>
        </p:spPr>
      </p:pic>
      <p:sp>
        <p:nvSpPr>
          <p:cNvPr id="70" name="TextBox 69"/>
          <p:cNvSpPr txBox="1"/>
          <p:nvPr/>
        </p:nvSpPr>
        <p:spPr>
          <a:xfrm>
            <a:off x="5677092" y="4211980"/>
            <a:ext cx="1276335" cy="276999"/>
          </a:xfrm>
          <a:prstGeom prst="rect">
            <a:avLst/>
          </a:prstGeom>
          <a:noFill/>
        </p:spPr>
        <p:txBody>
          <a:bodyPr wrap="square" rtlCol="0">
            <a:spAutoFit/>
          </a:bodyPr>
          <a:lstStyle/>
          <a:p>
            <a:pPr algn="ctr"/>
            <a:r>
              <a:rPr lang="en-US" sz="1200">
                <a:latin typeface="+mn-lt"/>
              </a:rPr>
              <a:t>Download</a:t>
            </a:r>
          </a:p>
        </p:txBody>
      </p:sp>
      <p:sp>
        <p:nvSpPr>
          <p:cNvPr id="72" name="TextBox 71"/>
          <p:cNvSpPr txBox="1"/>
          <p:nvPr/>
        </p:nvSpPr>
        <p:spPr>
          <a:xfrm>
            <a:off x="7433492" y="4211980"/>
            <a:ext cx="1276335" cy="276999"/>
          </a:xfrm>
          <a:prstGeom prst="rect">
            <a:avLst/>
          </a:prstGeom>
          <a:noFill/>
        </p:spPr>
        <p:txBody>
          <a:bodyPr wrap="square" rtlCol="0">
            <a:spAutoFit/>
          </a:bodyPr>
          <a:lstStyle/>
          <a:p>
            <a:pPr algn="ctr"/>
            <a:r>
              <a:rPr lang="en-US" sz="1200">
                <a:latin typeface="+mn-lt"/>
              </a:rPr>
              <a:t>Employment</a:t>
            </a:r>
          </a:p>
        </p:txBody>
      </p:sp>
      <p:pic>
        <p:nvPicPr>
          <p:cNvPr id="73" name="Picture 7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19190" y="2930866"/>
            <a:ext cx="1285875" cy="1285875"/>
          </a:xfrm>
          <a:prstGeom prst="rect">
            <a:avLst/>
          </a:prstGeom>
        </p:spPr>
      </p:pic>
      <p:pic>
        <p:nvPicPr>
          <p:cNvPr id="37" name="Picture 36">
            <a:extLst>
              <a:ext uri="{FF2B5EF4-FFF2-40B4-BE49-F238E27FC236}">
                <a16:creationId xmlns:a16="http://schemas.microsoft.com/office/drawing/2014/main" id="{554AF906-2012-4643-B37D-B67FB0C2D49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1014" y="2937239"/>
            <a:ext cx="1285875" cy="1285875"/>
          </a:xfrm>
          <a:prstGeom prst="rect">
            <a:avLst/>
          </a:prstGeom>
        </p:spPr>
      </p:pic>
      <p:sp>
        <p:nvSpPr>
          <p:cNvPr id="39" name="TextBox 38">
            <a:extLst>
              <a:ext uri="{FF2B5EF4-FFF2-40B4-BE49-F238E27FC236}">
                <a16:creationId xmlns:a16="http://schemas.microsoft.com/office/drawing/2014/main" id="{0237CF03-7A0E-42D4-850E-EDB7EA352322}"/>
              </a:ext>
            </a:extLst>
          </p:cNvPr>
          <p:cNvSpPr txBox="1"/>
          <p:nvPr/>
        </p:nvSpPr>
        <p:spPr>
          <a:xfrm>
            <a:off x="528648" y="4218353"/>
            <a:ext cx="1276335" cy="276999"/>
          </a:xfrm>
          <a:prstGeom prst="rect">
            <a:avLst/>
          </a:prstGeom>
          <a:noFill/>
        </p:spPr>
        <p:txBody>
          <a:bodyPr wrap="square" rtlCol="0">
            <a:spAutoFit/>
          </a:bodyPr>
          <a:lstStyle/>
          <a:p>
            <a:pPr algn="ctr"/>
            <a:r>
              <a:rPr lang="en-US" sz="1200">
                <a:latin typeface="+mn-lt"/>
              </a:rPr>
              <a:t>Demand Gen</a:t>
            </a:r>
          </a:p>
        </p:txBody>
      </p:sp>
      <p:pic>
        <p:nvPicPr>
          <p:cNvPr id="40" name="Picture 39">
            <a:extLst>
              <a:ext uri="{FF2B5EF4-FFF2-40B4-BE49-F238E27FC236}">
                <a16:creationId xmlns:a16="http://schemas.microsoft.com/office/drawing/2014/main" id="{483D7366-23CC-4596-B8C2-0EBECEB336A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34403" y="2930866"/>
            <a:ext cx="1285875" cy="1285875"/>
          </a:xfrm>
          <a:prstGeom prst="rect">
            <a:avLst/>
          </a:prstGeom>
        </p:spPr>
      </p:pic>
      <p:sp>
        <p:nvSpPr>
          <p:cNvPr id="45" name="TextBox 44">
            <a:extLst>
              <a:ext uri="{FF2B5EF4-FFF2-40B4-BE49-F238E27FC236}">
                <a16:creationId xmlns:a16="http://schemas.microsoft.com/office/drawing/2014/main" id="{246D5636-508F-4780-B4E9-9C8326C790E7}"/>
              </a:ext>
            </a:extLst>
          </p:cNvPr>
          <p:cNvSpPr txBox="1"/>
          <p:nvPr/>
        </p:nvSpPr>
        <p:spPr>
          <a:xfrm>
            <a:off x="2214943" y="4211980"/>
            <a:ext cx="1276335" cy="276999"/>
          </a:xfrm>
          <a:prstGeom prst="rect">
            <a:avLst/>
          </a:prstGeom>
          <a:noFill/>
        </p:spPr>
        <p:txBody>
          <a:bodyPr wrap="square" rtlCol="0">
            <a:spAutoFit/>
          </a:bodyPr>
          <a:lstStyle/>
          <a:p>
            <a:pPr algn="ctr"/>
            <a:r>
              <a:rPr lang="en-US" sz="1200">
                <a:latin typeface="+mn-lt"/>
              </a:rPr>
              <a:t>Desk phone</a:t>
            </a:r>
          </a:p>
        </p:txBody>
      </p:sp>
      <p:pic>
        <p:nvPicPr>
          <p:cNvPr id="47" name="Picture 46">
            <a:extLst>
              <a:ext uri="{FF2B5EF4-FFF2-40B4-BE49-F238E27FC236}">
                <a16:creationId xmlns:a16="http://schemas.microsoft.com/office/drawing/2014/main" id="{99559116-7D5C-48D2-A985-41102AA38F31}"/>
              </a:ext>
            </a:extLst>
          </p:cNvPr>
          <p:cNvPicPr>
            <a:picLocks noChangeAspect="1"/>
          </p:cNvPicPr>
          <p:nvPr/>
        </p:nvPicPr>
        <p:blipFill>
          <a:blip r:embed="rId10"/>
          <a:stretch>
            <a:fillRect/>
          </a:stretch>
        </p:blipFill>
        <p:spPr>
          <a:xfrm>
            <a:off x="546512" y="1119206"/>
            <a:ext cx="1285875" cy="1285875"/>
          </a:xfrm>
          <a:prstGeom prst="rect">
            <a:avLst/>
          </a:prstGeom>
        </p:spPr>
      </p:pic>
      <p:sp>
        <p:nvSpPr>
          <p:cNvPr id="48" name="TextBox 47">
            <a:extLst>
              <a:ext uri="{FF2B5EF4-FFF2-40B4-BE49-F238E27FC236}">
                <a16:creationId xmlns:a16="http://schemas.microsoft.com/office/drawing/2014/main" id="{6857FB42-BDE0-4C12-86B1-A84CB5747D1C}"/>
              </a:ext>
            </a:extLst>
          </p:cNvPr>
          <p:cNvSpPr txBox="1"/>
          <p:nvPr/>
        </p:nvSpPr>
        <p:spPr>
          <a:xfrm>
            <a:off x="474838" y="2417382"/>
            <a:ext cx="1399384" cy="461665"/>
          </a:xfrm>
          <a:prstGeom prst="rect">
            <a:avLst/>
          </a:prstGeom>
          <a:noFill/>
        </p:spPr>
        <p:txBody>
          <a:bodyPr wrap="square" rtlCol="0">
            <a:spAutoFit/>
          </a:bodyPr>
          <a:lstStyle/>
          <a:p>
            <a:pPr algn="ctr"/>
            <a:r>
              <a:rPr lang="en-US" sz="1200">
                <a:latin typeface="+mn-lt"/>
              </a:rPr>
              <a:t>Customer journey platform</a:t>
            </a:r>
          </a:p>
        </p:txBody>
      </p:sp>
      <p:pic>
        <p:nvPicPr>
          <p:cNvPr id="50" name="Picture 49">
            <a:extLst>
              <a:ext uri="{FF2B5EF4-FFF2-40B4-BE49-F238E27FC236}">
                <a16:creationId xmlns:a16="http://schemas.microsoft.com/office/drawing/2014/main" id="{204047B5-C30B-4DF6-9038-2AF597B71D51}"/>
              </a:ext>
            </a:extLst>
          </p:cNvPr>
          <p:cNvPicPr>
            <a:picLocks noChangeAspect="1"/>
          </p:cNvPicPr>
          <p:nvPr/>
        </p:nvPicPr>
        <p:blipFill>
          <a:blip r:embed="rId11"/>
          <a:stretch>
            <a:fillRect/>
          </a:stretch>
        </p:blipFill>
        <p:spPr>
          <a:xfrm>
            <a:off x="2258062" y="1111649"/>
            <a:ext cx="1284620" cy="1285875"/>
          </a:xfrm>
          <a:prstGeom prst="rect">
            <a:avLst/>
          </a:prstGeom>
        </p:spPr>
      </p:pic>
      <p:sp>
        <p:nvSpPr>
          <p:cNvPr id="51" name="TextBox 50">
            <a:extLst>
              <a:ext uri="{FF2B5EF4-FFF2-40B4-BE49-F238E27FC236}">
                <a16:creationId xmlns:a16="http://schemas.microsoft.com/office/drawing/2014/main" id="{847A18FB-7E67-456F-ABEE-F13CC484DDDE}"/>
              </a:ext>
            </a:extLst>
          </p:cNvPr>
          <p:cNvSpPr txBox="1"/>
          <p:nvPr/>
        </p:nvSpPr>
        <p:spPr>
          <a:xfrm>
            <a:off x="2231894" y="2409825"/>
            <a:ext cx="1347447" cy="461665"/>
          </a:xfrm>
          <a:prstGeom prst="rect">
            <a:avLst/>
          </a:prstGeom>
          <a:noFill/>
        </p:spPr>
        <p:txBody>
          <a:bodyPr wrap="square" rtlCol="0">
            <a:spAutoFit/>
          </a:bodyPr>
          <a:lstStyle/>
          <a:p>
            <a:pPr algn="ctr"/>
            <a:r>
              <a:rPr lang="en-US" sz="1200">
                <a:latin typeface="+mn-lt"/>
              </a:rPr>
              <a:t>Customer journey solutions</a:t>
            </a:r>
          </a:p>
        </p:txBody>
      </p:sp>
    </p:spTree>
    <p:extLst>
      <p:ext uri="{BB962C8B-B14F-4D97-AF65-F5344CB8AC3E}">
        <p14:creationId xmlns:p14="http://schemas.microsoft.com/office/powerpoint/2010/main" val="2513973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46" name="Picture 4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85722" y="1111649"/>
            <a:ext cx="1285875" cy="1285875"/>
          </a:xfrm>
          <a:prstGeom prst="rect">
            <a:avLst/>
          </a:prstGeom>
        </p:spPr>
      </p:pic>
      <p:sp>
        <p:nvSpPr>
          <p:cNvPr id="47" name="TextBox 46"/>
          <p:cNvSpPr txBox="1"/>
          <p:nvPr/>
        </p:nvSpPr>
        <p:spPr>
          <a:xfrm>
            <a:off x="3961711" y="2392763"/>
            <a:ext cx="1276335" cy="276999"/>
          </a:xfrm>
          <a:prstGeom prst="rect">
            <a:avLst/>
          </a:prstGeom>
          <a:noFill/>
        </p:spPr>
        <p:txBody>
          <a:bodyPr wrap="square" rtlCol="0">
            <a:spAutoFit/>
          </a:bodyPr>
          <a:lstStyle/>
          <a:p>
            <a:pPr algn="ctr"/>
            <a:r>
              <a:rPr lang="en-US" sz="1200">
                <a:latin typeface="+mn-lt"/>
              </a:rPr>
              <a:t>Euro</a:t>
            </a:r>
          </a:p>
        </p:txBody>
      </p:sp>
      <p:sp>
        <p:nvSpPr>
          <p:cNvPr id="48" name="TextBox 47"/>
          <p:cNvSpPr txBox="1"/>
          <p:nvPr/>
        </p:nvSpPr>
        <p:spPr>
          <a:xfrm>
            <a:off x="5704786" y="2392763"/>
            <a:ext cx="1276335" cy="276999"/>
          </a:xfrm>
          <a:prstGeom prst="rect">
            <a:avLst/>
          </a:prstGeom>
          <a:noFill/>
        </p:spPr>
        <p:txBody>
          <a:bodyPr wrap="square" rtlCol="0">
            <a:spAutoFit/>
          </a:bodyPr>
          <a:lstStyle/>
          <a:p>
            <a:pPr algn="ctr"/>
            <a:r>
              <a:rPr lang="en-US" sz="1200">
                <a:latin typeface="+mn-lt"/>
              </a:rPr>
              <a:t>Event</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2415" y="1111649"/>
            <a:ext cx="1285875" cy="1285875"/>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01748" y="1103958"/>
            <a:ext cx="1285875" cy="1285875"/>
          </a:xfrm>
          <a:prstGeom prst="rect">
            <a:avLst/>
          </a:prstGeom>
        </p:spPr>
      </p:pic>
      <p:sp>
        <p:nvSpPr>
          <p:cNvPr id="54" name="TextBox 53"/>
          <p:cNvSpPr txBox="1"/>
          <p:nvPr/>
        </p:nvSpPr>
        <p:spPr>
          <a:xfrm>
            <a:off x="7398180" y="2402134"/>
            <a:ext cx="1276335" cy="461665"/>
          </a:xfrm>
          <a:prstGeom prst="rect">
            <a:avLst/>
          </a:prstGeom>
          <a:noFill/>
        </p:spPr>
        <p:txBody>
          <a:bodyPr wrap="square" rtlCol="0">
            <a:spAutoFit/>
          </a:bodyPr>
          <a:lstStyle/>
          <a:p>
            <a:pPr algn="ctr"/>
            <a:r>
              <a:rPr lang="en-US" sz="1200">
                <a:latin typeface="+mn-lt"/>
              </a:rPr>
              <a:t>Fair Market Value</a:t>
            </a:r>
          </a:p>
        </p:txBody>
      </p:sp>
      <p:sp>
        <p:nvSpPr>
          <p:cNvPr id="55" name="TextBox 54"/>
          <p:cNvSpPr txBox="1"/>
          <p:nvPr/>
        </p:nvSpPr>
        <p:spPr>
          <a:xfrm>
            <a:off x="523905" y="4197102"/>
            <a:ext cx="1276335" cy="276999"/>
          </a:xfrm>
          <a:prstGeom prst="rect">
            <a:avLst/>
          </a:prstGeom>
          <a:noFill/>
        </p:spPr>
        <p:txBody>
          <a:bodyPr wrap="square" rtlCol="0">
            <a:spAutoFit/>
          </a:bodyPr>
          <a:lstStyle/>
          <a:p>
            <a:pPr algn="ctr"/>
            <a:r>
              <a:rPr lang="en-US" sz="1200" err="1">
                <a:latin typeface="+mn-lt"/>
              </a:rPr>
              <a:t>Fastlane</a:t>
            </a:r>
            <a:endParaRPr lang="en-US" sz="1200">
              <a:latin typeface="+mn-lt"/>
            </a:endParaRPr>
          </a:p>
        </p:txBody>
      </p:sp>
      <p:pic>
        <p:nvPicPr>
          <p:cNvPr id="56" name="Picture 5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5828" y="2915988"/>
            <a:ext cx="1285875" cy="1285875"/>
          </a:xfrm>
          <a:prstGeom prst="rect">
            <a:avLst/>
          </a:prstGeom>
        </p:spPr>
      </p:pic>
      <p:pic>
        <p:nvPicPr>
          <p:cNvPr id="57" name="Picture 5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38038" y="2894607"/>
            <a:ext cx="1285875" cy="1285875"/>
          </a:xfrm>
          <a:prstGeom prst="rect">
            <a:avLst/>
          </a:prstGeom>
        </p:spPr>
      </p:pic>
      <p:sp>
        <p:nvSpPr>
          <p:cNvPr id="58" name="TextBox 57"/>
          <p:cNvSpPr txBox="1"/>
          <p:nvPr/>
        </p:nvSpPr>
        <p:spPr>
          <a:xfrm>
            <a:off x="2252340" y="4175721"/>
            <a:ext cx="1276335" cy="276999"/>
          </a:xfrm>
          <a:prstGeom prst="rect">
            <a:avLst/>
          </a:prstGeom>
          <a:noFill/>
        </p:spPr>
        <p:txBody>
          <a:bodyPr wrap="square" rtlCol="0">
            <a:spAutoFit/>
          </a:bodyPr>
          <a:lstStyle/>
          <a:p>
            <a:pPr algn="ctr"/>
            <a:r>
              <a:rPr lang="en-US" sz="1200">
                <a:latin typeface="+mn-lt"/>
              </a:rPr>
              <a:t>File</a:t>
            </a:r>
          </a:p>
        </p:txBody>
      </p:sp>
      <p:pic>
        <p:nvPicPr>
          <p:cNvPr id="42" name="Picture 4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04237" y="2894607"/>
            <a:ext cx="1285875" cy="1285875"/>
          </a:xfrm>
          <a:prstGeom prst="rect">
            <a:avLst/>
          </a:prstGeom>
        </p:spPr>
      </p:pic>
      <p:sp>
        <p:nvSpPr>
          <p:cNvPr id="43" name="TextBox 42"/>
          <p:cNvSpPr txBox="1"/>
          <p:nvPr/>
        </p:nvSpPr>
        <p:spPr>
          <a:xfrm>
            <a:off x="4004237" y="4192783"/>
            <a:ext cx="1276335" cy="276999"/>
          </a:xfrm>
          <a:prstGeom prst="rect">
            <a:avLst/>
          </a:prstGeom>
          <a:noFill/>
        </p:spPr>
        <p:txBody>
          <a:bodyPr wrap="square" rtlCol="0">
            <a:spAutoFit/>
          </a:bodyPr>
          <a:lstStyle/>
          <a:p>
            <a:pPr algn="ctr"/>
            <a:r>
              <a:rPr lang="en-US" sz="1200">
                <a:latin typeface="+mn-lt"/>
              </a:rPr>
              <a:t>Finance</a:t>
            </a:r>
          </a:p>
        </p:txBody>
      </p:sp>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8753" y="2897451"/>
            <a:ext cx="1285875" cy="1285875"/>
          </a:xfrm>
          <a:prstGeom prst="rect">
            <a:avLst/>
          </a:prstGeom>
        </p:spPr>
      </p:pic>
      <p:sp>
        <p:nvSpPr>
          <p:cNvPr id="64" name="TextBox 63"/>
          <p:cNvSpPr txBox="1"/>
          <p:nvPr/>
        </p:nvSpPr>
        <p:spPr>
          <a:xfrm>
            <a:off x="5715185" y="4195627"/>
            <a:ext cx="1276335" cy="461665"/>
          </a:xfrm>
          <a:prstGeom prst="rect">
            <a:avLst/>
          </a:prstGeom>
          <a:noFill/>
        </p:spPr>
        <p:txBody>
          <a:bodyPr wrap="square" rtlCol="0">
            <a:spAutoFit/>
          </a:bodyPr>
          <a:lstStyle/>
          <a:p>
            <a:pPr algn="ctr"/>
            <a:r>
              <a:rPr lang="en-US" sz="1200">
                <a:latin typeface="+mn-lt"/>
              </a:rPr>
              <a:t>Finance - International</a:t>
            </a:r>
          </a:p>
        </p:txBody>
      </p:sp>
      <p:sp>
        <p:nvSpPr>
          <p:cNvPr id="67" name="TextBox 66"/>
          <p:cNvSpPr txBox="1"/>
          <p:nvPr/>
        </p:nvSpPr>
        <p:spPr>
          <a:xfrm>
            <a:off x="7398319" y="4211345"/>
            <a:ext cx="1276335" cy="276999"/>
          </a:xfrm>
          <a:prstGeom prst="rect">
            <a:avLst/>
          </a:prstGeom>
          <a:noFill/>
        </p:spPr>
        <p:txBody>
          <a:bodyPr wrap="square" rtlCol="0">
            <a:spAutoFit/>
          </a:bodyPr>
          <a:lstStyle/>
          <a:p>
            <a:pPr algn="ctr"/>
            <a:r>
              <a:rPr lang="en-US" sz="1200">
                <a:latin typeface="+mn-lt"/>
              </a:rPr>
              <a:t>Firewall</a:t>
            </a:r>
          </a:p>
        </p:txBody>
      </p:sp>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8319" y="2906323"/>
            <a:ext cx="1289304" cy="1289304"/>
          </a:xfrm>
          <a:prstGeom prst="rect">
            <a:avLst/>
          </a:prstGeom>
        </p:spPr>
      </p:pic>
      <p:pic>
        <p:nvPicPr>
          <p:cNvPr id="41" name="Picture 40">
            <a:extLst>
              <a:ext uri="{FF2B5EF4-FFF2-40B4-BE49-F238E27FC236}">
                <a16:creationId xmlns:a16="http://schemas.microsoft.com/office/drawing/2014/main" id="{F5EAF02A-BC14-4DF8-A64D-65CE1437C2C1}"/>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23905" y="1103958"/>
            <a:ext cx="1285875" cy="1285875"/>
          </a:xfrm>
          <a:prstGeom prst="rect">
            <a:avLst/>
          </a:prstGeom>
        </p:spPr>
      </p:pic>
      <p:sp>
        <p:nvSpPr>
          <p:cNvPr id="59" name="TextBox 58">
            <a:extLst>
              <a:ext uri="{FF2B5EF4-FFF2-40B4-BE49-F238E27FC236}">
                <a16:creationId xmlns:a16="http://schemas.microsoft.com/office/drawing/2014/main" id="{520D4E1B-8904-4011-89B0-E46150D0D1B2}"/>
              </a:ext>
            </a:extLst>
          </p:cNvPr>
          <p:cNvSpPr txBox="1"/>
          <p:nvPr/>
        </p:nvSpPr>
        <p:spPr>
          <a:xfrm>
            <a:off x="538207" y="2385072"/>
            <a:ext cx="1276335" cy="276999"/>
          </a:xfrm>
          <a:prstGeom prst="rect">
            <a:avLst/>
          </a:prstGeom>
          <a:noFill/>
        </p:spPr>
        <p:txBody>
          <a:bodyPr wrap="square" rtlCol="0">
            <a:spAutoFit/>
          </a:bodyPr>
          <a:lstStyle/>
          <a:p>
            <a:pPr algn="ctr"/>
            <a:r>
              <a:rPr lang="en-US" sz="1200">
                <a:latin typeface="+mn-lt"/>
              </a:rPr>
              <a:t>Endpoints</a:t>
            </a:r>
          </a:p>
        </p:txBody>
      </p:sp>
      <p:sp>
        <p:nvSpPr>
          <p:cNvPr id="39" name="TextBox 38">
            <a:extLst>
              <a:ext uri="{FF2B5EF4-FFF2-40B4-BE49-F238E27FC236}">
                <a16:creationId xmlns:a16="http://schemas.microsoft.com/office/drawing/2014/main" id="{AA5343CC-3CAF-4906-8DD1-734D9E963C97}"/>
              </a:ext>
            </a:extLst>
          </p:cNvPr>
          <p:cNvSpPr txBox="1"/>
          <p:nvPr/>
        </p:nvSpPr>
        <p:spPr>
          <a:xfrm>
            <a:off x="2232056" y="2385072"/>
            <a:ext cx="1276335" cy="461665"/>
          </a:xfrm>
          <a:prstGeom prst="rect">
            <a:avLst/>
          </a:prstGeom>
          <a:noFill/>
        </p:spPr>
        <p:txBody>
          <a:bodyPr wrap="square" rtlCol="0">
            <a:spAutoFit/>
          </a:bodyPr>
          <a:lstStyle/>
          <a:p>
            <a:pPr algn="ctr"/>
            <a:r>
              <a:rPr lang="en-US" sz="1200">
                <a:latin typeface="+mn-lt"/>
              </a:rPr>
              <a:t>Enterprise Data</a:t>
            </a:r>
          </a:p>
          <a:p>
            <a:pPr algn="ctr"/>
            <a:r>
              <a:rPr lang="en-US" sz="1200">
                <a:latin typeface="+mn-lt"/>
              </a:rPr>
              <a:t>Management</a:t>
            </a:r>
          </a:p>
        </p:txBody>
      </p:sp>
      <p:pic>
        <p:nvPicPr>
          <p:cNvPr id="40" name="Picture 39">
            <a:extLst>
              <a:ext uri="{FF2B5EF4-FFF2-40B4-BE49-F238E27FC236}">
                <a16:creationId xmlns:a16="http://schemas.microsoft.com/office/drawing/2014/main" id="{2A75980C-F1E7-4FAC-A55F-37D368C530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056" y="1130482"/>
            <a:ext cx="1285875" cy="1285875"/>
          </a:xfrm>
          <a:prstGeom prst="rect">
            <a:avLst/>
          </a:prstGeom>
        </p:spPr>
      </p:pic>
    </p:spTree>
    <p:extLst>
      <p:ext uri="{BB962C8B-B14F-4D97-AF65-F5344CB8AC3E}">
        <p14:creationId xmlns:p14="http://schemas.microsoft.com/office/powerpoint/2010/main" val="1628895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34" name="Picture 3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81236" y="1111649"/>
            <a:ext cx="1285875" cy="1285875"/>
          </a:xfrm>
          <a:prstGeom prst="rect">
            <a:avLst/>
          </a:prstGeom>
        </p:spPr>
      </p:pic>
      <p:sp>
        <p:nvSpPr>
          <p:cNvPr id="38" name="TextBox 37"/>
          <p:cNvSpPr txBox="1"/>
          <p:nvPr/>
        </p:nvSpPr>
        <p:spPr>
          <a:xfrm>
            <a:off x="7477668" y="2409825"/>
            <a:ext cx="1276335" cy="276999"/>
          </a:xfrm>
          <a:prstGeom prst="rect">
            <a:avLst/>
          </a:prstGeom>
          <a:noFill/>
        </p:spPr>
        <p:txBody>
          <a:bodyPr wrap="square" rtlCol="0">
            <a:spAutoFit/>
          </a:bodyPr>
          <a:lstStyle/>
          <a:p>
            <a:pPr algn="ctr"/>
            <a:r>
              <a:rPr lang="en-US" sz="1200">
                <a:latin typeface="+mn-lt"/>
              </a:rPr>
              <a:t>Location</a:t>
            </a:r>
          </a:p>
        </p:txBody>
      </p:sp>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3741" y="1111649"/>
            <a:ext cx="1285875" cy="1285875"/>
          </a:xfrm>
          <a:prstGeom prst="rect">
            <a:avLst/>
          </a:prstGeom>
        </p:spPr>
      </p:pic>
      <p:sp>
        <p:nvSpPr>
          <p:cNvPr id="30" name="TextBox 29"/>
          <p:cNvSpPr txBox="1"/>
          <p:nvPr/>
        </p:nvSpPr>
        <p:spPr>
          <a:xfrm>
            <a:off x="3998043" y="2392763"/>
            <a:ext cx="1276335" cy="276999"/>
          </a:xfrm>
          <a:prstGeom prst="rect">
            <a:avLst/>
          </a:prstGeom>
          <a:noFill/>
        </p:spPr>
        <p:txBody>
          <a:bodyPr wrap="square" rtlCol="0">
            <a:spAutoFit/>
          </a:bodyPr>
          <a:lstStyle/>
          <a:p>
            <a:pPr algn="ctr"/>
            <a:r>
              <a:rPr lang="en-US" sz="1200">
                <a:latin typeface="+mn-lt"/>
              </a:rPr>
              <a:t>Graduate</a:t>
            </a:r>
          </a:p>
        </p:txBody>
      </p:sp>
      <p:pic>
        <p:nvPicPr>
          <p:cNvPr id="83" name="Picture 8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24600" y="1111649"/>
            <a:ext cx="1285875" cy="1285875"/>
          </a:xfrm>
          <a:prstGeom prst="rect">
            <a:avLst/>
          </a:prstGeom>
        </p:spPr>
      </p:pic>
      <p:sp>
        <p:nvSpPr>
          <p:cNvPr id="84" name="TextBox 83"/>
          <p:cNvSpPr txBox="1"/>
          <p:nvPr/>
        </p:nvSpPr>
        <p:spPr>
          <a:xfrm>
            <a:off x="5724601" y="2409825"/>
            <a:ext cx="1222152" cy="276999"/>
          </a:xfrm>
          <a:prstGeom prst="rect">
            <a:avLst/>
          </a:prstGeom>
          <a:noFill/>
        </p:spPr>
        <p:txBody>
          <a:bodyPr wrap="square" rtlCol="0">
            <a:spAutoFit/>
          </a:bodyPr>
          <a:lstStyle/>
          <a:p>
            <a:pPr algn="ctr"/>
            <a:r>
              <a:rPr lang="en-US" sz="1200">
                <a:latin typeface="+mn-lt"/>
              </a:rPr>
              <a:t>ISE</a:t>
            </a:r>
          </a:p>
        </p:txBody>
      </p:sp>
      <p:sp>
        <p:nvSpPr>
          <p:cNvPr id="42" name="TextBox 41"/>
          <p:cNvSpPr txBox="1"/>
          <p:nvPr/>
        </p:nvSpPr>
        <p:spPr>
          <a:xfrm>
            <a:off x="7490776" y="4227112"/>
            <a:ext cx="1276335" cy="276999"/>
          </a:xfrm>
          <a:prstGeom prst="rect">
            <a:avLst/>
          </a:prstGeom>
          <a:noFill/>
        </p:spPr>
        <p:txBody>
          <a:bodyPr wrap="square" rtlCol="0">
            <a:spAutoFit/>
          </a:bodyPr>
          <a:lstStyle/>
          <a:p>
            <a:pPr algn="ctr"/>
            <a:r>
              <a:rPr lang="en-US" sz="1200">
                <a:latin typeface="+mn-lt"/>
              </a:rPr>
              <a:t>News</a:t>
            </a:r>
          </a:p>
        </p:txBody>
      </p:sp>
      <p:pic>
        <p:nvPicPr>
          <p:cNvPr id="44" name="Picture 4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76473" y="2928936"/>
            <a:ext cx="1285875" cy="1285875"/>
          </a:xfrm>
          <a:prstGeom prst="rect">
            <a:avLst/>
          </a:prstGeom>
        </p:spPr>
      </p:pic>
      <p:pic>
        <p:nvPicPr>
          <p:cNvPr id="80" name="Picture 7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35336" y="2928936"/>
            <a:ext cx="1285875" cy="1285875"/>
          </a:xfrm>
          <a:prstGeom prst="rect">
            <a:avLst/>
          </a:prstGeom>
        </p:spPr>
      </p:pic>
      <p:sp>
        <p:nvSpPr>
          <p:cNvPr id="81" name="TextBox 80"/>
          <p:cNvSpPr txBox="1"/>
          <p:nvPr/>
        </p:nvSpPr>
        <p:spPr>
          <a:xfrm>
            <a:off x="5698314" y="4210050"/>
            <a:ext cx="1384562" cy="276999"/>
          </a:xfrm>
          <a:prstGeom prst="rect">
            <a:avLst/>
          </a:prstGeom>
          <a:noFill/>
        </p:spPr>
        <p:txBody>
          <a:bodyPr wrap="square" rtlCol="0">
            <a:spAutoFit/>
          </a:bodyPr>
          <a:lstStyle/>
          <a:p>
            <a:pPr algn="ctr"/>
            <a:r>
              <a:rPr lang="en-US" sz="1200">
                <a:latin typeface="+mn-lt"/>
              </a:rPr>
              <a:t>Network Visibility</a:t>
            </a:r>
          </a:p>
        </p:txBody>
      </p:sp>
      <p:pic>
        <p:nvPicPr>
          <p:cNvPr id="89" name="Picture 8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1086" y="2928936"/>
            <a:ext cx="1285875" cy="1285875"/>
          </a:xfrm>
          <a:prstGeom prst="rect">
            <a:avLst/>
          </a:prstGeom>
        </p:spPr>
      </p:pic>
      <p:sp>
        <p:nvSpPr>
          <p:cNvPr id="90" name="TextBox 89"/>
          <p:cNvSpPr txBox="1"/>
          <p:nvPr/>
        </p:nvSpPr>
        <p:spPr>
          <a:xfrm>
            <a:off x="3957518" y="4227112"/>
            <a:ext cx="1276335" cy="276999"/>
          </a:xfrm>
          <a:prstGeom prst="rect">
            <a:avLst/>
          </a:prstGeom>
          <a:noFill/>
        </p:spPr>
        <p:txBody>
          <a:bodyPr wrap="square" rtlCol="0">
            <a:spAutoFit/>
          </a:bodyPr>
          <a:lstStyle/>
          <a:p>
            <a:pPr algn="ctr"/>
            <a:r>
              <a:rPr lang="en-US" sz="1200">
                <a:latin typeface="+mn-lt"/>
              </a:rPr>
              <a:t>Mesh</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4378" y="2938458"/>
            <a:ext cx="1285875" cy="1285875"/>
          </a:xfrm>
          <a:prstGeom prst="rect">
            <a:avLst/>
          </a:prstGeom>
        </p:spPr>
      </p:pic>
      <p:sp>
        <p:nvSpPr>
          <p:cNvPr id="39" name="TextBox 38"/>
          <p:cNvSpPr txBox="1"/>
          <p:nvPr/>
        </p:nvSpPr>
        <p:spPr>
          <a:xfrm>
            <a:off x="557242" y="4236634"/>
            <a:ext cx="1276335" cy="276999"/>
          </a:xfrm>
          <a:prstGeom prst="rect">
            <a:avLst/>
          </a:prstGeom>
          <a:noFill/>
        </p:spPr>
        <p:txBody>
          <a:bodyPr wrap="square" rtlCol="0">
            <a:spAutoFit/>
          </a:bodyPr>
          <a:lstStyle/>
          <a:p>
            <a:pPr algn="ctr"/>
            <a:r>
              <a:rPr lang="en-US" sz="1200">
                <a:latin typeface="+mn-lt"/>
              </a:rPr>
              <a:t>Maintenance</a:t>
            </a:r>
          </a:p>
        </p:txBody>
      </p:sp>
      <p:sp>
        <p:nvSpPr>
          <p:cNvPr id="87" name="TextBox 86"/>
          <p:cNvSpPr txBox="1"/>
          <p:nvPr/>
        </p:nvSpPr>
        <p:spPr>
          <a:xfrm>
            <a:off x="2277580" y="4214811"/>
            <a:ext cx="1276335" cy="461665"/>
          </a:xfrm>
          <a:prstGeom prst="rect">
            <a:avLst/>
          </a:prstGeom>
          <a:noFill/>
        </p:spPr>
        <p:txBody>
          <a:bodyPr wrap="square" rtlCol="0">
            <a:spAutoFit/>
          </a:bodyPr>
          <a:lstStyle/>
          <a:p>
            <a:pPr algn="ctr"/>
            <a:r>
              <a:rPr lang="en-US" sz="1200">
                <a:latin typeface="+mn-lt"/>
              </a:rPr>
              <a:t>Medical Tech Devices</a:t>
            </a:r>
          </a:p>
        </p:txBody>
      </p:sp>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2809" y="2928936"/>
            <a:ext cx="1285875" cy="1285875"/>
          </a:xfrm>
          <a:prstGeom prst="rect">
            <a:avLst/>
          </a:prstGeom>
        </p:spPr>
      </p:pic>
      <p:sp>
        <p:nvSpPr>
          <p:cNvPr id="50" name="TextBox 49">
            <a:extLst>
              <a:ext uri="{FF2B5EF4-FFF2-40B4-BE49-F238E27FC236}">
                <a16:creationId xmlns:a16="http://schemas.microsoft.com/office/drawing/2014/main" id="{89470149-2A4E-4CC4-86F3-F8FDA3D9B5C5}"/>
              </a:ext>
            </a:extLst>
          </p:cNvPr>
          <p:cNvSpPr txBox="1"/>
          <p:nvPr/>
        </p:nvSpPr>
        <p:spPr>
          <a:xfrm>
            <a:off x="557242" y="2418309"/>
            <a:ext cx="1276335" cy="276999"/>
          </a:xfrm>
          <a:prstGeom prst="rect">
            <a:avLst/>
          </a:prstGeom>
          <a:noFill/>
        </p:spPr>
        <p:txBody>
          <a:bodyPr wrap="square" rtlCol="0">
            <a:spAutoFit/>
          </a:bodyPr>
          <a:lstStyle/>
          <a:p>
            <a:pPr algn="ctr"/>
            <a:r>
              <a:rPr lang="en-US" sz="1200">
                <a:latin typeface="+mn-lt"/>
              </a:rPr>
              <a:t>Fog</a:t>
            </a:r>
          </a:p>
        </p:txBody>
      </p:sp>
      <p:pic>
        <p:nvPicPr>
          <p:cNvPr id="51" name="Picture 50">
            <a:extLst>
              <a:ext uri="{FF2B5EF4-FFF2-40B4-BE49-F238E27FC236}">
                <a16:creationId xmlns:a16="http://schemas.microsoft.com/office/drawing/2014/main" id="{936D8A40-2D13-4A7D-A118-19F546378A4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165" y="1137195"/>
            <a:ext cx="1285875" cy="1285875"/>
          </a:xfrm>
          <a:prstGeom prst="rect">
            <a:avLst/>
          </a:prstGeom>
        </p:spPr>
      </p:pic>
      <p:pic>
        <p:nvPicPr>
          <p:cNvPr id="48" name="Picture 47">
            <a:extLst>
              <a:ext uri="{FF2B5EF4-FFF2-40B4-BE49-F238E27FC236}">
                <a16:creationId xmlns:a16="http://schemas.microsoft.com/office/drawing/2014/main" id="{252C04D0-03E8-4C37-BF76-71B66A86FE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2160" y="1111649"/>
            <a:ext cx="1289304" cy="1289304"/>
          </a:xfrm>
          <a:prstGeom prst="rect">
            <a:avLst/>
          </a:prstGeom>
        </p:spPr>
      </p:pic>
      <p:sp>
        <p:nvSpPr>
          <p:cNvPr id="49" name="TextBox 48">
            <a:extLst>
              <a:ext uri="{FF2B5EF4-FFF2-40B4-BE49-F238E27FC236}">
                <a16:creationId xmlns:a16="http://schemas.microsoft.com/office/drawing/2014/main" id="{CABAA9E3-FECC-43E3-896D-155F0AE9C563}"/>
              </a:ext>
            </a:extLst>
          </p:cNvPr>
          <p:cNvSpPr txBox="1"/>
          <p:nvPr/>
        </p:nvSpPr>
        <p:spPr>
          <a:xfrm>
            <a:off x="2273754" y="2428369"/>
            <a:ext cx="1276335" cy="461665"/>
          </a:xfrm>
          <a:prstGeom prst="rect">
            <a:avLst/>
          </a:prstGeom>
          <a:noFill/>
        </p:spPr>
        <p:txBody>
          <a:bodyPr wrap="square" rtlCol="0">
            <a:spAutoFit/>
          </a:bodyPr>
          <a:lstStyle/>
          <a:p>
            <a:pPr algn="ctr"/>
            <a:r>
              <a:rPr lang="en-US" sz="1200">
                <a:latin typeface="+mn-lt"/>
              </a:rPr>
              <a:t>Global Procurement</a:t>
            </a:r>
          </a:p>
        </p:txBody>
      </p:sp>
    </p:spTree>
    <p:extLst>
      <p:ext uri="{BB962C8B-B14F-4D97-AF65-F5344CB8AC3E}">
        <p14:creationId xmlns:p14="http://schemas.microsoft.com/office/powerpoint/2010/main" val="2005048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40" name="Picture 3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29592" y="1111649"/>
            <a:ext cx="1285875" cy="1285875"/>
          </a:xfrm>
          <a:prstGeom prst="rect">
            <a:avLst/>
          </a:prstGeom>
        </p:spPr>
      </p:pic>
      <p:sp>
        <p:nvSpPr>
          <p:cNvPr id="41" name="TextBox 40"/>
          <p:cNvSpPr txBox="1"/>
          <p:nvPr/>
        </p:nvSpPr>
        <p:spPr>
          <a:xfrm>
            <a:off x="4043894" y="2392763"/>
            <a:ext cx="1276335" cy="276999"/>
          </a:xfrm>
          <a:prstGeom prst="rect">
            <a:avLst/>
          </a:prstGeom>
          <a:noFill/>
        </p:spPr>
        <p:txBody>
          <a:bodyPr wrap="square" rtlCol="0">
            <a:spAutoFit/>
          </a:bodyPr>
          <a:lstStyle/>
          <a:p>
            <a:pPr algn="ctr"/>
            <a:r>
              <a:rPr lang="en-US" sz="1200">
                <a:latin typeface="+mn-lt"/>
              </a:rPr>
              <a:t>Patient</a:t>
            </a:r>
          </a:p>
        </p:txBody>
      </p:sp>
      <p:pic>
        <p:nvPicPr>
          <p:cNvPr id="43" name="Picture 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82300" y="1125547"/>
            <a:ext cx="1274292" cy="1487384"/>
          </a:xfrm>
          <a:prstGeom prst="rect">
            <a:avLst/>
          </a:prstGeom>
        </p:spPr>
      </p:pic>
      <p:sp>
        <p:nvSpPr>
          <p:cNvPr id="45" name="TextBox 44"/>
          <p:cNvSpPr txBox="1"/>
          <p:nvPr/>
        </p:nvSpPr>
        <p:spPr>
          <a:xfrm>
            <a:off x="5787004" y="2411422"/>
            <a:ext cx="1276335" cy="276999"/>
          </a:xfrm>
          <a:prstGeom prst="rect">
            <a:avLst/>
          </a:prstGeom>
          <a:noFill/>
        </p:spPr>
        <p:txBody>
          <a:bodyPr wrap="square" rtlCol="0">
            <a:spAutoFit/>
          </a:bodyPr>
          <a:lstStyle/>
          <a:p>
            <a:pPr algn="ctr"/>
            <a:r>
              <a:rPr lang="en-US" sz="1200">
                <a:latin typeface="+mn-lt"/>
              </a:rPr>
              <a:t>Personal Room</a:t>
            </a:r>
          </a:p>
        </p:txBody>
      </p:sp>
      <p:pic>
        <p:nvPicPr>
          <p:cNvPr id="46" name="Picture 4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76467" y="1113246"/>
            <a:ext cx="1285875" cy="1285875"/>
          </a:xfrm>
          <a:prstGeom prst="rect">
            <a:avLst/>
          </a:prstGeom>
        </p:spPr>
      </p:pic>
      <p:sp>
        <p:nvSpPr>
          <p:cNvPr id="47" name="TextBox 46"/>
          <p:cNvSpPr txBox="1"/>
          <p:nvPr/>
        </p:nvSpPr>
        <p:spPr>
          <a:xfrm>
            <a:off x="7476467" y="2411422"/>
            <a:ext cx="1276335" cy="276999"/>
          </a:xfrm>
          <a:prstGeom prst="rect">
            <a:avLst/>
          </a:prstGeom>
          <a:noFill/>
        </p:spPr>
        <p:txBody>
          <a:bodyPr wrap="square" rtlCol="0">
            <a:spAutoFit/>
          </a:bodyPr>
          <a:lstStyle/>
          <a:p>
            <a:pPr algn="ctr"/>
            <a:r>
              <a:rPr lang="en-US" sz="1200">
                <a:latin typeface="+mn-lt"/>
              </a:rPr>
              <a:t>Pound</a:t>
            </a:r>
          </a:p>
        </p:txBody>
      </p:sp>
      <p:pic>
        <p:nvPicPr>
          <p:cNvPr id="86" name="Picture 8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034" y="2899368"/>
            <a:ext cx="1285875" cy="1285875"/>
          </a:xfrm>
          <a:prstGeom prst="rect">
            <a:avLst/>
          </a:prstGeom>
        </p:spPr>
      </p:pic>
      <p:sp>
        <p:nvSpPr>
          <p:cNvPr id="87" name="TextBox 86"/>
          <p:cNvSpPr txBox="1"/>
          <p:nvPr/>
        </p:nvSpPr>
        <p:spPr>
          <a:xfrm>
            <a:off x="2240336" y="4180482"/>
            <a:ext cx="1276335" cy="276999"/>
          </a:xfrm>
          <a:prstGeom prst="rect">
            <a:avLst/>
          </a:prstGeom>
          <a:noFill/>
        </p:spPr>
        <p:txBody>
          <a:bodyPr wrap="square" rtlCol="0">
            <a:spAutoFit/>
          </a:bodyPr>
          <a:lstStyle/>
          <a:p>
            <a:pPr algn="ctr"/>
            <a:r>
              <a:rPr lang="en-US" sz="1200">
                <a:latin typeface="+mn-lt"/>
              </a:rPr>
              <a:t>Real Time Data</a:t>
            </a:r>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586" y="2894607"/>
            <a:ext cx="1285875" cy="1285875"/>
          </a:xfrm>
          <a:prstGeom prst="rect">
            <a:avLst/>
          </a:prstGeom>
        </p:spPr>
      </p:pic>
      <p:sp>
        <p:nvSpPr>
          <p:cNvPr id="49" name="TextBox 48"/>
          <p:cNvSpPr txBox="1"/>
          <p:nvPr/>
        </p:nvSpPr>
        <p:spPr>
          <a:xfrm>
            <a:off x="534586" y="4203902"/>
            <a:ext cx="1276335" cy="276999"/>
          </a:xfrm>
          <a:prstGeom prst="rect">
            <a:avLst/>
          </a:prstGeom>
          <a:noFill/>
        </p:spPr>
        <p:txBody>
          <a:bodyPr wrap="square" rtlCol="0">
            <a:spAutoFit/>
          </a:bodyPr>
          <a:lstStyle/>
          <a:p>
            <a:pPr algn="ctr"/>
            <a:r>
              <a:rPr lang="en-US" sz="1200">
                <a:latin typeface="+mn-lt"/>
              </a:rPr>
              <a:t>Process</a:t>
            </a:r>
          </a:p>
        </p:txBody>
      </p:sp>
      <p:pic>
        <p:nvPicPr>
          <p:cNvPr id="50" name="Picture 4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19734" y="2924175"/>
            <a:ext cx="1285875" cy="1285875"/>
          </a:xfrm>
          <a:prstGeom prst="rect">
            <a:avLst/>
          </a:prstGeom>
        </p:spPr>
      </p:pic>
      <p:sp>
        <p:nvSpPr>
          <p:cNvPr id="51" name="TextBox 50"/>
          <p:cNvSpPr txBox="1"/>
          <p:nvPr/>
        </p:nvSpPr>
        <p:spPr>
          <a:xfrm>
            <a:off x="4034037" y="4222351"/>
            <a:ext cx="1276335" cy="461665"/>
          </a:xfrm>
          <a:prstGeom prst="rect">
            <a:avLst/>
          </a:prstGeom>
          <a:noFill/>
        </p:spPr>
        <p:txBody>
          <a:bodyPr wrap="square" rtlCol="0">
            <a:spAutoFit/>
          </a:bodyPr>
          <a:lstStyle/>
          <a:p>
            <a:pPr algn="ctr"/>
            <a:r>
              <a:rPr lang="en-US" sz="1200">
                <a:latin typeface="+mn-lt"/>
              </a:rPr>
              <a:t>Recently used product</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87769" y="2924175"/>
            <a:ext cx="1285875" cy="1285875"/>
          </a:xfrm>
          <a:prstGeom prst="rect">
            <a:avLst/>
          </a:prstGeom>
        </p:spPr>
      </p:pic>
      <p:sp>
        <p:nvSpPr>
          <p:cNvPr id="54" name="TextBox 53"/>
          <p:cNvSpPr txBox="1"/>
          <p:nvPr/>
        </p:nvSpPr>
        <p:spPr>
          <a:xfrm>
            <a:off x="5684201" y="4222351"/>
            <a:ext cx="1276335" cy="276999"/>
          </a:xfrm>
          <a:prstGeom prst="rect">
            <a:avLst/>
          </a:prstGeom>
          <a:noFill/>
        </p:spPr>
        <p:txBody>
          <a:bodyPr wrap="square" rtlCol="0">
            <a:spAutoFit/>
          </a:bodyPr>
          <a:lstStyle/>
          <a:p>
            <a:pPr algn="ctr"/>
            <a:r>
              <a:rPr lang="en-US" sz="1200">
                <a:latin typeface="+mn-lt"/>
              </a:rPr>
              <a:t>Recording</a:t>
            </a:r>
          </a:p>
        </p:txBody>
      </p:sp>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76467" y="2894607"/>
            <a:ext cx="1285875" cy="1285875"/>
          </a:xfrm>
          <a:prstGeom prst="rect">
            <a:avLst/>
          </a:prstGeom>
        </p:spPr>
      </p:pic>
      <p:sp>
        <p:nvSpPr>
          <p:cNvPr id="64" name="TextBox 63"/>
          <p:cNvSpPr txBox="1"/>
          <p:nvPr/>
        </p:nvSpPr>
        <p:spPr>
          <a:xfrm>
            <a:off x="7472899" y="4192783"/>
            <a:ext cx="1276335" cy="276999"/>
          </a:xfrm>
          <a:prstGeom prst="rect">
            <a:avLst/>
          </a:prstGeom>
          <a:noFill/>
        </p:spPr>
        <p:txBody>
          <a:bodyPr wrap="square" rtlCol="0">
            <a:spAutoFit/>
          </a:bodyPr>
          <a:lstStyle/>
          <a:p>
            <a:pPr algn="ctr"/>
            <a:r>
              <a:rPr lang="en-US" sz="1200">
                <a:latin typeface="+mn-lt"/>
              </a:rPr>
              <a:t>Remote PHY</a:t>
            </a:r>
          </a:p>
        </p:txBody>
      </p:sp>
      <p:pic>
        <p:nvPicPr>
          <p:cNvPr id="36" name="Picture 35">
            <a:extLst>
              <a:ext uri="{FF2B5EF4-FFF2-40B4-BE49-F238E27FC236}">
                <a16:creationId xmlns:a16="http://schemas.microsoft.com/office/drawing/2014/main" id="{23CCBE51-5D47-452F-ADF9-3C27CEC4D6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4586" y="1111649"/>
            <a:ext cx="1285875" cy="1285875"/>
          </a:xfrm>
          <a:prstGeom prst="rect">
            <a:avLst/>
          </a:prstGeom>
        </p:spPr>
      </p:pic>
      <p:sp>
        <p:nvSpPr>
          <p:cNvPr id="37" name="TextBox 36">
            <a:extLst>
              <a:ext uri="{FF2B5EF4-FFF2-40B4-BE49-F238E27FC236}">
                <a16:creationId xmlns:a16="http://schemas.microsoft.com/office/drawing/2014/main" id="{70877F2D-370C-43BB-8F39-5987BB2F25E0}"/>
              </a:ext>
            </a:extLst>
          </p:cNvPr>
          <p:cNvSpPr txBox="1"/>
          <p:nvPr/>
        </p:nvSpPr>
        <p:spPr>
          <a:xfrm>
            <a:off x="548888" y="2392763"/>
            <a:ext cx="1276335" cy="276999"/>
          </a:xfrm>
          <a:prstGeom prst="rect">
            <a:avLst/>
          </a:prstGeom>
          <a:noFill/>
        </p:spPr>
        <p:txBody>
          <a:bodyPr wrap="square" rtlCol="0">
            <a:spAutoFit/>
          </a:bodyPr>
          <a:lstStyle/>
          <a:p>
            <a:pPr algn="ctr"/>
            <a:r>
              <a:rPr lang="en-US" sz="1200">
                <a:latin typeface="+mn-lt"/>
              </a:rPr>
              <a:t>Operations</a:t>
            </a:r>
          </a:p>
        </p:txBody>
      </p:sp>
      <p:pic>
        <p:nvPicPr>
          <p:cNvPr id="39" name="Picture 38">
            <a:extLst>
              <a:ext uri="{FF2B5EF4-FFF2-40B4-BE49-F238E27FC236}">
                <a16:creationId xmlns:a16="http://schemas.microsoft.com/office/drawing/2014/main" id="{9965B5B5-D86E-443F-8E48-E3638FD30E93}"/>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228360" y="1111649"/>
            <a:ext cx="1289304" cy="1289304"/>
          </a:xfrm>
          <a:prstGeom prst="rect">
            <a:avLst/>
          </a:prstGeom>
        </p:spPr>
      </p:pic>
      <p:sp>
        <p:nvSpPr>
          <p:cNvPr id="42" name="TextBox 41">
            <a:extLst>
              <a:ext uri="{FF2B5EF4-FFF2-40B4-BE49-F238E27FC236}">
                <a16:creationId xmlns:a16="http://schemas.microsoft.com/office/drawing/2014/main" id="{0ED092F1-5250-43F4-8845-CD42D43E860A}"/>
              </a:ext>
            </a:extLst>
          </p:cNvPr>
          <p:cNvSpPr txBox="1"/>
          <p:nvPr/>
        </p:nvSpPr>
        <p:spPr>
          <a:xfrm>
            <a:off x="2282661" y="2413254"/>
            <a:ext cx="1180702" cy="276999"/>
          </a:xfrm>
          <a:prstGeom prst="rect">
            <a:avLst/>
          </a:prstGeom>
          <a:noFill/>
        </p:spPr>
        <p:txBody>
          <a:bodyPr wrap="square" rtlCol="0">
            <a:spAutoFit/>
          </a:bodyPr>
          <a:lstStyle/>
          <a:p>
            <a:pPr algn="ctr"/>
            <a:r>
              <a:rPr lang="en-US" sz="1200">
                <a:latin typeface="+mn-lt"/>
              </a:rPr>
              <a:t>Partnerships</a:t>
            </a:r>
          </a:p>
        </p:txBody>
      </p:sp>
    </p:spTree>
    <p:extLst>
      <p:ext uri="{BB962C8B-B14F-4D97-AF65-F5344CB8AC3E}">
        <p14:creationId xmlns:p14="http://schemas.microsoft.com/office/powerpoint/2010/main" val="377264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941" y="1125547"/>
            <a:ext cx="1285875" cy="1285875"/>
          </a:xfrm>
          <a:prstGeom prst="rect">
            <a:avLst/>
          </a:prstGeom>
        </p:spPr>
      </p:pic>
      <p:sp>
        <p:nvSpPr>
          <p:cNvPr id="44" name="TextBox 43"/>
          <p:cNvSpPr txBox="1"/>
          <p:nvPr/>
        </p:nvSpPr>
        <p:spPr>
          <a:xfrm>
            <a:off x="3946805" y="2423723"/>
            <a:ext cx="1276335" cy="276999"/>
          </a:xfrm>
          <a:prstGeom prst="rect">
            <a:avLst/>
          </a:prstGeom>
          <a:noFill/>
        </p:spPr>
        <p:txBody>
          <a:bodyPr wrap="square" rtlCol="0">
            <a:spAutoFit/>
          </a:bodyPr>
          <a:lstStyle/>
          <a:p>
            <a:pPr algn="ctr"/>
            <a:r>
              <a:rPr lang="en-US" sz="1200">
                <a:latin typeface="+mn-lt"/>
              </a:rPr>
              <a:t>Root Cause</a:t>
            </a:r>
          </a:p>
        </p:txBody>
      </p:sp>
      <p:pic>
        <p:nvPicPr>
          <p:cNvPr id="52" name="Picture 5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26180" y="1125547"/>
            <a:ext cx="1285875" cy="1285875"/>
          </a:xfrm>
          <a:prstGeom prst="rect">
            <a:avLst/>
          </a:prstGeom>
        </p:spPr>
      </p:pic>
      <p:sp>
        <p:nvSpPr>
          <p:cNvPr id="53" name="TextBox 52"/>
          <p:cNvSpPr txBox="1"/>
          <p:nvPr/>
        </p:nvSpPr>
        <p:spPr>
          <a:xfrm>
            <a:off x="5719044" y="2423723"/>
            <a:ext cx="1276335" cy="276999"/>
          </a:xfrm>
          <a:prstGeom prst="rect">
            <a:avLst/>
          </a:prstGeom>
          <a:noFill/>
        </p:spPr>
        <p:txBody>
          <a:bodyPr wrap="square" rtlCol="0">
            <a:spAutoFit/>
          </a:bodyPr>
          <a:lstStyle/>
          <a:p>
            <a:pPr algn="ctr"/>
            <a:r>
              <a:rPr lang="en-US" sz="1200">
                <a:latin typeface="+mn-lt"/>
              </a:rPr>
              <a:t>Router</a:t>
            </a:r>
          </a:p>
        </p:txBody>
      </p:sp>
      <p:pic>
        <p:nvPicPr>
          <p:cNvPr id="55" name="Picture 5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8780" y="1085451"/>
            <a:ext cx="1285875" cy="1285875"/>
          </a:xfrm>
          <a:prstGeom prst="rect">
            <a:avLst/>
          </a:prstGeom>
        </p:spPr>
      </p:pic>
      <p:sp>
        <p:nvSpPr>
          <p:cNvPr id="56" name="TextBox 55"/>
          <p:cNvSpPr txBox="1"/>
          <p:nvPr/>
        </p:nvSpPr>
        <p:spPr>
          <a:xfrm>
            <a:off x="7411644" y="2383627"/>
            <a:ext cx="1276335" cy="276999"/>
          </a:xfrm>
          <a:prstGeom prst="rect">
            <a:avLst/>
          </a:prstGeom>
          <a:noFill/>
        </p:spPr>
        <p:txBody>
          <a:bodyPr wrap="square" rtlCol="0">
            <a:spAutoFit/>
          </a:bodyPr>
          <a:lstStyle/>
          <a:p>
            <a:pPr algn="ctr"/>
            <a:r>
              <a:rPr lang="en-US" sz="1200">
                <a:latin typeface="+mn-lt"/>
              </a:rPr>
              <a:t>Satellite</a:t>
            </a:r>
          </a:p>
        </p:txBody>
      </p:sp>
      <p:pic>
        <p:nvPicPr>
          <p:cNvPr id="64" name="Picture 6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33788" y="2894607"/>
            <a:ext cx="1285875" cy="1285875"/>
          </a:xfrm>
          <a:prstGeom prst="rect">
            <a:avLst/>
          </a:prstGeom>
        </p:spPr>
      </p:pic>
      <p:sp>
        <p:nvSpPr>
          <p:cNvPr id="65" name="TextBox 64"/>
          <p:cNvSpPr txBox="1"/>
          <p:nvPr/>
        </p:nvSpPr>
        <p:spPr>
          <a:xfrm>
            <a:off x="2243328" y="4168465"/>
            <a:ext cx="1276335" cy="461665"/>
          </a:xfrm>
          <a:prstGeom prst="rect">
            <a:avLst/>
          </a:prstGeom>
          <a:noFill/>
        </p:spPr>
        <p:txBody>
          <a:bodyPr wrap="square" rtlCol="0">
            <a:spAutoFit/>
          </a:bodyPr>
          <a:lstStyle/>
          <a:p>
            <a:pPr algn="ctr"/>
            <a:r>
              <a:rPr lang="en-US" sz="1200">
                <a:latin typeface="+mn-lt"/>
              </a:rPr>
              <a:t>Secure (Services)</a:t>
            </a:r>
          </a:p>
        </p:txBody>
      </p:sp>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44690" y="2910072"/>
            <a:ext cx="1285875" cy="1285875"/>
          </a:xfrm>
          <a:prstGeom prst="rect">
            <a:avLst/>
          </a:prstGeom>
        </p:spPr>
      </p:pic>
      <p:sp>
        <p:nvSpPr>
          <p:cNvPr id="68" name="TextBox 67"/>
          <p:cNvSpPr txBox="1"/>
          <p:nvPr/>
        </p:nvSpPr>
        <p:spPr>
          <a:xfrm>
            <a:off x="3937554" y="4208248"/>
            <a:ext cx="1276335" cy="276999"/>
          </a:xfrm>
          <a:prstGeom prst="rect">
            <a:avLst/>
          </a:prstGeom>
          <a:noFill/>
        </p:spPr>
        <p:txBody>
          <a:bodyPr wrap="square" rtlCol="0">
            <a:spAutoFit/>
          </a:bodyPr>
          <a:lstStyle/>
          <a:p>
            <a:pPr algn="ctr"/>
            <a:r>
              <a:rPr lang="en-US" sz="1200">
                <a:latin typeface="+mn-lt"/>
              </a:rPr>
              <a:t>Security threat</a:t>
            </a:r>
          </a:p>
        </p:txBody>
      </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2112" y="2894607"/>
            <a:ext cx="1285875" cy="1285875"/>
          </a:xfrm>
          <a:prstGeom prst="rect">
            <a:avLst/>
          </a:prstGeom>
        </p:spPr>
      </p:pic>
      <p:sp>
        <p:nvSpPr>
          <p:cNvPr id="35" name="TextBox 34"/>
          <p:cNvSpPr txBox="1"/>
          <p:nvPr/>
        </p:nvSpPr>
        <p:spPr>
          <a:xfrm>
            <a:off x="5688544" y="4192783"/>
            <a:ext cx="1276335" cy="276999"/>
          </a:xfrm>
          <a:prstGeom prst="rect">
            <a:avLst/>
          </a:prstGeom>
          <a:noFill/>
        </p:spPr>
        <p:txBody>
          <a:bodyPr wrap="square" rtlCol="0">
            <a:spAutoFit/>
          </a:bodyPr>
          <a:lstStyle/>
          <a:p>
            <a:pPr algn="ctr"/>
            <a:r>
              <a:rPr lang="en-US" sz="1200">
                <a:latin typeface="+mn-lt"/>
              </a:rPr>
              <a:t>Segmentation</a:t>
            </a:r>
          </a:p>
        </p:txBody>
      </p:sp>
      <p:sp>
        <p:nvSpPr>
          <p:cNvPr id="73" name="TextBox 72"/>
          <p:cNvSpPr txBox="1"/>
          <p:nvPr/>
        </p:nvSpPr>
        <p:spPr>
          <a:xfrm>
            <a:off x="7422367" y="4175721"/>
            <a:ext cx="1276335" cy="276999"/>
          </a:xfrm>
          <a:prstGeom prst="rect">
            <a:avLst/>
          </a:prstGeom>
          <a:noFill/>
        </p:spPr>
        <p:txBody>
          <a:bodyPr wrap="square" rtlCol="0">
            <a:spAutoFit/>
          </a:bodyPr>
          <a:lstStyle/>
          <a:p>
            <a:pPr algn="ctr"/>
            <a:r>
              <a:rPr lang="en-US" sz="1200">
                <a:latin typeface="+mn-lt"/>
              </a:rPr>
              <a:t>Service</a:t>
            </a:r>
          </a:p>
        </p:txBody>
      </p:sp>
      <p:pic>
        <p:nvPicPr>
          <p:cNvPr id="74" name="Picture 7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18780" y="2894607"/>
            <a:ext cx="1285875" cy="1285875"/>
          </a:xfrm>
          <a:prstGeom prst="rect">
            <a:avLst/>
          </a:prstGeom>
        </p:spPr>
      </p:pic>
      <p:pic>
        <p:nvPicPr>
          <p:cNvPr id="37" name="Picture 36">
            <a:extLst>
              <a:ext uri="{FF2B5EF4-FFF2-40B4-BE49-F238E27FC236}">
                <a16:creationId xmlns:a16="http://schemas.microsoft.com/office/drawing/2014/main" id="{00B7A31C-FBD0-4435-BC73-FDE3D43FFA4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3054" y="1136789"/>
            <a:ext cx="1285875" cy="1285875"/>
          </a:xfrm>
          <a:prstGeom prst="rect">
            <a:avLst/>
          </a:prstGeom>
        </p:spPr>
      </p:pic>
      <p:sp>
        <p:nvSpPr>
          <p:cNvPr id="38" name="TextBox 37">
            <a:extLst>
              <a:ext uri="{FF2B5EF4-FFF2-40B4-BE49-F238E27FC236}">
                <a16:creationId xmlns:a16="http://schemas.microsoft.com/office/drawing/2014/main" id="{B83BB694-9D7B-4A6B-A5F7-E079094425CD}"/>
              </a:ext>
            </a:extLst>
          </p:cNvPr>
          <p:cNvSpPr txBox="1"/>
          <p:nvPr/>
        </p:nvSpPr>
        <p:spPr>
          <a:xfrm>
            <a:off x="509486" y="2434965"/>
            <a:ext cx="1276335" cy="461665"/>
          </a:xfrm>
          <a:prstGeom prst="rect">
            <a:avLst/>
          </a:prstGeom>
          <a:noFill/>
        </p:spPr>
        <p:txBody>
          <a:bodyPr wrap="square" rtlCol="0">
            <a:spAutoFit/>
          </a:bodyPr>
          <a:lstStyle/>
          <a:p>
            <a:pPr algn="ctr"/>
            <a:r>
              <a:rPr lang="en-US" sz="1200">
                <a:latin typeface="+mn-lt"/>
              </a:rPr>
              <a:t>Remote PHY Node</a:t>
            </a:r>
          </a:p>
        </p:txBody>
      </p:sp>
      <p:pic>
        <p:nvPicPr>
          <p:cNvPr id="40" name="Picture 39">
            <a:extLst>
              <a:ext uri="{FF2B5EF4-FFF2-40B4-BE49-F238E27FC236}">
                <a16:creationId xmlns:a16="http://schemas.microsoft.com/office/drawing/2014/main" id="{73A71208-EC43-4DB2-8512-D2E89061003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43290" y="1125547"/>
            <a:ext cx="1285875" cy="1285875"/>
          </a:xfrm>
          <a:prstGeom prst="rect">
            <a:avLst/>
          </a:prstGeom>
        </p:spPr>
      </p:pic>
      <p:sp>
        <p:nvSpPr>
          <p:cNvPr id="41" name="TextBox 40">
            <a:extLst>
              <a:ext uri="{FF2B5EF4-FFF2-40B4-BE49-F238E27FC236}">
                <a16:creationId xmlns:a16="http://schemas.microsoft.com/office/drawing/2014/main" id="{493B4EC3-95DF-49B3-8F30-1B68C2BF4D38}"/>
              </a:ext>
            </a:extLst>
          </p:cNvPr>
          <p:cNvSpPr txBox="1"/>
          <p:nvPr/>
        </p:nvSpPr>
        <p:spPr>
          <a:xfrm>
            <a:off x="2239722" y="2423723"/>
            <a:ext cx="1276335" cy="461665"/>
          </a:xfrm>
          <a:prstGeom prst="rect">
            <a:avLst/>
          </a:prstGeom>
          <a:noFill/>
        </p:spPr>
        <p:txBody>
          <a:bodyPr wrap="square" rtlCol="0">
            <a:spAutoFit/>
          </a:bodyPr>
          <a:lstStyle/>
          <a:p>
            <a:pPr algn="ctr"/>
            <a:r>
              <a:rPr lang="en-US" sz="1200">
                <a:latin typeface="+mn-lt"/>
              </a:rPr>
              <a:t>Remote PHY Shelf</a:t>
            </a:r>
          </a:p>
        </p:txBody>
      </p:sp>
      <p:pic>
        <p:nvPicPr>
          <p:cNvPr id="46" name="Picture 45">
            <a:extLst>
              <a:ext uri="{FF2B5EF4-FFF2-40B4-BE49-F238E27FC236}">
                <a16:creationId xmlns:a16="http://schemas.microsoft.com/office/drawing/2014/main" id="{6DD9AF5E-3E32-41B8-A3A7-CE5CB82FB112}"/>
              </a:ext>
            </a:extLst>
          </p:cNvPr>
          <p:cNvPicPr>
            <a:picLocks noChangeAspect="1"/>
          </p:cNvPicPr>
          <p:nvPr/>
        </p:nvPicPr>
        <p:blipFill>
          <a:blip r:embed="rId11"/>
          <a:stretch>
            <a:fillRect/>
          </a:stretch>
        </p:blipFill>
        <p:spPr>
          <a:xfrm>
            <a:off x="513054" y="2894607"/>
            <a:ext cx="1285875" cy="1285875"/>
          </a:xfrm>
          <a:prstGeom prst="rect">
            <a:avLst/>
          </a:prstGeom>
        </p:spPr>
      </p:pic>
      <p:sp>
        <p:nvSpPr>
          <p:cNvPr id="47" name="TextBox 46">
            <a:extLst>
              <a:ext uri="{FF2B5EF4-FFF2-40B4-BE49-F238E27FC236}">
                <a16:creationId xmlns:a16="http://schemas.microsoft.com/office/drawing/2014/main" id="{088BD2DB-73A0-45C8-B6F2-73A2639DA330}"/>
              </a:ext>
            </a:extLst>
          </p:cNvPr>
          <p:cNvSpPr txBox="1"/>
          <p:nvPr/>
        </p:nvSpPr>
        <p:spPr>
          <a:xfrm>
            <a:off x="509486" y="4192783"/>
            <a:ext cx="1276335" cy="461665"/>
          </a:xfrm>
          <a:prstGeom prst="rect">
            <a:avLst/>
          </a:prstGeom>
          <a:noFill/>
        </p:spPr>
        <p:txBody>
          <a:bodyPr wrap="square" rtlCol="0">
            <a:spAutoFit/>
          </a:bodyPr>
          <a:lstStyle/>
          <a:p>
            <a:pPr algn="ctr"/>
            <a:r>
              <a:rPr lang="en-US" sz="1200">
                <a:latin typeface="+mn-lt"/>
              </a:rPr>
              <a:t>SD-WAN Router</a:t>
            </a:r>
          </a:p>
        </p:txBody>
      </p:sp>
    </p:spTree>
    <p:extLst>
      <p:ext uri="{BB962C8B-B14F-4D97-AF65-F5344CB8AC3E}">
        <p14:creationId xmlns:p14="http://schemas.microsoft.com/office/powerpoint/2010/main" val="2167670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sp>
        <p:nvSpPr>
          <p:cNvPr id="18" name="TextBox 17"/>
          <p:cNvSpPr txBox="1"/>
          <p:nvPr/>
        </p:nvSpPr>
        <p:spPr>
          <a:xfrm>
            <a:off x="583138" y="4224390"/>
            <a:ext cx="1276335" cy="276999"/>
          </a:xfrm>
          <a:prstGeom prst="rect">
            <a:avLst/>
          </a:prstGeom>
          <a:noFill/>
        </p:spPr>
        <p:txBody>
          <a:bodyPr wrap="square" rtlCol="0">
            <a:spAutoFit/>
          </a:bodyPr>
          <a:lstStyle/>
          <a:p>
            <a:pPr algn="ctr"/>
            <a:r>
              <a:rPr lang="en-US" sz="1200">
                <a:latin typeface="+mn-lt"/>
              </a:rPr>
              <a:t>Supply Chain</a:t>
            </a: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42" y="2928936"/>
            <a:ext cx="1289304" cy="1289304"/>
          </a:xfrm>
          <a:prstGeom prst="rect">
            <a:avLst/>
          </a:prstGeom>
        </p:spPr>
      </p:pic>
      <p:grpSp>
        <p:nvGrpSpPr>
          <p:cNvPr id="8" name="Group 7">
            <a:extLst>
              <a:ext uri="{FF2B5EF4-FFF2-40B4-BE49-F238E27FC236}">
                <a16:creationId xmlns:a16="http://schemas.microsoft.com/office/drawing/2014/main" id="{BDB376F5-0590-45A9-9D3D-F186A6212D57}"/>
              </a:ext>
            </a:extLst>
          </p:cNvPr>
          <p:cNvGrpSpPr/>
          <p:nvPr/>
        </p:nvGrpSpPr>
        <p:grpSpPr>
          <a:xfrm>
            <a:off x="2351773" y="2928936"/>
            <a:ext cx="2982496" cy="1725910"/>
            <a:chOff x="5718984" y="1113246"/>
            <a:chExt cx="2982496" cy="1725910"/>
          </a:xfrm>
        </p:grpSpPr>
        <p:pic>
          <p:nvPicPr>
            <p:cNvPr id="33" name="Picture 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8984" y="1113246"/>
              <a:ext cx="1285875" cy="1285875"/>
            </a:xfrm>
            <a:prstGeom prst="rect">
              <a:avLst/>
            </a:prstGeom>
          </p:spPr>
        </p:pic>
        <p:sp>
          <p:nvSpPr>
            <p:cNvPr id="34" name="TextBox 33"/>
            <p:cNvSpPr txBox="1"/>
            <p:nvPr/>
          </p:nvSpPr>
          <p:spPr>
            <a:xfrm>
              <a:off x="5742039" y="2433052"/>
              <a:ext cx="1276335" cy="276999"/>
            </a:xfrm>
            <a:prstGeom prst="rect">
              <a:avLst/>
            </a:prstGeom>
            <a:noFill/>
          </p:spPr>
          <p:txBody>
            <a:bodyPr wrap="square" rtlCol="0">
              <a:spAutoFit/>
            </a:bodyPr>
            <a:lstStyle/>
            <a:p>
              <a:pPr algn="ctr"/>
              <a:r>
                <a:rPr lang="en-US" sz="1200">
                  <a:latin typeface="+mn-lt"/>
                </a:rPr>
                <a:t>Support</a:t>
              </a: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1100" y="1120993"/>
              <a:ext cx="1270380" cy="1270380"/>
            </a:xfrm>
            <a:prstGeom prst="rect">
              <a:avLst/>
            </a:prstGeom>
          </p:spPr>
        </p:pic>
        <p:sp>
          <p:nvSpPr>
            <p:cNvPr id="39" name="TextBox 38"/>
            <p:cNvSpPr txBox="1"/>
            <p:nvPr/>
          </p:nvSpPr>
          <p:spPr>
            <a:xfrm>
              <a:off x="7425144" y="2377491"/>
              <a:ext cx="1276335" cy="461665"/>
            </a:xfrm>
            <a:prstGeom prst="rect">
              <a:avLst/>
            </a:prstGeom>
            <a:noFill/>
          </p:spPr>
          <p:txBody>
            <a:bodyPr wrap="square" rtlCol="0">
              <a:spAutoFit/>
            </a:bodyPr>
            <a:lstStyle/>
            <a:p>
              <a:pPr algn="ctr"/>
              <a:r>
                <a:rPr lang="en-US" sz="1200">
                  <a:latin typeface="+mn-lt"/>
                </a:rPr>
                <a:t>Telepresence Scheduled</a:t>
              </a:r>
            </a:p>
          </p:txBody>
        </p:sp>
      </p:grpSp>
      <p:pic>
        <p:nvPicPr>
          <p:cNvPr id="48" name="Picture 4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5605" y="2928936"/>
            <a:ext cx="1285875" cy="1285875"/>
          </a:xfrm>
          <a:prstGeom prst="rect">
            <a:avLst/>
          </a:prstGeom>
        </p:spPr>
      </p:pic>
      <p:sp>
        <p:nvSpPr>
          <p:cNvPr id="49" name="TextBox 48"/>
          <p:cNvSpPr txBox="1"/>
          <p:nvPr/>
        </p:nvSpPr>
        <p:spPr>
          <a:xfrm>
            <a:off x="7425145" y="4227112"/>
            <a:ext cx="1276335" cy="276999"/>
          </a:xfrm>
          <a:prstGeom prst="rect">
            <a:avLst/>
          </a:prstGeom>
          <a:noFill/>
        </p:spPr>
        <p:txBody>
          <a:bodyPr wrap="square" rtlCol="0">
            <a:spAutoFit/>
          </a:bodyPr>
          <a:lstStyle/>
          <a:p>
            <a:pPr algn="ctr"/>
            <a:r>
              <a:rPr lang="en-US" sz="1200">
                <a:latin typeface="+mn-lt"/>
              </a:rPr>
              <a:t>Tools</a:t>
            </a:r>
          </a:p>
        </p:txBody>
      </p:sp>
      <p:grpSp>
        <p:nvGrpSpPr>
          <p:cNvPr id="40" name="Group 39"/>
          <p:cNvGrpSpPr/>
          <p:nvPr/>
        </p:nvGrpSpPr>
        <p:grpSpPr>
          <a:xfrm>
            <a:off x="5768540" y="2928936"/>
            <a:ext cx="1311274" cy="1609504"/>
            <a:chOff x="7405700" y="1113246"/>
            <a:chExt cx="1311274" cy="1609504"/>
          </a:xfrm>
        </p:grpSpPr>
        <p:pic>
          <p:nvPicPr>
            <p:cNvPr id="50" name="Picture 4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5700" y="1113246"/>
              <a:ext cx="1311274" cy="1311274"/>
            </a:xfrm>
            <a:prstGeom prst="rect">
              <a:avLst/>
            </a:prstGeom>
          </p:spPr>
        </p:pic>
        <p:sp>
          <p:nvSpPr>
            <p:cNvPr id="51" name="TextBox 50"/>
            <p:cNvSpPr txBox="1"/>
            <p:nvPr/>
          </p:nvSpPr>
          <p:spPr>
            <a:xfrm>
              <a:off x="7430700" y="2445751"/>
              <a:ext cx="1276335" cy="276999"/>
            </a:xfrm>
            <a:prstGeom prst="rect">
              <a:avLst/>
            </a:prstGeom>
            <a:noFill/>
          </p:spPr>
          <p:txBody>
            <a:bodyPr wrap="square" rtlCol="0">
              <a:spAutoFit/>
            </a:bodyPr>
            <a:lstStyle/>
            <a:p>
              <a:pPr algn="ctr"/>
              <a:r>
                <a:rPr lang="en-US" sz="1200">
                  <a:latin typeface="+mn-lt"/>
                </a:rPr>
                <a:t>Tip</a:t>
              </a:r>
            </a:p>
          </p:txBody>
        </p:sp>
      </p:grpSp>
      <p:grpSp>
        <p:nvGrpSpPr>
          <p:cNvPr id="5" name="Group 4"/>
          <p:cNvGrpSpPr/>
          <p:nvPr/>
        </p:nvGrpSpPr>
        <p:grpSpPr>
          <a:xfrm>
            <a:off x="5721379" y="1113246"/>
            <a:ext cx="1285875" cy="1735523"/>
            <a:chOff x="7415212" y="1137564"/>
            <a:chExt cx="1285875" cy="1735523"/>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5212" y="1137564"/>
              <a:ext cx="1285875" cy="1285875"/>
            </a:xfrm>
            <a:prstGeom prst="rect">
              <a:avLst/>
            </a:prstGeom>
          </p:spPr>
        </p:pic>
        <p:sp>
          <p:nvSpPr>
            <p:cNvPr id="7" name="TextBox 6"/>
            <p:cNvSpPr txBox="1"/>
            <p:nvPr/>
          </p:nvSpPr>
          <p:spPr>
            <a:xfrm>
              <a:off x="7424752" y="2411422"/>
              <a:ext cx="1276335" cy="461665"/>
            </a:xfrm>
            <a:prstGeom prst="rect">
              <a:avLst/>
            </a:prstGeom>
            <a:noFill/>
          </p:spPr>
          <p:txBody>
            <a:bodyPr wrap="square" rtlCol="0">
              <a:spAutoFit/>
            </a:bodyPr>
            <a:lstStyle/>
            <a:p>
              <a:pPr algn="ctr"/>
              <a:r>
                <a:rPr lang="en-US" sz="1200">
                  <a:latin typeface="+mn-lt"/>
                </a:rPr>
                <a:t>Streaming Telemetry</a:t>
              </a:r>
            </a:p>
          </p:txBody>
        </p:sp>
      </p:grpSp>
      <p:grpSp>
        <p:nvGrpSpPr>
          <p:cNvPr id="13" name="Group 12">
            <a:extLst>
              <a:ext uri="{FF2B5EF4-FFF2-40B4-BE49-F238E27FC236}">
                <a16:creationId xmlns:a16="http://schemas.microsoft.com/office/drawing/2014/main" id="{6D81D95E-3028-430C-B64A-43CE0C18C7C3}"/>
              </a:ext>
            </a:extLst>
          </p:cNvPr>
          <p:cNvGrpSpPr/>
          <p:nvPr/>
        </p:nvGrpSpPr>
        <p:grpSpPr>
          <a:xfrm>
            <a:off x="2297564" y="1098906"/>
            <a:ext cx="6403916" cy="1608913"/>
            <a:chOff x="557242" y="1098906"/>
            <a:chExt cx="6403916" cy="1608913"/>
          </a:xfrm>
        </p:grpSpPr>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3707" y="1113246"/>
              <a:ext cx="1289304" cy="1289304"/>
            </a:xfrm>
            <a:prstGeom prst="rect">
              <a:avLst/>
            </a:prstGeom>
          </p:spPr>
        </p:pic>
        <p:sp>
          <p:nvSpPr>
            <p:cNvPr id="22" name="TextBox 21"/>
            <p:cNvSpPr txBox="1"/>
            <p:nvPr/>
          </p:nvSpPr>
          <p:spPr>
            <a:xfrm>
              <a:off x="5684823" y="2426887"/>
              <a:ext cx="1276335" cy="276999"/>
            </a:xfrm>
            <a:prstGeom prst="rect">
              <a:avLst/>
            </a:prstGeom>
            <a:noFill/>
          </p:spPr>
          <p:txBody>
            <a:bodyPr wrap="square" rtlCol="0">
              <a:spAutoFit/>
            </a:bodyPr>
            <a:lstStyle/>
            <a:p>
              <a:pPr algn="ctr"/>
              <a:r>
                <a:rPr lang="en-US" sz="1200">
                  <a:latin typeface="+mn-lt"/>
                </a:rPr>
                <a:t>Suppliers</a:t>
              </a:r>
            </a:p>
          </p:txBody>
        </p:sp>
        <p:sp>
          <p:nvSpPr>
            <p:cNvPr id="30" name="TextBox 29">
              <a:extLst>
                <a:ext uri="{FF2B5EF4-FFF2-40B4-BE49-F238E27FC236}">
                  <a16:creationId xmlns:a16="http://schemas.microsoft.com/office/drawing/2014/main" id="{CC4DE535-4730-490D-BF2A-095777FDC64E}"/>
                </a:ext>
              </a:extLst>
            </p:cNvPr>
            <p:cNvSpPr txBox="1"/>
            <p:nvPr/>
          </p:nvSpPr>
          <p:spPr>
            <a:xfrm>
              <a:off x="557242" y="2430820"/>
              <a:ext cx="1276335" cy="276999"/>
            </a:xfrm>
            <a:prstGeom prst="rect">
              <a:avLst/>
            </a:prstGeom>
            <a:noFill/>
          </p:spPr>
          <p:txBody>
            <a:bodyPr wrap="square" rtlCol="0">
              <a:spAutoFit/>
            </a:bodyPr>
            <a:lstStyle/>
            <a:p>
              <a:pPr algn="ctr"/>
              <a:r>
                <a:rPr lang="en-US" sz="1200">
                  <a:latin typeface="+mn-lt"/>
                </a:rPr>
                <a:t>Share Content</a:t>
              </a:r>
            </a:p>
          </p:txBody>
        </p:sp>
        <p:pic>
          <p:nvPicPr>
            <p:cNvPr id="31" name="Picture 30">
              <a:extLst>
                <a:ext uri="{FF2B5EF4-FFF2-40B4-BE49-F238E27FC236}">
                  <a16:creationId xmlns:a16="http://schemas.microsoft.com/office/drawing/2014/main" id="{35C53817-0B42-465C-876E-2FCD6C73B3E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57242" y="1132837"/>
              <a:ext cx="1285875" cy="1285875"/>
            </a:xfrm>
            <a:prstGeom prst="rect">
              <a:avLst/>
            </a:prstGeom>
          </p:spPr>
        </p:pic>
        <p:grpSp>
          <p:nvGrpSpPr>
            <p:cNvPr id="36" name="Group 35">
              <a:extLst>
                <a:ext uri="{FF2B5EF4-FFF2-40B4-BE49-F238E27FC236}">
                  <a16:creationId xmlns:a16="http://schemas.microsoft.com/office/drawing/2014/main" id="{7FEF7454-4981-4AC9-80CE-94E351FEF8CD}"/>
                </a:ext>
              </a:extLst>
            </p:cNvPr>
            <p:cNvGrpSpPr/>
            <p:nvPr/>
          </p:nvGrpSpPr>
          <p:grpSpPr>
            <a:xfrm>
              <a:off x="2243928" y="1098906"/>
              <a:ext cx="1285875" cy="1575175"/>
              <a:chOff x="542940" y="2894607"/>
              <a:chExt cx="1285875" cy="1575175"/>
            </a:xfrm>
          </p:grpSpPr>
          <p:pic>
            <p:nvPicPr>
              <p:cNvPr id="37" name="Picture 36">
                <a:extLst>
                  <a:ext uri="{FF2B5EF4-FFF2-40B4-BE49-F238E27FC236}">
                    <a16:creationId xmlns:a16="http://schemas.microsoft.com/office/drawing/2014/main" id="{21CA7556-EED6-42CE-997E-8C953EE2F77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2940" y="2894607"/>
                <a:ext cx="1285875" cy="1285875"/>
              </a:xfrm>
              <a:prstGeom prst="rect">
                <a:avLst/>
              </a:prstGeom>
            </p:spPr>
          </p:pic>
          <p:sp>
            <p:nvSpPr>
              <p:cNvPr id="38" name="TextBox 37">
                <a:extLst>
                  <a:ext uri="{FF2B5EF4-FFF2-40B4-BE49-F238E27FC236}">
                    <a16:creationId xmlns:a16="http://schemas.microsoft.com/office/drawing/2014/main" id="{3547E321-5469-49F7-BB02-39744756663E}"/>
                  </a:ext>
                </a:extLst>
              </p:cNvPr>
              <p:cNvSpPr txBox="1"/>
              <p:nvPr/>
            </p:nvSpPr>
            <p:spPr>
              <a:xfrm>
                <a:off x="542941" y="4192783"/>
                <a:ext cx="1285874" cy="276999"/>
              </a:xfrm>
              <a:prstGeom prst="rect">
                <a:avLst/>
              </a:prstGeom>
              <a:noFill/>
            </p:spPr>
            <p:txBody>
              <a:bodyPr wrap="square" rtlCol="0">
                <a:spAutoFit/>
              </a:bodyPr>
              <a:lstStyle/>
              <a:p>
                <a:pPr algn="ctr"/>
                <a:r>
                  <a:rPr lang="en-US" sz="1200">
                    <a:latin typeface="+mn-lt"/>
                  </a:rPr>
                  <a:t>Smart Meter</a:t>
                </a:r>
              </a:p>
            </p:txBody>
          </p:sp>
        </p:grpSp>
      </p:grpSp>
      <p:sp>
        <p:nvSpPr>
          <p:cNvPr id="42" name="TextBox 41">
            <a:extLst>
              <a:ext uri="{FF2B5EF4-FFF2-40B4-BE49-F238E27FC236}">
                <a16:creationId xmlns:a16="http://schemas.microsoft.com/office/drawing/2014/main" id="{913DCEC1-3DBB-40FC-9369-E678C2B47BE6}"/>
              </a:ext>
            </a:extLst>
          </p:cNvPr>
          <p:cNvSpPr txBox="1"/>
          <p:nvPr/>
        </p:nvSpPr>
        <p:spPr>
          <a:xfrm>
            <a:off x="560829" y="2375851"/>
            <a:ext cx="1276335" cy="276999"/>
          </a:xfrm>
          <a:prstGeom prst="rect">
            <a:avLst/>
          </a:prstGeom>
          <a:noFill/>
        </p:spPr>
        <p:txBody>
          <a:bodyPr wrap="square" rtlCol="0">
            <a:spAutoFit/>
          </a:bodyPr>
          <a:lstStyle/>
          <a:p>
            <a:pPr algn="ctr"/>
            <a:r>
              <a:rPr lang="en-US" sz="1200">
                <a:latin typeface="+mn-lt"/>
              </a:rPr>
              <a:t>Settings</a:t>
            </a:r>
          </a:p>
        </p:txBody>
      </p:sp>
      <p:pic>
        <p:nvPicPr>
          <p:cNvPr id="43" name="Picture 42">
            <a:extLst>
              <a:ext uri="{FF2B5EF4-FFF2-40B4-BE49-F238E27FC236}">
                <a16:creationId xmlns:a16="http://schemas.microsoft.com/office/drawing/2014/main" id="{904B9063-4885-458A-B5BC-1D7A05E3A208}"/>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57242" y="1098906"/>
            <a:ext cx="1285875" cy="1285875"/>
          </a:xfrm>
          <a:prstGeom prst="rect">
            <a:avLst/>
          </a:prstGeom>
        </p:spPr>
      </p:pic>
    </p:spTree>
    <p:extLst>
      <p:ext uri="{BB962C8B-B14F-4D97-AF65-F5344CB8AC3E}">
        <p14:creationId xmlns:p14="http://schemas.microsoft.com/office/powerpoint/2010/main" val="2223773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a:solidFill>
                  <a:srgbClr val="FFFFFF"/>
                </a:solidFill>
                <a:latin typeface="CiscoSansTT" panose="020B0503020201020303" pitchFamily="34" charset="0"/>
                <a:cs typeface="CiscoSansTT" panose="020B0503020201020303" pitchFamily="34" charset="0"/>
              </a:rPr>
              <a:t>Name of </a:t>
            </a:r>
            <a:r>
              <a:rPr lang="en-US" sz="2700" kern="0" err="1">
                <a:solidFill>
                  <a:srgbClr val="FFFFFF"/>
                </a:solidFill>
                <a:latin typeface="CiscoSansTT" panose="020B0503020201020303" pitchFamily="34" charset="0"/>
                <a:cs typeface="CiscoSansTT" panose="020B0503020201020303" pitchFamily="34" charset="0"/>
              </a:rPr>
              <a:t>PoV</a:t>
            </a:r>
            <a:r>
              <a:rPr lang="en-US" sz="2700" kern="0">
                <a:solidFill>
                  <a:srgbClr val="FFFFFF"/>
                </a:solidFill>
                <a:latin typeface="CiscoSansTT" panose="020B0503020201020303" pitchFamily="34" charset="0"/>
                <a:cs typeface="CiscoSansTT" panose="020B0503020201020303" pitchFamily="34" charset="0"/>
              </a:rPr>
              <a:t> </a:t>
            </a:r>
            <a:r>
              <a:rPr lang="en-US" sz="2400" kern="0">
                <a:solidFill>
                  <a:srgbClr val="FFFFFF"/>
                </a:solidFill>
                <a:latin typeface="CiscoSansTT" panose="020B0503020201020303" pitchFamily="34" charset="0"/>
                <a:cs typeface="CiscoSansTT" panose="020B0503020201020303" pitchFamily="34" charset="0"/>
              </a:rPr>
              <a:t>[name with product involved]</a:t>
            </a: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70" y="-3364513"/>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600164"/>
          </a:xfrm>
          <a:prstGeom prst="rect">
            <a:avLst/>
          </a:prstGeom>
          <a:noFill/>
        </p:spPr>
        <p:txBody>
          <a:bodyPr wrap="square" rtlCol="0">
            <a:spAutoFit/>
          </a:bodyPr>
          <a:lstStyle/>
          <a:p>
            <a:pPr marL="171450" indent="-171450">
              <a:buFont typeface="Arial" panose="020B0604020202020204" pitchFamily="34" charset="0"/>
              <a:buChar char="•"/>
            </a:pPr>
            <a:r>
              <a:rPr lang="en-US" sz="1100" b="1">
                <a:solidFill>
                  <a:schemeClr val="bg2"/>
                </a:solidFill>
                <a:latin typeface="+mn-lt"/>
              </a:rPr>
              <a:t>Need</a:t>
            </a:r>
            <a:r>
              <a:rPr lang="en-US" sz="1100">
                <a:solidFill>
                  <a:schemeClr val="bg2"/>
                </a:solidFill>
                <a:latin typeface="+mn-lt"/>
              </a:rPr>
              <a:t>: [ Write objective about problem to solve without mentioned technology in specific ] </a:t>
            </a:r>
          </a:p>
          <a:p>
            <a:pPr marL="171450" indent="-171450">
              <a:buFont typeface="Arial" panose="020B0604020202020204" pitchFamily="34" charset="0"/>
              <a:buChar char="•"/>
            </a:pPr>
            <a:r>
              <a:rPr lang="en-US" sz="1100" b="1">
                <a:solidFill>
                  <a:schemeClr val="bg2"/>
                </a:solidFill>
                <a:latin typeface="+mn-lt"/>
              </a:rPr>
              <a:t>Challenge</a:t>
            </a:r>
            <a:r>
              <a:rPr lang="en-US" sz="1100">
                <a:solidFill>
                  <a:schemeClr val="bg2"/>
                </a:solidFill>
                <a:latin typeface="+mn-lt"/>
              </a:rPr>
              <a:t>: [ write the main challenge they have to solve the problem  ] </a:t>
            </a:r>
          </a:p>
          <a:p>
            <a:pPr marL="171450" indent="-171450">
              <a:buFont typeface="Arial" panose="020B0604020202020204" pitchFamily="34" charset="0"/>
              <a:buChar char="•"/>
            </a:pPr>
            <a:r>
              <a:rPr lang="en-US" sz="1100">
                <a:solidFill>
                  <a:schemeClr val="bg2"/>
                </a:solidFill>
                <a:latin typeface="+mn-lt"/>
              </a:rPr>
              <a:t>[Portal] - Business Case information</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81320" y="-1976497"/>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860439"/>
            <a:ext cx="7947301" cy="430887"/>
          </a:xfrm>
          <a:prstGeom prst="rect">
            <a:avLst/>
          </a:prstGeom>
          <a:noFill/>
        </p:spPr>
        <p:txBody>
          <a:bodyPr wrap="square" rtlCol="0">
            <a:spAutoFit/>
          </a:bodyPr>
          <a:lstStyle/>
          <a:p>
            <a:r>
              <a:rPr lang="en-US" sz="1100">
                <a:solidFill>
                  <a:schemeClr val="bg2"/>
                </a:solidFill>
                <a:latin typeface="+mn-lt"/>
              </a:rPr>
              <a:t>[Describe in a small sentence what is the solution about to deal with the problem referred] </a:t>
            </a:r>
          </a:p>
          <a:p>
            <a:r>
              <a:rPr lang="en-US" sz="1100">
                <a:solidFill>
                  <a:schemeClr val="bg2"/>
                </a:solidFill>
                <a:latin typeface="+mn-lt"/>
              </a:rPr>
              <a:t>[Portal] – Introduction information</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81320" y="-612565"/>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261610"/>
          </a:xfrm>
          <a:prstGeom prst="rect">
            <a:avLst/>
          </a:prstGeom>
          <a:noFill/>
        </p:spPr>
        <p:txBody>
          <a:bodyPr wrap="square" rtlCol="0">
            <a:spAutoFit/>
          </a:bodyPr>
          <a:lstStyle/>
          <a:p>
            <a:r>
              <a:rPr lang="en-US" sz="1100">
                <a:solidFill>
                  <a:schemeClr val="bg2"/>
                </a:solidFill>
                <a:latin typeface="+mn-lt"/>
              </a:rPr>
              <a:t>[  Use small paragraph to show the benefits and gains with the solution explained above  ]</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B9213E9-F7F9-D648-8583-766C3D24F53A}"/>
              </a:ext>
            </a:extLst>
          </p:cNvPr>
          <p:cNvSpPr txBox="1"/>
          <p:nvPr/>
        </p:nvSpPr>
        <p:spPr>
          <a:xfrm>
            <a:off x="7541442" y="156268"/>
            <a:ext cx="1395167" cy="646331"/>
          </a:xfrm>
          <a:prstGeom prst="rect">
            <a:avLst/>
          </a:prstGeom>
          <a:noFill/>
        </p:spPr>
        <p:txBody>
          <a:bodyPr wrap="square" rtlCol="0">
            <a:spAutoFit/>
          </a:bodyPr>
          <a:lstStyle/>
          <a:p>
            <a:r>
              <a:rPr lang="en-US">
                <a:latin typeface="+mn-lt"/>
              </a:rPr>
              <a:t>Insert Logo Here</a:t>
            </a:r>
          </a:p>
        </p:txBody>
      </p:sp>
    </p:spTree>
    <p:extLst>
      <p:ext uri="{BB962C8B-B14F-4D97-AF65-F5344CB8AC3E}">
        <p14:creationId xmlns:p14="http://schemas.microsoft.com/office/powerpoint/2010/main" val="387993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38" name="Picture 37">
            <a:extLst>
              <a:ext uri="{FF2B5EF4-FFF2-40B4-BE49-F238E27FC236}">
                <a16:creationId xmlns:a16="http://schemas.microsoft.com/office/drawing/2014/main" id="{801D52DC-206B-4D75-BE1D-907B121169E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3894" y="2928936"/>
            <a:ext cx="1285875" cy="1285875"/>
          </a:xfrm>
          <a:prstGeom prst="rect">
            <a:avLst/>
          </a:prstGeom>
        </p:spPr>
      </p:pic>
      <p:sp>
        <p:nvSpPr>
          <p:cNvPr id="39" name="TextBox 38">
            <a:extLst>
              <a:ext uri="{FF2B5EF4-FFF2-40B4-BE49-F238E27FC236}">
                <a16:creationId xmlns:a16="http://schemas.microsoft.com/office/drawing/2014/main" id="{8D90F9C9-0AF7-4C6C-8A74-9D0F01303BFE}"/>
              </a:ext>
            </a:extLst>
          </p:cNvPr>
          <p:cNvSpPr txBox="1"/>
          <p:nvPr/>
        </p:nvSpPr>
        <p:spPr>
          <a:xfrm>
            <a:off x="2257481" y="4210050"/>
            <a:ext cx="1276335" cy="276999"/>
          </a:xfrm>
          <a:prstGeom prst="rect">
            <a:avLst/>
          </a:prstGeom>
          <a:noFill/>
        </p:spPr>
        <p:txBody>
          <a:bodyPr wrap="square" rtlCol="0">
            <a:spAutoFit/>
          </a:bodyPr>
          <a:lstStyle/>
          <a:p>
            <a:pPr algn="ctr"/>
            <a:r>
              <a:rPr lang="en-US" sz="1200">
                <a:latin typeface="+mn-lt"/>
              </a:rPr>
              <a:t>Video</a:t>
            </a:r>
          </a:p>
        </p:txBody>
      </p:sp>
      <p:pic>
        <p:nvPicPr>
          <p:cNvPr id="31" name="Picture 30">
            <a:extLst>
              <a:ext uri="{FF2B5EF4-FFF2-40B4-BE49-F238E27FC236}">
                <a16:creationId xmlns:a16="http://schemas.microsoft.com/office/drawing/2014/main" id="{B11381AD-42FA-4767-A978-38BBD3DDC8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9190" y="2928936"/>
            <a:ext cx="1285875" cy="1285875"/>
          </a:xfrm>
          <a:prstGeom prst="rect">
            <a:avLst/>
          </a:prstGeom>
        </p:spPr>
      </p:pic>
      <p:pic>
        <p:nvPicPr>
          <p:cNvPr id="32" name="Picture 31">
            <a:extLst>
              <a:ext uri="{FF2B5EF4-FFF2-40B4-BE49-F238E27FC236}">
                <a16:creationId xmlns:a16="http://schemas.microsoft.com/office/drawing/2014/main" id="{ACBEBA07-32F3-4D2D-BD0D-80643251D05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89643" y="2794396"/>
            <a:ext cx="1420416" cy="1420416"/>
          </a:xfrm>
          <a:prstGeom prst="rect">
            <a:avLst/>
          </a:prstGeom>
        </p:spPr>
      </p:pic>
      <p:sp>
        <p:nvSpPr>
          <p:cNvPr id="33" name="TextBox 32">
            <a:extLst>
              <a:ext uri="{FF2B5EF4-FFF2-40B4-BE49-F238E27FC236}">
                <a16:creationId xmlns:a16="http://schemas.microsoft.com/office/drawing/2014/main" id="{6DD1A86D-B333-4801-8C30-B15A59976485}"/>
              </a:ext>
            </a:extLst>
          </p:cNvPr>
          <p:cNvSpPr txBox="1"/>
          <p:nvPr/>
        </p:nvSpPr>
        <p:spPr>
          <a:xfrm>
            <a:off x="3966824" y="4210050"/>
            <a:ext cx="1276335" cy="276999"/>
          </a:xfrm>
          <a:prstGeom prst="rect">
            <a:avLst/>
          </a:prstGeom>
          <a:noFill/>
        </p:spPr>
        <p:txBody>
          <a:bodyPr wrap="square" rtlCol="0">
            <a:spAutoFit/>
          </a:bodyPr>
          <a:lstStyle/>
          <a:p>
            <a:pPr algn="ctr"/>
            <a:r>
              <a:rPr lang="en-US" sz="1200">
                <a:latin typeface="+mn-lt"/>
              </a:rPr>
              <a:t>Web</a:t>
            </a:r>
          </a:p>
        </p:txBody>
      </p:sp>
      <p:sp>
        <p:nvSpPr>
          <p:cNvPr id="40" name="TextBox 39">
            <a:extLst>
              <a:ext uri="{FF2B5EF4-FFF2-40B4-BE49-F238E27FC236}">
                <a16:creationId xmlns:a16="http://schemas.microsoft.com/office/drawing/2014/main" id="{0A0145E4-26A5-435C-9795-C290DD1FD733}"/>
              </a:ext>
            </a:extLst>
          </p:cNvPr>
          <p:cNvSpPr txBox="1"/>
          <p:nvPr/>
        </p:nvSpPr>
        <p:spPr>
          <a:xfrm>
            <a:off x="5681324" y="4210050"/>
            <a:ext cx="1276335" cy="276999"/>
          </a:xfrm>
          <a:prstGeom prst="rect">
            <a:avLst/>
          </a:prstGeom>
          <a:noFill/>
        </p:spPr>
        <p:txBody>
          <a:bodyPr wrap="square" rtlCol="0">
            <a:spAutoFit/>
          </a:bodyPr>
          <a:lstStyle/>
          <a:p>
            <a:pPr algn="ctr"/>
            <a:r>
              <a:rPr lang="en-US" sz="1200">
                <a:latin typeface="+mn-lt"/>
              </a:rPr>
              <a:t>What’s new</a:t>
            </a:r>
          </a:p>
        </p:txBody>
      </p:sp>
      <p:grpSp>
        <p:nvGrpSpPr>
          <p:cNvPr id="35" name="Group 34">
            <a:extLst>
              <a:ext uri="{FF2B5EF4-FFF2-40B4-BE49-F238E27FC236}">
                <a16:creationId xmlns:a16="http://schemas.microsoft.com/office/drawing/2014/main" id="{B87EAFA1-B28F-476C-852C-7E6FA8E383F7}"/>
              </a:ext>
            </a:extLst>
          </p:cNvPr>
          <p:cNvGrpSpPr/>
          <p:nvPr/>
        </p:nvGrpSpPr>
        <p:grpSpPr>
          <a:xfrm>
            <a:off x="3969190" y="1128711"/>
            <a:ext cx="1285875" cy="1558113"/>
            <a:chOff x="544542" y="2961497"/>
            <a:chExt cx="1285875" cy="1558113"/>
          </a:xfrm>
        </p:grpSpPr>
        <p:pic>
          <p:nvPicPr>
            <p:cNvPr id="36" name="Picture 35">
              <a:extLst>
                <a:ext uri="{FF2B5EF4-FFF2-40B4-BE49-F238E27FC236}">
                  <a16:creationId xmlns:a16="http://schemas.microsoft.com/office/drawing/2014/main" id="{757B3BB7-F091-4C98-A6A7-AF8AA472C52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4542" y="2961497"/>
              <a:ext cx="1285875" cy="1285875"/>
            </a:xfrm>
            <a:prstGeom prst="rect">
              <a:avLst/>
            </a:prstGeom>
          </p:spPr>
        </p:pic>
        <p:sp>
          <p:nvSpPr>
            <p:cNvPr id="37" name="TextBox 36">
              <a:extLst>
                <a:ext uri="{FF2B5EF4-FFF2-40B4-BE49-F238E27FC236}">
                  <a16:creationId xmlns:a16="http://schemas.microsoft.com/office/drawing/2014/main" id="{BE0ECB7B-4111-457C-97C6-6AE2C5F84368}"/>
                </a:ext>
              </a:extLst>
            </p:cNvPr>
            <p:cNvSpPr txBox="1"/>
            <p:nvPr/>
          </p:nvSpPr>
          <p:spPr>
            <a:xfrm>
              <a:off x="554082" y="4242611"/>
              <a:ext cx="1276335" cy="276999"/>
            </a:xfrm>
            <a:prstGeom prst="rect">
              <a:avLst/>
            </a:prstGeom>
            <a:noFill/>
          </p:spPr>
          <p:txBody>
            <a:bodyPr wrap="square" rtlCol="0">
              <a:spAutoFit/>
            </a:bodyPr>
            <a:lstStyle/>
            <a:p>
              <a:pPr algn="ctr"/>
              <a:r>
                <a:rPr lang="en-US" sz="1200">
                  <a:latin typeface="+mn-lt"/>
                </a:rPr>
                <a:t>User</a:t>
              </a:r>
            </a:p>
          </p:txBody>
        </p:sp>
      </p:grpSp>
      <p:grpSp>
        <p:nvGrpSpPr>
          <p:cNvPr id="10" name="Group 9">
            <a:extLst>
              <a:ext uri="{FF2B5EF4-FFF2-40B4-BE49-F238E27FC236}">
                <a16:creationId xmlns:a16="http://schemas.microsoft.com/office/drawing/2014/main" id="{19641547-E864-49A2-95B7-2B4A80762A2E}"/>
              </a:ext>
            </a:extLst>
          </p:cNvPr>
          <p:cNvGrpSpPr/>
          <p:nvPr/>
        </p:nvGrpSpPr>
        <p:grpSpPr>
          <a:xfrm>
            <a:off x="2259838" y="1128711"/>
            <a:ext cx="1296579" cy="1759841"/>
            <a:chOff x="5702247" y="2944435"/>
            <a:chExt cx="1296579" cy="1759841"/>
          </a:xfrm>
        </p:grpSpPr>
        <p:pic>
          <p:nvPicPr>
            <p:cNvPr id="41" name="Picture 40">
              <a:extLst>
                <a:ext uri="{FF2B5EF4-FFF2-40B4-BE49-F238E27FC236}">
                  <a16:creationId xmlns:a16="http://schemas.microsoft.com/office/drawing/2014/main" id="{1EE4CC10-B717-4287-B0DA-987BE5CDA38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12951" y="2944435"/>
              <a:ext cx="1285875" cy="1285875"/>
            </a:xfrm>
            <a:prstGeom prst="rect">
              <a:avLst/>
            </a:prstGeom>
          </p:spPr>
        </p:pic>
        <p:sp>
          <p:nvSpPr>
            <p:cNvPr id="42" name="TextBox 41">
              <a:extLst>
                <a:ext uri="{FF2B5EF4-FFF2-40B4-BE49-F238E27FC236}">
                  <a16:creationId xmlns:a16="http://schemas.microsoft.com/office/drawing/2014/main" id="{5AE6AACA-40E0-449C-B5B9-80E1C052EC3B}"/>
                </a:ext>
              </a:extLst>
            </p:cNvPr>
            <p:cNvSpPr txBox="1"/>
            <p:nvPr/>
          </p:nvSpPr>
          <p:spPr>
            <a:xfrm>
              <a:off x="5702247" y="4242611"/>
              <a:ext cx="1276335" cy="461665"/>
            </a:xfrm>
            <a:prstGeom prst="rect">
              <a:avLst/>
            </a:prstGeom>
            <a:noFill/>
          </p:spPr>
          <p:txBody>
            <a:bodyPr wrap="square" rtlCol="0">
              <a:spAutoFit/>
            </a:bodyPr>
            <a:lstStyle/>
            <a:p>
              <a:pPr algn="ctr"/>
              <a:r>
                <a:rPr lang="en-US" sz="1200">
                  <a:latin typeface="+mn-lt"/>
                </a:rPr>
                <a:t>Update Firmware</a:t>
              </a:r>
            </a:p>
          </p:txBody>
        </p:sp>
      </p:grpSp>
      <p:pic>
        <p:nvPicPr>
          <p:cNvPr id="55" name="Picture 54">
            <a:extLst>
              <a:ext uri="{FF2B5EF4-FFF2-40B4-BE49-F238E27FC236}">
                <a16:creationId xmlns:a16="http://schemas.microsoft.com/office/drawing/2014/main" id="{F5D378BE-78B9-4F9B-B67F-1477053BF60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17927" y="2928936"/>
            <a:ext cx="1285875" cy="1285875"/>
          </a:xfrm>
          <a:prstGeom prst="rect">
            <a:avLst/>
          </a:prstGeom>
        </p:spPr>
      </p:pic>
      <p:sp>
        <p:nvSpPr>
          <p:cNvPr id="56" name="TextBox 55">
            <a:extLst>
              <a:ext uri="{FF2B5EF4-FFF2-40B4-BE49-F238E27FC236}">
                <a16:creationId xmlns:a16="http://schemas.microsoft.com/office/drawing/2014/main" id="{4F1FE4D3-41F6-4AAB-84D7-7D9A3EAAFEE2}"/>
              </a:ext>
            </a:extLst>
          </p:cNvPr>
          <p:cNvSpPr txBox="1"/>
          <p:nvPr/>
        </p:nvSpPr>
        <p:spPr>
          <a:xfrm>
            <a:off x="7432229" y="4210050"/>
            <a:ext cx="1276335" cy="276999"/>
          </a:xfrm>
          <a:prstGeom prst="rect">
            <a:avLst/>
          </a:prstGeom>
          <a:noFill/>
        </p:spPr>
        <p:txBody>
          <a:bodyPr wrap="square" rtlCol="0">
            <a:spAutoFit/>
          </a:bodyPr>
          <a:lstStyle/>
          <a:p>
            <a:pPr algn="ctr"/>
            <a:r>
              <a:rPr lang="en-US" sz="1200">
                <a:latin typeface="+mn-lt"/>
              </a:rPr>
              <a:t>Zoom in</a:t>
            </a:r>
          </a:p>
        </p:txBody>
      </p:sp>
      <p:grpSp>
        <p:nvGrpSpPr>
          <p:cNvPr id="58" name="Group 57">
            <a:extLst>
              <a:ext uri="{FF2B5EF4-FFF2-40B4-BE49-F238E27FC236}">
                <a16:creationId xmlns:a16="http://schemas.microsoft.com/office/drawing/2014/main" id="{A0777B0F-3E14-4F48-9400-197A136F84A2}"/>
              </a:ext>
            </a:extLst>
          </p:cNvPr>
          <p:cNvGrpSpPr/>
          <p:nvPr/>
        </p:nvGrpSpPr>
        <p:grpSpPr>
          <a:xfrm>
            <a:off x="7422689" y="1128711"/>
            <a:ext cx="1285875" cy="1558113"/>
            <a:chOff x="544542" y="2961497"/>
            <a:chExt cx="1285875" cy="1558113"/>
          </a:xfrm>
        </p:grpSpPr>
        <p:pic>
          <p:nvPicPr>
            <p:cNvPr id="62" name="Picture 61">
              <a:extLst>
                <a:ext uri="{FF2B5EF4-FFF2-40B4-BE49-F238E27FC236}">
                  <a16:creationId xmlns:a16="http://schemas.microsoft.com/office/drawing/2014/main" id="{1446B18A-4B83-4F04-AEAD-520DAC56442B}"/>
                </a:ext>
              </a:extLst>
            </p:cNvPr>
            <p:cNvPicPr>
              <a:picLocks noChangeAspect="1"/>
            </p:cNvPicPr>
            <p:nvPr/>
          </p:nvPicPr>
          <p:blipFill>
            <a:blip r:embed="rId8"/>
            <a:stretch>
              <a:fillRect/>
            </a:stretch>
          </p:blipFill>
          <p:spPr>
            <a:xfrm>
              <a:off x="544542" y="2961497"/>
              <a:ext cx="1285875" cy="1285875"/>
            </a:xfrm>
            <a:prstGeom prst="rect">
              <a:avLst/>
            </a:prstGeom>
          </p:spPr>
        </p:pic>
        <p:sp>
          <p:nvSpPr>
            <p:cNvPr id="63" name="TextBox 62">
              <a:extLst>
                <a:ext uri="{FF2B5EF4-FFF2-40B4-BE49-F238E27FC236}">
                  <a16:creationId xmlns:a16="http://schemas.microsoft.com/office/drawing/2014/main" id="{8CF4E0B6-B6CC-4365-AF81-EAB1265A9780}"/>
                </a:ext>
              </a:extLst>
            </p:cNvPr>
            <p:cNvSpPr txBox="1"/>
            <p:nvPr/>
          </p:nvSpPr>
          <p:spPr>
            <a:xfrm>
              <a:off x="554082" y="4242611"/>
              <a:ext cx="1276335" cy="276999"/>
            </a:xfrm>
            <a:prstGeom prst="rect">
              <a:avLst/>
            </a:prstGeom>
            <a:noFill/>
          </p:spPr>
          <p:txBody>
            <a:bodyPr wrap="square" rtlCol="0">
              <a:spAutoFit/>
            </a:bodyPr>
            <a:lstStyle/>
            <a:p>
              <a:pPr algn="ctr"/>
              <a:r>
                <a:rPr lang="en-US" sz="1200" err="1">
                  <a:latin typeface="+mn-lt"/>
                </a:rPr>
                <a:t>vManage</a:t>
              </a:r>
              <a:endParaRPr lang="en-US" sz="1200">
                <a:latin typeface="+mn-lt"/>
              </a:endParaRPr>
            </a:p>
          </p:txBody>
        </p:sp>
      </p:grpSp>
      <p:grpSp>
        <p:nvGrpSpPr>
          <p:cNvPr id="59" name="Group 58">
            <a:extLst>
              <a:ext uri="{FF2B5EF4-FFF2-40B4-BE49-F238E27FC236}">
                <a16:creationId xmlns:a16="http://schemas.microsoft.com/office/drawing/2014/main" id="{1C4B0C31-D8D3-40F9-AA5B-18ECC71E938E}"/>
              </a:ext>
            </a:extLst>
          </p:cNvPr>
          <p:cNvGrpSpPr/>
          <p:nvPr/>
        </p:nvGrpSpPr>
        <p:grpSpPr>
          <a:xfrm>
            <a:off x="5713337" y="1128711"/>
            <a:ext cx="1296579" cy="1575175"/>
            <a:chOff x="5702247" y="2944435"/>
            <a:chExt cx="1296579" cy="1575175"/>
          </a:xfrm>
        </p:grpSpPr>
        <p:pic>
          <p:nvPicPr>
            <p:cNvPr id="60" name="Picture 59">
              <a:extLst>
                <a:ext uri="{FF2B5EF4-FFF2-40B4-BE49-F238E27FC236}">
                  <a16:creationId xmlns:a16="http://schemas.microsoft.com/office/drawing/2014/main" id="{1DDB28EE-76D6-4E7B-8314-6F2CAADD0C14}"/>
                </a:ext>
              </a:extLst>
            </p:cNvPr>
            <p:cNvPicPr>
              <a:picLocks noChangeAspect="1"/>
            </p:cNvPicPr>
            <p:nvPr/>
          </p:nvPicPr>
          <p:blipFill>
            <a:blip r:embed="rId9"/>
            <a:stretch>
              <a:fillRect/>
            </a:stretch>
          </p:blipFill>
          <p:spPr>
            <a:xfrm>
              <a:off x="5712951" y="2944435"/>
              <a:ext cx="1285875" cy="1285875"/>
            </a:xfrm>
            <a:prstGeom prst="rect">
              <a:avLst/>
            </a:prstGeom>
          </p:spPr>
        </p:pic>
        <p:sp>
          <p:nvSpPr>
            <p:cNvPr id="61" name="TextBox 60">
              <a:extLst>
                <a:ext uri="{FF2B5EF4-FFF2-40B4-BE49-F238E27FC236}">
                  <a16:creationId xmlns:a16="http://schemas.microsoft.com/office/drawing/2014/main" id="{5C47F11B-B871-418B-B34A-9E91FE80C48C}"/>
                </a:ext>
              </a:extLst>
            </p:cNvPr>
            <p:cNvSpPr txBox="1"/>
            <p:nvPr/>
          </p:nvSpPr>
          <p:spPr>
            <a:xfrm>
              <a:off x="5702247" y="4242611"/>
              <a:ext cx="1276335" cy="276999"/>
            </a:xfrm>
            <a:prstGeom prst="rect">
              <a:avLst/>
            </a:prstGeom>
            <a:noFill/>
          </p:spPr>
          <p:txBody>
            <a:bodyPr wrap="square" rtlCol="0">
              <a:spAutoFit/>
            </a:bodyPr>
            <a:lstStyle/>
            <a:p>
              <a:pPr algn="ctr"/>
              <a:r>
                <a:rPr lang="en-US" sz="1200" err="1">
                  <a:latin typeface="+mn-lt"/>
                </a:rPr>
                <a:t>vBond</a:t>
              </a:r>
              <a:endParaRPr lang="en-US" sz="1200">
                <a:latin typeface="+mn-lt"/>
              </a:endParaRPr>
            </a:p>
          </p:txBody>
        </p:sp>
      </p:grpSp>
      <p:pic>
        <p:nvPicPr>
          <p:cNvPr id="70" name="Picture 69">
            <a:extLst>
              <a:ext uri="{FF2B5EF4-FFF2-40B4-BE49-F238E27FC236}">
                <a16:creationId xmlns:a16="http://schemas.microsoft.com/office/drawing/2014/main" id="{290940FC-A07B-4CCF-A270-9E64A44CB02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7946" y="1132837"/>
            <a:ext cx="1285875" cy="1285875"/>
          </a:xfrm>
          <a:prstGeom prst="rect">
            <a:avLst/>
          </a:prstGeom>
        </p:spPr>
      </p:pic>
      <p:sp>
        <p:nvSpPr>
          <p:cNvPr id="71" name="TextBox 70">
            <a:extLst>
              <a:ext uri="{FF2B5EF4-FFF2-40B4-BE49-F238E27FC236}">
                <a16:creationId xmlns:a16="http://schemas.microsoft.com/office/drawing/2014/main" id="{BD75E266-8E32-472A-A4AF-92D7751858C1}"/>
              </a:ext>
            </a:extLst>
          </p:cNvPr>
          <p:cNvSpPr txBox="1"/>
          <p:nvPr/>
        </p:nvSpPr>
        <p:spPr>
          <a:xfrm>
            <a:off x="557242" y="2431013"/>
            <a:ext cx="1276335" cy="276999"/>
          </a:xfrm>
          <a:prstGeom prst="rect">
            <a:avLst/>
          </a:prstGeom>
          <a:noFill/>
        </p:spPr>
        <p:txBody>
          <a:bodyPr wrap="square" rtlCol="0">
            <a:spAutoFit/>
          </a:bodyPr>
          <a:lstStyle/>
          <a:p>
            <a:pPr algn="ctr"/>
            <a:r>
              <a:rPr lang="en-US" sz="1200">
                <a:latin typeface="+mn-lt"/>
              </a:rPr>
              <a:t>Up</a:t>
            </a:r>
          </a:p>
        </p:txBody>
      </p:sp>
      <p:pic>
        <p:nvPicPr>
          <p:cNvPr id="73" name="Picture 72">
            <a:extLst>
              <a:ext uri="{FF2B5EF4-FFF2-40B4-BE49-F238E27FC236}">
                <a16:creationId xmlns:a16="http://schemas.microsoft.com/office/drawing/2014/main" id="{5065713E-4A01-49BE-92FC-B6D6AFA8CF61}"/>
              </a:ext>
            </a:extLst>
          </p:cNvPr>
          <p:cNvPicPr>
            <a:picLocks noChangeAspect="1"/>
          </p:cNvPicPr>
          <p:nvPr/>
        </p:nvPicPr>
        <p:blipFill>
          <a:blip r:embed="rId11"/>
          <a:stretch>
            <a:fillRect/>
          </a:stretch>
        </p:blipFill>
        <p:spPr>
          <a:xfrm>
            <a:off x="578650" y="2928936"/>
            <a:ext cx="1285875" cy="1285875"/>
          </a:xfrm>
          <a:prstGeom prst="rect">
            <a:avLst/>
          </a:prstGeom>
        </p:spPr>
      </p:pic>
      <p:sp>
        <p:nvSpPr>
          <p:cNvPr id="74" name="TextBox 73">
            <a:extLst>
              <a:ext uri="{FF2B5EF4-FFF2-40B4-BE49-F238E27FC236}">
                <a16:creationId xmlns:a16="http://schemas.microsoft.com/office/drawing/2014/main" id="{11088467-E75A-44C6-9324-6E8AB3C59E85}"/>
              </a:ext>
            </a:extLst>
          </p:cNvPr>
          <p:cNvSpPr txBox="1"/>
          <p:nvPr/>
        </p:nvSpPr>
        <p:spPr>
          <a:xfrm>
            <a:off x="567946" y="4227112"/>
            <a:ext cx="1276335" cy="276999"/>
          </a:xfrm>
          <a:prstGeom prst="rect">
            <a:avLst/>
          </a:prstGeom>
          <a:noFill/>
        </p:spPr>
        <p:txBody>
          <a:bodyPr wrap="square" rtlCol="0">
            <a:spAutoFit/>
          </a:bodyPr>
          <a:lstStyle/>
          <a:p>
            <a:pPr algn="ctr"/>
            <a:r>
              <a:rPr lang="en-US" sz="1200" err="1">
                <a:latin typeface="+mn-lt"/>
              </a:rPr>
              <a:t>vSmart</a:t>
            </a:r>
            <a:endParaRPr lang="en-US" sz="1200">
              <a:latin typeface="+mn-lt"/>
            </a:endParaRPr>
          </a:p>
        </p:txBody>
      </p:sp>
    </p:spTree>
    <p:extLst>
      <p:ext uri="{BB962C8B-B14F-4D97-AF65-F5344CB8AC3E}">
        <p14:creationId xmlns:p14="http://schemas.microsoft.com/office/powerpoint/2010/main" val="4173360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Automotive</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Digital utilities</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Education</a:t>
            </a:r>
          </a:p>
        </p:txBody>
      </p:sp>
      <p:grpSp>
        <p:nvGrpSpPr>
          <p:cNvPr id="11" name="Group 10"/>
          <p:cNvGrpSpPr/>
          <p:nvPr/>
        </p:nvGrpSpPr>
        <p:grpSpPr>
          <a:xfrm>
            <a:off x="5686440" y="1111649"/>
            <a:ext cx="3019410" cy="1759841"/>
            <a:chOff x="5686440" y="1111649"/>
            <a:chExt cx="3019410" cy="1759841"/>
          </a:xfrm>
        </p:grpSpPr>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Energy</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Financial services</a:t>
              </a:r>
            </a:p>
          </p:txBody>
        </p:sp>
      </p:grpSp>
      <p:sp>
        <p:nvSpPr>
          <p:cNvPr id="18" name="TextBox 17"/>
          <p:cNvSpPr txBox="1"/>
          <p:nvPr/>
        </p:nvSpPr>
        <p:spPr>
          <a:xfrm>
            <a:off x="542940" y="4210050"/>
            <a:ext cx="1276335" cy="276999"/>
          </a:xfrm>
          <a:prstGeom prst="rect">
            <a:avLst/>
          </a:prstGeom>
          <a:noFill/>
        </p:spPr>
        <p:txBody>
          <a:bodyPr wrap="square" rtlCol="0">
            <a:spAutoFit/>
          </a:bodyPr>
          <a:lstStyle/>
          <a:p>
            <a:pPr algn="ctr"/>
            <a:r>
              <a:rPr lang="en-US" sz="1200">
                <a:latin typeface="+mn-lt"/>
              </a:rPr>
              <a:t>Government</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Healthcare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Hospitality</a:t>
            </a:r>
          </a:p>
        </p:txBody>
      </p:sp>
      <p:grpSp>
        <p:nvGrpSpPr>
          <p:cNvPr id="21" name="Group 20"/>
          <p:cNvGrpSpPr/>
          <p:nvPr/>
        </p:nvGrpSpPr>
        <p:grpSpPr>
          <a:xfrm>
            <a:off x="5686440" y="2928936"/>
            <a:ext cx="3019410" cy="1575175"/>
            <a:chOff x="5686440" y="1111649"/>
            <a:chExt cx="3019410" cy="1575175"/>
          </a:xfrm>
        </p:grpSpPr>
        <p:pic>
          <p:nvPicPr>
            <p:cNvPr id="22" name="Pictur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24" name="TextBox 23"/>
            <p:cNvSpPr txBox="1"/>
            <p:nvPr/>
          </p:nvSpPr>
          <p:spPr>
            <a:xfrm>
              <a:off x="5686440" y="2409825"/>
              <a:ext cx="1276335" cy="276999"/>
            </a:xfrm>
            <a:prstGeom prst="rect">
              <a:avLst/>
            </a:prstGeom>
            <a:noFill/>
          </p:spPr>
          <p:txBody>
            <a:bodyPr wrap="square" rtlCol="0">
              <a:spAutoFit/>
            </a:bodyPr>
            <a:lstStyle/>
            <a:p>
              <a:pPr algn="ctr"/>
              <a:r>
                <a:rPr lang="en-US" sz="1200">
                  <a:latin typeface="+mn-lt"/>
                </a:rPr>
                <a:t>Insurance</a:t>
              </a:r>
            </a:p>
          </p:txBody>
        </p:sp>
        <p:sp>
          <p:nvSpPr>
            <p:cNvPr id="25" name="TextBox 24"/>
            <p:cNvSpPr txBox="1"/>
            <p:nvPr/>
          </p:nvSpPr>
          <p:spPr>
            <a:xfrm>
              <a:off x="7429515" y="2409825"/>
              <a:ext cx="1276335" cy="276999"/>
            </a:xfrm>
            <a:prstGeom prst="rect">
              <a:avLst/>
            </a:prstGeom>
            <a:noFill/>
          </p:spPr>
          <p:txBody>
            <a:bodyPr wrap="square" rtlCol="0">
              <a:spAutoFit/>
            </a:bodyPr>
            <a:lstStyle/>
            <a:p>
              <a:pPr algn="ctr"/>
              <a:r>
                <a:rPr lang="en-US" sz="1200">
                  <a:latin typeface="+mn-lt"/>
                </a:rPr>
                <a:t>Manufacturing</a:t>
              </a:r>
            </a:p>
          </p:txBody>
        </p:sp>
      </p:grpSp>
    </p:spTree>
    <p:extLst>
      <p:ext uri="{BB962C8B-B14F-4D97-AF65-F5344CB8AC3E}">
        <p14:creationId xmlns:p14="http://schemas.microsoft.com/office/powerpoint/2010/main" val="2657239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Oil and Gas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Retail</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Sports/ Entertainment</a:t>
            </a:r>
          </a:p>
        </p:txBody>
      </p:sp>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Smart Cities</a:t>
            </a:r>
          </a:p>
        </p:txBody>
      </p:sp>
    </p:spTree>
    <p:extLst>
      <p:ext uri="{BB962C8B-B14F-4D97-AF65-F5344CB8AC3E}">
        <p14:creationId xmlns:p14="http://schemas.microsoft.com/office/powerpoint/2010/main" val="3734741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461665"/>
          </a:xfrm>
          <a:prstGeom prst="rect">
            <a:avLst/>
          </a:prstGeom>
          <a:noFill/>
        </p:spPr>
        <p:txBody>
          <a:bodyPr wrap="square" rtlCol="0">
            <a:spAutoFit/>
          </a:bodyPr>
          <a:lstStyle/>
          <a:p>
            <a:pPr algn="ctr"/>
            <a:r>
              <a:rPr lang="en-US" sz="1200">
                <a:latin typeface="+mn-lt"/>
              </a:rPr>
              <a:t>As-a-service offers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 analytics</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Cloud applications</a:t>
            </a:r>
          </a:p>
        </p:txBody>
      </p:sp>
      <p:sp>
        <p:nvSpPr>
          <p:cNvPr id="16" name="TextBox 15"/>
          <p:cNvSpPr txBox="1"/>
          <p:nvPr/>
        </p:nvSpPr>
        <p:spPr>
          <a:xfrm>
            <a:off x="5686440" y="2409825"/>
            <a:ext cx="1276335" cy="461665"/>
          </a:xfrm>
          <a:prstGeom prst="rect">
            <a:avLst/>
          </a:prstGeom>
          <a:noFill/>
        </p:spPr>
        <p:txBody>
          <a:bodyPr wrap="square" rtlCol="0">
            <a:spAutoFit/>
          </a:bodyPr>
          <a:lstStyle/>
          <a:p>
            <a:pPr algn="ctr"/>
            <a:r>
              <a:rPr lang="en-US" sz="1200">
                <a:latin typeface="+mn-lt"/>
              </a:rPr>
              <a:t>Cloud infrastructure</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Cloud partners</a:t>
            </a:r>
          </a:p>
        </p:txBody>
      </p:sp>
      <p:sp>
        <p:nvSpPr>
          <p:cNvPr id="18" name="TextBox 17"/>
          <p:cNvSpPr txBox="1"/>
          <p:nvPr/>
        </p:nvSpPr>
        <p:spPr>
          <a:xfrm>
            <a:off x="373432" y="4210050"/>
            <a:ext cx="1587716" cy="461665"/>
          </a:xfrm>
          <a:prstGeom prst="rect">
            <a:avLst/>
          </a:prstGeom>
          <a:noFill/>
        </p:spPr>
        <p:txBody>
          <a:bodyPr wrap="square" rtlCol="0">
            <a:spAutoFit/>
          </a:bodyPr>
          <a:lstStyle/>
          <a:p>
            <a:pPr algn="ctr"/>
            <a:r>
              <a:rPr lang="en-US" sz="1200">
                <a:latin typeface="+mn-lt"/>
              </a:rPr>
              <a:t>Cloud professional services</a:t>
            </a:r>
          </a:p>
        </p:txBody>
      </p:sp>
      <p:sp>
        <p:nvSpPr>
          <p:cNvPr id="19" name="TextBox 18"/>
          <p:cNvSpPr txBox="1"/>
          <p:nvPr/>
        </p:nvSpPr>
        <p:spPr>
          <a:xfrm>
            <a:off x="2257440" y="4210050"/>
            <a:ext cx="1276335" cy="461665"/>
          </a:xfrm>
          <a:prstGeom prst="rect">
            <a:avLst/>
          </a:prstGeom>
          <a:noFill/>
        </p:spPr>
        <p:txBody>
          <a:bodyPr wrap="square" rtlCol="0">
            <a:spAutoFit/>
          </a:bodyPr>
          <a:lstStyle/>
          <a:p>
            <a:pPr algn="ctr"/>
            <a:r>
              <a:rPr lang="en-US" sz="1200">
                <a:latin typeface="+mn-lt"/>
              </a:rPr>
              <a:t>Cloud container networking</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Container</a:t>
            </a:r>
          </a:p>
        </p:txBody>
      </p:sp>
      <p:sp>
        <p:nvSpPr>
          <p:cNvPr id="21" name="TextBox 20"/>
          <p:cNvSpPr txBox="1"/>
          <p:nvPr/>
        </p:nvSpPr>
        <p:spPr>
          <a:xfrm>
            <a:off x="5686440" y="4210050"/>
            <a:ext cx="1276335" cy="461665"/>
          </a:xfrm>
          <a:prstGeom prst="rect">
            <a:avLst/>
          </a:prstGeom>
          <a:noFill/>
        </p:spPr>
        <p:txBody>
          <a:bodyPr wrap="square" rtlCol="0">
            <a:spAutoFit/>
          </a:bodyPr>
          <a:lstStyle/>
          <a:p>
            <a:pPr algn="ctr"/>
            <a:r>
              <a:rPr lang="en-US" sz="1200">
                <a:latin typeface="+mn-lt"/>
              </a:rPr>
              <a:t>DNA for </a:t>
            </a:r>
            <a:br>
              <a:rPr lang="en-US" sz="1200">
                <a:latin typeface="+mn-lt"/>
              </a:rPr>
            </a:br>
            <a:r>
              <a:rPr lang="en-US" sz="1200">
                <a:latin typeface="+mn-lt"/>
              </a:rPr>
              <a:t>the cloud</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Edge</a:t>
            </a:r>
          </a:p>
        </p:txBody>
      </p:sp>
    </p:spTree>
    <p:extLst>
      <p:ext uri="{BB962C8B-B14F-4D97-AF65-F5344CB8AC3E}">
        <p14:creationId xmlns:p14="http://schemas.microsoft.com/office/powerpoint/2010/main" val="3702005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Hybrid cloud</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Hybrid IT</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Multi-cloud infrastructure</a:t>
            </a:r>
          </a:p>
        </p:txBody>
      </p:sp>
      <p:sp>
        <p:nvSpPr>
          <p:cNvPr id="16" name="TextBox 15"/>
          <p:cNvSpPr txBox="1"/>
          <p:nvPr/>
        </p:nvSpPr>
        <p:spPr>
          <a:xfrm>
            <a:off x="5276849" y="2429620"/>
            <a:ext cx="2124092" cy="461665"/>
          </a:xfrm>
          <a:prstGeom prst="rect">
            <a:avLst/>
          </a:prstGeom>
          <a:noFill/>
        </p:spPr>
        <p:txBody>
          <a:bodyPr wrap="square" rtlCol="0">
            <a:spAutoFit/>
          </a:bodyPr>
          <a:lstStyle/>
          <a:p>
            <a:pPr algn="ctr"/>
            <a:r>
              <a:rPr lang="en-US" sz="1200">
                <a:latin typeface="+mn-lt"/>
              </a:rPr>
              <a:t>Multi-cloud management and infrastructure</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Multi-cloud security</a:t>
            </a:r>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6691"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4" y="2928936"/>
            <a:ext cx="1285875" cy="1285875"/>
          </a:xfrm>
          <a:prstGeom prst="rect">
            <a:avLst/>
          </a:prstGeom>
        </p:spPr>
      </p:pic>
      <p:sp>
        <p:nvSpPr>
          <p:cNvPr id="18" name="TextBox 17"/>
          <p:cNvSpPr txBox="1"/>
          <p:nvPr/>
        </p:nvSpPr>
        <p:spPr>
          <a:xfrm>
            <a:off x="3986231" y="4210050"/>
            <a:ext cx="1276335" cy="276999"/>
          </a:xfrm>
          <a:prstGeom prst="rect">
            <a:avLst/>
          </a:prstGeom>
          <a:noFill/>
        </p:spPr>
        <p:txBody>
          <a:bodyPr wrap="square" rtlCol="0">
            <a:spAutoFit/>
          </a:bodyPr>
          <a:lstStyle/>
          <a:p>
            <a:pPr algn="ctr"/>
            <a:r>
              <a:rPr lang="en-US" sz="1200">
                <a:latin typeface="+mn-lt"/>
              </a:rPr>
              <a:t>Private cloud</a:t>
            </a:r>
          </a:p>
        </p:txBody>
      </p:sp>
      <p:sp>
        <p:nvSpPr>
          <p:cNvPr id="19" name="TextBox 18"/>
          <p:cNvSpPr txBox="1"/>
          <p:nvPr/>
        </p:nvSpPr>
        <p:spPr>
          <a:xfrm>
            <a:off x="5700731" y="4210050"/>
            <a:ext cx="1276335" cy="276999"/>
          </a:xfrm>
          <a:prstGeom prst="rect">
            <a:avLst/>
          </a:prstGeom>
          <a:noFill/>
        </p:spPr>
        <p:txBody>
          <a:bodyPr wrap="square" rtlCol="0">
            <a:spAutoFit/>
          </a:bodyPr>
          <a:lstStyle/>
          <a:p>
            <a:pPr algn="ctr"/>
            <a:r>
              <a:rPr lang="en-US" sz="1200">
                <a:latin typeface="+mn-lt"/>
              </a:rPr>
              <a:t>Public cloud</a:t>
            </a:r>
          </a:p>
        </p:txBody>
      </p:sp>
      <p:grpSp>
        <p:nvGrpSpPr>
          <p:cNvPr id="23" name="Group 22"/>
          <p:cNvGrpSpPr/>
          <p:nvPr/>
        </p:nvGrpSpPr>
        <p:grpSpPr>
          <a:xfrm>
            <a:off x="7412846" y="2928936"/>
            <a:ext cx="1288241" cy="1558113"/>
            <a:chOff x="3971940" y="2928936"/>
            <a:chExt cx="1288241" cy="1558113"/>
          </a:xfrm>
        </p:grpSpPr>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Security</a:t>
              </a:r>
            </a:p>
          </p:txBody>
        </p:sp>
      </p:grpSp>
      <p:pic>
        <p:nvPicPr>
          <p:cNvPr id="25" name="Picture 2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2940" y="2928935"/>
            <a:ext cx="1285875" cy="1285875"/>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261008" y="2928935"/>
            <a:ext cx="1285875" cy="1285875"/>
          </a:xfrm>
          <a:prstGeom prst="rect">
            <a:avLst/>
          </a:prstGeom>
        </p:spPr>
      </p:pic>
      <p:sp>
        <p:nvSpPr>
          <p:cNvPr id="27" name="TextBox 26"/>
          <p:cNvSpPr txBox="1"/>
          <p:nvPr/>
        </p:nvSpPr>
        <p:spPr>
          <a:xfrm>
            <a:off x="542940" y="4227111"/>
            <a:ext cx="1276335" cy="276999"/>
          </a:xfrm>
          <a:prstGeom prst="rect">
            <a:avLst/>
          </a:prstGeom>
          <a:noFill/>
        </p:spPr>
        <p:txBody>
          <a:bodyPr wrap="square" rtlCol="0">
            <a:spAutoFit/>
          </a:bodyPr>
          <a:lstStyle/>
          <a:p>
            <a:pPr algn="ctr"/>
            <a:r>
              <a:rPr lang="en-US" sz="1200">
                <a:latin typeface="+mn-lt"/>
              </a:rPr>
              <a:t>Native cloud</a:t>
            </a:r>
          </a:p>
        </p:txBody>
      </p:sp>
      <p:sp>
        <p:nvSpPr>
          <p:cNvPr id="28" name="TextBox 27"/>
          <p:cNvSpPr txBox="1"/>
          <p:nvPr/>
        </p:nvSpPr>
        <p:spPr>
          <a:xfrm>
            <a:off x="2229118" y="4227111"/>
            <a:ext cx="1396114" cy="461665"/>
          </a:xfrm>
          <a:prstGeom prst="rect">
            <a:avLst/>
          </a:prstGeom>
          <a:noFill/>
        </p:spPr>
        <p:txBody>
          <a:bodyPr wrap="square" rtlCol="0">
            <a:spAutoFit/>
          </a:bodyPr>
          <a:lstStyle/>
          <a:p>
            <a:pPr algn="ctr"/>
            <a:r>
              <a:rPr lang="en-US" sz="1200">
                <a:latin typeface="+mn-lt"/>
              </a:rPr>
              <a:t>Native cloud broadband router</a:t>
            </a:r>
          </a:p>
        </p:txBody>
      </p:sp>
    </p:spTree>
    <p:extLst>
      <p:ext uri="{BB962C8B-B14F-4D97-AF65-F5344CB8AC3E}">
        <p14:creationId xmlns:p14="http://schemas.microsoft.com/office/powerpoint/2010/main" val="401813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grpSp>
        <p:nvGrpSpPr>
          <p:cNvPr id="25" name="Group 24"/>
          <p:cNvGrpSpPr/>
          <p:nvPr/>
        </p:nvGrpSpPr>
        <p:grpSpPr>
          <a:xfrm>
            <a:off x="542940" y="1111649"/>
            <a:ext cx="3019410" cy="1558115"/>
            <a:chOff x="5686440" y="2928934"/>
            <a:chExt cx="3019410" cy="1558115"/>
          </a:xfrm>
        </p:grpSpPr>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Simplify</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Transform</a:t>
              </a:r>
            </a:p>
          </p:txBody>
        </p:sp>
      </p:grpSp>
    </p:spTree>
    <p:extLst>
      <p:ext uri="{BB962C8B-B14F-4D97-AF65-F5344CB8AC3E}">
        <p14:creationId xmlns:p14="http://schemas.microsoft.com/office/powerpoint/2010/main" val="1905254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Advisory</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Data center</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Implementation</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Managed service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Networking</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Optimization</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Security</a:t>
            </a:r>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4306" y="1123950"/>
            <a:ext cx="1285875" cy="1285875"/>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2330" y="2928934"/>
            <a:ext cx="1285875" cy="1285875"/>
          </a:xfrm>
          <a:prstGeom prst="rect">
            <a:avLst/>
          </a:prstGeom>
        </p:spPr>
      </p:pic>
      <p:sp>
        <p:nvSpPr>
          <p:cNvPr id="25" name="TextBox 24"/>
          <p:cNvSpPr txBox="1"/>
          <p:nvPr/>
        </p:nvSpPr>
        <p:spPr>
          <a:xfrm>
            <a:off x="3971940" y="2409825"/>
            <a:ext cx="1276335" cy="276999"/>
          </a:xfrm>
          <a:prstGeom prst="rect">
            <a:avLst/>
          </a:prstGeom>
          <a:noFill/>
        </p:spPr>
        <p:txBody>
          <a:bodyPr wrap="square" rtlCol="0">
            <a:spAutoFit/>
          </a:bodyPr>
          <a:lstStyle/>
          <a:p>
            <a:pPr algn="ctr"/>
            <a:r>
              <a:rPr lang="en-US" sz="1200">
                <a:latin typeface="+mn-lt"/>
              </a:rPr>
              <a:t>Collaboration</a:t>
            </a:r>
          </a:p>
        </p:txBody>
      </p:sp>
      <p:sp>
        <p:nvSpPr>
          <p:cNvPr id="26" name="TextBox 25"/>
          <p:cNvSpPr txBox="1"/>
          <p:nvPr/>
        </p:nvSpPr>
        <p:spPr>
          <a:xfrm>
            <a:off x="542940" y="4210050"/>
            <a:ext cx="1276335" cy="461665"/>
          </a:xfrm>
          <a:prstGeom prst="rect">
            <a:avLst/>
          </a:prstGeom>
          <a:noFill/>
        </p:spPr>
        <p:txBody>
          <a:bodyPr wrap="square" rtlCol="0">
            <a:spAutoFit/>
          </a:bodyPr>
          <a:lstStyle/>
          <a:p>
            <a:pPr algn="ctr"/>
            <a:r>
              <a:rPr lang="en-US" sz="1200">
                <a:latin typeface="+mn-lt"/>
              </a:rPr>
              <a:t>Internet of Things</a:t>
            </a:r>
          </a:p>
        </p:txBody>
      </p:sp>
    </p:spTree>
    <p:extLst>
      <p:ext uri="{BB962C8B-B14F-4D97-AF65-F5344CB8AC3E}">
        <p14:creationId xmlns:p14="http://schemas.microsoft.com/office/powerpoint/2010/main" val="2608411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Technical</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Training</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6012" y="1111649"/>
            <a:ext cx="1285875" cy="1285875"/>
          </a:xfrm>
          <a:prstGeom prst="rect">
            <a:avLst/>
          </a:prstGeom>
        </p:spPr>
      </p:pic>
      <p:sp>
        <p:nvSpPr>
          <p:cNvPr id="8" name="TextBox 7"/>
          <p:cNvSpPr txBox="1"/>
          <p:nvPr/>
        </p:nvSpPr>
        <p:spPr>
          <a:xfrm>
            <a:off x="4022444" y="2409825"/>
            <a:ext cx="1276335" cy="461665"/>
          </a:xfrm>
          <a:prstGeom prst="rect">
            <a:avLst/>
          </a:prstGeom>
          <a:noFill/>
        </p:spPr>
        <p:txBody>
          <a:bodyPr wrap="square" rtlCol="0">
            <a:spAutoFit/>
          </a:bodyPr>
          <a:lstStyle/>
          <a:p>
            <a:pPr algn="ctr"/>
            <a:r>
              <a:rPr lang="en-US" sz="1200">
                <a:latin typeface="+mn-lt"/>
              </a:rPr>
              <a:t>Cloud Delivered</a:t>
            </a:r>
          </a:p>
        </p:txBody>
      </p:sp>
    </p:spTree>
    <p:extLst>
      <p:ext uri="{BB962C8B-B14F-4D97-AF65-F5344CB8AC3E}">
        <p14:creationId xmlns:p14="http://schemas.microsoft.com/office/powerpoint/2010/main" val="606062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ACI icons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008" y="1111649"/>
            <a:ext cx="1285875" cy="1285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212" y="1111649"/>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759" y="2928934"/>
            <a:ext cx="1285877" cy="1285877"/>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ACI Multi-site</a:t>
            </a:r>
          </a:p>
        </p:txBody>
      </p:sp>
      <p:sp>
        <p:nvSpPr>
          <p:cNvPr id="14" name="TextBox 13"/>
          <p:cNvSpPr txBox="1"/>
          <p:nvPr/>
        </p:nvSpPr>
        <p:spPr>
          <a:xfrm>
            <a:off x="2183803" y="2409825"/>
            <a:ext cx="1376867" cy="276999"/>
          </a:xfrm>
          <a:prstGeom prst="rect">
            <a:avLst/>
          </a:prstGeom>
          <a:noFill/>
        </p:spPr>
        <p:txBody>
          <a:bodyPr wrap="square" rtlCol="0">
            <a:spAutoFit/>
          </a:bodyPr>
          <a:lstStyle/>
          <a:p>
            <a:pPr algn="ctr"/>
            <a:r>
              <a:rPr lang="en-US" sz="1200">
                <a:latin typeface="+mn-lt"/>
              </a:rPr>
              <a:t>ACI Virtual edge</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APIC</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APIC Cloud</a:t>
            </a:r>
          </a:p>
        </p:txBody>
      </p:sp>
      <p:sp>
        <p:nvSpPr>
          <p:cNvPr id="19" name="TextBox 18"/>
          <p:cNvSpPr txBox="1"/>
          <p:nvPr/>
        </p:nvSpPr>
        <p:spPr>
          <a:xfrm>
            <a:off x="2187514" y="4210050"/>
            <a:ext cx="1416296" cy="461665"/>
          </a:xfrm>
          <a:prstGeom prst="rect">
            <a:avLst/>
          </a:prstGeom>
          <a:noFill/>
        </p:spPr>
        <p:txBody>
          <a:bodyPr wrap="square" rtlCol="0">
            <a:spAutoFit/>
          </a:bodyPr>
          <a:lstStyle/>
          <a:p>
            <a:pPr algn="ctr"/>
            <a:r>
              <a:rPr lang="en-US" sz="1200">
                <a:latin typeface="+mn-lt"/>
              </a:rPr>
              <a:t>Network Assurance Engine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Switch Leaf</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Switch Spine</a:t>
            </a:r>
          </a:p>
        </p:txBody>
      </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4933" y="1123950"/>
            <a:ext cx="1284620" cy="1285875"/>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330" y="2928934"/>
            <a:ext cx="1285875" cy="1285875"/>
          </a:xfrm>
          <a:prstGeom prst="rect">
            <a:avLst/>
          </a:prstGeom>
        </p:spPr>
      </p:pic>
      <p:sp>
        <p:nvSpPr>
          <p:cNvPr id="25" name="TextBox 24"/>
          <p:cNvSpPr txBox="1"/>
          <p:nvPr/>
        </p:nvSpPr>
        <p:spPr>
          <a:xfrm>
            <a:off x="3971940" y="2409825"/>
            <a:ext cx="1276335" cy="276999"/>
          </a:xfrm>
          <a:prstGeom prst="rect">
            <a:avLst/>
          </a:prstGeom>
          <a:noFill/>
        </p:spPr>
        <p:txBody>
          <a:bodyPr wrap="square" rtlCol="0">
            <a:spAutoFit/>
          </a:bodyPr>
          <a:lstStyle/>
          <a:p>
            <a:pPr algn="ctr"/>
            <a:r>
              <a:rPr lang="en-US" sz="1200">
                <a:latin typeface="+mn-lt"/>
              </a:rPr>
              <a:t>ACI Virtual pod</a:t>
            </a:r>
          </a:p>
        </p:txBody>
      </p:sp>
      <p:sp>
        <p:nvSpPr>
          <p:cNvPr id="26" name="TextBox 25"/>
          <p:cNvSpPr txBox="1"/>
          <p:nvPr/>
        </p:nvSpPr>
        <p:spPr>
          <a:xfrm>
            <a:off x="542940" y="4210050"/>
            <a:ext cx="1276335" cy="276999"/>
          </a:xfrm>
          <a:prstGeom prst="rect">
            <a:avLst/>
          </a:prstGeom>
          <a:noFill/>
        </p:spPr>
        <p:txBody>
          <a:bodyPr wrap="square" rtlCol="0">
            <a:spAutoFit/>
          </a:bodyPr>
          <a:lstStyle/>
          <a:p>
            <a:pPr algn="ctr"/>
            <a:r>
              <a:rPr lang="en-US" sz="1200">
                <a:latin typeface="+mn-lt"/>
              </a:rPr>
              <a:t>APIC Virtual</a:t>
            </a:r>
          </a:p>
        </p:txBody>
      </p:sp>
    </p:spTree>
    <p:extLst>
      <p:ext uri="{BB962C8B-B14F-4D97-AF65-F5344CB8AC3E}">
        <p14:creationId xmlns:p14="http://schemas.microsoft.com/office/powerpoint/2010/main" val="2685098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sp>
        <p:nvSpPr>
          <p:cNvPr id="12" name="TextBox 11"/>
          <p:cNvSpPr txBox="1"/>
          <p:nvPr/>
        </p:nvSpPr>
        <p:spPr>
          <a:xfrm>
            <a:off x="5690008" y="2409825"/>
            <a:ext cx="1276335" cy="276999"/>
          </a:xfrm>
          <a:prstGeom prst="rect">
            <a:avLst/>
          </a:prstGeom>
          <a:noFill/>
        </p:spPr>
        <p:txBody>
          <a:bodyPr wrap="square" rtlCol="0">
            <a:spAutoFit/>
          </a:bodyPr>
          <a:lstStyle/>
          <a:p>
            <a:pPr algn="ctr"/>
            <a:r>
              <a:rPr lang="en-US" sz="1200">
                <a:latin typeface="+mn-lt"/>
              </a:rPr>
              <a:t>AI (option 2)</a:t>
            </a:r>
          </a:p>
        </p:txBody>
      </p:sp>
      <p:sp>
        <p:nvSpPr>
          <p:cNvPr id="23" name="TextBox 22"/>
          <p:cNvSpPr txBox="1"/>
          <p:nvPr/>
        </p:nvSpPr>
        <p:spPr>
          <a:xfrm>
            <a:off x="3967168" y="2426887"/>
            <a:ext cx="1309691" cy="276999"/>
          </a:xfrm>
          <a:prstGeom prst="rect">
            <a:avLst/>
          </a:prstGeom>
          <a:noFill/>
        </p:spPr>
        <p:txBody>
          <a:bodyPr wrap="square" rtlCol="0">
            <a:spAutoFit/>
          </a:bodyPr>
          <a:lstStyle/>
          <a:p>
            <a:pPr algn="ctr"/>
            <a:r>
              <a:rPr lang="en-US" sz="1200">
                <a:latin typeface="+mn-lt"/>
              </a:rPr>
              <a:t>AI (option 1)</a:t>
            </a: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688" y="1111649"/>
            <a:ext cx="1285875" cy="1285875"/>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sp>
        <p:nvSpPr>
          <p:cNvPr id="27" name="TextBox 26"/>
          <p:cNvSpPr txBox="1"/>
          <p:nvPr/>
        </p:nvSpPr>
        <p:spPr>
          <a:xfrm>
            <a:off x="542940" y="2409825"/>
            <a:ext cx="1276335" cy="276999"/>
          </a:xfrm>
          <a:prstGeom prst="rect">
            <a:avLst/>
          </a:prstGeom>
          <a:noFill/>
        </p:spPr>
        <p:txBody>
          <a:bodyPr wrap="square" rtlCol="0">
            <a:spAutoFit/>
          </a:bodyPr>
          <a:lstStyle/>
          <a:p>
            <a:pPr algn="ctr"/>
            <a:r>
              <a:rPr lang="en-US" sz="1200">
                <a:latin typeface="+mn-lt"/>
              </a:rPr>
              <a:t>Acknowledge</a:t>
            </a:r>
          </a:p>
        </p:txBody>
      </p:sp>
      <p:pic>
        <p:nvPicPr>
          <p:cNvPr id="28" name="Picture 2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29" name="TextBox 28"/>
          <p:cNvSpPr txBox="1"/>
          <p:nvPr/>
        </p:nvSpPr>
        <p:spPr>
          <a:xfrm>
            <a:off x="2257440" y="2409825"/>
            <a:ext cx="1276335" cy="276999"/>
          </a:xfrm>
          <a:prstGeom prst="rect">
            <a:avLst/>
          </a:prstGeom>
          <a:noFill/>
        </p:spPr>
        <p:txBody>
          <a:bodyPr wrap="square" rtlCol="0">
            <a:spAutoFit/>
          </a:bodyPr>
          <a:lstStyle/>
          <a:p>
            <a:pPr algn="ctr"/>
            <a:r>
              <a:rPr lang="en-US" sz="1200">
                <a:latin typeface="+mn-lt"/>
              </a:rPr>
              <a:t>Administrator</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0431" y="1105366"/>
            <a:ext cx="1289304" cy="1289304"/>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9661" y="1128711"/>
            <a:ext cx="1285875" cy="1285875"/>
          </a:xfrm>
          <a:prstGeom prst="rect">
            <a:avLst/>
          </a:prstGeom>
        </p:spPr>
      </p:pic>
      <p:sp>
        <p:nvSpPr>
          <p:cNvPr id="37" name="TextBox 36"/>
          <p:cNvSpPr txBox="1"/>
          <p:nvPr/>
        </p:nvSpPr>
        <p:spPr>
          <a:xfrm>
            <a:off x="7409660" y="2426887"/>
            <a:ext cx="1309691" cy="276999"/>
          </a:xfrm>
          <a:prstGeom prst="rect">
            <a:avLst/>
          </a:prstGeom>
          <a:noFill/>
        </p:spPr>
        <p:txBody>
          <a:bodyPr wrap="square" rtlCol="0">
            <a:spAutoFit/>
          </a:bodyPr>
          <a:lstStyle/>
          <a:p>
            <a:pPr algn="ctr"/>
            <a:r>
              <a:rPr lang="en-US" sz="1200">
                <a:latin typeface="+mn-lt"/>
              </a:rPr>
              <a:t>Apps</a:t>
            </a:r>
          </a:p>
        </p:txBody>
      </p:sp>
      <p:pic>
        <p:nvPicPr>
          <p:cNvPr id="42" name="Picture 4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29832" y="2928933"/>
            <a:ext cx="1285875" cy="1285875"/>
          </a:xfrm>
          <a:prstGeom prst="rect">
            <a:avLst/>
          </a:prstGeom>
        </p:spPr>
      </p:pic>
      <p:sp>
        <p:nvSpPr>
          <p:cNvPr id="43" name="TextBox 42"/>
          <p:cNvSpPr txBox="1"/>
          <p:nvPr/>
        </p:nvSpPr>
        <p:spPr>
          <a:xfrm>
            <a:off x="522696" y="4227109"/>
            <a:ext cx="1276335" cy="276999"/>
          </a:xfrm>
          <a:prstGeom prst="rect">
            <a:avLst/>
          </a:prstGeom>
          <a:noFill/>
        </p:spPr>
        <p:txBody>
          <a:bodyPr wrap="square" rtlCol="0">
            <a:spAutoFit/>
          </a:bodyPr>
          <a:lstStyle/>
          <a:p>
            <a:pPr algn="ctr"/>
            <a:r>
              <a:rPr lang="en-US" sz="1200">
                <a:latin typeface="+mn-lt"/>
              </a:rPr>
              <a:t>Back</a:t>
            </a:r>
          </a:p>
        </p:txBody>
      </p:sp>
      <p:pic>
        <p:nvPicPr>
          <p:cNvPr id="44" name="Picture 4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47900" y="2945995"/>
            <a:ext cx="1285875" cy="1285875"/>
          </a:xfrm>
          <a:prstGeom prst="rect">
            <a:avLst/>
          </a:prstGeom>
        </p:spPr>
      </p:pic>
      <p:sp>
        <p:nvSpPr>
          <p:cNvPr id="45" name="TextBox 44"/>
          <p:cNvSpPr txBox="1"/>
          <p:nvPr/>
        </p:nvSpPr>
        <p:spPr>
          <a:xfrm>
            <a:off x="2262191" y="4244171"/>
            <a:ext cx="1223938" cy="461665"/>
          </a:xfrm>
          <a:prstGeom prst="rect">
            <a:avLst/>
          </a:prstGeom>
          <a:noFill/>
        </p:spPr>
        <p:txBody>
          <a:bodyPr wrap="square" rtlCol="0">
            <a:spAutoFit/>
          </a:bodyPr>
          <a:lstStyle/>
          <a:p>
            <a:pPr algn="ctr"/>
            <a:r>
              <a:rPr lang="en-US" sz="1200">
                <a:latin typeface="+mn-lt"/>
              </a:rPr>
              <a:t>Budget Calendar</a:t>
            </a:r>
          </a:p>
        </p:txBody>
      </p:sp>
      <p:pic>
        <p:nvPicPr>
          <p:cNvPr id="48" name="Picture 4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49289" y="2928935"/>
            <a:ext cx="1311274" cy="1311274"/>
          </a:xfrm>
          <a:prstGeom prst="rect">
            <a:avLst/>
          </a:prstGeom>
        </p:spPr>
      </p:pic>
      <p:sp>
        <p:nvSpPr>
          <p:cNvPr id="53" name="TextBox 52"/>
          <p:cNvSpPr txBox="1"/>
          <p:nvPr/>
        </p:nvSpPr>
        <p:spPr>
          <a:xfrm>
            <a:off x="3974289" y="4227111"/>
            <a:ext cx="1276335" cy="276999"/>
          </a:xfrm>
          <a:prstGeom prst="rect">
            <a:avLst/>
          </a:prstGeom>
          <a:noFill/>
        </p:spPr>
        <p:txBody>
          <a:bodyPr wrap="square" rtlCol="0">
            <a:spAutoFit/>
          </a:bodyPr>
          <a:lstStyle/>
          <a:p>
            <a:pPr algn="ctr"/>
            <a:r>
              <a:rPr lang="en-US" sz="1200">
                <a:latin typeface="+mn-lt"/>
              </a:rPr>
              <a:t>Business</a:t>
            </a:r>
          </a:p>
        </p:txBody>
      </p:sp>
      <p:pic>
        <p:nvPicPr>
          <p:cNvPr id="58" name="Picture 5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401281" y="2928935"/>
            <a:ext cx="1285875" cy="1285875"/>
          </a:xfrm>
          <a:prstGeom prst="rect">
            <a:avLst/>
          </a:prstGeom>
        </p:spPr>
      </p:pic>
      <p:sp>
        <p:nvSpPr>
          <p:cNvPr id="59" name="TextBox 58"/>
          <p:cNvSpPr txBox="1"/>
          <p:nvPr/>
        </p:nvSpPr>
        <p:spPr>
          <a:xfrm>
            <a:off x="7394145" y="4227111"/>
            <a:ext cx="1276335" cy="276999"/>
          </a:xfrm>
          <a:prstGeom prst="rect">
            <a:avLst/>
          </a:prstGeom>
          <a:noFill/>
        </p:spPr>
        <p:txBody>
          <a:bodyPr wrap="square" rtlCol="0">
            <a:spAutoFit/>
          </a:bodyPr>
          <a:lstStyle/>
          <a:p>
            <a:pPr algn="ctr"/>
            <a:r>
              <a:rPr lang="en-US" sz="1200">
                <a:latin typeface="+mn-lt"/>
              </a:rPr>
              <a:t>Camera</a:t>
            </a:r>
          </a:p>
        </p:txBody>
      </p:sp>
      <p:pic>
        <p:nvPicPr>
          <p:cNvPr id="60" name="Picture 5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695184" y="2928935"/>
            <a:ext cx="1285875" cy="1285875"/>
          </a:xfrm>
          <a:prstGeom prst="rect">
            <a:avLst/>
          </a:prstGeom>
        </p:spPr>
      </p:pic>
      <p:sp>
        <p:nvSpPr>
          <p:cNvPr id="66" name="TextBox 65"/>
          <p:cNvSpPr txBox="1"/>
          <p:nvPr/>
        </p:nvSpPr>
        <p:spPr>
          <a:xfrm>
            <a:off x="5704724" y="4227111"/>
            <a:ext cx="1276335" cy="276999"/>
          </a:xfrm>
          <a:prstGeom prst="rect">
            <a:avLst/>
          </a:prstGeom>
          <a:noFill/>
        </p:spPr>
        <p:txBody>
          <a:bodyPr wrap="square" rtlCol="0">
            <a:spAutoFit/>
          </a:bodyPr>
          <a:lstStyle/>
          <a:p>
            <a:pPr algn="ctr"/>
            <a:r>
              <a:rPr lang="en-US" sz="1200">
                <a:latin typeface="+mn-lt"/>
              </a:rPr>
              <a:t>Calendar</a:t>
            </a:r>
          </a:p>
        </p:txBody>
      </p:sp>
    </p:spTree>
    <p:extLst>
      <p:ext uri="{BB962C8B-B14F-4D97-AF65-F5344CB8AC3E}">
        <p14:creationId xmlns:p14="http://schemas.microsoft.com/office/powerpoint/2010/main" val="1015769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C0D3499-012D-CF47-BCD0-8300B1291836}"/>
              </a:ext>
            </a:extLst>
          </p:cNvPr>
          <p:cNvPicPr>
            <a:picLocks noChangeAspect="1"/>
          </p:cNvPicPr>
          <p:nvPr/>
        </p:nvPicPr>
        <p:blipFill>
          <a:blip r:embed="rId3"/>
          <a:stretch>
            <a:fillRect/>
          </a:stretch>
        </p:blipFill>
        <p:spPr>
          <a:xfrm>
            <a:off x="-76680" y="1586051"/>
            <a:ext cx="450923" cy="554981"/>
          </a:xfrm>
          <a:prstGeom prst="rect">
            <a:avLst/>
          </a:prstGeom>
        </p:spPr>
      </p:pic>
      <p:sp>
        <p:nvSpPr>
          <p:cNvPr id="31" name="TextBox 30">
            <a:extLst>
              <a:ext uri="{FF2B5EF4-FFF2-40B4-BE49-F238E27FC236}">
                <a16:creationId xmlns:a16="http://schemas.microsoft.com/office/drawing/2014/main" id="{E5F840AF-DAF7-6342-A0E2-D67E544A6BAA}"/>
              </a:ext>
            </a:extLst>
          </p:cNvPr>
          <p:cNvSpPr txBox="1"/>
          <p:nvPr/>
        </p:nvSpPr>
        <p:spPr>
          <a:xfrm>
            <a:off x="292448" y="1658534"/>
            <a:ext cx="2084998" cy="430887"/>
          </a:xfrm>
          <a:prstGeom prst="rect">
            <a:avLst/>
          </a:prstGeom>
          <a:solidFill>
            <a:schemeClr val="bg2"/>
          </a:solidFill>
          <a:ln>
            <a:noFill/>
          </a:ln>
        </p:spPr>
        <p:txBody>
          <a:bodyPr wrap="square" rtlCol="0">
            <a:spAutoFit/>
          </a:bodyPr>
          <a:lstStyle/>
          <a:p>
            <a:pPr algn="ctr"/>
            <a:r>
              <a:rPr lang="en-US" sz="1100" b="1">
                <a:solidFill>
                  <a:schemeClr val="bg1"/>
                </a:solidFill>
                <a:latin typeface="+mn-lt"/>
              </a:rPr>
              <a:t>Describes Step 1
</a:t>
            </a:r>
            <a:endParaRPr lang="es-ES_tradnl" sz="1100" b="1">
              <a:solidFill>
                <a:schemeClr val="bg1"/>
              </a:solidFill>
              <a:latin typeface="+mn-lt"/>
            </a:endParaRPr>
          </a:p>
        </p:txBody>
      </p:sp>
      <p:sp>
        <p:nvSpPr>
          <p:cNvPr id="35" name="TextBox 34">
            <a:extLst>
              <a:ext uri="{FF2B5EF4-FFF2-40B4-BE49-F238E27FC236}">
                <a16:creationId xmlns:a16="http://schemas.microsoft.com/office/drawing/2014/main" id="{7B1BE28D-8CD6-F44B-A97B-9FF06C296CEC}"/>
              </a:ext>
            </a:extLst>
          </p:cNvPr>
          <p:cNvSpPr txBox="1"/>
          <p:nvPr/>
        </p:nvSpPr>
        <p:spPr>
          <a:xfrm>
            <a:off x="224614" y="3312624"/>
            <a:ext cx="2220666" cy="430887"/>
          </a:xfrm>
          <a:prstGeom prst="rect">
            <a:avLst/>
          </a:prstGeom>
          <a:noFill/>
          <a:ln cap="rnd">
            <a:noFill/>
            <a:round/>
          </a:ln>
        </p:spPr>
        <p:txBody>
          <a:bodyPr wrap="square" rtlCol="0">
            <a:spAutoFit/>
          </a:bodyPr>
          <a:lstStyle/>
          <a:p>
            <a:r>
              <a:rPr lang="en-US" sz="1100">
                <a:solidFill>
                  <a:schemeClr val="bg1"/>
                </a:solidFill>
                <a:latin typeface="+mn-lt"/>
              </a:rPr>
              <a:t>Brief summary of the step1 
</a:t>
            </a:r>
            <a:endParaRPr lang="es-ES_tradnl" sz="1100">
              <a:solidFill>
                <a:schemeClr val="bg1"/>
              </a:solidFill>
              <a:latin typeface="+mn-lt"/>
            </a:endParaRPr>
          </a:p>
        </p:txBody>
      </p:sp>
      <p:grpSp>
        <p:nvGrpSpPr>
          <p:cNvPr id="46" name="Group 45">
            <a:extLst>
              <a:ext uri="{FF2B5EF4-FFF2-40B4-BE49-F238E27FC236}">
                <a16:creationId xmlns:a16="http://schemas.microsoft.com/office/drawing/2014/main" id="{FB75C020-2D51-BF40-A246-9A03421B7B46}"/>
              </a:ext>
            </a:extLst>
          </p:cNvPr>
          <p:cNvGrpSpPr>
            <a:grpSpLocks noChangeAspect="1"/>
          </p:cNvGrpSpPr>
          <p:nvPr/>
        </p:nvGrpSpPr>
        <p:grpSpPr>
          <a:xfrm>
            <a:off x="2123888" y="2404948"/>
            <a:ext cx="870872" cy="369333"/>
            <a:chOff x="7413625" y="909638"/>
            <a:chExt cx="1167897" cy="495300"/>
          </a:xfrm>
        </p:grpSpPr>
        <p:sp>
          <p:nvSpPr>
            <p:cNvPr id="47" name="Freeform 56">
              <a:extLst>
                <a:ext uri="{FF2B5EF4-FFF2-40B4-BE49-F238E27FC236}">
                  <a16:creationId xmlns:a16="http://schemas.microsoft.com/office/drawing/2014/main" id="{1FCF6A10-4B8D-8344-A871-767273EAB9FE}"/>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8" name="Freeform 57">
              <a:extLst>
                <a:ext uri="{FF2B5EF4-FFF2-40B4-BE49-F238E27FC236}">
                  <a16:creationId xmlns:a16="http://schemas.microsoft.com/office/drawing/2014/main" id="{0DA1DCA4-2569-EA4F-834A-47C6FE98C191}"/>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9" name="Freeform 58">
              <a:extLst>
                <a:ext uri="{FF2B5EF4-FFF2-40B4-BE49-F238E27FC236}">
                  <a16:creationId xmlns:a16="http://schemas.microsoft.com/office/drawing/2014/main" id="{D4BAE6BA-6076-F44D-8208-512BE9281EEC}"/>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9">
              <a:extLst>
                <a:ext uri="{FF2B5EF4-FFF2-40B4-BE49-F238E27FC236}">
                  <a16:creationId xmlns:a16="http://schemas.microsoft.com/office/drawing/2014/main" id="{5DE90EBA-429B-5543-B348-A7C915366E88}"/>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CF0766B-ADF6-8749-AA04-0CE6FCD1AE30}"/>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210D0494-FF70-FD48-942F-7AC82F3BE3A4}"/>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29AAE687-482F-B746-AAC3-1B4579B0E481}"/>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pic>
        <p:nvPicPr>
          <p:cNvPr id="34" name="Picture 33">
            <a:extLst>
              <a:ext uri="{FF2B5EF4-FFF2-40B4-BE49-F238E27FC236}">
                <a16:creationId xmlns:a16="http://schemas.microsoft.com/office/drawing/2014/main" id="{B12AA18D-A71C-6849-B99A-51D8AEA149F3}"/>
              </a:ext>
            </a:extLst>
          </p:cNvPr>
          <p:cNvPicPr>
            <a:picLocks noChangeAspect="1"/>
          </p:cNvPicPr>
          <p:nvPr/>
        </p:nvPicPr>
        <p:blipFill>
          <a:blip r:embed="rId4"/>
          <a:stretch>
            <a:fillRect/>
          </a:stretch>
        </p:blipFill>
        <p:spPr>
          <a:xfrm>
            <a:off x="2877959" y="1684760"/>
            <a:ext cx="552983" cy="463792"/>
          </a:xfrm>
          <a:prstGeom prst="rect">
            <a:avLst/>
          </a:prstGeom>
        </p:spPr>
      </p:pic>
      <p:sp>
        <p:nvSpPr>
          <p:cNvPr id="56" name="TextBox 55">
            <a:extLst>
              <a:ext uri="{FF2B5EF4-FFF2-40B4-BE49-F238E27FC236}">
                <a16:creationId xmlns:a16="http://schemas.microsoft.com/office/drawing/2014/main" id="{8BFD32B9-85AB-9247-B02C-1389C47E6A12}"/>
              </a:ext>
            </a:extLst>
          </p:cNvPr>
          <p:cNvSpPr txBox="1"/>
          <p:nvPr/>
        </p:nvSpPr>
        <p:spPr>
          <a:xfrm>
            <a:off x="3366361" y="1676007"/>
            <a:ext cx="2084998" cy="430887"/>
          </a:xfrm>
          <a:prstGeom prst="rect">
            <a:avLst/>
          </a:prstGeom>
          <a:solidFill>
            <a:schemeClr val="bg2"/>
          </a:solidFill>
          <a:ln>
            <a:noFill/>
          </a:ln>
        </p:spPr>
        <p:txBody>
          <a:bodyPr wrap="square" rtlCol="0">
            <a:spAutoFit/>
          </a:bodyPr>
          <a:lstStyle/>
          <a:p>
            <a:pPr algn="ctr"/>
            <a:r>
              <a:rPr lang="en-US" sz="1100" b="1">
                <a:solidFill>
                  <a:schemeClr val="bg1"/>
                </a:solidFill>
                <a:latin typeface="+mn-lt"/>
              </a:rPr>
              <a:t>Describes Step 2
</a:t>
            </a:r>
            <a:endParaRPr lang="es-ES_tradnl" sz="1100" b="1">
              <a:solidFill>
                <a:schemeClr val="bg1"/>
              </a:solidFill>
              <a:latin typeface="+mn-lt"/>
            </a:endParaRPr>
          </a:p>
        </p:txBody>
      </p:sp>
      <p:sp>
        <p:nvSpPr>
          <p:cNvPr id="59" name="TextBox 58">
            <a:extLst>
              <a:ext uri="{FF2B5EF4-FFF2-40B4-BE49-F238E27FC236}">
                <a16:creationId xmlns:a16="http://schemas.microsoft.com/office/drawing/2014/main" id="{7B08028B-84B8-1941-95D5-12BDE09494DF}"/>
              </a:ext>
            </a:extLst>
          </p:cNvPr>
          <p:cNvSpPr txBox="1"/>
          <p:nvPr/>
        </p:nvSpPr>
        <p:spPr>
          <a:xfrm>
            <a:off x="3166798" y="3356128"/>
            <a:ext cx="2295408" cy="430887"/>
          </a:xfrm>
          <a:prstGeom prst="rect">
            <a:avLst/>
          </a:prstGeom>
          <a:noFill/>
          <a:ln cap="rnd">
            <a:noFill/>
            <a:round/>
          </a:ln>
        </p:spPr>
        <p:txBody>
          <a:bodyPr wrap="square" rtlCol="0">
            <a:spAutoFit/>
          </a:bodyPr>
          <a:lstStyle/>
          <a:p>
            <a:r>
              <a:rPr lang="en-US" sz="1100">
                <a:solidFill>
                  <a:schemeClr val="bg1"/>
                </a:solidFill>
                <a:latin typeface="+mn-lt"/>
              </a:rPr>
              <a:t>Brief summary of the step2
</a:t>
            </a:r>
            <a:endParaRPr lang="es-ES_tradnl" sz="1100">
              <a:solidFill>
                <a:schemeClr val="bg1"/>
              </a:solidFill>
              <a:latin typeface="+mn-lt"/>
            </a:endParaRPr>
          </a:p>
        </p:txBody>
      </p:sp>
      <p:pic>
        <p:nvPicPr>
          <p:cNvPr id="60" name="Picture 59">
            <a:extLst>
              <a:ext uri="{FF2B5EF4-FFF2-40B4-BE49-F238E27FC236}">
                <a16:creationId xmlns:a16="http://schemas.microsoft.com/office/drawing/2014/main" id="{35A5BABF-52D1-D640-AD47-B9B9460E388E}"/>
              </a:ext>
            </a:extLst>
          </p:cNvPr>
          <p:cNvPicPr>
            <a:picLocks noChangeAspect="1"/>
          </p:cNvPicPr>
          <p:nvPr/>
        </p:nvPicPr>
        <p:blipFill>
          <a:blip r:embed="rId5"/>
          <a:stretch>
            <a:fillRect/>
          </a:stretch>
        </p:blipFill>
        <p:spPr>
          <a:xfrm>
            <a:off x="6117813" y="1686194"/>
            <a:ext cx="546100" cy="457200"/>
          </a:xfrm>
          <a:prstGeom prst="rect">
            <a:avLst/>
          </a:prstGeom>
        </p:spPr>
      </p:pic>
      <p:sp>
        <p:nvSpPr>
          <p:cNvPr id="61" name="TextBox 60">
            <a:extLst>
              <a:ext uri="{FF2B5EF4-FFF2-40B4-BE49-F238E27FC236}">
                <a16:creationId xmlns:a16="http://schemas.microsoft.com/office/drawing/2014/main" id="{B6A92852-981E-EA4E-98F3-09F445EA2BA9}"/>
              </a:ext>
            </a:extLst>
          </p:cNvPr>
          <p:cNvSpPr txBox="1"/>
          <p:nvPr/>
        </p:nvSpPr>
        <p:spPr>
          <a:xfrm>
            <a:off x="6635163" y="1751191"/>
            <a:ext cx="2084998" cy="430887"/>
          </a:xfrm>
          <a:prstGeom prst="rect">
            <a:avLst/>
          </a:prstGeom>
          <a:solidFill>
            <a:schemeClr val="bg2"/>
          </a:solidFill>
          <a:ln>
            <a:noFill/>
          </a:ln>
        </p:spPr>
        <p:txBody>
          <a:bodyPr wrap="square" rtlCol="0">
            <a:spAutoFit/>
          </a:bodyPr>
          <a:lstStyle/>
          <a:p>
            <a:pPr algn="ctr"/>
            <a:r>
              <a:rPr lang="es-ES_tradnl" sz="1100" b="1">
                <a:solidFill>
                  <a:schemeClr val="bg1"/>
                </a:solidFill>
                <a:latin typeface="+mn-lt"/>
              </a:rPr>
              <a:t>Describes </a:t>
            </a:r>
            <a:r>
              <a:rPr lang="es-ES_tradnl" sz="1100" b="1" err="1">
                <a:solidFill>
                  <a:schemeClr val="bg1"/>
                </a:solidFill>
                <a:latin typeface="+mn-lt"/>
              </a:rPr>
              <a:t>Step</a:t>
            </a:r>
            <a:r>
              <a:rPr lang="es-ES_tradnl" sz="1100" b="1">
                <a:solidFill>
                  <a:schemeClr val="bg1"/>
                </a:solidFill>
                <a:latin typeface="+mn-lt"/>
              </a:rPr>
              <a:t> 3
</a:t>
            </a:r>
          </a:p>
        </p:txBody>
      </p:sp>
      <p:grpSp>
        <p:nvGrpSpPr>
          <p:cNvPr id="62" name="Group 61">
            <a:extLst>
              <a:ext uri="{FF2B5EF4-FFF2-40B4-BE49-F238E27FC236}">
                <a16:creationId xmlns:a16="http://schemas.microsoft.com/office/drawing/2014/main" id="{F20A945B-60E0-D94C-B505-E3A08F3EEF7A}"/>
              </a:ext>
            </a:extLst>
          </p:cNvPr>
          <p:cNvGrpSpPr>
            <a:grpSpLocks noChangeAspect="1"/>
          </p:cNvGrpSpPr>
          <p:nvPr/>
        </p:nvGrpSpPr>
        <p:grpSpPr>
          <a:xfrm>
            <a:off x="5634245" y="2381274"/>
            <a:ext cx="870872" cy="369333"/>
            <a:chOff x="7413625" y="909638"/>
            <a:chExt cx="1167897" cy="495300"/>
          </a:xfrm>
        </p:grpSpPr>
        <p:sp>
          <p:nvSpPr>
            <p:cNvPr id="63" name="Freeform 56">
              <a:extLst>
                <a:ext uri="{FF2B5EF4-FFF2-40B4-BE49-F238E27FC236}">
                  <a16:creationId xmlns:a16="http://schemas.microsoft.com/office/drawing/2014/main" id="{046121C1-4791-7D4D-BAC8-C2E75C5DA223}"/>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CEE2297E-BB37-B348-966A-1CE7D38E9E59}"/>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8">
              <a:extLst>
                <a:ext uri="{FF2B5EF4-FFF2-40B4-BE49-F238E27FC236}">
                  <a16:creationId xmlns:a16="http://schemas.microsoft.com/office/drawing/2014/main" id="{2EBF77C4-220C-104E-B0E4-83392FF1661F}"/>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9">
              <a:extLst>
                <a:ext uri="{FF2B5EF4-FFF2-40B4-BE49-F238E27FC236}">
                  <a16:creationId xmlns:a16="http://schemas.microsoft.com/office/drawing/2014/main" id="{CB79BDF7-44F9-504D-B572-38FBD8AE60FE}"/>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0">
              <a:extLst>
                <a:ext uri="{FF2B5EF4-FFF2-40B4-BE49-F238E27FC236}">
                  <a16:creationId xmlns:a16="http://schemas.microsoft.com/office/drawing/2014/main" id="{23603BC6-4766-C24B-878C-2CFAA8E50A5A}"/>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1">
              <a:extLst>
                <a:ext uri="{FF2B5EF4-FFF2-40B4-BE49-F238E27FC236}">
                  <a16:creationId xmlns:a16="http://schemas.microsoft.com/office/drawing/2014/main" id="{4F23A7DA-2A4D-4243-B136-6B7201B84256}"/>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2">
              <a:extLst>
                <a:ext uri="{FF2B5EF4-FFF2-40B4-BE49-F238E27FC236}">
                  <a16:creationId xmlns:a16="http://schemas.microsoft.com/office/drawing/2014/main" id="{1CD9C210-E0B0-344F-8C15-86C45EDA5DF4}"/>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3088C970-F32E-0D47-B1A4-A2AD563D63C3}"/>
              </a:ext>
            </a:extLst>
          </p:cNvPr>
          <p:cNvSpPr txBox="1"/>
          <p:nvPr/>
        </p:nvSpPr>
        <p:spPr>
          <a:xfrm>
            <a:off x="6483033" y="3360557"/>
            <a:ext cx="2295408" cy="430887"/>
          </a:xfrm>
          <a:prstGeom prst="rect">
            <a:avLst/>
          </a:prstGeom>
          <a:noFill/>
          <a:ln cap="rnd">
            <a:noFill/>
            <a:round/>
          </a:ln>
        </p:spPr>
        <p:txBody>
          <a:bodyPr wrap="square" rtlCol="0">
            <a:spAutoFit/>
          </a:bodyPr>
          <a:lstStyle/>
          <a:p>
            <a:r>
              <a:rPr lang="en-US" sz="1100">
                <a:solidFill>
                  <a:schemeClr val="bg1"/>
                </a:solidFill>
                <a:latin typeface="+mn-lt"/>
              </a:rPr>
              <a:t>Brief summary of the step 3
</a:t>
            </a:r>
            <a:endParaRPr lang="es-ES_tradnl" sz="1100">
              <a:solidFill>
                <a:schemeClr val="bg1"/>
              </a:solidFill>
              <a:latin typeface="+mn-lt"/>
            </a:endParaRPr>
          </a:p>
        </p:txBody>
      </p:sp>
      <p:sp>
        <p:nvSpPr>
          <p:cNvPr id="32" name="TextBox 31">
            <a:extLst>
              <a:ext uri="{FF2B5EF4-FFF2-40B4-BE49-F238E27FC236}">
                <a16:creationId xmlns:a16="http://schemas.microsoft.com/office/drawing/2014/main" id="{96063172-0E20-3946-9602-C1048EDA9A22}"/>
              </a:ext>
            </a:extLst>
          </p:cNvPr>
          <p:cNvSpPr txBox="1"/>
          <p:nvPr/>
        </p:nvSpPr>
        <p:spPr>
          <a:xfrm>
            <a:off x="3154450" y="812281"/>
            <a:ext cx="2963363" cy="369332"/>
          </a:xfrm>
          <a:prstGeom prst="rect">
            <a:avLst/>
          </a:prstGeom>
          <a:noFill/>
        </p:spPr>
        <p:txBody>
          <a:bodyPr wrap="square" rtlCol="0">
            <a:spAutoFit/>
          </a:bodyPr>
          <a:lstStyle/>
          <a:p>
            <a:pPr algn="ctr"/>
            <a:r>
              <a:rPr lang="es-ES_tradnl" b="1" kern="0" err="1">
                <a:solidFill>
                  <a:schemeClr val="bg1"/>
                </a:solidFill>
                <a:latin typeface="+mn-lt"/>
              </a:rPr>
              <a:t>StoryTelling</a:t>
            </a:r>
            <a:r>
              <a:rPr lang="es-ES_tradnl" b="1" kern="0">
                <a:solidFill>
                  <a:schemeClr val="bg1"/>
                </a:solidFill>
                <a:latin typeface="+mn-lt"/>
              </a:rPr>
              <a:t> </a:t>
            </a:r>
            <a:r>
              <a:rPr lang="es-ES_tradnl" b="1" kern="0" err="1">
                <a:solidFill>
                  <a:schemeClr val="bg1"/>
                </a:solidFill>
                <a:latin typeface="+mn-lt"/>
              </a:rPr>
              <a:t>name</a:t>
            </a:r>
            <a:r>
              <a:rPr lang="es-ES_tradnl" b="1" kern="0">
                <a:solidFill>
                  <a:schemeClr val="bg1"/>
                </a:solidFill>
                <a:latin typeface="+mn-lt"/>
              </a:rPr>
              <a:t> </a:t>
            </a:r>
            <a:endParaRPr lang="en-US">
              <a:solidFill>
                <a:schemeClr val="bg1"/>
              </a:solidFill>
              <a:latin typeface="+mn-lt"/>
            </a:endParaRPr>
          </a:p>
        </p:txBody>
      </p:sp>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a:solidFill>
                  <a:srgbClr val="FFFFFF"/>
                </a:solidFill>
                <a:latin typeface="CiscoSansTT" panose="020B0503020201020303" pitchFamily="34" charset="0"/>
                <a:cs typeface="CiscoSansTT" panose="020B0503020201020303" pitchFamily="34" charset="0"/>
              </a:rPr>
              <a:t>Name of </a:t>
            </a:r>
            <a:r>
              <a:rPr lang="en-US" sz="2700" kern="0" err="1">
                <a:solidFill>
                  <a:srgbClr val="FFFFFF"/>
                </a:solidFill>
                <a:latin typeface="CiscoSansTT" panose="020B0503020201020303" pitchFamily="34" charset="0"/>
                <a:cs typeface="CiscoSansTT" panose="020B0503020201020303" pitchFamily="34" charset="0"/>
              </a:rPr>
              <a:t>PoV</a:t>
            </a:r>
            <a:r>
              <a:rPr lang="en-US" sz="2700" kern="0">
                <a:solidFill>
                  <a:srgbClr val="FFFFFF"/>
                </a:solidFill>
                <a:latin typeface="CiscoSansTT" panose="020B0503020201020303" pitchFamily="34" charset="0"/>
                <a:cs typeface="CiscoSansTT" panose="020B0503020201020303" pitchFamily="34" charset="0"/>
              </a:rPr>
              <a:t> </a:t>
            </a:r>
            <a:r>
              <a:rPr lang="en-US" sz="2400" kern="0">
                <a:solidFill>
                  <a:srgbClr val="FFFFFF"/>
                </a:solidFill>
                <a:latin typeface="CiscoSansTT" panose="020B0503020201020303" pitchFamily="34" charset="0"/>
                <a:cs typeface="CiscoSansTT" panose="020B0503020201020303" pitchFamily="34" charset="0"/>
              </a:rPr>
              <a:t>[name with product involved]</a:t>
            </a: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39951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p:bldP spid="56" grpId="0" animBg="1"/>
      <p:bldP spid="59" grpId="0"/>
      <p:bldP spid="61" grpId="0" animBg="1"/>
      <p:bldP spid="7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24" name="Picture 2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8400" y="1111649"/>
            <a:ext cx="1285875" cy="1285875"/>
          </a:xfrm>
          <a:prstGeom prst="rect">
            <a:avLst/>
          </a:prstGeom>
        </p:spPr>
      </p:pic>
      <p:sp>
        <p:nvSpPr>
          <p:cNvPr id="25" name="TextBox 24"/>
          <p:cNvSpPr txBox="1"/>
          <p:nvPr/>
        </p:nvSpPr>
        <p:spPr>
          <a:xfrm>
            <a:off x="572703" y="2409825"/>
            <a:ext cx="1276335" cy="276999"/>
          </a:xfrm>
          <a:prstGeom prst="rect">
            <a:avLst/>
          </a:prstGeom>
          <a:noFill/>
        </p:spPr>
        <p:txBody>
          <a:bodyPr wrap="square" rtlCol="0">
            <a:spAutoFit/>
          </a:bodyPr>
          <a:lstStyle/>
          <a:p>
            <a:pPr algn="ctr"/>
            <a:r>
              <a:rPr lang="en-US" sz="1200">
                <a:latin typeface="+mn-lt"/>
              </a:rPr>
              <a:t>Cart download</a:t>
            </a:r>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2356" y="1111649"/>
            <a:ext cx="1285875" cy="1285875"/>
          </a:xfrm>
          <a:prstGeom prst="rect">
            <a:avLst/>
          </a:prstGeom>
        </p:spPr>
      </p:pic>
      <p:sp>
        <p:nvSpPr>
          <p:cNvPr id="27" name="TextBox 26"/>
          <p:cNvSpPr txBox="1"/>
          <p:nvPr/>
        </p:nvSpPr>
        <p:spPr>
          <a:xfrm>
            <a:off x="2285220" y="2409825"/>
            <a:ext cx="1276335" cy="276999"/>
          </a:xfrm>
          <a:prstGeom prst="rect">
            <a:avLst/>
          </a:prstGeom>
          <a:noFill/>
        </p:spPr>
        <p:txBody>
          <a:bodyPr wrap="square" rtlCol="0">
            <a:spAutoFit/>
          </a:bodyPr>
          <a:lstStyle/>
          <a:p>
            <a:pPr algn="ctr"/>
            <a:r>
              <a:rPr lang="en-US" sz="1200">
                <a:latin typeface="+mn-lt"/>
              </a:rPr>
              <a:t>Cellular</a:t>
            </a:r>
          </a:p>
        </p:txBody>
      </p:sp>
      <p:pic>
        <p:nvPicPr>
          <p:cNvPr id="28" name="Picture 2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4084" y="1111649"/>
            <a:ext cx="1285875" cy="1285875"/>
          </a:xfrm>
          <a:prstGeom prst="rect">
            <a:avLst/>
          </a:prstGeom>
        </p:spPr>
      </p:pic>
      <p:sp>
        <p:nvSpPr>
          <p:cNvPr id="29" name="TextBox 28"/>
          <p:cNvSpPr txBox="1"/>
          <p:nvPr/>
        </p:nvSpPr>
        <p:spPr>
          <a:xfrm>
            <a:off x="3996434" y="2409825"/>
            <a:ext cx="1276335" cy="276999"/>
          </a:xfrm>
          <a:prstGeom prst="rect">
            <a:avLst/>
          </a:prstGeom>
          <a:noFill/>
        </p:spPr>
        <p:txBody>
          <a:bodyPr wrap="square" rtlCol="0">
            <a:spAutoFit/>
          </a:bodyPr>
          <a:lstStyle/>
          <a:p>
            <a:pPr algn="ctr"/>
            <a:r>
              <a:rPr lang="en-US" sz="1200">
                <a:latin typeface="+mn-lt"/>
              </a:rPr>
              <a:t>Certificate</a:t>
            </a:r>
          </a:p>
        </p:txBody>
      </p:sp>
      <p:pic>
        <p:nvPicPr>
          <p:cNvPr id="34" name="Pictur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35" name="TextBox 34"/>
          <p:cNvSpPr txBox="1"/>
          <p:nvPr/>
        </p:nvSpPr>
        <p:spPr>
          <a:xfrm>
            <a:off x="7415212" y="2392763"/>
            <a:ext cx="1276335" cy="276999"/>
          </a:xfrm>
          <a:prstGeom prst="rect">
            <a:avLst/>
          </a:prstGeom>
          <a:noFill/>
        </p:spPr>
        <p:txBody>
          <a:bodyPr wrap="square" rtlCol="0">
            <a:spAutoFit/>
          </a:bodyPr>
          <a:lstStyle/>
          <a:p>
            <a:pPr algn="ctr"/>
            <a:r>
              <a:rPr lang="en-US" sz="1200">
                <a:latin typeface="+mn-lt"/>
              </a:rPr>
              <a:t>Cisco IR510</a:t>
            </a:r>
          </a:p>
        </p:txBody>
      </p:sp>
      <p:pic>
        <p:nvPicPr>
          <p:cNvPr id="36" name="Picture 3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05899" y="1111649"/>
            <a:ext cx="1285875" cy="1285875"/>
          </a:xfrm>
          <a:prstGeom prst="rect">
            <a:avLst/>
          </a:prstGeom>
        </p:spPr>
      </p:pic>
      <p:sp>
        <p:nvSpPr>
          <p:cNvPr id="37" name="TextBox 36"/>
          <p:cNvSpPr txBox="1"/>
          <p:nvPr/>
        </p:nvSpPr>
        <p:spPr>
          <a:xfrm>
            <a:off x="5696359" y="2392763"/>
            <a:ext cx="1361181" cy="461665"/>
          </a:xfrm>
          <a:prstGeom prst="rect">
            <a:avLst/>
          </a:prstGeom>
          <a:noFill/>
        </p:spPr>
        <p:txBody>
          <a:bodyPr wrap="square" rtlCol="0">
            <a:spAutoFit/>
          </a:bodyPr>
          <a:lstStyle/>
          <a:p>
            <a:pPr algn="ctr"/>
            <a:r>
              <a:rPr lang="en-US" sz="1200">
                <a:latin typeface="+mn-lt"/>
              </a:rPr>
              <a:t>Cisco CGR 1000 Series Router</a:t>
            </a:r>
          </a:p>
        </p:txBody>
      </p:sp>
      <p:pic>
        <p:nvPicPr>
          <p:cNvPr id="40" name="Picture 3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7590" y="2938362"/>
            <a:ext cx="1285875" cy="1285875"/>
          </a:xfrm>
          <a:prstGeom prst="rect">
            <a:avLst/>
          </a:prstGeom>
        </p:spPr>
      </p:pic>
      <p:sp>
        <p:nvSpPr>
          <p:cNvPr id="41" name="TextBox 40"/>
          <p:cNvSpPr txBox="1"/>
          <p:nvPr/>
        </p:nvSpPr>
        <p:spPr>
          <a:xfrm>
            <a:off x="557130" y="4219477"/>
            <a:ext cx="1276335" cy="276999"/>
          </a:xfrm>
          <a:prstGeom prst="rect">
            <a:avLst/>
          </a:prstGeom>
          <a:noFill/>
        </p:spPr>
        <p:txBody>
          <a:bodyPr wrap="square" rtlCol="0">
            <a:spAutoFit/>
          </a:bodyPr>
          <a:lstStyle/>
          <a:p>
            <a:pPr algn="ctr"/>
            <a:r>
              <a:rPr lang="en-US" sz="1200">
                <a:latin typeface="+mn-lt"/>
              </a:rPr>
              <a:t>Cisco TV</a:t>
            </a:r>
          </a:p>
        </p:txBody>
      </p:sp>
      <p:sp>
        <p:nvSpPr>
          <p:cNvPr id="46" name="TextBox 45"/>
          <p:cNvSpPr txBox="1"/>
          <p:nvPr/>
        </p:nvSpPr>
        <p:spPr>
          <a:xfrm>
            <a:off x="3934852" y="4210050"/>
            <a:ext cx="1276335" cy="276999"/>
          </a:xfrm>
          <a:prstGeom prst="rect">
            <a:avLst/>
          </a:prstGeom>
          <a:noFill/>
        </p:spPr>
        <p:txBody>
          <a:bodyPr wrap="square" rtlCol="0">
            <a:spAutoFit/>
          </a:bodyPr>
          <a:lstStyle/>
          <a:p>
            <a:pPr algn="ctr"/>
            <a:r>
              <a:rPr lang="en-US" sz="1200">
                <a:latin typeface="+mn-lt"/>
              </a:rPr>
              <a:t>Conference</a:t>
            </a:r>
          </a:p>
        </p:txBody>
      </p:sp>
      <p:pic>
        <p:nvPicPr>
          <p:cNvPr id="54"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4006" y="2945996"/>
            <a:ext cx="1289304" cy="1289304"/>
          </a:xfrm>
          <a:prstGeom prst="rect">
            <a:avLst/>
          </a:prstGeom>
        </p:spPr>
      </p:pic>
      <p:sp>
        <p:nvSpPr>
          <p:cNvPr id="55" name="TextBox 54"/>
          <p:cNvSpPr txBox="1"/>
          <p:nvPr/>
        </p:nvSpPr>
        <p:spPr>
          <a:xfrm>
            <a:off x="2237856" y="4237755"/>
            <a:ext cx="1276335" cy="461665"/>
          </a:xfrm>
          <a:prstGeom prst="rect">
            <a:avLst/>
          </a:prstGeom>
          <a:noFill/>
        </p:spPr>
        <p:txBody>
          <a:bodyPr wrap="square" rtlCol="0">
            <a:spAutoFit/>
          </a:bodyPr>
          <a:lstStyle/>
          <a:p>
            <a:pPr algn="ctr"/>
            <a:r>
              <a:rPr lang="en-US" sz="1200">
                <a:latin typeface="+mn-lt"/>
              </a:rPr>
              <a:t>Cognitive </a:t>
            </a:r>
            <a:br>
              <a:rPr lang="en-US" sz="1200">
                <a:latin typeface="+mn-lt"/>
              </a:rPr>
            </a:br>
            <a:r>
              <a:rPr lang="en-US" sz="1200">
                <a:latin typeface="+mn-lt"/>
              </a:rPr>
              <a:t>Intelligence</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56508" y="2923762"/>
            <a:ext cx="1285875" cy="1285875"/>
          </a:xfrm>
          <a:prstGeom prst="rect">
            <a:avLst/>
          </a:prstGeom>
        </p:spPr>
      </p:pic>
      <p:pic>
        <p:nvPicPr>
          <p:cNvPr id="60" name="Picture 5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166" y="2938363"/>
            <a:ext cx="1285875" cy="1285875"/>
          </a:xfrm>
          <a:prstGeom prst="rect">
            <a:avLst/>
          </a:prstGeom>
        </p:spPr>
      </p:pic>
      <p:sp>
        <p:nvSpPr>
          <p:cNvPr id="63" name="TextBox 62"/>
          <p:cNvSpPr txBox="1"/>
          <p:nvPr/>
        </p:nvSpPr>
        <p:spPr>
          <a:xfrm>
            <a:off x="5697753" y="4219477"/>
            <a:ext cx="1276335" cy="276999"/>
          </a:xfrm>
          <a:prstGeom prst="rect">
            <a:avLst/>
          </a:prstGeom>
          <a:noFill/>
        </p:spPr>
        <p:txBody>
          <a:bodyPr wrap="square" rtlCol="0">
            <a:spAutoFit/>
          </a:bodyPr>
          <a:lstStyle/>
          <a:p>
            <a:pPr algn="ctr"/>
            <a:r>
              <a:rPr lang="en-US" sz="1200">
                <a:latin typeface="+mn-lt"/>
              </a:rPr>
              <a:t>Contact</a:t>
            </a:r>
          </a:p>
        </p:txBody>
      </p:sp>
      <p:pic>
        <p:nvPicPr>
          <p:cNvPr id="72" name="Picture 7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1531" y="2928936"/>
            <a:ext cx="1285875" cy="1285875"/>
          </a:xfrm>
          <a:prstGeom prst="rect">
            <a:avLst/>
          </a:prstGeom>
        </p:spPr>
      </p:pic>
      <p:sp>
        <p:nvSpPr>
          <p:cNvPr id="73" name="TextBox 72"/>
          <p:cNvSpPr txBox="1"/>
          <p:nvPr/>
        </p:nvSpPr>
        <p:spPr>
          <a:xfrm>
            <a:off x="7415118" y="4210050"/>
            <a:ext cx="1276335" cy="646331"/>
          </a:xfrm>
          <a:prstGeom prst="rect">
            <a:avLst/>
          </a:prstGeom>
          <a:noFill/>
        </p:spPr>
        <p:txBody>
          <a:bodyPr wrap="square" rtlCol="0">
            <a:spAutoFit/>
          </a:bodyPr>
          <a:lstStyle/>
          <a:p>
            <a:pPr algn="ctr"/>
            <a:r>
              <a:rPr lang="en-US" sz="1200">
                <a:latin typeface="+mn-lt"/>
              </a:rPr>
              <a:t>Converged Cable Access Platform</a:t>
            </a:r>
          </a:p>
        </p:txBody>
      </p:sp>
    </p:spTree>
    <p:extLst>
      <p:ext uri="{BB962C8B-B14F-4D97-AF65-F5344CB8AC3E}">
        <p14:creationId xmlns:p14="http://schemas.microsoft.com/office/powerpoint/2010/main" val="2551938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014" y="2935627"/>
            <a:ext cx="1285875" cy="1285875"/>
          </a:xfrm>
          <a:prstGeom prst="rect">
            <a:avLst/>
          </a:prstGeom>
        </p:spPr>
      </p:pic>
      <p:sp>
        <p:nvSpPr>
          <p:cNvPr id="24" name="TextBox 23"/>
          <p:cNvSpPr txBox="1"/>
          <p:nvPr/>
        </p:nvSpPr>
        <p:spPr>
          <a:xfrm>
            <a:off x="528648" y="4216741"/>
            <a:ext cx="1276335" cy="276999"/>
          </a:xfrm>
          <a:prstGeom prst="rect">
            <a:avLst/>
          </a:prstGeom>
          <a:noFill/>
        </p:spPr>
        <p:txBody>
          <a:bodyPr wrap="square" rtlCol="0">
            <a:spAutoFit/>
          </a:bodyPr>
          <a:lstStyle/>
          <a:p>
            <a:pPr algn="ctr"/>
            <a:r>
              <a:rPr lang="en-US" sz="1200">
                <a:latin typeface="+mn-lt"/>
              </a:rPr>
              <a:t>Demand Gen</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8456" y="2942000"/>
            <a:ext cx="1285875" cy="1285875"/>
          </a:xfrm>
          <a:prstGeom prst="rect">
            <a:avLst/>
          </a:prstGeom>
        </p:spPr>
      </p:pic>
      <p:sp>
        <p:nvSpPr>
          <p:cNvPr id="26" name="TextBox 25"/>
          <p:cNvSpPr txBox="1"/>
          <p:nvPr/>
        </p:nvSpPr>
        <p:spPr>
          <a:xfrm>
            <a:off x="2208996" y="4223114"/>
            <a:ext cx="1276335" cy="276999"/>
          </a:xfrm>
          <a:prstGeom prst="rect">
            <a:avLst/>
          </a:prstGeom>
          <a:noFill/>
        </p:spPr>
        <p:txBody>
          <a:bodyPr wrap="square" rtlCol="0">
            <a:spAutoFit/>
          </a:bodyPr>
          <a:lstStyle/>
          <a:p>
            <a:pPr algn="ctr"/>
            <a:r>
              <a:rPr lang="en-US" sz="1200">
                <a:latin typeface="+mn-lt"/>
              </a:rPr>
              <a:t>Desk phone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005" y="1111649"/>
            <a:ext cx="1285875" cy="1285875"/>
          </a:xfrm>
          <a:prstGeom prst="rect">
            <a:avLst/>
          </a:prstGeom>
        </p:spPr>
      </p:pic>
      <p:sp>
        <p:nvSpPr>
          <p:cNvPr id="28" name="TextBox 27"/>
          <p:cNvSpPr txBox="1"/>
          <p:nvPr/>
        </p:nvSpPr>
        <p:spPr>
          <a:xfrm>
            <a:off x="7418005" y="2392763"/>
            <a:ext cx="1276335" cy="461665"/>
          </a:xfrm>
          <a:prstGeom prst="rect">
            <a:avLst/>
          </a:prstGeom>
          <a:noFill/>
        </p:spPr>
        <p:txBody>
          <a:bodyPr wrap="square" rtlCol="0">
            <a:spAutoFit/>
          </a:bodyPr>
          <a:lstStyle/>
          <a:p>
            <a:pPr algn="ctr"/>
            <a:r>
              <a:rPr lang="en-US" sz="1200">
                <a:latin typeface="+mn-lt"/>
              </a:rPr>
              <a:t>Data</a:t>
            </a:r>
            <a:br>
              <a:rPr lang="en-US" sz="1200">
                <a:latin typeface="+mn-lt"/>
              </a:rPr>
            </a:br>
            <a:r>
              <a:rPr lang="en-US" sz="1200">
                <a:latin typeface="+mn-lt"/>
              </a:rPr>
              <a:t>Governance</a:t>
            </a: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8692" y="1111649"/>
            <a:ext cx="1285875" cy="1285875"/>
          </a:xfrm>
          <a:prstGeom prst="rect">
            <a:avLst/>
          </a:prstGeom>
        </p:spPr>
      </p:pic>
      <p:sp>
        <p:nvSpPr>
          <p:cNvPr id="30" name="TextBox 29"/>
          <p:cNvSpPr txBox="1"/>
          <p:nvPr/>
        </p:nvSpPr>
        <p:spPr>
          <a:xfrm>
            <a:off x="5699152" y="2392763"/>
            <a:ext cx="1361181" cy="461665"/>
          </a:xfrm>
          <a:prstGeom prst="rect">
            <a:avLst/>
          </a:prstGeom>
          <a:noFill/>
        </p:spPr>
        <p:txBody>
          <a:bodyPr wrap="square" rtlCol="0">
            <a:spAutoFit/>
          </a:bodyPr>
          <a:lstStyle/>
          <a:p>
            <a:pPr algn="ctr"/>
            <a:r>
              <a:rPr lang="en-US" sz="1200">
                <a:latin typeface="+mn-lt"/>
              </a:rPr>
              <a:t>Data Driven Insights</a:t>
            </a:r>
          </a:p>
        </p:txBody>
      </p:sp>
      <p:grpSp>
        <p:nvGrpSpPr>
          <p:cNvPr id="31" name="Group 30"/>
          <p:cNvGrpSpPr/>
          <p:nvPr/>
        </p:nvGrpSpPr>
        <p:grpSpPr>
          <a:xfrm>
            <a:off x="3962806" y="1111649"/>
            <a:ext cx="1293011" cy="1575175"/>
            <a:chOff x="5760367" y="1128711"/>
            <a:chExt cx="1293011" cy="1575175"/>
          </a:xfrm>
        </p:grpSpPr>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7503" y="1128711"/>
              <a:ext cx="1285875" cy="1285875"/>
            </a:xfrm>
            <a:prstGeom prst="rect">
              <a:avLst/>
            </a:prstGeom>
          </p:spPr>
        </p:pic>
        <p:sp>
          <p:nvSpPr>
            <p:cNvPr id="34" name="TextBox 33"/>
            <p:cNvSpPr txBox="1"/>
            <p:nvPr/>
          </p:nvSpPr>
          <p:spPr>
            <a:xfrm>
              <a:off x="5760367" y="2426887"/>
              <a:ext cx="1276335" cy="276999"/>
            </a:xfrm>
            <a:prstGeom prst="rect">
              <a:avLst/>
            </a:prstGeom>
            <a:noFill/>
          </p:spPr>
          <p:txBody>
            <a:bodyPr wrap="square" rtlCol="0">
              <a:spAutoFit/>
            </a:bodyPr>
            <a:lstStyle/>
            <a:p>
              <a:pPr algn="ctr"/>
              <a:r>
                <a:rPr lang="en-US" sz="1200">
                  <a:latin typeface="+mn-lt"/>
                </a:rPr>
                <a:t>Data</a:t>
              </a:r>
            </a:p>
          </p:txBody>
        </p:sp>
      </p:grpSp>
      <p:pic>
        <p:nvPicPr>
          <p:cNvPr id="60" name="Picture 5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48409" y="2935627"/>
            <a:ext cx="1285875" cy="1285875"/>
          </a:xfrm>
          <a:prstGeom prst="rect">
            <a:avLst/>
          </a:prstGeom>
        </p:spPr>
      </p:pic>
      <p:sp>
        <p:nvSpPr>
          <p:cNvPr id="61" name="TextBox 60"/>
          <p:cNvSpPr txBox="1"/>
          <p:nvPr/>
        </p:nvSpPr>
        <p:spPr>
          <a:xfrm>
            <a:off x="3928949" y="4216741"/>
            <a:ext cx="1276335" cy="276999"/>
          </a:xfrm>
          <a:prstGeom prst="rect">
            <a:avLst/>
          </a:prstGeom>
          <a:noFill/>
        </p:spPr>
        <p:txBody>
          <a:bodyPr wrap="square" rtlCol="0">
            <a:spAutoFit/>
          </a:bodyPr>
          <a:lstStyle/>
          <a:p>
            <a:pPr algn="ctr"/>
            <a:r>
              <a:rPr lang="en-US" sz="1200">
                <a:latin typeface="+mn-lt"/>
              </a:rPr>
              <a:t>Devices</a:t>
            </a:r>
          </a:p>
        </p:txBody>
      </p:sp>
      <p:pic>
        <p:nvPicPr>
          <p:cNvPr id="66" name="Picture 6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66478" y="2935627"/>
            <a:ext cx="1285875" cy="1285875"/>
          </a:xfrm>
          <a:prstGeom prst="rect">
            <a:avLst/>
          </a:prstGeom>
        </p:spPr>
      </p:pic>
      <p:sp>
        <p:nvSpPr>
          <p:cNvPr id="67" name="TextBox 66"/>
          <p:cNvSpPr txBox="1"/>
          <p:nvPr/>
        </p:nvSpPr>
        <p:spPr>
          <a:xfrm>
            <a:off x="5664112" y="4216741"/>
            <a:ext cx="1276335" cy="276999"/>
          </a:xfrm>
          <a:prstGeom prst="rect">
            <a:avLst/>
          </a:prstGeom>
          <a:noFill/>
        </p:spPr>
        <p:txBody>
          <a:bodyPr wrap="square" rtlCol="0">
            <a:spAutoFit/>
          </a:bodyPr>
          <a:lstStyle/>
          <a:p>
            <a:pPr algn="ctr"/>
            <a:r>
              <a:rPr lang="en-US" sz="1200">
                <a:latin typeface="+mn-lt"/>
              </a:rPr>
              <a:t>Download</a:t>
            </a:r>
          </a:p>
        </p:txBody>
      </p:sp>
      <p:sp>
        <p:nvSpPr>
          <p:cNvPr id="70" name="TextBox 69"/>
          <p:cNvSpPr txBox="1"/>
          <p:nvPr/>
        </p:nvSpPr>
        <p:spPr>
          <a:xfrm>
            <a:off x="7427545" y="4216741"/>
            <a:ext cx="1276335" cy="276999"/>
          </a:xfrm>
          <a:prstGeom prst="rect">
            <a:avLst/>
          </a:prstGeom>
          <a:noFill/>
        </p:spPr>
        <p:txBody>
          <a:bodyPr wrap="square" rtlCol="0">
            <a:spAutoFit/>
          </a:bodyPr>
          <a:lstStyle/>
          <a:p>
            <a:pPr algn="ctr"/>
            <a:r>
              <a:rPr lang="en-US" sz="1200">
                <a:latin typeface="+mn-lt"/>
              </a:rPr>
              <a:t>Employment</a:t>
            </a:r>
          </a:p>
        </p:txBody>
      </p:sp>
      <p:pic>
        <p:nvPicPr>
          <p:cNvPr id="71" name="Picture 7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3243" y="2935627"/>
            <a:ext cx="1285875" cy="1285875"/>
          </a:xfrm>
          <a:prstGeom prst="rect">
            <a:avLst/>
          </a:prstGeom>
        </p:spPr>
      </p:pic>
      <p:pic>
        <p:nvPicPr>
          <p:cNvPr id="33" name="Picture 32">
            <a:extLst>
              <a:ext uri="{FF2B5EF4-FFF2-40B4-BE49-F238E27FC236}">
                <a16:creationId xmlns:a16="http://schemas.microsoft.com/office/drawing/2014/main" id="{4DC1334F-BBB3-492B-B26A-E3B460C0ED43}"/>
              </a:ext>
            </a:extLst>
          </p:cNvPr>
          <p:cNvPicPr>
            <a:picLocks noChangeAspect="1"/>
          </p:cNvPicPr>
          <p:nvPr/>
        </p:nvPicPr>
        <p:blipFill>
          <a:blip r:embed="rId10"/>
          <a:stretch>
            <a:fillRect/>
          </a:stretch>
        </p:blipFill>
        <p:spPr>
          <a:xfrm>
            <a:off x="546512" y="1119206"/>
            <a:ext cx="1285875" cy="1285875"/>
          </a:xfrm>
          <a:prstGeom prst="rect">
            <a:avLst/>
          </a:prstGeom>
        </p:spPr>
      </p:pic>
      <p:sp>
        <p:nvSpPr>
          <p:cNvPr id="35" name="TextBox 34">
            <a:extLst>
              <a:ext uri="{FF2B5EF4-FFF2-40B4-BE49-F238E27FC236}">
                <a16:creationId xmlns:a16="http://schemas.microsoft.com/office/drawing/2014/main" id="{887D750B-17EE-430E-BEBF-13FD986677B8}"/>
              </a:ext>
            </a:extLst>
          </p:cNvPr>
          <p:cNvSpPr txBox="1"/>
          <p:nvPr/>
        </p:nvSpPr>
        <p:spPr>
          <a:xfrm>
            <a:off x="474838" y="2417382"/>
            <a:ext cx="1399384" cy="461665"/>
          </a:xfrm>
          <a:prstGeom prst="rect">
            <a:avLst/>
          </a:prstGeom>
          <a:noFill/>
        </p:spPr>
        <p:txBody>
          <a:bodyPr wrap="square" rtlCol="0">
            <a:spAutoFit/>
          </a:bodyPr>
          <a:lstStyle/>
          <a:p>
            <a:pPr algn="ctr"/>
            <a:r>
              <a:rPr lang="en-US" sz="1200">
                <a:latin typeface="+mn-lt"/>
              </a:rPr>
              <a:t>Customer journey platform</a:t>
            </a:r>
          </a:p>
        </p:txBody>
      </p:sp>
      <p:pic>
        <p:nvPicPr>
          <p:cNvPr id="36" name="Picture 35">
            <a:extLst>
              <a:ext uri="{FF2B5EF4-FFF2-40B4-BE49-F238E27FC236}">
                <a16:creationId xmlns:a16="http://schemas.microsoft.com/office/drawing/2014/main" id="{9E9AC367-C862-4285-A1FF-64175759293E}"/>
              </a:ext>
            </a:extLst>
          </p:cNvPr>
          <p:cNvPicPr>
            <a:picLocks noChangeAspect="1"/>
          </p:cNvPicPr>
          <p:nvPr/>
        </p:nvPicPr>
        <p:blipFill>
          <a:blip r:embed="rId11"/>
          <a:stretch>
            <a:fillRect/>
          </a:stretch>
        </p:blipFill>
        <p:spPr>
          <a:xfrm>
            <a:off x="2258062" y="1111649"/>
            <a:ext cx="1284620" cy="1285874"/>
          </a:xfrm>
          <a:prstGeom prst="rect">
            <a:avLst/>
          </a:prstGeom>
        </p:spPr>
      </p:pic>
      <p:sp>
        <p:nvSpPr>
          <p:cNvPr id="37" name="TextBox 36">
            <a:extLst>
              <a:ext uri="{FF2B5EF4-FFF2-40B4-BE49-F238E27FC236}">
                <a16:creationId xmlns:a16="http://schemas.microsoft.com/office/drawing/2014/main" id="{9EE9BA56-3251-404A-924C-416FBF138F85}"/>
              </a:ext>
            </a:extLst>
          </p:cNvPr>
          <p:cNvSpPr txBox="1"/>
          <p:nvPr/>
        </p:nvSpPr>
        <p:spPr>
          <a:xfrm>
            <a:off x="2231894" y="2409825"/>
            <a:ext cx="1347447" cy="461665"/>
          </a:xfrm>
          <a:prstGeom prst="rect">
            <a:avLst/>
          </a:prstGeom>
          <a:noFill/>
        </p:spPr>
        <p:txBody>
          <a:bodyPr wrap="square" rtlCol="0">
            <a:spAutoFit/>
          </a:bodyPr>
          <a:lstStyle/>
          <a:p>
            <a:pPr algn="ctr"/>
            <a:r>
              <a:rPr lang="en-US" sz="1200">
                <a:latin typeface="+mn-lt"/>
              </a:rPr>
              <a:t>Customer journey solutions</a:t>
            </a:r>
          </a:p>
        </p:txBody>
      </p:sp>
    </p:spTree>
    <p:extLst>
      <p:ext uri="{BB962C8B-B14F-4D97-AF65-F5344CB8AC3E}">
        <p14:creationId xmlns:p14="http://schemas.microsoft.com/office/powerpoint/2010/main" val="2336160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26" name="Picture 2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99675" y="1111649"/>
            <a:ext cx="1285875" cy="1285875"/>
          </a:xfrm>
          <a:prstGeom prst="rect">
            <a:avLst/>
          </a:prstGeom>
        </p:spPr>
      </p:pic>
      <p:sp>
        <p:nvSpPr>
          <p:cNvPr id="27" name="TextBox 26"/>
          <p:cNvSpPr txBox="1"/>
          <p:nvPr/>
        </p:nvSpPr>
        <p:spPr>
          <a:xfrm>
            <a:off x="3975664" y="2392763"/>
            <a:ext cx="1276335" cy="276999"/>
          </a:xfrm>
          <a:prstGeom prst="rect">
            <a:avLst/>
          </a:prstGeom>
          <a:noFill/>
        </p:spPr>
        <p:txBody>
          <a:bodyPr wrap="square" rtlCol="0">
            <a:spAutoFit/>
          </a:bodyPr>
          <a:lstStyle/>
          <a:p>
            <a:pPr algn="ctr"/>
            <a:r>
              <a:rPr lang="en-US" sz="1200">
                <a:latin typeface="+mn-lt"/>
              </a:rPr>
              <a:t>Euro</a:t>
            </a:r>
          </a:p>
        </p:txBody>
      </p:sp>
      <p:sp>
        <p:nvSpPr>
          <p:cNvPr id="28" name="TextBox 27"/>
          <p:cNvSpPr txBox="1"/>
          <p:nvPr/>
        </p:nvSpPr>
        <p:spPr>
          <a:xfrm>
            <a:off x="5718739" y="2392763"/>
            <a:ext cx="1276335" cy="276999"/>
          </a:xfrm>
          <a:prstGeom prst="rect">
            <a:avLst/>
          </a:prstGeom>
          <a:noFill/>
        </p:spPr>
        <p:txBody>
          <a:bodyPr wrap="square" rtlCol="0">
            <a:spAutoFit/>
          </a:bodyPr>
          <a:lstStyle/>
          <a:p>
            <a:pPr algn="ctr"/>
            <a:r>
              <a:rPr lang="en-US" sz="1200">
                <a:latin typeface="+mn-lt"/>
              </a:rPr>
              <a:t>Event</a:t>
            </a:r>
          </a:p>
        </p:txBody>
      </p:sp>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6368" y="1111649"/>
            <a:ext cx="1285875" cy="1285875"/>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0074" y="1111649"/>
            <a:ext cx="1285875" cy="1285875"/>
          </a:xfrm>
          <a:prstGeom prst="rect">
            <a:avLst/>
          </a:prstGeom>
        </p:spPr>
      </p:pic>
      <p:sp>
        <p:nvSpPr>
          <p:cNvPr id="31" name="TextBox 30"/>
          <p:cNvSpPr txBox="1"/>
          <p:nvPr/>
        </p:nvSpPr>
        <p:spPr>
          <a:xfrm>
            <a:off x="7406506" y="2409825"/>
            <a:ext cx="1276335" cy="461665"/>
          </a:xfrm>
          <a:prstGeom prst="rect">
            <a:avLst/>
          </a:prstGeom>
          <a:noFill/>
        </p:spPr>
        <p:txBody>
          <a:bodyPr wrap="square" rtlCol="0">
            <a:spAutoFit/>
          </a:bodyPr>
          <a:lstStyle/>
          <a:p>
            <a:pPr algn="ctr"/>
            <a:r>
              <a:rPr lang="en-US" sz="1200">
                <a:latin typeface="+mn-lt"/>
              </a:rPr>
              <a:t>Fair Market Value</a:t>
            </a:r>
          </a:p>
        </p:txBody>
      </p:sp>
      <p:sp>
        <p:nvSpPr>
          <p:cNvPr id="34" name="TextBox 33"/>
          <p:cNvSpPr txBox="1"/>
          <p:nvPr/>
        </p:nvSpPr>
        <p:spPr>
          <a:xfrm>
            <a:off x="547237" y="4164905"/>
            <a:ext cx="1276335" cy="276999"/>
          </a:xfrm>
          <a:prstGeom prst="rect">
            <a:avLst/>
          </a:prstGeom>
          <a:noFill/>
        </p:spPr>
        <p:txBody>
          <a:bodyPr wrap="square" rtlCol="0">
            <a:spAutoFit/>
          </a:bodyPr>
          <a:lstStyle/>
          <a:p>
            <a:pPr algn="ctr"/>
            <a:r>
              <a:rPr lang="en-US" sz="1200" err="1">
                <a:latin typeface="+mn-lt"/>
              </a:rPr>
              <a:t>Fastlane</a:t>
            </a:r>
            <a:endParaRPr lang="en-US" sz="1200">
              <a:latin typeface="+mn-lt"/>
            </a:endParaRPr>
          </a:p>
        </p:txBody>
      </p:sp>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160" y="2883791"/>
            <a:ext cx="1285875" cy="1285875"/>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67994" y="2883791"/>
            <a:ext cx="1285875" cy="1285875"/>
          </a:xfrm>
          <a:prstGeom prst="rect">
            <a:avLst/>
          </a:prstGeom>
        </p:spPr>
      </p:pic>
      <p:sp>
        <p:nvSpPr>
          <p:cNvPr id="45" name="TextBox 44"/>
          <p:cNvSpPr txBox="1"/>
          <p:nvPr/>
        </p:nvSpPr>
        <p:spPr>
          <a:xfrm>
            <a:off x="2282296" y="4164905"/>
            <a:ext cx="1276335" cy="276999"/>
          </a:xfrm>
          <a:prstGeom prst="rect">
            <a:avLst/>
          </a:prstGeom>
          <a:noFill/>
        </p:spPr>
        <p:txBody>
          <a:bodyPr wrap="square" rtlCol="0">
            <a:spAutoFit/>
          </a:bodyPr>
          <a:lstStyle/>
          <a:p>
            <a:pPr algn="ctr"/>
            <a:r>
              <a:rPr lang="en-US" sz="1200">
                <a:latin typeface="+mn-lt"/>
              </a:rPr>
              <a:t>File</a:t>
            </a:r>
          </a:p>
        </p:txBody>
      </p:sp>
      <p:pic>
        <p:nvPicPr>
          <p:cNvPr id="42" name="Picture 4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96672" y="2894607"/>
            <a:ext cx="1285875" cy="1285875"/>
          </a:xfrm>
          <a:prstGeom prst="rect">
            <a:avLst/>
          </a:prstGeom>
        </p:spPr>
      </p:pic>
      <p:sp>
        <p:nvSpPr>
          <p:cNvPr id="43" name="TextBox 42"/>
          <p:cNvSpPr txBox="1"/>
          <p:nvPr/>
        </p:nvSpPr>
        <p:spPr>
          <a:xfrm>
            <a:off x="3996672" y="4192783"/>
            <a:ext cx="1276335" cy="276999"/>
          </a:xfrm>
          <a:prstGeom prst="rect">
            <a:avLst/>
          </a:prstGeom>
          <a:noFill/>
        </p:spPr>
        <p:txBody>
          <a:bodyPr wrap="square" rtlCol="0">
            <a:spAutoFit/>
          </a:bodyPr>
          <a:lstStyle/>
          <a:p>
            <a:pPr algn="ctr"/>
            <a:r>
              <a:rPr lang="en-US" sz="1200">
                <a:latin typeface="+mn-lt"/>
              </a:rPr>
              <a:t>Finance</a:t>
            </a:r>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9707" y="2886417"/>
            <a:ext cx="1289304" cy="1289304"/>
          </a:xfrm>
          <a:prstGeom prst="rect">
            <a:avLst/>
          </a:prstGeom>
        </p:spPr>
      </p:pic>
      <p:sp>
        <p:nvSpPr>
          <p:cNvPr id="48" name="TextBox 47"/>
          <p:cNvSpPr txBox="1"/>
          <p:nvPr/>
        </p:nvSpPr>
        <p:spPr>
          <a:xfrm>
            <a:off x="5728368" y="4192783"/>
            <a:ext cx="1276335" cy="461665"/>
          </a:xfrm>
          <a:prstGeom prst="rect">
            <a:avLst/>
          </a:prstGeom>
          <a:noFill/>
        </p:spPr>
        <p:txBody>
          <a:bodyPr wrap="square" rtlCol="0">
            <a:spAutoFit/>
          </a:bodyPr>
          <a:lstStyle/>
          <a:p>
            <a:pPr algn="ctr"/>
            <a:r>
              <a:rPr lang="en-US" sz="1200">
                <a:latin typeface="+mn-lt"/>
              </a:rPr>
              <a:t>Finance – International</a:t>
            </a:r>
          </a:p>
        </p:txBody>
      </p:sp>
      <p:sp>
        <p:nvSpPr>
          <p:cNvPr id="51" name="TextBox 50"/>
          <p:cNvSpPr txBox="1"/>
          <p:nvPr/>
        </p:nvSpPr>
        <p:spPr>
          <a:xfrm>
            <a:off x="7406645" y="4211345"/>
            <a:ext cx="1276335" cy="276999"/>
          </a:xfrm>
          <a:prstGeom prst="rect">
            <a:avLst/>
          </a:prstGeom>
          <a:noFill/>
        </p:spPr>
        <p:txBody>
          <a:bodyPr wrap="square" rtlCol="0">
            <a:spAutoFit/>
          </a:bodyPr>
          <a:lstStyle/>
          <a:p>
            <a:pPr algn="ctr"/>
            <a:r>
              <a:rPr lang="en-US" sz="1200">
                <a:latin typeface="+mn-lt"/>
              </a:rPr>
              <a:t>Firewall</a:t>
            </a:r>
          </a:p>
        </p:txBody>
      </p:sp>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6645" y="2883791"/>
            <a:ext cx="1289304" cy="1289304"/>
          </a:xfrm>
          <a:prstGeom prst="rect">
            <a:avLst/>
          </a:prstGeom>
        </p:spPr>
      </p:pic>
      <p:sp>
        <p:nvSpPr>
          <p:cNvPr id="33" name="TextBox 32">
            <a:extLst>
              <a:ext uri="{FF2B5EF4-FFF2-40B4-BE49-F238E27FC236}">
                <a16:creationId xmlns:a16="http://schemas.microsoft.com/office/drawing/2014/main" id="{980709FE-AED9-4D6E-BE4F-53EB748FED2E}"/>
              </a:ext>
            </a:extLst>
          </p:cNvPr>
          <p:cNvSpPr txBox="1"/>
          <p:nvPr/>
        </p:nvSpPr>
        <p:spPr>
          <a:xfrm>
            <a:off x="2253400" y="2392763"/>
            <a:ext cx="1276335" cy="461665"/>
          </a:xfrm>
          <a:prstGeom prst="rect">
            <a:avLst/>
          </a:prstGeom>
          <a:noFill/>
        </p:spPr>
        <p:txBody>
          <a:bodyPr wrap="square" rtlCol="0">
            <a:spAutoFit/>
          </a:bodyPr>
          <a:lstStyle/>
          <a:p>
            <a:pPr algn="ctr"/>
            <a:r>
              <a:rPr lang="en-US" sz="1200">
                <a:latin typeface="+mn-lt"/>
              </a:rPr>
              <a:t>Enterprise Data</a:t>
            </a:r>
          </a:p>
          <a:p>
            <a:pPr algn="ctr"/>
            <a:r>
              <a:rPr lang="en-US" sz="1200">
                <a:latin typeface="+mn-lt"/>
              </a:rPr>
              <a:t>Management</a:t>
            </a:r>
          </a:p>
        </p:txBody>
      </p:sp>
      <p:pic>
        <p:nvPicPr>
          <p:cNvPr id="36" name="Picture 35">
            <a:extLst>
              <a:ext uri="{FF2B5EF4-FFF2-40B4-BE49-F238E27FC236}">
                <a16:creationId xmlns:a16="http://schemas.microsoft.com/office/drawing/2014/main" id="{EBFC5EF7-C5D6-46E2-863E-C36698716D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3400" y="1138173"/>
            <a:ext cx="1285875" cy="1285875"/>
          </a:xfrm>
          <a:prstGeom prst="rect">
            <a:avLst/>
          </a:prstGeom>
        </p:spPr>
      </p:pic>
      <p:pic>
        <p:nvPicPr>
          <p:cNvPr id="37" name="Picture 36">
            <a:extLst>
              <a:ext uri="{FF2B5EF4-FFF2-40B4-BE49-F238E27FC236}">
                <a16:creationId xmlns:a16="http://schemas.microsoft.com/office/drawing/2014/main" id="{B06264AF-67D9-479F-80F8-0600D7DE8D7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7237" y="1111649"/>
            <a:ext cx="1285875" cy="1285875"/>
          </a:xfrm>
          <a:prstGeom prst="rect">
            <a:avLst/>
          </a:prstGeom>
        </p:spPr>
      </p:pic>
      <p:sp>
        <p:nvSpPr>
          <p:cNvPr id="38" name="TextBox 37">
            <a:extLst>
              <a:ext uri="{FF2B5EF4-FFF2-40B4-BE49-F238E27FC236}">
                <a16:creationId xmlns:a16="http://schemas.microsoft.com/office/drawing/2014/main" id="{088B0652-E00D-4260-B3DE-36EA622B9867}"/>
              </a:ext>
            </a:extLst>
          </p:cNvPr>
          <p:cNvSpPr txBox="1"/>
          <p:nvPr/>
        </p:nvSpPr>
        <p:spPr>
          <a:xfrm>
            <a:off x="561539" y="2392763"/>
            <a:ext cx="1276335" cy="276999"/>
          </a:xfrm>
          <a:prstGeom prst="rect">
            <a:avLst/>
          </a:prstGeom>
          <a:noFill/>
        </p:spPr>
        <p:txBody>
          <a:bodyPr wrap="square" rtlCol="0">
            <a:spAutoFit/>
          </a:bodyPr>
          <a:lstStyle/>
          <a:p>
            <a:pPr algn="ctr"/>
            <a:r>
              <a:rPr lang="en-US" sz="1200">
                <a:latin typeface="+mn-lt"/>
              </a:rPr>
              <a:t>Endpoints</a:t>
            </a:r>
          </a:p>
        </p:txBody>
      </p:sp>
    </p:spTree>
    <p:extLst>
      <p:ext uri="{BB962C8B-B14F-4D97-AF65-F5344CB8AC3E}">
        <p14:creationId xmlns:p14="http://schemas.microsoft.com/office/powerpoint/2010/main" val="3533727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sp>
        <p:nvSpPr>
          <p:cNvPr id="42" name="TextBox 41"/>
          <p:cNvSpPr txBox="1"/>
          <p:nvPr/>
        </p:nvSpPr>
        <p:spPr>
          <a:xfrm>
            <a:off x="7481245" y="4227112"/>
            <a:ext cx="1276335" cy="276999"/>
          </a:xfrm>
          <a:prstGeom prst="rect">
            <a:avLst/>
          </a:prstGeom>
          <a:noFill/>
        </p:spPr>
        <p:txBody>
          <a:bodyPr wrap="square" rtlCol="0">
            <a:spAutoFit/>
          </a:bodyPr>
          <a:lstStyle/>
          <a:p>
            <a:pPr algn="ctr"/>
            <a:r>
              <a:rPr lang="en-US" sz="1200">
                <a:latin typeface="+mn-lt"/>
              </a:rPr>
              <a:t>News</a:t>
            </a:r>
          </a:p>
        </p:txBody>
      </p:sp>
      <p:pic>
        <p:nvPicPr>
          <p:cNvPr id="44" name="Picture 4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66942" y="2928936"/>
            <a:ext cx="1285875" cy="1285875"/>
          </a:xfrm>
          <a:prstGeom prst="rect">
            <a:avLst/>
          </a:prstGeom>
        </p:spPr>
      </p:pic>
      <p:pic>
        <p:nvPicPr>
          <p:cNvPr id="80" name="Picture 7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280" y="2928936"/>
            <a:ext cx="1285875" cy="1285875"/>
          </a:xfrm>
          <a:prstGeom prst="rect">
            <a:avLst/>
          </a:prstGeom>
        </p:spPr>
      </p:pic>
      <p:sp>
        <p:nvSpPr>
          <p:cNvPr id="81" name="TextBox 80"/>
          <p:cNvSpPr txBox="1"/>
          <p:nvPr/>
        </p:nvSpPr>
        <p:spPr>
          <a:xfrm>
            <a:off x="5726258" y="4210050"/>
            <a:ext cx="1384562" cy="276999"/>
          </a:xfrm>
          <a:prstGeom prst="rect">
            <a:avLst/>
          </a:prstGeom>
          <a:noFill/>
        </p:spPr>
        <p:txBody>
          <a:bodyPr wrap="square" rtlCol="0">
            <a:spAutoFit/>
          </a:bodyPr>
          <a:lstStyle/>
          <a:p>
            <a:pPr algn="ctr"/>
            <a:r>
              <a:rPr lang="en-US" sz="1200">
                <a:latin typeface="+mn-lt"/>
              </a:rPr>
              <a:t>Network Visibility</a:t>
            </a:r>
          </a:p>
        </p:txBody>
      </p:sp>
      <p:pic>
        <p:nvPicPr>
          <p:cNvPr id="89" name="Picture 8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89030" y="2928936"/>
            <a:ext cx="1285875" cy="1285875"/>
          </a:xfrm>
          <a:prstGeom prst="rect">
            <a:avLst/>
          </a:prstGeom>
        </p:spPr>
      </p:pic>
      <p:sp>
        <p:nvSpPr>
          <p:cNvPr id="90" name="TextBox 89"/>
          <p:cNvSpPr txBox="1"/>
          <p:nvPr/>
        </p:nvSpPr>
        <p:spPr>
          <a:xfrm>
            <a:off x="3985462" y="4227112"/>
            <a:ext cx="1276335" cy="276999"/>
          </a:xfrm>
          <a:prstGeom prst="rect">
            <a:avLst/>
          </a:prstGeom>
          <a:noFill/>
        </p:spPr>
        <p:txBody>
          <a:bodyPr wrap="square" rtlCol="0">
            <a:spAutoFit/>
          </a:bodyPr>
          <a:lstStyle/>
          <a:p>
            <a:pPr algn="ctr"/>
            <a:r>
              <a:rPr lang="en-US" sz="1200">
                <a:latin typeface="+mn-lt"/>
              </a:rPr>
              <a:t>Mesh</a:t>
            </a:r>
          </a:p>
        </p:txBody>
      </p:sp>
      <p:pic>
        <p:nvPicPr>
          <p:cNvPr id="34" name="Pictur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71705" y="1111649"/>
            <a:ext cx="1285875" cy="1285875"/>
          </a:xfrm>
          <a:prstGeom prst="rect">
            <a:avLst/>
          </a:prstGeom>
        </p:spPr>
      </p:pic>
      <p:sp>
        <p:nvSpPr>
          <p:cNvPr id="38" name="TextBox 37"/>
          <p:cNvSpPr txBox="1"/>
          <p:nvPr/>
        </p:nvSpPr>
        <p:spPr>
          <a:xfrm>
            <a:off x="7468137" y="2409825"/>
            <a:ext cx="1276335" cy="276999"/>
          </a:xfrm>
          <a:prstGeom prst="rect">
            <a:avLst/>
          </a:prstGeom>
          <a:noFill/>
        </p:spPr>
        <p:txBody>
          <a:bodyPr wrap="square" rtlCol="0">
            <a:spAutoFit/>
          </a:bodyPr>
          <a:lstStyle/>
          <a:p>
            <a:pPr algn="ctr"/>
            <a:r>
              <a:rPr lang="en-US" sz="1200">
                <a:latin typeface="+mn-lt"/>
              </a:rPr>
              <a:t>Location</a:t>
            </a:r>
          </a:p>
        </p:txBody>
      </p:sp>
      <p:pic>
        <p:nvPicPr>
          <p:cNvPr id="83" name="Picture 8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15173" y="1111649"/>
            <a:ext cx="1285875" cy="1285875"/>
          </a:xfrm>
          <a:prstGeom prst="rect">
            <a:avLst/>
          </a:prstGeom>
        </p:spPr>
      </p:pic>
      <p:sp>
        <p:nvSpPr>
          <p:cNvPr id="84" name="TextBox 83"/>
          <p:cNvSpPr txBox="1"/>
          <p:nvPr/>
        </p:nvSpPr>
        <p:spPr>
          <a:xfrm>
            <a:off x="5715174" y="2409825"/>
            <a:ext cx="1222152" cy="276999"/>
          </a:xfrm>
          <a:prstGeom prst="rect">
            <a:avLst/>
          </a:prstGeom>
          <a:noFill/>
        </p:spPr>
        <p:txBody>
          <a:bodyPr wrap="square" rtlCol="0">
            <a:spAutoFit/>
          </a:bodyPr>
          <a:lstStyle/>
          <a:p>
            <a:pPr algn="ctr"/>
            <a:r>
              <a:rPr lang="en-US" sz="1200">
                <a:latin typeface="+mn-lt"/>
              </a:rPr>
              <a:t>ISE</a:t>
            </a:r>
          </a:p>
        </p:txBody>
      </p:sp>
      <p:pic>
        <p:nvPicPr>
          <p:cNvPr id="23" name="Picture 2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3476" y="1111649"/>
            <a:ext cx="1285875" cy="1285875"/>
          </a:xfrm>
          <a:prstGeom prst="rect">
            <a:avLst/>
          </a:prstGeom>
        </p:spPr>
      </p:pic>
      <p:sp>
        <p:nvSpPr>
          <p:cNvPr id="24" name="TextBox 23"/>
          <p:cNvSpPr txBox="1"/>
          <p:nvPr/>
        </p:nvSpPr>
        <p:spPr>
          <a:xfrm>
            <a:off x="3977778" y="2392763"/>
            <a:ext cx="1276335" cy="276999"/>
          </a:xfrm>
          <a:prstGeom prst="rect">
            <a:avLst/>
          </a:prstGeom>
          <a:noFill/>
        </p:spPr>
        <p:txBody>
          <a:bodyPr wrap="square" rtlCol="0">
            <a:spAutoFit/>
          </a:bodyPr>
          <a:lstStyle/>
          <a:p>
            <a:pPr algn="ctr"/>
            <a:r>
              <a:rPr lang="en-US" sz="1200">
                <a:latin typeface="+mn-lt"/>
              </a:rPr>
              <a:t>Graduate</a:t>
            </a:r>
          </a:p>
        </p:txBody>
      </p:sp>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0076" y="2945998"/>
            <a:ext cx="1285875" cy="1285875"/>
          </a:xfrm>
          <a:prstGeom prst="rect">
            <a:avLst/>
          </a:prstGeom>
        </p:spPr>
      </p:pic>
      <p:sp>
        <p:nvSpPr>
          <p:cNvPr id="28" name="TextBox 27"/>
          <p:cNvSpPr txBox="1"/>
          <p:nvPr/>
        </p:nvSpPr>
        <p:spPr>
          <a:xfrm>
            <a:off x="542940" y="4244174"/>
            <a:ext cx="1276335" cy="276999"/>
          </a:xfrm>
          <a:prstGeom prst="rect">
            <a:avLst/>
          </a:prstGeom>
          <a:noFill/>
        </p:spPr>
        <p:txBody>
          <a:bodyPr wrap="square" rtlCol="0">
            <a:spAutoFit/>
          </a:bodyPr>
          <a:lstStyle/>
          <a:p>
            <a:pPr algn="ctr"/>
            <a:r>
              <a:rPr lang="en-US" sz="1200">
                <a:latin typeface="+mn-lt"/>
              </a:rPr>
              <a:t>Maintenance</a:t>
            </a:r>
          </a:p>
        </p:txBody>
      </p:sp>
      <p:pic>
        <p:nvPicPr>
          <p:cNvPr id="33" name="Pictur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70419" y="2928936"/>
            <a:ext cx="1285875" cy="1285875"/>
          </a:xfrm>
          <a:prstGeom prst="rect">
            <a:avLst/>
          </a:prstGeom>
        </p:spPr>
      </p:pic>
      <p:sp>
        <p:nvSpPr>
          <p:cNvPr id="36" name="TextBox 35"/>
          <p:cNvSpPr txBox="1"/>
          <p:nvPr/>
        </p:nvSpPr>
        <p:spPr>
          <a:xfrm>
            <a:off x="2284721" y="4210050"/>
            <a:ext cx="1276335" cy="461665"/>
          </a:xfrm>
          <a:prstGeom prst="rect">
            <a:avLst/>
          </a:prstGeom>
          <a:noFill/>
        </p:spPr>
        <p:txBody>
          <a:bodyPr wrap="square" rtlCol="0">
            <a:spAutoFit/>
          </a:bodyPr>
          <a:lstStyle/>
          <a:p>
            <a:pPr algn="ctr"/>
            <a:r>
              <a:rPr lang="en-US" sz="1200">
                <a:latin typeface="+mn-lt"/>
              </a:rPr>
              <a:t>Medical Tech Devices</a:t>
            </a:r>
          </a:p>
        </p:txBody>
      </p:sp>
      <p:sp>
        <p:nvSpPr>
          <p:cNvPr id="30" name="TextBox 29">
            <a:extLst>
              <a:ext uri="{FF2B5EF4-FFF2-40B4-BE49-F238E27FC236}">
                <a16:creationId xmlns:a16="http://schemas.microsoft.com/office/drawing/2014/main" id="{DD95B840-B080-485F-B286-7A378774C29B}"/>
              </a:ext>
            </a:extLst>
          </p:cNvPr>
          <p:cNvSpPr txBox="1"/>
          <p:nvPr/>
        </p:nvSpPr>
        <p:spPr>
          <a:xfrm>
            <a:off x="542940" y="2412195"/>
            <a:ext cx="1276335" cy="276999"/>
          </a:xfrm>
          <a:prstGeom prst="rect">
            <a:avLst/>
          </a:prstGeom>
          <a:noFill/>
        </p:spPr>
        <p:txBody>
          <a:bodyPr wrap="square" rtlCol="0">
            <a:spAutoFit/>
          </a:bodyPr>
          <a:lstStyle/>
          <a:p>
            <a:pPr algn="ctr"/>
            <a:r>
              <a:rPr lang="en-US" sz="1200">
                <a:latin typeface="+mn-lt"/>
              </a:rPr>
              <a:t>Fog</a:t>
            </a:r>
          </a:p>
        </p:txBody>
      </p:sp>
      <p:pic>
        <p:nvPicPr>
          <p:cNvPr id="31" name="Picture 30">
            <a:extLst>
              <a:ext uri="{FF2B5EF4-FFF2-40B4-BE49-F238E27FC236}">
                <a16:creationId xmlns:a16="http://schemas.microsoft.com/office/drawing/2014/main" id="{817CB807-E528-4A99-A49E-3A946531C5D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54863" y="1131081"/>
            <a:ext cx="1285875" cy="1285875"/>
          </a:xfrm>
          <a:prstGeom prst="rect">
            <a:avLst/>
          </a:prstGeom>
        </p:spPr>
      </p:pic>
      <p:sp>
        <p:nvSpPr>
          <p:cNvPr id="32" name="TextBox 31">
            <a:extLst>
              <a:ext uri="{FF2B5EF4-FFF2-40B4-BE49-F238E27FC236}">
                <a16:creationId xmlns:a16="http://schemas.microsoft.com/office/drawing/2014/main" id="{E4DE64CE-6C63-4092-918F-D8CC780BDCEC}"/>
              </a:ext>
            </a:extLst>
          </p:cNvPr>
          <p:cNvSpPr txBox="1"/>
          <p:nvPr/>
        </p:nvSpPr>
        <p:spPr>
          <a:xfrm>
            <a:off x="2269673" y="2428965"/>
            <a:ext cx="1276335" cy="461665"/>
          </a:xfrm>
          <a:prstGeom prst="rect">
            <a:avLst/>
          </a:prstGeom>
          <a:noFill/>
        </p:spPr>
        <p:txBody>
          <a:bodyPr wrap="square" rtlCol="0">
            <a:spAutoFit/>
          </a:bodyPr>
          <a:lstStyle/>
          <a:p>
            <a:pPr algn="ctr"/>
            <a:r>
              <a:rPr lang="en-US" sz="1200">
                <a:latin typeface="+mn-lt"/>
              </a:rPr>
              <a:t>Global Procurement</a:t>
            </a:r>
          </a:p>
        </p:txBody>
      </p:sp>
      <p:pic>
        <p:nvPicPr>
          <p:cNvPr id="35" name="Picture 34">
            <a:extLst>
              <a:ext uri="{FF2B5EF4-FFF2-40B4-BE49-F238E27FC236}">
                <a16:creationId xmlns:a16="http://schemas.microsoft.com/office/drawing/2014/main" id="{77B3F154-94DF-4CDE-95CD-4735528D62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22450" y="1111649"/>
            <a:ext cx="1289304" cy="1289304"/>
          </a:xfrm>
          <a:prstGeom prst="rect">
            <a:avLst/>
          </a:prstGeom>
        </p:spPr>
      </p:pic>
    </p:spTree>
    <p:extLst>
      <p:ext uri="{BB962C8B-B14F-4D97-AF65-F5344CB8AC3E}">
        <p14:creationId xmlns:p14="http://schemas.microsoft.com/office/powerpoint/2010/main" val="1602844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5687" y="2883365"/>
            <a:ext cx="1285875" cy="1285875"/>
          </a:xfrm>
          <a:prstGeom prst="rect">
            <a:avLst/>
          </a:prstGeom>
        </p:spPr>
      </p:pic>
      <p:sp>
        <p:nvSpPr>
          <p:cNvPr id="5" name="TextBox 4"/>
          <p:cNvSpPr txBox="1"/>
          <p:nvPr/>
        </p:nvSpPr>
        <p:spPr>
          <a:xfrm>
            <a:off x="4079990" y="4181541"/>
            <a:ext cx="1276335" cy="461665"/>
          </a:xfrm>
          <a:prstGeom prst="rect">
            <a:avLst/>
          </a:prstGeom>
          <a:noFill/>
        </p:spPr>
        <p:txBody>
          <a:bodyPr wrap="square" rtlCol="0">
            <a:spAutoFit/>
          </a:bodyPr>
          <a:lstStyle/>
          <a:p>
            <a:pPr algn="ctr"/>
            <a:r>
              <a:rPr lang="en-US" sz="1200">
                <a:latin typeface="+mn-lt"/>
              </a:rPr>
              <a:t>Recently used product</a:t>
            </a:r>
          </a:p>
        </p:txBody>
      </p:sp>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73021" y="2883365"/>
            <a:ext cx="1285875" cy="1285875"/>
          </a:xfrm>
          <a:prstGeom prst="rect">
            <a:avLst/>
          </a:prstGeom>
        </p:spPr>
      </p:pic>
      <p:sp>
        <p:nvSpPr>
          <p:cNvPr id="25" name="TextBox 24"/>
          <p:cNvSpPr txBox="1"/>
          <p:nvPr/>
        </p:nvSpPr>
        <p:spPr>
          <a:xfrm>
            <a:off x="5769453" y="4181541"/>
            <a:ext cx="1276335" cy="276999"/>
          </a:xfrm>
          <a:prstGeom prst="rect">
            <a:avLst/>
          </a:prstGeom>
          <a:noFill/>
        </p:spPr>
        <p:txBody>
          <a:bodyPr wrap="square" rtlCol="0">
            <a:spAutoFit/>
          </a:bodyPr>
          <a:lstStyle/>
          <a:p>
            <a:pPr algn="ctr"/>
            <a:r>
              <a:rPr lang="en-US" sz="1200">
                <a:latin typeface="+mn-lt"/>
              </a:rPr>
              <a:t>Recording</a:t>
            </a:r>
          </a:p>
        </p:txBody>
      </p:sp>
      <p:pic>
        <p:nvPicPr>
          <p:cNvPr id="34" name="Picture 3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76467" y="2894607"/>
            <a:ext cx="1285875" cy="1285875"/>
          </a:xfrm>
          <a:prstGeom prst="rect">
            <a:avLst/>
          </a:prstGeom>
        </p:spPr>
      </p:pic>
      <p:sp>
        <p:nvSpPr>
          <p:cNvPr id="35" name="TextBox 34"/>
          <p:cNvSpPr txBox="1"/>
          <p:nvPr/>
        </p:nvSpPr>
        <p:spPr>
          <a:xfrm>
            <a:off x="7472899" y="4192783"/>
            <a:ext cx="1276335" cy="276999"/>
          </a:xfrm>
          <a:prstGeom prst="rect">
            <a:avLst/>
          </a:prstGeom>
          <a:noFill/>
        </p:spPr>
        <p:txBody>
          <a:bodyPr wrap="square" rtlCol="0">
            <a:spAutoFit/>
          </a:bodyPr>
          <a:lstStyle/>
          <a:p>
            <a:pPr algn="ctr"/>
            <a:r>
              <a:rPr lang="en-US" sz="1200">
                <a:latin typeface="+mn-lt"/>
              </a:rPr>
              <a:t>Remote PHY</a:t>
            </a:r>
          </a:p>
        </p:txBody>
      </p:sp>
      <p:sp>
        <p:nvSpPr>
          <p:cNvPr id="11" name="TextBox 10"/>
          <p:cNvSpPr txBox="1"/>
          <p:nvPr/>
        </p:nvSpPr>
        <p:spPr>
          <a:xfrm>
            <a:off x="7476467" y="2411422"/>
            <a:ext cx="1276335" cy="276999"/>
          </a:xfrm>
          <a:prstGeom prst="rect">
            <a:avLst/>
          </a:prstGeom>
          <a:noFill/>
        </p:spPr>
        <p:txBody>
          <a:bodyPr wrap="square" rtlCol="0">
            <a:spAutoFit/>
          </a:bodyPr>
          <a:lstStyle/>
          <a:p>
            <a:pPr algn="ctr"/>
            <a:r>
              <a:rPr lang="en-US" sz="1200">
                <a:latin typeface="+mn-lt"/>
              </a:rPr>
              <a:t>Pound</a:t>
            </a:r>
          </a:p>
        </p:txBody>
      </p:sp>
      <p:sp>
        <p:nvSpPr>
          <p:cNvPr id="14" name="TextBox 13"/>
          <p:cNvSpPr txBox="1"/>
          <p:nvPr/>
        </p:nvSpPr>
        <p:spPr>
          <a:xfrm>
            <a:off x="5787004" y="2411422"/>
            <a:ext cx="1276335" cy="276999"/>
          </a:xfrm>
          <a:prstGeom prst="rect">
            <a:avLst/>
          </a:prstGeom>
          <a:noFill/>
        </p:spPr>
        <p:txBody>
          <a:bodyPr wrap="square" rtlCol="0">
            <a:spAutoFit/>
          </a:bodyPr>
          <a:lstStyle/>
          <a:p>
            <a:pPr algn="ctr"/>
            <a:r>
              <a:rPr lang="en-US" sz="1200">
                <a:latin typeface="+mn-lt"/>
              </a:rPr>
              <a:t>Personal Room</a:t>
            </a:r>
          </a:p>
        </p:txBody>
      </p:sp>
      <p:pic>
        <p:nvPicPr>
          <p:cNvPr id="44" name="Picture 4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82300" y="1125547"/>
            <a:ext cx="1274291" cy="1487384"/>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76467" y="1125547"/>
            <a:ext cx="1285875" cy="128587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03159" y="1125547"/>
            <a:ext cx="1285875" cy="1285875"/>
          </a:xfrm>
          <a:prstGeom prst="rect">
            <a:avLst/>
          </a:prstGeom>
        </p:spPr>
      </p:pic>
      <p:sp>
        <p:nvSpPr>
          <p:cNvPr id="28" name="TextBox 27"/>
          <p:cNvSpPr txBox="1"/>
          <p:nvPr/>
        </p:nvSpPr>
        <p:spPr>
          <a:xfrm>
            <a:off x="4017461" y="2406661"/>
            <a:ext cx="1276335" cy="276999"/>
          </a:xfrm>
          <a:prstGeom prst="rect">
            <a:avLst/>
          </a:prstGeom>
          <a:noFill/>
        </p:spPr>
        <p:txBody>
          <a:bodyPr wrap="square" rtlCol="0">
            <a:spAutoFit/>
          </a:bodyPr>
          <a:lstStyle/>
          <a:p>
            <a:pPr algn="ctr"/>
            <a:r>
              <a:rPr lang="en-US" sz="1200">
                <a:latin typeface="+mn-lt"/>
              </a:rPr>
              <a:t>Patient</a:t>
            </a:r>
          </a:p>
        </p:txBody>
      </p:sp>
      <p:grpSp>
        <p:nvGrpSpPr>
          <p:cNvPr id="29" name="Group 28"/>
          <p:cNvGrpSpPr/>
          <p:nvPr/>
        </p:nvGrpSpPr>
        <p:grpSpPr>
          <a:xfrm>
            <a:off x="2199601" y="2888126"/>
            <a:ext cx="1290637" cy="1558113"/>
            <a:chOff x="9145329" y="-693337"/>
            <a:chExt cx="1290637" cy="1558113"/>
          </a:xfrm>
        </p:grpSpPr>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5329" y="-693337"/>
              <a:ext cx="1285875" cy="1285875"/>
            </a:xfrm>
            <a:prstGeom prst="rect">
              <a:avLst/>
            </a:prstGeom>
          </p:spPr>
        </p:pic>
        <p:sp>
          <p:nvSpPr>
            <p:cNvPr id="39" name="TextBox 38"/>
            <p:cNvSpPr txBox="1"/>
            <p:nvPr/>
          </p:nvSpPr>
          <p:spPr>
            <a:xfrm>
              <a:off x="9159631" y="587777"/>
              <a:ext cx="1276335" cy="276999"/>
            </a:xfrm>
            <a:prstGeom prst="rect">
              <a:avLst/>
            </a:prstGeom>
            <a:noFill/>
          </p:spPr>
          <p:txBody>
            <a:bodyPr wrap="square" rtlCol="0">
              <a:spAutoFit/>
            </a:bodyPr>
            <a:lstStyle/>
            <a:p>
              <a:pPr algn="ctr"/>
              <a:r>
                <a:rPr lang="en-US" sz="1200">
                  <a:latin typeface="+mn-lt"/>
                </a:rPr>
                <a:t>Real Time Data</a:t>
              </a:r>
            </a:p>
          </p:txBody>
        </p:sp>
      </p:gr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53" y="2883365"/>
            <a:ext cx="1285875" cy="1285875"/>
          </a:xfrm>
          <a:prstGeom prst="rect">
            <a:avLst/>
          </a:prstGeom>
        </p:spPr>
      </p:pic>
      <p:sp>
        <p:nvSpPr>
          <p:cNvPr id="43" name="TextBox 42"/>
          <p:cNvSpPr txBox="1"/>
          <p:nvPr/>
        </p:nvSpPr>
        <p:spPr>
          <a:xfrm>
            <a:off x="508153" y="4192660"/>
            <a:ext cx="1276335" cy="276999"/>
          </a:xfrm>
          <a:prstGeom prst="rect">
            <a:avLst/>
          </a:prstGeom>
          <a:noFill/>
        </p:spPr>
        <p:txBody>
          <a:bodyPr wrap="square" rtlCol="0">
            <a:spAutoFit/>
          </a:bodyPr>
          <a:lstStyle/>
          <a:p>
            <a:pPr algn="ctr"/>
            <a:r>
              <a:rPr lang="en-US" sz="1200">
                <a:latin typeface="+mn-lt"/>
              </a:rPr>
              <a:t>Process</a:t>
            </a:r>
          </a:p>
        </p:txBody>
      </p:sp>
      <p:grpSp>
        <p:nvGrpSpPr>
          <p:cNvPr id="50" name="Group 49">
            <a:extLst>
              <a:ext uri="{FF2B5EF4-FFF2-40B4-BE49-F238E27FC236}">
                <a16:creationId xmlns:a16="http://schemas.microsoft.com/office/drawing/2014/main" id="{1E54B292-7FB8-4F55-9236-5D4B8108B11B}"/>
              </a:ext>
            </a:extLst>
          </p:cNvPr>
          <p:cNvGrpSpPr/>
          <p:nvPr/>
        </p:nvGrpSpPr>
        <p:grpSpPr>
          <a:xfrm>
            <a:off x="508153" y="1125547"/>
            <a:ext cx="1290637" cy="1558113"/>
            <a:chOff x="5687596" y="1128711"/>
            <a:chExt cx="1290637" cy="1558113"/>
          </a:xfrm>
        </p:grpSpPr>
        <p:pic>
          <p:nvPicPr>
            <p:cNvPr id="53" name="Picture 52">
              <a:extLst>
                <a:ext uri="{FF2B5EF4-FFF2-40B4-BE49-F238E27FC236}">
                  <a16:creationId xmlns:a16="http://schemas.microsoft.com/office/drawing/2014/main" id="{A61F886B-0AD5-4C89-8663-8ABC265B10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7596" y="1128711"/>
              <a:ext cx="1285875" cy="1285875"/>
            </a:xfrm>
            <a:prstGeom prst="rect">
              <a:avLst/>
            </a:prstGeom>
          </p:spPr>
        </p:pic>
        <p:sp>
          <p:nvSpPr>
            <p:cNvPr id="54" name="TextBox 53">
              <a:extLst>
                <a:ext uri="{FF2B5EF4-FFF2-40B4-BE49-F238E27FC236}">
                  <a16:creationId xmlns:a16="http://schemas.microsoft.com/office/drawing/2014/main" id="{F7C3FB65-0DDE-4FB1-A9B7-F326F639CEF9}"/>
                </a:ext>
              </a:extLst>
            </p:cNvPr>
            <p:cNvSpPr txBox="1"/>
            <p:nvPr/>
          </p:nvSpPr>
          <p:spPr>
            <a:xfrm>
              <a:off x="5701898" y="2409825"/>
              <a:ext cx="1276335" cy="276999"/>
            </a:xfrm>
            <a:prstGeom prst="rect">
              <a:avLst/>
            </a:prstGeom>
            <a:noFill/>
          </p:spPr>
          <p:txBody>
            <a:bodyPr wrap="square" rtlCol="0">
              <a:spAutoFit/>
            </a:bodyPr>
            <a:lstStyle/>
            <a:p>
              <a:pPr algn="ctr"/>
              <a:r>
                <a:rPr lang="en-US" sz="1200">
                  <a:latin typeface="+mn-lt"/>
                </a:rPr>
                <a:t>Operations</a:t>
              </a:r>
            </a:p>
          </p:txBody>
        </p:sp>
      </p:grpSp>
      <p:pic>
        <p:nvPicPr>
          <p:cNvPr id="51" name="Picture 50">
            <a:extLst>
              <a:ext uri="{FF2B5EF4-FFF2-40B4-BE49-F238E27FC236}">
                <a16:creationId xmlns:a16="http://schemas.microsoft.com/office/drawing/2014/main" id="{6A9CFBD8-B347-4EC9-9134-C6DCA2ED2E2E}"/>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164452" y="1125547"/>
            <a:ext cx="1289304" cy="1289304"/>
          </a:xfrm>
          <a:prstGeom prst="rect">
            <a:avLst/>
          </a:prstGeom>
        </p:spPr>
      </p:pic>
      <p:sp>
        <p:nvSpPr>
          <p:cNvPr id="52" name="TextBox 51">
            <a:extLst>
              <a:ext uri="{FF2B5EF4-FFF2-40B4-BE49-F238E27FC236}">
                <a16:creationId xmlns:a16="http://schemas.microsoft.com/office/drawing/2014/main" id="{FBAAB17F-D098-4E06-9713-492CE7A1409D}"/>
              </a:ext>
            </a:extLst>
          </p:cNvPr>
          <p:cNvSpPr txBox="1"/>
          <p:nvPr/>
        </p:nvSpPr>
        <p:spPr>
          <a:xfrm>
            <a:off x="2218753" y="2427152"/>
            <a:ext cx="1180702" cy="276999"/>
          </a:xfrm>
          <a:prstGeom prst="rect">
            <a:avLst/>
          </a:prstGeom>
          <a:noFill/>
        </p:spPr>
        <p:txBody>
          <a:bodyPr wrap="square" rtlCol="0">
            <a:spAutoFit/>
          </a:bodyPr>
          <a:lstStyle/>
          <a:p>
            <a:pPr algn="ctr"/>
            <a:r>
              <a:rPr lang="en-US" sz="1200">
                <a:latin typeface="+mn-lt"/>
              </a:rPr>
              <a:t>Partnerships</a:t>
            </a:r>
          </a:p>
        </p:txBody>
      </p:sp>
    </p:spTree>
    <p:extLst>
      <p:ext uri="{BB962C8B-B14F-4D97-AF65-F5344CB8AC3E}">
        <p14:creationId xmlns:p14="http://schemas.microsoft.com/office/powerpoint/2010/main" val="3395093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sp>
        <p:nvSpPr>
          <p:cNvPr id="47" name="TextBox 46"/>
          <p:cNvSpPr txBox="1"/>
          <p:nvPr/>
        </p:nvSpPr>
        <p:spPr>
          <a:xfrm>
            <a:off x="5710236" y="6476005"/>
            <a:ext cx="1276335" cy="276999"/>
          </a:xfrm>
          <a:prstGeom prst="rect">
            <a:avLst/>
          </a:prstGeom>
          <a:noFill/>
        </p:spPr>
        <p:txBody>
          <a:bodyPr wrap="square" rtlCol="0">
            <a:spAutoFit/>
          </a:bodyPr>
          <a:lstStyle/>
          <a:p>
            <a:pPr algn="ctr"/>
            <a:r>
              <a:rPr lang="en-US" sz="1200">
                <a:latin typeface="+mn-lt"/>
              </a:rPr>
              <a:t>Tip</a:t>
            </a:r>
          </a:p>
        </p:txBody>
      </p:sp>
      <p:sp>
        <p:nvSpPr>
          <p:cNvPr id="49" name="TextBox 48"/>
          <p:cNvSpPr txBox="1"/>
          <p:nvPr/>
        </p:nvSpPr>
        <p:spPr>
          <a:xfrm>
            <a:off x="7440639" y="6441676"/>
            <a:ext cx="1276335" cy="276999"/>
          </a:xfrm>
          <a:prstGeom prst="rect">
            <a:avLst/>
          </a:prstGeom>
          <a:noFill/>
        </p:spPr>
        <p:txBody>
          <a:bodyPr wrap="square" rtlCol="0">
            <a:spAutoFit/>
          </a:bodyPr>
          <a:lstStyle/>
          <a:p>
            <a:pPr algn="ctr"/>
            <a:r>
              <a:rPr lang="en-US" sz="1200">
                <a:latin typeface="+mn-lt"/>
              </a:rPr>
              <a:t>Tools</a:t>
            </a:r>
          </a:p>
        </p:txBody>
      </p:sp>
      <p:pic>
        <p:nvPicPr>
          <p:cNvPr id="33" name="Picture 3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24857" y="2894607"/>
            <a:ext cx="1285875" cy="1285875"/>
          </a:xfrm>
          <a:prstGeom prst="rect">
            <a:avLst/>
          </a:prstGeom>
        </p:spPr>
      </p:pic>
      <p:sp>
        <p:nvSpPr>
          <p:cNvPr id="34" name="TextBox 33"/>
          <p:cNvSpPr txBox="1"/>
          <p:nvPr/>
        </p:nvSpPr>
        <p:spPr>
          <a:xfrm>
            <a:off x="2234397" y="4168465"/>
            <a:ext cx="1276335" cy="461665"/>
          </a:xfrm>
          <a:prstGeom prst="rect">
            <a:avLst/>
          </a:prstGeom>
          <a:noFill/>
        </p:spPr>
        <p:txBody>
          <a:bodyPr wrap="square" rtlCol="0">
            <a:spAutoFit/>
          </a:bodyPr>
          <a:lstStyle/>
          <a:p>
            <a:pPr algn="ctr"/>
            <a:r>
              <a:rPr lang="en-US" sz="1200">
                <a:latin typeface="+mn-lt"/>
              </a:rPr>
              <a:t>Secure (Services)</a:t>
            </a:r>
          </a:p>
        </p:txBody>
      </p:sp>
      <p:pic>
        <p:nvPicPr>
          <p:cNvPr id="35" name="Picture 3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35759" y="2910072"/>
            <a:ext cx="1285875" cy="1285875"/>
          </a:xfrm>
          <a:prstGeom prst="rect">
            <a:avLst/>
          </a:prstGeom>
        </p:spPr>
      </p:pic>
      <p:sp>
        <p:nvSpPr>
          <p:cNvPr id="36" name="TextBox 35"/>
          <p:cNvSpPr txBox="1"/>
          <p:nvPr/>
        </p:nvSpPr>
        <p:spPr>
          <a:xfrm>
            <a:off x="3928623" y="4208248"/>
            <a:ext cx="1276335" cy="276999"/>
          </a:xfrm>
          <a:prstGeom prst="rect">
            <a:avLst/>
          </a:prstGeom>
          <a:noFill/>
        </p:spPr>
        <p:txBody>
          <a:bodyPr wrap="square" rtlCol="0">
            <a:spAutoFit/>
          </a:bodyPr>
          <a:lstStyle/>
          <a:p>
            <a:pPr algn="ctr"/>
            <a:r>
              <a:rPr lang="en-US" sz="1200">
                <a:latin typeface="+mn-lt"/>
              </a:rPr>
              <a:t>Security threat</a:t>
            </a:r>
          </a:p>
        </p:txBody>
      </p:sp>
      <p:sp>
        <p:nvSpPr>
          <p:cNvPr id="29" name="TextBox 28"/>
          <p:cNvSpPr txBox="1"/>
          <p:nvPr/>
        </p:nvSpPr>
        <p:spPr>
          <a:xfrm>
            <a:off x="7415185" y="4203801"/>
            <a:ext cx="1276335" cy="276999"/>
          </a:xfrm>
          <a:prstGeom prst="rect">
            <a:avLst/>
          </a:prstGeom>
          <a:noFill/>
        </p:spPr>
        <p:txBody>
          <a:bodyPr wrap="square" rtlCol="0">
            <a:spAutoFit/>
          </a:bodyPr>
          <a:lstStyle/>
          <a:p>
            <a:pPr algn="ctr"/>
            <a:r>
              <a:rPr lang="en-US" sz="1200">
                <a:latin typeface="+mn-lt"/>
              </a:rPr>
              <a:t>Service</a:t>
            </a: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1598" y="2922687"/>
            <a:ext cx="1285875" cy="128587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6" y="2894607"/>
            <a:ext cx="1285875" cy="1285875"/>
          </a:xfrm>
          <a:prstGeom prst="rect">
            <a:avLst/>
          </a:prstGeom>
        </p:spPr>
      </p:pic>
      <p:sp>
        <p:nvSpPr>
          <p:cNvPr id="45" name="TextBox 44"/>
          <p:cNvSpPr txBox="1"/>
          <p:nvPr/>
        </p:nvSpPr>
        <p:spPr>
          <a:xfrm>
            <a:off x="5635238" y="4192783"/>
            <a:ext cx="1276335" cy="276999"/>
          </a:xfrm>
          <a:prstGeom prst="rect">
            <a:avLst/>
          </a:prstGeom>
          <a:noFill/>
        </p:spPr>
        <p:txBody>
          <a:bodyPr wrap="square" rtlCol="0">
            <a:spAutoFit/>
          </a:bodyPr>
          <a:lstStyle/>
          <a:p>
            <a:pPr algn="ctr"/>
            <a:r>
              <a:rPr lang="en-US" sz="1200">
                <a:latin typeface="+mn-lt"/>
              </a:rPr>
              <a:t>Segmentation</a:t>
            </a: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6759" y="1125547"/>
            <a:ext cx="1285875" cy="1285875"/>
          </a:xfrm>
          <a:prstGeom prst="rect">
            <a:avLst/>
          </a:prstGeom>
        </p:spPr>
      </p:pic>
      <p:sp>
        <p:nvSpPr>
          <p:cNvPr id="52" name="TextBox 51"/>
          <p:cNvSpPr txBox="1"/>
          <p:nvPr/>
        </p:nvSpPr>
        <p:spPr>
          <a:xfrm>
            <a:off x="3939623" y="2423723"/>
            <a:ext cx="1276335" cy="276999"/>
          </a:xfrm>
          <a:prstGeom prst="rect">
            <a:avLst/>
          </a:prstGeom>
          <a:noFill/>
        </p:spPr>
        <p:txBody>
          <a:bodyPr wrap="square" rtlCol="0">
            <a:spAutoFit/>
          </a:bodyPr>
          <a:lstStyle/>
          <a:p>
            <a:pPr algn="ctr"/>
            <a:r>
              <a:rPr lang="en-US" sz="1200">
                <a:latin typeface="+mn-lt"/>
              </a:rPr>
              <a:t>Root Cause</a:t>
            </a:r>
          </a:p>
        </p:txBody>
      </p:sp>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18998" y="1125547"/>
            <a:ext cx="1285875" cy="1285875"/>
          </a:xfrm>
          <a:prstGeom prst="rect">
            <a:avLst/>
          </a:prstGeom>
        </p:spPr>
      </p:pic>
      <p:sp>
        <p:nvSpPr>
          <p:cNvPr id="62" name="TextBox 61"/>
          <p:cNvSpPr txBox="1"/>
          <p:nvPr/>
        </p:nvSpPr>
        <p:spPr>
          <a:xfrm>
            <a:off x="5711862" y="2423723"/>
            <a:ext cx="1276335" cy="276999"/>
          </a:xfrm>
          <a:prstGeom prst="rect">
            <a:avLst/>
          </a:prstGeom>
          <a:noFill/>
        </p:spPr>
        <p:txBody>
          <a:bodyPr wrap="square" rtlCol="0">
            <a:spAutoFit/>
          </a:bodyPr>
          <a:lstStyle/>
          <a:p>
            <a:pPr algn="ctr"/>
            <a:r>
              <a:rPr lang="en-US" sz="1200">
                <a:latin typeface="+mn-lt"/>
              </a:rPr>
              <a:t>Router</a:t>
            </a:r>
          </a:p>
        </p:txBody>
      </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1598" y="1085451"/>
            <a:ext cx="1285875" cy="1285875"/>
          </a:xfrm>
          <a:prstGeom prst="rect">
            <a:avLst/>
          </a:prstGeom>
        </p:spPr>
      </p:pic>
      <p:sp>
        <p:nvSpPr>
          <p:cNvPr id="66" name="TextBox 65"/>
          <p:cNvSpPr txBox="1"/>
          <p:nvPr/>
        </p:nvSpPr>
        <p:spPr>
          <a:xfrm>
            <a:off x="7404462" y="2383627"/>
            <a:ext cx="1276335" cy="276999"/>
          </a:xfrm>
          <a:prstGeom prst="rect">
            <a:avLst/>
          </a:prstGeom>
          <a:noFill/>
        </p:spPr>
        <p:txBody>
          <a:bodyPr wrap="square" rtlCol="0">
            <a:spAutoFit/>
          </a:bodyPr>
          <a:lstStyle/>
          <a:p>
            <a:pPr algn="ctr"/>
            <a:r>
              <a:rPr lang="en-US" sz="1200">
                <a:latin typeface="+mn-lt"/>
              </a:rPr>
              <a:t>Satellite</a:t>
            </a:r>
          </a:p>
        </p:txBody>
      </p:sp>
      <p:pic>
        <p:nvPicPr>
          <p:cNvPr id="42" name="Picture 41">
            <a:extLst>
              <a:ext uri="{FF2B5EF4-FFF2-40B4-BE49-F238E27FC236}">
                <a16:creationId xmlns:a16="http://schemas.microsoft.com/office/drawing/2014/main" id="{BB9AB6CC-AB59-48CB-BF33-A70DC61C286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3054" y="1096693"/>
            <a:ext cx="1285875" cy="1285875"/>
          </a:xfrm>
          <a:prstGeom prst="rect">
            <a:avLst/>
          </a:prstGeom>
        </p:spPr>
      </p:pic>
      <p:sp>
        <p:nvSpPr>
          <p:cNvPr id="43" name="TextBox 42">
            <a:extLst>
              <a:ext uri="{FF2B5EF4-FFF2-40B4-BE49-F238E27FC236}">
                <a16:creationId xmlns:a16="http://schemas.microsoft.com/office/drawing/2014/main" id="{AF682B8A-16B1-43DF-B859-40AA88DA4851}"/>
              </a:ext>
            </a:extLst>
          </p:cNvPr>
          <p:cNvSpPr txBox="1"/>
          <p:nvPr/>
        </p:nvSpPr>
        <p:spPr>
          <a:xfrm>
            <a:off x="509486" y="2394869"/>
            <a:ext cx="1276335" cy="461665"/>
          </a:xfrm>
          <a:prstGeom prst="rect">
            <a:avLst/>
          </a:prstGeom>
          <a:noFill/>
        </p:spPr>
        <p:txBody>
          <a:bodyPr wrap="square" rtlCol="0">
            <a:spAutoFit/>
          </a:bodyPr>
          <a:lstStyle/>
          <a:p>
            <a:pPr algn="ctr"/>
            <a:r>
              <a:rPr lang="en-US" sz="1200">
                <a:latin typeface="+mn-lt"/>
              </a:rPr>
              <a:t>Remote PHY Node</a:t>
            </a:r>
          </a:p>
        </p:txBody>
      </p:sp>
      <p:pic>
        <p:nvPicPr>
          <p:cNvPr id="44" name="Picture 43">
            <a:extLst>
              <a:ext uri="{FF2B5EF4-FFF2-40B4-BE49-F238E27FC236}">
                <a16:creationId xmlns:a16="http://schemas.microsoft.com/office/drawing/2014/main" id="{3C4F243A-458E-4702-9468-000C1AD2B05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43290" y="1085451"/>
            <a:ext cx="1285875" cy="1285875"/>
          </a:xfrm>
          <a:prstGeom prst="rect">
            <a:avLst/>
          </a:prstGeom>
        </p:spPr>
      </p:pic>
      <p:sp>
        <p:nvSpPr>
          <p:cNvPr id="46" name="TextBox 45">
            <a:extLst>
              <a:ext uri="{FF2B5EF4-FFF2-40B4-BE49-F238E27FC236}">
                <a16:creationId xmlns:a16="http://schemas.microsoft.com/office/drawing/2014/main" id="{9FB88FBB-E32C-4D85-963C-A9EA2915F5EA}"/>
              </a:ext>
            </a:extLst>
          </p:cNvPr>
          <p:cNvSpPr txBox="1"/>
          <p:nvPr/>
        </p:nvSpPr>
        <p:spPr>
          <a:xfrm>
            <a:off x="2239722" y="2383627"/>
            <a:ext cx="1276335" cy="461665"/>
          </a:xfrm>
          <a:prstGeom prst="rect">
            <a:avLst/>
          </a:prstGeom>
          <a:noFill/>
        </p:spPr>
        <p:txBody>
          <a:bodyPr wrap="square" rtlCol="0">
            <a:spAutoFit/>
          </a:bodyPr>
          <a:lstStyle/>
          <a:p>
            <a:pPr algn="ctr"/>
            <a:r>
              <a:rPr lang="en-US" sz="1200">
                <a:latin typeface="+mn-lt"/>
              </a:rPr>
              <a:t>Remote PHY Shelf</a:t>
            </a:r>
          </a:p>
        </p:txBody>
      </p:sp>
      <p:pic>
        <p:nvPicPr>
          <p:cNvPr id="53" name="Picture 52">
            <a:extLst>
              <a:ext uri="{FF2B5EF4-FFF2-40B4-BE49-F238E27FC236}">
                <a16:creationId xmlns:a16="http://schemas.microsoft.com/office/drawing/2014/main" id="{4EC9AEC0-7013-41F5-A310-D6FD74D4D22E}"/>
              </a:ext>
            </a:extLst>
          </p:cNvPr>
          <p:cNvPicPr>
            <a:picLocks noChangeAspect="1"/>
          </p:cNvPicPr>
          <p:nvPr/>
        </p:nvPicPr>
        <p:blipFill>
          <a:blip r:embed="rId11"/>
          <a:stretch>
            <a:fillRect/>
          </a:stretch>
        </p:blipFill>
        <p:spPr>
          <a:xfrm>
            <a:off x="513054" y="2894607"/>
            <a:ext cx="1285875" cy="1285875"/>
          </a:xfrm>
          <a:prstGeom prst="rect">
            <a:avLst/>
          </a:prstGeom>
        </p:spPr>
      </p:pic>
      <p:sp>
        <p:nvSpPr>
          <p:cNvPr id="54" name="TextBox 53">
            <a:extLst>
              <a:ext uri="{FF2B5EF4-FFF2-40B4-BE49-F238E27FC236}">
                <a16:creationId xmlns:a16="http://schemas.microsoft.com/office/drawing/2014/main" id="{2ABC1122-BA3A-4C27-B1BC-CC8C1629379C}"/>
              </a:ext>
            </a:extLst>
          </p:cNvPr>
          <p:cNvSpPr txBox="1"/>
          <p:nvPr/>
        </p:nvSpPr>
        <p:spPr>
          <a:xfrm>
            <a:off x="509486" y="4192783"/>
            <a:ext cx="1276335" cy="461665"/>
          </a:xfrm>
          <a:prstGeom prst="rect">
            <a:avLst/>
          </a:prstGeom>
          <a:noFill/>
        </p:spPr>
        <p:txBody>
          <a:bodyPr wrap="square" rtlCol="0">
            <a:spAutoFit/>
          </a:bodyPr>
          <a:lstStyle/>
          <a:p>
            <a:pPr algn="ctr"/>
            <a:r>
              <a:rPr lang="en-US" sz="1200">
                <a:latin typeface="+mn-lt"/>
              </a:rPr>
              <a:t>SD-WAN Router</a:t>
            </a:r>
          </a:p>
        </p:txBody>
      </p:sp>
    </p:spTree>
    <p:extLst>
      <p:ext uri="{BB962C8B-B14F-4D97-AF65-F5344CB8AC3E}">
        <p14:creationId xmlns:p14="http://schemas.microsoft.com/office/powerpoint/2010/main" val="1353385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245" y="2928936"/>
            <a:ext cx="1311274" cy="1311274"/>
          </a:xfrm>
          <a:prstGeom prst="rect">
            <a:avLst/>
          </a:prstGeom>
        </p:spPr>
      </p:pic>
      <p:sp>
        <p:nvSpPr>
          <p:cNvPr id="58" name="TextBox 57"/>
          <p:cNvSpPr txBox="1"/>
          <p:nvPr/>
        </p:nvSpPr>
        <p:spPr>
          <a:xfrm>
            <a:off x="5726245" y="4261441"/>
            <a:ext cx="1276335" cy="276999"/>
          </a:xfrm>
          <a:prstGeom prst="rect">
            <a:avLst/>
          </a:prstGeom>
          <a:noFill/>
        </p:spPr>
        <p:txBody>
          <a:bodyPr wrap="square" rtlCol="0">
            <a:spAutoFit/>
          </a:bodyPr>
          <a:lstStyle/>
          <a:p>
            <a:pPr algn="ctr"/>
            <a:r>
              <a:rPr lang="en-US" sz="1200">
                <a:latin typeface="+mn-lt"/>
              </a:rPr>
              <a:t>Tip</a:t>
            </a:r>
          </a:p>
        </p:txBody>
      </p: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537" y="2928936"/>
            <a:ext cx="1285875" cy="1285875"/>
          </a:xfrm>
          <a:prstGeom prst="rect">
            <a:avLst/>
          </a:prstGeom>
        </p:spPr>
      </p:pic>
      <p:sp>
        <p:nvSpPr>
          <p:cNvPr id="60" name="TextBox 59"/>
          <p:cNvSpPr txBox="1"/>
          <p:nvPr/>
        </p:nvSpPr>
        <p:spPr>
          <a:xfrm>
            <a:off x="7424077" y="4227112"/>
            <a:ext cx="1276335" cy="276999"/>
          </a:xfrm>
          <a:prstGeom prst="rect">
            <a:avLst/>
          </a:prstGeom>
          <a:noFill/>
        </p:spPr>
        <p:txBody>
          <a:bodyPr wrap="square" rtlCol="0">
            <a:spAutoFit/>
          </a:bodyPr>
          <a:lstStyle/>
          <a:p>
            <a:pPr algn="ctr"/>
            <a:r>
              <a:rPr lang="en-US" sz="1200">
                <a:latin typeface="+mn-lt"/>
              </a:rPr>
              <a:t>Tools</a:t>
            </a: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493" y="2928936"/>
            <a:ext cx="1285875" cy="1285875"/>
          </a:xfrm>
          <a:prstGeom prst="rect">
            <a:avLst/>
          </a:prstGeom>
        </p:spPr>
      </p:pic>
      <p:sp>
        <p:nvSpPr>
          <p:cNvPr id="66" name="TextBox 65"/>
          <p:cNvSpPr txBox="1"/>
          <p:nvPr/>
        </p:nvSpPr>
        <p:spPr>
          <a:xfrm>
            <a:off x="2290548" y="4248742"/>
            <a:ext cx="1276335" cy="276999"/>
          </a:xfrm>
          <a:prstGeom prst="rect">
            <a:avLst/>
          </a:prstGeom>
          <a:noFill/>
        </p:spPr>
        <p:txBody>
          <a:bodyPr wrap="square" rtlCol="0">
            <a:spAutoFit/>
          </a:bodyPr>
          <a:lstStyle/>
          <a:p>
            <a:pPr algn="ctr"/>
            <a:r>
              <a:rPr lang="en-US" sz="1200">
                <a:latin typeface="+mn-lt"/>
              </a:rPr>
              <a:t>Support</a:t>
            </a:r>
          </a:p>
        </p:txBody>
      </p: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9608" y="2928936"/>
            <a:ext cx="1285875" cy="1285875"/>
          </a:xfrm>
          <a:prstGeom prst="rect">
            <a:avLst/>
          </a:prstGeom>
        </p:spPr>
      </p:pic>
      <p:sp>
        <p:nvSpPr>
          <p:cNvPr id="68" name="TextBox 67"/>
          <p:cNvSpPr txBox="1"/>
          <p:nvPr/>
        </p:nvSpPr>
        <p:spPr>
          <a:xfrm>
            <a:off x="3973653" y="4193181"/>
            <a:ext cx="1276335" cy="461665"/>
          </a:xfrm>
          <a:prstGeom prst="rect">
            <a:avLst/>
          </a:prstGeom>
          <a:noFill/>
        </p:spPr>
        <p:txBody>
          <a:bodyPr wrap="square" rtlCol="0">
            <a:spAutoFit/>
          </a:bodyPr>
          <a:lstStyle/>
          <a:p>
            <a:pPr algn="ctr"/>
            <a:r>
              <a:rPr lang="en-US" sz="1200">
                <a:latin typeface="+mn-lt"/>
              </a:rPr>
              <a:t>Telepresence scheduled</a:t>
            </a:r>
          </a:p>
        </p:txBody>
      </p:sp>
      <p:sp>
        <p:nvSpPr>
          <p:cNvPr id="29" name="TextBox 28"/>
          <p:cNvSpPr txBox="1"/>
          <p:nvPr/>
        </p:nvSpPr>
        <p:spPr>
          <a:xfrm>
            <a:off x="586773" y="4210050"/>
            <a:ext cx="1276335" cy="276999"/>
          </a:xfrm>
          <a:prstGeom prst="rect">
            <a:avLst/>
          </a:prstGeom>
          <a:noFill/>
        </p:spPr>
        <p:txBody>
          <a:bodyPr wrap="square" rtlCol="0">
            <a:spAutoFit/>
          </a:bodyPr>
          <a:lstStyle/>
          <a:p>
            <a:pPr algn="ctr"/>
            <a:r>
              <a:rPr lang="en-US" sz="1200">
                <a:latin typeface="+mn-lt"/>
              </a:rPr>
              <a:t>Supply Chain</a:t>
            </a:r>
          </a:p>
        </p:txBody>
      </p:sp>
      <p:pic>
        <p:nvPicPr>
          <p:cNvPr id="71" name="Picture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242" y="2928936"/>
            <a:ext cx="1289304" cy="128930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0311" y="1113246"/>
            <a:ext cx="1285875" cy="1285875"/>
          </a:xfrm>
          <a:prstGeom prst="rect">
            <a:avLst/>
          </a:prstGeom>
        </p:spPr>
      </p:pic>
      <p:sp>
        <p:nvSpPr>
          <p:cNvPr id="27" name="TextBox 26"/>
          <p:cNvSpPr txBox="1"/>
          <p:nvPr/>
        </p:nvSpPr>
        <p:spPr>
          <a:xfrm>
            <a:off x="5729851" y="2387104"/>
            <a:ext cx="1276335" cy="461665"/>
          </a:xfrm>
          <a:prstGeom prst="rect">
            <a:avLst/>
          </a:prstGeom>
          <a:noFill/>
        </p:spPr>
        <p:txBody>
          <a:bodyPr wrap="square" rtlCol="0">
            <a:spAutoFit/>
          </a:bodyPr>
          <a:lstStyle/>
          <a:p>
            <a:pPr algn="ctr"/>
            <a:r>
              <a:rPr lang="en-US" sz="1200">
                <a:latin typeface="+mn-lt"/>
              </a:rPr>
              <a:t>Streaming Telemetry</a:t>
            </a:r>
          </a:p>
        </p:txBody>
      </p:sp>
      <p:sp>
        <p:nvSpPr>
          <p:cNvPr id="30" name="TextBox 29"/>
          <p:cNvSpPr txBox="1"/>
          <p:nvPr/>
        </p:nvSpPr>
        <p:spPr>
          <a:xfrm>
            <a:off x="7424077" y="2426887"/>
            <a:ext cx="1276335" cy="276999"/>
          </a:xfrm>
          <a:prstGeom prst="rect">
            <a:avLst/>
          </a:prstGeom>
          <a:noFill/>
        </p:spPr>
        <p:txBody>
          <a:bodyPr wrap="square" rtlCol="0">
            <a:spAutoFit/>
          </a:bodyPr>
          <a:lstStyle/>
          <a:p>
            <a:pPr algn="ctr"/>
            <a:r>
              <a:rPr lang="en-US" sz="1200">
                <a:latin typeface="+mn-lt"/>
              </a:rPr>
              <a:t>Suppliers</a:t>
            </a:r>
          </a:p>
        </p:txBody>
      </p:sp>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0721" y="1113246"/>
            <a:ext cx="1289304" cy="1289304"/>
          </a:xfrm>
          <a:prstGeom prst="rect">
            <a:avLst/>
          </a:prstGeom>
        </p:spPr>
      </p:pic>
      <p:sp>
        <p:nvSpPr>
          <p:cNvPr id="32" name="TextBox 31">
            <a:extLst>
              <a:ext uri="{FF2B5EF4-FFF2-40B4-BE49-F238E27FC236}">
                <a16:creationId xmlns:a16="http://schemas.microsoft.com/office/drawing/2014/main" id="{16443C73-B359-4C04-92AD-91E94DB4DF6B}"/>
              </a:ext>
            </a:extLst>
          </p:cNvPr>
          <p:cNvSpPr txBox="1"/>
          <p:nvPr/>
        </p:nvSpPr>
        <p:spPr>
          <a:xfrm>
            <a:off x="2309177" y="2411229"/>
            <a:ext cx="1276335" cy="276999"/>
          </a:xfrm>
          <a:prstGeom prst="rect">
            <a:avLst/>
          </a:prstGeom>
          <a:noFill/>
        </p:spPr>
        <p:txBody>
          <a:bodyPr wrap="square" rtlCol="0">
            <a:spAutoFit/>
          </a:bodyPr>
          <a:lstStyle/>
          <a:p>
            <a:pPr algn="ctr"/>
            <a:r>
              <a:rPr lang="en-US" sz="1200">
                <a:latin typeface="+mn-lt"/>
              </a:rPr>
              <a:t>Share Content</a:t>
            </a:r>
          </a:p>
        </p:txBody>
      </p:sp>
      <p:pic>
        <p:nvPicPr>
          <p:cNvPr id="33" name="Picture 32">
            <a:extLst>
              <a:ext uri="{FF2B5EF4-FFF2-40B4-BE49-F238E27FC236}">
                <a16:creationId xmlns:a16="http://schemas.microsoft.com/office/drawing/2014/main" id="{82FCB50A-873D-47E3-951B-3DF376AE88F6}"/>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81002" y="1113246"/>
            <a:ext cx="1285875" cy="1285875"/>
          </a:xfrm>
          <a:prstGeom prst="rect">
            <a:avLst/>
          </a:prstGeom>
        </p:spPr>
      </p:pic>
      <p:pic>
        <p:nvPicPr>
          <p:cNvPr id="34" name="Picture 33">
            <a:extLst>
              <a:ext uri="{FF2B5EF4-FFF2-40B4-BE49-F238E27FC236}">
                <a16:creationId xmlns:a16="http://schemas.microsoft.com/office/drawing/2014/main" id="{2172A884-500F-490E-939A-FF7A05228E1D}"/>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982831" y="1113246"/>
            <a:ext cx="1285875" cy="1285875"/>
          </a:xfrm>
          <a:prstGeom prst="rect">
            <a:avLst/>
          </a:prstGeom>
        </p:spPr>
      </p:pic>
      <p:sp>
        <p:nvSpPr>
          <p:cNvPr id="35" name="TextBox 34">
            <a:extLst>
              <a:ext uri="{FF2B5EF4-FFF2-40B4-BE49-F238E27FC236}">
                <a16:creationId xmlns:a16="http://schemas.microsoft.com/office/drawing/2014/main" id="{ACD1BB55-8464-4EB6-93D4-D6234D414759}"/>
              </a:ext>
            </a:extLst>
          </p:cNvPr>
          <p:cNvSpPr txBox="1"/>
          <p:nvPr/>
        </p:nvSpPr>
        <p:spPr>
          <a:xfrm>
            <a:off x="3982832" y="2411422"/>
            <a:ext cx="1285874" cy="276999"/>
          </a:xfrm>
          <a:prstGeom prst="rect">
            <a:avLst/>
          </a:prstGeom>
          <a:noFill/>
        </p:spPr>
        <p:txBody>
          <a:bodyPr wrap="square" rtlCol="0">
            <a:spAutoFit/>
          </a:bodyPr>
          <a:lstStyle/>
          <a:p>
            <a:pPr algn="ctr"/>
            <a:r>
              <a:rPr lang="en-US" sz="1200">
                <a:latin typeface="+mn-lt"/>
              </a:rPr>
              <a:t>Smart Meter</a:t>
            </a:r>
          </a:p>
        </p:txBody>
      </p:sp>
      <p:sp>
        <p:nvSpPr>
          <p:cNvPr id="39" name="TextBox 38">
            <a:extLst>
              <a:ext uri="{FF2B5EF4-FFF2-40B4-BE49-F238E27FC236}">
                <a16:creationId xmlns:a16="http://schemas.microsoft.com/office/drawing/2014/main" id="{508E7822-DC08-4A84-8359-A1E4E77DF359}"/>
              </a:ext>
            </a:extLst>
          </p:cNvPr>
          <p:cNvSpPr txBox="1"/>
          <p:nvPr/>
        </p:nvSpPr>
        <p:spPr>
          <a:xfrm>
            <a:off x="560829" y="2390191"/>
            <a:ext cx="1276335" cy="276999"/>
          </a:xfrm>
          <a:prstGeom prst="rect">
            <a:avLst/>
          </a:prstGeom>
          <a:noFill/>
        </p:spPr>
        <p:txBody>
          <a:bodyPr wrap="square" rtlCol="0">
            <a:spAutoFit/>
          </a:bodyPr>
          <a:lstStyle/>
          <a:p>
            <a:pPr algn="ctr"/>
            <a:r>
              <a:rPr lang="en-US" sz="1200">
                <a:latin typeface="+mn-lt"/>
              </a:rPr>
              <a:t>Settings</a:t>
            </a:r>
          </a:p>
        </p:txBody>
      </p:sp>
      <p:pic>
        <p:nvPicPr>
          <p:cNvPr id="40" name="Picture 39">
            <a:extLst>
              <a:ext uri="{FF2B5EF4-FFF2-40B4-BE49-F238E27FC236}">
                <a16:creationId xmlns:a16="http://schemas.microsoft.com/office/drawing/2014/main" id="{16FE6867-AA0F-427C-8B2B-441603AB3908}"/>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57242" y="1113246"/>
            <a:ext cx="1285875" cy="1285875"/>
          </a:xfrm>
          <a:prstGeom prst="rect">
            <a:avLst/>
          </a:prstGeom>
        </p:spPr>
      </p:pic>
    </p:spTree>
    <p:extLst>
      <p:ext uri="{BB962C8B-B14F-4D97-AF65-F5344CB8AC3E}">
        <p14:creationId xmlns:p14="http://schemas.microsoft.com/office/powerpoint/2010/main" val="2688107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1A3B0764-5BDB-4E0D-B44B-D32315485444}"/>
              </a:ext>
            </a:extLst>
          </p:cNvPr>
          <p:cNvSpPr txBox="1"/>
          <p:nvPr/>
        </p:nvSpPr>
        <p:spPr>
          <a:xfrm>
            <a:off x="2255545" y="4210050"/>
            <a:ext cx="1276335" cy="276999"/>
          </a:xfrm>
          <a:prstGeom prst="rect">
            <a:avLst/>
          </a:prstGeom>
          <a:noFill/>
        </p:spPr>
        <p:txBody>
          <a:bodyPr wrap="square" rtlCol="0">
            <a:spAutoFit/>
          </a:bodyPr>
          <a:lstStyle/>
          <a:p>
            <a:pPr algn="ctr"/>
            <a:r>
              <a:rPr lang="en-US" sz="1200">
                <a:latin typeface="+mn-lt"/>
              </a:rPr>
              <a:t>Video</a:t>
            </a:r>
          </a:p>
        </p:txBody>
      </p:sp>
      <p:sp>
        <p:nvSpPr>
          <p:cNvPr id="32" name="TextBox 31">
            <a:extLst>
              <a:ext uri="{FF2B5EF4-FFF2-40B4-BE49-F238E27FC236}">
                <a16:creationId xmlns:a16="http://schemas.microsoft.com/office/drawing/2014/main" id="{BD40E090-9BF3-4064-A699-4F4E0ACF28E7}"/>
              </a:ext>
            </a:extLst>
          </p:cNvPr>
          <p:cNvSpPr txBox="1"/>
          <p:nvPr/>
        </p:nvSpPr>
        <p:spPr>
          <a:xfrm>
            <a:off x="3962416" y="4192988"/>
            <a:ext cx="1276335" cy="276999"/>
          </a:xfrm>
          <a:prstGeom prst="rect">
            <a:avLst/>
          </a:prstGeom>
          <a:noFill/>
        </p:spPr>
        <p:txBody>
          <a:bodyPr wrap="square" rtlCol="0">
            <a:spAutoFit/>
          </a:bodyPr>
          <a:lstStyle/>
          <a:p>
            <a:pPr algn="ctr"/>
            <a:r>
              <a:rPr lang="en-US" sz="1200">
                <a:latin typeface="+mn-lt"/>
              </a:rPr>
              <a:t>Web</a:t>
            </a:r>
          </a:p>
        </p:txBody>
      </p:sp>
      <p:sp>
        <p:nvSpPr>
          <p:cNvPr id="33" name="TextBox 32">
            <a:extLst>
              <a:ext uri="{FF2B5EF4-FFF2-40B4-BE49-F238E27FC236}">
                <a16:creationId xmlns:a16="http://schemas.microsoft.com/office/drawing/2014/main" id="{DCF4C706-48CE-4E9F-A97D-6C3434D6B0A5}"/>
              </a:ext>
            </a:extLst>
          </p:cNvPr>
          <p:cNvSpPr txBox="1"/>
          <p:nvPr/>
        </p:nvSpPr>
        <p:spPr>
          <a:xfrm>
            <a:off x="5676916" y="4192988"/>
            <a:ext cx="1276335" cy="276999"/>
          </a:xfrm>
          <a:prstGeom prst="rect">
            <a:avLst/>
          </a:prstGeom>
          <a:noFill/>
        </p:spPr>
        <p:txBody>
          <a:bodyPr wrap="square" rtlCol="0">
            <a:spAutoFit/>
          </a:bodyPr>
          <a:lstStyle/>
          <a:p>
            <a:pPr algn="ctr"/>
            <a:r>
              <a:rPr lang="en-US" sz="1200">
                <a:latin typeface="+mn-lt"/>
              </a:rPr>
              <a:t>What’s new</a:t>
            </a:r>
          </a:p>
        </p:txBody>
      </p:sp>
      <p:pic>
        <p:nvPicPr>
          <p:cNvPr id="34" name="Picture 33">
            <a:extLst>
              <a:ext uri="{FF2B5EF4-FFF2-40B4-BE49-F238E27FC236}">
                <a16:creationId xmlns:a16="http://schemas.microsoft.com/office/drawing/2014/main" id="{F5A0365B-5961-41A0-A162-B316074552C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1958" y="2911874"/>
            <a:ext cx="1285875" cy="1285875"/>
          </a:xfrm>
          <a:prstGeom prst="rect">
            <a:avLst/>
          </a:prstGeom>
        </p:spPr>
      </p:pic>
      <p:pic>
        <p:nvPicPr>
          <p:cNvPr id="35" name="Picture 34">
            <a:extLst>
              <a:ext uri="{FF2B5EF4-FFF2-40B4-BE49-F238E27FC236}">
                <a16:creationId xmlns:a16="http://schemas.microsoft.com/office/drawing/2014/main" id="{8E5A1E3D-FA48-42B5-9FC7-B5B1B3F91A4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2416" y="2911874"/>
            <a:ext cx="1285875" cy="1285875"/>
          </a:xfrm>
          <a:prstGeom prst="rect">
            <a:avLst/>
          </a:prstGeom>
        </p:spPr>
      </p:pic>
      <p:pic>
        <p:nvPicPr>
          <p:cNvPr id="36" name="Picture 35">
            <a:extLst>
              <a:ext uri="{FF2B5EF4-FFF2-40B4-BE49-F238E27FC236}">
                <a16:creationId xmlns:a16="http://schemas.microsoft.com/office/drawing/2014/main" id="{833F1006-C054-4311-8A96-25B5F421B8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82869" y="2777334"/>
            <a:ext cx="1420416" cy="1420416"/>
          </a:xfrm>
          <a:prstGeom prst="rect">
            <a:avLst/>
          </a:prstGeom>
        </p:spPr>
      </p:pic>
      <p:sp>
        <p:nvSpPr>
          <p:cNvPr id="2" name="Title 1"/>
          <p:cNvSpPr>
            <a:spLocks noGrp="1"/>
          </p:cNvSpPr>
          <p:nvPr>
            <p:ph type="title"/>
          </p:nvPr>
        </p:nvSpPr>
        <p:spPr>
          <a:xfrm>
            <a:off x="437766" y="341313"/>
            <a:ext cx="8345488" cy="731837"/>
          </a:xfrm>
        </p:spPr>
        <p:txBody>
          <a:bodyPr/>
          <a:lstStyle/>
          <a:p>
            <a:r>
              <a:rPr lang="en-US"/>
              <a:t>Cisco Blue icons</a:t>
            </a:r>
          </a:p>
        </p:txBody>
      </p:sp>
      <p:sp>
        <p:nvSpPr>
          <p:cNvPr id="38" name="TextBox 37">
            <a:extLst>
              <a:ext uri="{FF2B5EF4-FFF2-40B4-BE49-F238E27FC236}">
                <a16:creationId xmlns:a16="http://schemas.microsoft.com/office/drawing/2014/main" id="{DD732F97-BDD3-4DBC-8294-98835ACA9918}"/>
              </a:ext>
            </a:extLst>
          </p:cNvPr>
          <p:cNvSpPr txBox="1"/>
          <p:nvPr/>
        </p:nvSpPr>
        <p:spPr>
          <a:xfrm>
            <a:off x="2267812" y="2434444"/>
            <a:ext cx="1276335" cy="461665"/>
          </a:xfrm>
          <a:prstGeom prst="rect">
            <a:avLst/>
          </a:prstGeom>
          <a:noFill/>
        </p:spPr>
        <p:txBody>
          <a:bodyPr wrap="square" rtlCol="0">
            <a:spAutoFit/>
          </a:bodyPr>
          <a:lstStyle/>
          <a:p>
            <a:pPr algn="ctr"/>
            <a:r>
              <a:rPr lang="en-US" sz="1200">
                <a:latin typeface="+mn-lt"/>
              </a:rPr>
              <a:t>Update Firmware</a:t>
            </a:r>
          </a:p>
        </p:txBody>
      </p:sp>
      <p:sp>
        <p:nvSpPr>
          <p:cNvPr id="39" name="TextBox 38">
            <a:extLst>
              <a:ext uri="{FF2B5EF4-FFF2-40B4-BE49-F238E27FC236}">
                <a16:creationId xmlns:a16="http://schemas.microsoft.com/office/drawing/2014/main" id="{A6EAB879-D869-4708-A921-973555B33D51}"/>
              </a:ext>
            </a:extLst>
          </p:cNvPr>
          <p:cNvSpPr txBox="1"/>
          <p:nvPr/>
        </p:nvSpPr>
        <p:spPr>
          <a:xfrm>
            <a:off x="3971956" y="2417382"/>
            <a:ext cx="1276335" cy="276999"/>
          </a:xfrm>
          <a:prstGeom prst="rect">
            <a:avLst/>
          </a:prstGeom>
          <a:noFill/>
        </p:spPr>
        <p:txBody>
          <a:bodyPr wrap="square" rtlCol="0">
            <a:spAutoFit/>
          </a:bodyPr>
          <a:lstStyle/>
          <a:p>
            <a:pPr algn="ctr"/>
            <a:r>
              <a:rPr lang="en-US" sz="1200">
                <a:latin typeface="+mn-lt"/>
              </a:rPr>
              <a:t>User</a:t>
            </a:r>
          </a:p>
        </p:txBody>
      </p:sp>
      <p:pic>
        <p:nvPicPr>
          <p:cNvPr id="40" name="Picture 39">
            <a:extLst>
              <a:ext uri="{FF2B5EF4-FFF2-40B4-BE49-F238E27FC236}">
                <a16:creationId xmlns:a16="http://schemas.microsoft.com/office/drawing/2014/main" id="{FDBA112C-3BB5-427C-87F5-3742407D054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40597" y="1119206"/>
            <a:ext cx="1285875" cy="1285875"/>
          </a:xfrm>
          <a:prstGeom prst="rect">
            <a:avLst/>
          </a:prstGeom>
        </p:spPr>
      </p:pic>
      <p:pic>
        <p:nvPicPr>
          <p:cNvPr id="41" name="Picture 40">
            <a:extLst>
              <a:ext uri="{FF2B5EF4-FFF2-40B4-BE49-F238E27FC236}">
                <a16:creationId xmlns:a16="http://schemas.microsoft.com/office/drawing/2014/main" id="{CE5DF679-8915-4B70-8680-E9117C8EE60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59155" y="1119206"/>
            <a:ext cx="1285875" cy="1285875"/>
          </a:xfrm>
          <a:prstGeom prst="rect">
            <a:avLst/>
          </a:prstGeom>
        </p:spPr>
      </p:pic>
      <p:sp>
        <p:nvSpPr>
          <p:cNvPr id="43" name="TextBox 42">
            <a:extLst>
              <a:ext uri="{FF2B5EF4-FFF2-40B4-BE49-F238E27FC236}">
                <a16:creationId xmlns:a16="http://schemas.microsoft.com/office/drawing/2014/main" id="{EDC9AA42-D449-46B3-9757-16886CDF9137}"/>
              </a:ext>
            </a:extLst>
          </p:cNvPr>
          <p:cNvSpPr txBox="1"/>
          <p:nvPr/>
        </p:nvSpPr>
        <p:spPr>
          <a:xfrm>
            <a:off x="7428663" y="4210050"/>
            <a:ext cx="1276335" cy="276999"/>
          </a:xfrm>
          <a:prstGeom prst="rect">
            <a:avLst/>
          </a:prstGeom>
          <a:noFill/>
        </p:spPr>
        <p:txBody>
          <a:bodyPr wrap="square" rtlCol="0">
            <a:spAutoFit/>
          </a:bodyPr>
          <a:lstStyle/>
          <a:p>
            <a:pPr algn="ctr"/>
            <a:r>
              <a:rPr lang="en-US" sz="1200">
                <a:latin typeface="+mn-lt"/>
              </a:rPr>
              <a:t>Zoom in</a:t>
            </a:r>
          </a:p>
        </p:txBody>
      </p:sp>
      <p:pic>
        <p:nvPicPr>
          <p:cNvPr id="44" name="Picture 43">
            <a:extLst>
              <a:ext uri="{FF2B5EF4-FFF2-40B4-BE49-F238E27FC236}">
                <a16:creationId xmlns:a16="http://schemas.microsoft.com/office/drawing/2014/main" id="{353C69F5-4C84-420A-A59E-CFFCFA01835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11995" y="2928936"/>
            <a:ext cx="1285875" cy="1285875"/>
          </a:xfrm>
          <a:prstGeom prst="rect">
            <a:avLst/>
          </a:prstGeom>
        </p:spPr>
      </p:pic>
      <p:grpSp>
        <p:nvGrpSpPr>
          <p:cNvPr id="46" name="Group 45">
            <a:extLst>
              <a:ext uri="{FF2B5EF4-FFF2-40B4-BE49-F238E27FC236}">
                <a16:creationId xmlns:a16="http://schemas.microsoft.com/office/drawing/2014/main" id="{D1715D24-8733-4F8F-8445-76F27C5D1008}"/>
              </a:ext>
            </a:extLst>
          </p:cNvPr>
          <p:cNvGrpSpPr/>
          <p:nvPr/>
        </p:nvGrpSpPr>
        <p:grpSpPr>
          <a:xfrm>
            <a:off x="7422689" y="1128711"/>
            <a:ext cx="1285875" cy="1558113"/>
            <a:chOff x="544542" y="2961497"/>
            <a:chExt cx="1285875" cy="1558113"/>
          </a:xfrm>
        </p:grpSpPr>
        <p:pic>
          <p:nvPicPr>
            <p:cNvPr id="50" name="Picture 49">
              <a:extLst>
                <a:ext uri="{FF2B5EF4-FFF2-40B4-BE49-F238E27FC236}">
                  <a16:creationId xmlns:a16="http://schemas.microsoft.com/office/drawing/2014/main" id="{7E61B301-A231-4D50-AE05-46523CF6CE05}"/>
                </a:ext>
              </a:extLst>
            </p:cNvPr>
            <p:cNvPicPr>
              <a:picLocks noChangeAspect="1"/>
            </p:cNvPicPr>
            <p:nvPr/>
          </p:nvPicPr>
          <p:blipFill>
            <a:blip r:embed="rId8"/>
            <a:stretch>
              <a:fillRect/>
            </a:stretch>
          </p:blipFill>
          <p:spPr>
            <a:xfrm>
              <a:off x="544542" y="2961497"/>
              <a:ext cx="1285875" cy="1285875"/>
            </a:xfrm>
            <a:prstGeom prst="rect">
              <a:avLst/>
            </a:prstGeom>
          </p:spPr>
        </p:pic>
        <p:sp>
          <p:nvSpPr>
            <p:cNvPr id="51" name="TextBox 50">
              <a:extLst>
                <a:ext uri="{FF2B5EF4-FFF2-40B4-BE49-F238E27FC236}">
                  <a16:creationId xmlns:a16="http://schemas.microsoft.com/office/drawing/2014/main" id="{E3EA78ED-56A2-4F90-9435-DE2BB0241714}"/>
                </a:ext>
              </a:extLst>
            </p:cNvPr>
            <p:cNvSpPr txBox="1"/>
            <p:nvPr/>
          </p:nvSpPr>
          <p:spPr>
            <a:xfrm>
              <a:off x="554082" y="4242611"/>
              <a:ext cx="1276335" cy="276999"/>
            </a:xfrm>
            <a:prstGeom prst="rect">
              <a:avLst/>
            </a:prstGeom>
            <a:noFill/>
          </p:spPr>
          <p:txBody>
            <a:bodyPr wrap="square" rtlCol="0">
              <a:spAutoFit/>
            </a:bodyPr>
            <a:lstStyle/>
            <a:p>
              <a:pPr algn="ctr"/>
              <a:r>
                <a:rPr lang="en-US" sz="1200" err="1">
                  <a:latin typeface="+mn-lt"/>
                </a:rPr>
                <a:t>vManage</a:t>
              </a:r>
              <a:endParaRPr lang="en-US" sz="1200">
                <a:latin typeface="+mn-lt"/>
              </a:endParaRPr>
            </a:p>
          </p:txBody>
        </p:sp>
      </p:grpSp>
      <p:grpSp>
        <p:nvGrpSpPr>
          <p:cNvPr id="47" name="Group 46">
            <a:extLst>
              <a:ext uri="{FF2B5EF4-FFF2-40B4-BE49-F238E27FC236}">
                <a16:creationId xmlns:a16="http://schemas.microsoft.com/office/drawing/2014/main" id="{72F953CA-0F62-434C-AE63-39291F028E56}"/>
              </a:ext>
            </a:extLst>
          </p:cNvPr>
          <p:cNvGrpSpPr/>
          <p:nvPr/>
        </p:nvGrpSpPr>
        <p:grpSpPr>
          <a:xfrm>
            <a:off x="5713337" y="1128711"/>
            <a:ext cx="1296579" cy="1575175"/>
            <a:chOff x="5702247" y="2944435"/>
            <a:chExt cx="1296579" cy="1575175"/>
          </a:xfrm>
        </p:grpSpPr>
        <p:pic>
          <p:nvPicPr>
            <p:cNvPr id="48" name="Picture 47">
              <a:extLst>
                <a:ext uri="{FF2B5EF4-FFF2-40B4-BE49-F238E27FC236}">
                  <a16:creationId xmlns:a16="http://schemas.microsoft.com/office/drawing/2014/main" id="{7B5EFD01-2970-4577-8787-97C151D31C1B}"/>
                </a:ext>
              </a:extLst>
            </p:cNvPr>
            <p:cNvPicPr>
              <a:picLocks noChangeAspect="1"/>
            </p:cNvPicPr>
            <p:nvPr/>
          </p:nvPicPr>
          <p:blipFill>
            <a:blip r:embed="rId9"/>
            <a:stretch>
              <a:fillRect/>
            </a:stretch>
          </p:blipFill>
          <p:spPr>
            <a:xfrm>
              <a:off x="5712951" y="2944435"/>
              <a:ext cx="1285875" cy="1285875"/>
            </a:xfrm>
            <a:prstGeom prst="rect">
              <a:avLst/>
            </a:prstGeom>
          </p:spPr>
        </p:pic>
        <p:sp>
          <p:nvSpPr>
            <p:cNvPr id="49" name="TextBox 48">
              <a:extLst>
                <a:ext uri="{FF2B5EF4-FFF2-40B4-BE49-F238E27FC236}">
                  <a16:creationId xmlns:a16="http://schemas.microsoft.com/office/drawing/2014/main" id="{F86F46AC-BBFC-4596-8DE9-F85BCE7D9740}"/>
                </a:ext>
              </a:extLst>
            </p:cNvPr>
            <p:cNvSpPr txBox="1"/>
            <p:nvPr/>
          </p:nvSpPr>
          <p:spPr>
            <a:xfrm>
              <a:off x="5702247" y="4242611"/>
              <a:ext cx="1276335" cy="276999"/>
            </a:xfrm>
            <a:prstGeom prst="rect">
              <a:avLst/>
            </a:prstGeom>
            <a:noFill/>
          </p:spPr>
          <p:txBody>
            <a:bodyPr wrap="square" rtlCol="0">
              <a:spAutoFit/>
            </a:bodyPr>
            <a:lstStyle/>
            <a:p>
              <a:pPr algn="ctr"/>
              <a:r>
                <a:rPr lang="en-US" sz="1200" err="1">
                  <a:latin typeface="+mn-lt"/>
                </a:rPr>
                <a:t>vBond</a:t>
              </a:r>
              <a:endParaRPr lang="en-US" sz="1200">
                <a:latin typeface="+mn-lt"/>
              </a:endParaRPr>
            </a:p>
          </p:txBody>
        </p:sp>
      </p:grpSp>
      <p:pic>
        <p:nvPicPr>
          <p:cNvPr id="53" name="Picture 52">
            <a:extLst>
              <a:ext uri="{FF2B5EF4-FFF2-40B4-BE49-F238E27FC236}">
                <a16:creationId xmlns:a16="http://schemas.microsoft.com/office/drawing/2014/main" id="{6CC56A55-8E7E-4EDF-8740-EB738CEA4272}"/>
              </a:ext>
            </a:extLst>
          </p:cNvPr>
          <p:cNvPicPr>
            <a:picLocks noChangeAspect="1"/>
          </p:cNvPicPr>
          <p:nvPr/>
        </p:nvPicPr>
        <p:blipFill>
          <a:blip r:embed="rId10"/>
          <a:stretch>
            <a:fillRect/>
          </a:stretch>
        </p:blipFill>
        <p:spPr>
          <a:xfrm>
            <a:off x="578650" y="2928936"/>
            <a:ext cx="1285875" cy="1285875"/>
          </a:xfrm>
          <a:prstGeom prst="rect">
            <a:avLst/>
          </a:prstGeom>
        </p:spPr>
      </p:pic>
      <p:sp>
        <p:nvSpPr>
          <p:cNvPr id="54" name="TextBox 53">
            <a:extLst>
              <a:ext uri="{FF2B5EF4-FFF2-40B4-BE49-F238E27FC236}">
                <a16:creationId xmlns:a16="http://schemas.microsoft.com/office/drawing/2014/main" id="{399491E5-45C2-4593-AF5B-6D919ED58602}"/>
              </a:ext>
            </a:extLst>
          </p:cNvPr>
          <p:cNvSpPr txBox="1"/>
          <p:nvPr/>
        </p:nvSpPr>
        <p:spPr>
          <a:xfrm>
            <a:off x="567946" y="4227112"/>
            <a:ext cx="1276335" cy="276999"/>
          </a:xfrm>
          <a:prstGeom prst="rect">
            <a:avLst/>
          </a:prstGeom>
          <a:noFill/>
        </p:spPr>
        <p:txBody>
          <a:bodyPr wrap="square" rtlCol="0">
            <a:spAutoFit/>
          </a:bodyPr>
          <a:lstStyle/>
          <a:p>
            <a:pPr algn="ctr"/>
            <a:r>
              <a:rPr lang="en-US" sz="1200" err="1">
                <a:latin typeface="+mn-lt"/>
              </a:rPr>
              <a:t>vSmart</a:t>
            </a:r>
            <a:endParaRPr lang="en-US" sz="1200">
              <a:latin typeface="+mn-lt"/>
            </a:endParaRPr>
          </a:p>
        </p:txBody>
      </p:sp>
      <p:sp>
        <p:nvSpPr>
          <p:cNvPr id="55" name="TextBox 54">
            <a:extLst>
              <a:ext uri="{FF2B5EF4-FFF2-40B4-BE49-F238E27FC236}">
                <a16:creationId xmlns:a16="http://schemas.microsoft.com/office/drawing/2014/main" id="{77D106DC-73F8-4E21-980F-7A7AAA1C1B06}"/>
              </a:ext>
            </a:extLst>
          </p:cNvPr>
          <p:cNvSpPr txBox="1"/>
          <p:nvPr/>
        </p:nvSpPr>
        <p:spPr>
          <a:xfrm>
            <a:off x="586905" y="2434444"/>
            <a:ext cx="1276335" cy="276999"/>
          </a:xfrm>
          <a:prstGeom prst="rect">
            <a:avLst/>
          </a:prstGeom>
          <a:noFill/>
        </p:spPr>
        <p:txBody>
          <a:bodyPr wrap="square" rtlCol="0">
            <a:spAutoFit/>
          </a:bodyPr>
          <a:lstStyle/>
          <a:p>
            <a:pPr algn="ctr"/>
            <a:r>
              <a:rPr lang="en-US" sz="1200">
                <a:latin typeface="+mn-lt"/>
              </a:rPr>
              <a:t>Up</a:t>
            </a:r>
          </a:p>
        </p:txBody>
      </p:sp>
      <p:pic>
        <p:nvPicPr>
          <p:cNvPr id="56" name="Picture 55">
            <a:extLst>
              <a:ext uri="{FF2B5EF4-FFF2-40B4-BE49-F238E27FC236}">
                <a16:creationId xmlns:a16="http://schemas.microsoft.com/office/drawing/2014/main" id="{6B4402FD-57EE-4607-B062-74AFE76C8AF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67946" y="1119206"/>
            <a:ext cx="1285875" cy="1285875"/>
          </a:xfrm>
          <a:prstGeom prst="rect">
            <a:avLst/>
          </a:prstGeom>
        </p:spPr>
      </p:pic>
    </p:spTree>
    <p:extLst>
      <p:ext uri="{BB962C8B-B14F-4D97-AF65-F5344CB8AC3E}">
        <p14:creationId xmlns:p14="http://schemas.microsoft.com/office/powerpoint/2010/main" val="239644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Automotive</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Digital utilities</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Education</a:t>
            </a:r>
          </a:p>
        </p:txBody>
      </p:sp>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Energy</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Financial services</a:t>
            </a:r>
          </a:p>
        </p:txBody>
      </p:sp>
      <p:sp>
        <p:nvSpPr>
          <p:cNvPr id="18" name="TextBox 17"/>
          <p:cNvSpPr txBox="1"/>
          <p:nvPr/>
        </p:nvSpPr>
        <p:spPr>
          <a:xfrm>
            <a:off x="542940" y="4210050"/>
            <a:ext cx="1276335" cy="276999"/>
          </a:xfrm>
          <a:prstGeom prst="rect">
            <a:avLst/>
          </a:prstGeom>
          <a:noFill/>
        </p:spPr>
        <p:txBody>
          <a:bodyPr wrap="square" rtlCol="0">
            <a:spAutoFit/>
          </a:bodyPr>
          <a:lstStyle/>
          <a:p>
            <a:pPr algn="ctr"/>
            <a:r>
              <a:rPr lang="en-US" sz="1200">
                <a:latin typeface="+mn-lt"/>
              </a:rPr>
              <a:t>Government</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Healthcare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Hospitality</a:t>
            </a:r>
          </a:p>
        </p:txBody>
      </p:sp>
      <p:pic>
        <p:nvPicPr>
          <p:cNvPr id="22" name="Pictur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7144" y="2928936"/>
            <a:ext cx="1285875" cy="1285875"/>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2" y="2928936"/>
            <a:ext cx="1285875" cy="1285875"/>
          </a:xfrm>
          <a:prstGeom prst="rect">
            <a:avLst/>
          </a:prstGeom>
        </p:spPr>
      </p:pic>
      <p:sp>
        <p:nvSpPr>
          <p:cNvPr id="24" name="TextBox 23"/>
          <p:cNvSpPr txBox="1"/>
          <p:nvPr/>
        </p:nvSpPr>
        <p:spPr>
          <a:xfrm>
            <a:off x="5686440" y="4227112"/>
            <a:ext cx="1276335" cy="276999"/>
          </a:xfrm>
          <a:prstGeom prst="rect">
            <a:avLst/>
          </a:prstGeom>
          <a:noFill/>
        </p:spPr>
        <p:txBody>
          <a:bodyPr wrap="square" rtlCol="0">
            <a:spAutoFit/>
          </a:bodyPr>
          <a:lstStyle/>
          <a:p>
            <a:pPr algn="ctr"/>
            <a:r>
              <a:rPr lang="en-US" sz="1200">
                <a:latin typeface="+mn-lt"/>
              </a:rPr>
              <a:t>Insurance</a:t>
            </a:r>
          </a:p>
        </p:txBody>
      </p:sp>
      <p:sp>
        <p:nvSpPr>
          <p:cNvPr id="25" name="TextBox 24"/>
          <p:cNvSpPr txBox="1"/>
          <p:nvPr/>
        </p:nvSpPr>
        <p:spPr>
          <a:xfrm>
            <a:off x="7429515" y="4227112"/>
            <a:ext cx="1276335" cy="276999"/>
          </a:xfrm>
          <a:prstGeom prst="rect">
            <a:avLst/>
          </a:prstGeom>
          <a:noFill/>
        </p:spPr>
        <p:txBody>
          <a:bodyPr wrap="square" rtlCol="0">
            <a:spAutoFit/>
          </a:bodyPr>
          <a:lstStyle/>
          <a:p>
            <a:pPr algn="ctr"/>
            <a:r>
              <a:rPr lang="en-US" sz="1200">
                <a:latin typeface="+mn-lt"/>
              </a:rPr>
              <a:t>Manufacturing</a:t>
            </a:r>
          </a:p>
        </p:txBody>
      </p:sp>
    </p:spTree>
    <p:extLst>
      <p:ext uri="{BB962C8B-B14F-4D97-AF65-F5344CB8AC3E}">
        <p14:creationId xmlns:p14="http://schemas.microsoft.com/office/powerpoint/2010/main" val="3040851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Oil and Gas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Retail</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Sports/ Entertainment</a:t>
            </a:r>
          </a:p>
        </p:txBody>
      </p:sp>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Smart Cities</a:t>
            </a:r>
          </a:p>
        </p:txBody>
      </p:sp>
    </p:spTree>
    <p:extLst>
      <p:ext uri="{BB962C8B-B14F-4D97-AF65-F5344CB8AC3E}">
        <p14:creationId xmlns:p14="http://schemas.microsoft.com/office/powerpoint/2010/main" val="48288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96644" y="150180"/>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700" kern="0">
                <a:solidFill>
                  <a:srgbClr val="FFFFFF"/>
                </a:solidFill>
                <a:latin typeface="CiscoSansTT" panose="020B0503020201020303" pitchFamily="34" charset="0"/>
                <a:ea typeface="ＭＳ Ｐゴシック" charset="0"/>
                <a:cs typeface="CiscoSansTT" panose="020B0503020201020303" pitchFamily="34" charset="0"/>
              </a:rPr>
              <a:t>POV: Title of </a:t>
            </a:r>
            <a:r>
              <a:rPr lang="en-US" sz="2700" kern="0" err="1">
                <a:solidFill>
                  <a:srgbClr val="FFFFFF"/>
                </a:solidFill>
                <a:latin typeface="CiscoSansTT" panose="020B0503020201020303" pitchFamily="34" charset="0"/>
                <a:ea typeface="ＭＳ Ｐゴシック" charset="0"/>
                <a:cs typeface="CiscoSansTT" panose="020B0503020201020303" pitchFamily="34" charset="0"/>
              </a:rPr>
              <a:t>PoV</a:t>
            </a:r>
            <a:r>
              <a:rPr lang="en-US" sz="2700" kern="0">
                <a:solidFill>
                  <a:srgbClr val="FFFFFF"/>
                </a:solidFill>
                <a:latin typeface="CiscoSansTT" panose="020B0503020201020303" pitchFamily="34" charset="0"/>
                <a:ea typeface="ＭＳ Ｐゴシック" charset="0"/>
                <a:cs typeface="CiscoSansTT" panose="020B0503020201020303" pitchFamily="34" charset="0"/>
              </a:rPr>
              <a:t> (what are the </a:t>
            </a:r>
            <a:r>
              <a:rPr lang="en-US" sz="2700" kern="0" err="1">
                <a:solidFill>
                  <a:srgbClr val="FFFFFF"/>
                </a:solidFill>
                <a:latin typeface="CiscoSansTT" panose="020B0503020201020303" pitchFamily="34" charset="0"/>
                <a:ea typeface="ＭＳ Ｐゴシック" charset="0"/>
                <a:cs typeface="CiscoSansTT" panose="020B0503020201020303" pitchFamily="34" charset="0"/>
              </a:rPr>
              <a:t>PoV</a:t>
            </a:r>
            <a:r>
              <a:rPr lang="en-US" sz="2700" kern="0">
                <a:solidFill>
                  <a:srgbClr val="FFFFFF"/>
                </a:solidFill>
                <a:latin typeface="CiscoSansTT" panose="020B0503020201020303" pitchFamily="34" charset="0"/>
                <a:ea typeface="ＭＳ Ｐゴシック" charset="0"/>
                <a:cs typeface="CiscoSansTT" panose="020B0503020201020303" pitchFamily="34" charset="0"/>
              </a:rPr>
              <a:t>)</a:t>
            </a: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777659"/>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100" b="1" i="1">
              <a:solidFill>
                <a:schemeClr val="bg1"/>
              </a:solidFill>
            </a:endParaRPr>
          </a:p>
          <a:p>
            <a:r>
              <a:rPr lang="en-US" sz="1800" b="1" i="1">
                <a:solidFill>
                  <a:schemeClr val="bg1"/>
                </a:solidFill>
              </a:rPr>
              <a:t>Customer / Opportunity</a:t>
            </a:r>
          </a:p>
          <a:p>
            <a:pPr marL="0" indent="0">
              <a:buNone/>
            </a:pPr>
            <a:r>
              <a:rPr lang="en-US" sz="1100">
                <a:solidFill>
                  <a:schemeClr val="bg1"/>
                </a:solidFill>
              </a:rPr>
              <a:t>text</a:t>
            </a:r>
          </a:p>
          <a:p>
            <a:r>
              <a:rPr lang="en-US" sz="1800" b="1" i="1">
                <a:solidFill>
                  <a:schemeClr val="bg1"/>
                </a:solidFill>
              </a:rPr>
              <a:t>What is the story?  What was the business challenge?</a:t>
            </a:r>
          </a:p>
          <a:p>
            <a:pPr marL="0" indent="0">
              <a:buNone/>
            </a:pPr>
            <a:r>
              <a:rPr lang="en-US" sz="1200">
                <a:solidFill>
                  <a:schemeClr val="bg1"/>
                </a:solidFill>
              </a:rPr>
              <a:t>text</a:t>
            </a:r>
          </a:p>
          <a:p>
            <a:r>
              <a:rPr lang="en-US" sz="1800" b="1" i="1">
                <a:solidFill>
                  <a:schemeClr val="bg1"/>
                </a:solidFill>
              </a:rPr>
              <a:t>What the </a:t>
            </a:r>
            <a:r>
              <a:rPr lang="en-US" sz="1800" b="1" i="1" err="1">
                <a:solidFill>
                  <a:schemeClr val="bg1"/>
                </a:solidFill>
              </a:rPr>
              <a:t>PoV</a:t>
            </a:r>
            <a:r>
              <a:rPr lang="en-US" sz="1800" b="1" i="1">
                <a:solidFill>
                  <a:schemeClr val="bg1"/>
                </a:solidFill>
              </a:rPr>
              <a:t> accomplished? </a:t>
            </a:r>
          </a:p>
          <a:p>
            <a:pPr marL="0" indent="0">
              <a:buNone/>
            </a:pPr>
            <a:r>
              <a:rPr lang="en-US" sz="1200">
                <a:solidFill>
                  <a:schemeClr val="bg1"/>
                </a:solidFill>
              </a:rPr>
              <a:t>Text</a:t>
            </a:r>
          </a:p>
          <a:p>
            <a:pPr marL="0" indent="0">
              <a:buNone/>
            </a:pPr>
            <a:r>
              <a:rPr lang="en-US" sz="1200" b="1">
                <a:solidFill>
                  <a:schemeClr val="bg1"/>
                </a:solidFill>
              </a:rPr>
              <a:t>[Portal] - What the </a:t>
            </a:r>
            <a:r>
              <a:rPr lang="en-US" sz="1200" b="1" err="1">
                <a:solidFill>
                  <a:schemeClr val="bg1"/>
                </a:solidFill>
              </a:rPr>
              <a:t>PoV</a:t>
            </a:r>
            <a:r>
              <a:rPr lang="en-US" sz="1200" b="1">
                <a:solidFill>
                  <a:schemeClr val="bg1"/>
                </a:solidFill>
              </a:rPr>
              <a:t> accomplished?</a:t>
            </a:r>
            <a:endParaRPr lang="en-US" sz="1200" b="1"/>
          </a:p>
          <a:p>
            <a:r>
              <a:rPr lang="en-US" sz="1800" b="1" i="1">
                <a:solidFill>
                  <a:schemeClr val="bg1"/>
                </a:solidFill>
              </a:rPr>
              <a:t>What are the benefits to the customer?</a:t>
            </a:r>
          </a:p>
          <a:p>
            <a:pPr marL="0" indent="0">
              <a:buNone/>
            </a:pPr>
            <a:r>
              <a:rPr lang="en-US" sz="1200">
                <a:solidFill>
                  <a:schemeClr val="bg1"/>
                </a:solidFill>
              </a:rPr>
              <a:t>text</a:t>
            </a:r>
          </a:p>
          <a:p>
            <a:endParaRPr lang="en-US" sz="1800" b="1" i="1">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461665"/>
          </a:xfrm>
          <a:prstGeom prst="rect">
            <a:avLst/>
          </a:prstGeom>
          <a:noFill/>
        </p:spPr>
        <p:txBody>
          <a:bodyPr wrap="square" rtlCol="0">
            <a:spAutoFit/>
          </a:bodyPr>
          <a:lstStyle/>
          <a:p>
            <a:pPr algn="ctr"/>
            <a:r>
              <a:rPr lang="en-US" sz="1200">
                <a:latin typeface="+mn-lt"/>
              </a:rPr>
              <a:t>As-a-service offers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 analytics</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Cloud applications</a:t>
            </a:r>
          </a:p>
        </p:txBody>
      </p:sp>
      <p:sp>
        <p:nvSpPr>
          <p:cNvPr id="16" name="TextBox 15"/>
          <p:cNvSpPr txBox="1"/>
          <p:nvPr/>
        </p:nvSpPr>
        <p:spPr>
          <a:xfrm>
            <a:off x="5686440" y="2409825"/>
            <a:ext cx="1276335" cy="461665"/>
          </a:xfrm>
          <a:prstGeom prst="rect">
            <a:avLst/>
          </a:prstGeom>
          <a:noFill/>
        </p:spPr>
        <p:txBody>
          <a:bodyPr wrap="square" rtlCol="0">
            <a:spAutoFit/>
          </a:bodyPr>
          <a:lstStyle/>
          <a:p>
            <a:pPr algn="ctr"/>
            <a:r>
              <a:rPr lang="en-US" sz="1200">
                <a:latin typeface="+mn-lt"/>
              </a:rPr>
              <a:t>Cloud infrastructure</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Cloud partners</a:t>
            </a:r>
          </a:p>
        </p:txBody>
      </p:sp>
      <p:sp>
        <p:nvSpPr>
          <p:cNvPr id="18" name="TextBox 17"/>
          <p:cNvSpPr txBox="1"/>
          <p:nvPr/>
        </p:nvSpPr>
        <p:spPr>
          <a:xfrm>
            <a:off x="353843" y="4210050"/>
            <a:ext cx="1619336" cy="461665"/>
          </a:xfrm>
          <a:prstGeom prst="rect">
            <a:avLst/>
          </a:prstGeom>
          <a:noFill/>
        </p:spPr>
        <p:txBody>
          <a:bodyPr wrap="square" rtlCol="0">
            <a:spAutoFit/>
          </a:bodyPr>
          <a:lstStyle/>
          <a:p>
            <a:pPr algn="ctr"/>
            <a:r>
              <a:rPr lang="en-US" sz="1200">
                <a:latin typeface="+mn-lt"/>
              </a:rPr>
              <a:t>Cloud professional services</a:t>
            </a:r>
          </a:p>
        </p:txBody>
      </p:sp>
      <p:sp>
        <p:nvSpPr>
          <p:cNvPr id="19" name="TextBox 18"/>
          <p:cNvSpPr txBox="1"/>
          <p:nvPr/>
        </p:nvSpPr>
        <p:spPr>
          <a:xfrm>
            <a:off x="2257440" y="4210050"/>
            <a:ext cx="1276335" cy="461665"/>
          </a:xfrm>
          <a:prstGeom prst="rect">
            <a:avLst/>
          </a:prstGeom>
          <a:noFill/>
        </p:spPr>
        <p:txBody>
          <a:bodyPr wrap="square" rtlCol="0">
            <a:spAutoFit/>
          </a:bodyPr>
          <a:lstStyle/>
          <a:p>
            <a:pPr algn="ctr"/>
            <a:r>
              <a:rPr lang="en-US" sz="1200">
                <a:latin typeface="+mn-lt"/>
              </a:rPr>
              <a:t>Cloud container networking</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Container</a:t>
            </a:r>
          </a:p>
        </p:txBody>
      </p:sp>
      <p:sp>
        <p:nvSpPr>
          <p:cNvPr id="21" name="TextBox 20"/>
          <p:cNvSpPr txBox="1"/>
          <p:nvPr/>
        </p:nvSpPr>
        <p:spPr>
          <a:xfrm>
            <a:off x="5686440" y="4210050"/>
            <a:ext cx="1276335" cy="461665"/>
          </a:xfrm>
          <a:prstGeom prst="rect">
            <a:avLst/>
          </a:prstGeom>
          <a:noFill/>
        </p:spPr>
        <p:txBody>
          <a:bodyPr wrap="square" rtlCol="0">
            <a:spAutoFit/>
          </a:bodyPr>
          <a:lstStyle/>
          <a:p>
            <a:pPr algn="ctr"/>
            <a:r>
              <a:rPr lang="en-US" sz="1200">
                <a:latin typeface="+mn-lt"/>
              </a:rPr>
              <a:t>DNA for </a:t>
            </a:r>
            <a:br>
              <a:rPr lang="en-US" sz="1200">
                <a:latin typeface="+mn-lt"/>
              </a:rPr>
            </a:br>
            <a:r>
              <a:rPr lang="en-US" sz="1200">
                <a:latin typeface="+mn-lt"/>
              </a:rPr>
              <a:t>the cloud</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Edge</a:t>
            </a:r>
          </a:p>
        </p:txBody>
      </p:sp>
    </p:spTree>
    <p:extLst>
      <p:ext uri="{BB962C8B-B14F-4D97-AF65-F5344CB8AC3E}">
        <p14:creationId xmlns:p14="http://schemas.microsoft.com/office/powerpoint/2010/main" val="3775826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cloud icons</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Hybrid cloud</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Hybrid IT</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Multi-cloud infrastructure</a:t>
            </a:r>
          </a:p>
        </p:txBody>
      </p:sp>
      <p:sp>
        <p:nvSpPr>
          <p:cNvPr id="16" name="TextBox 15"/>
          <p:cNvSpPr txBox="1"/>
          <p:nvPr/>
        </p:nvSpPr>
        <p:spPr>
          <a:xfrm>
            <a:off x="5276849" y="2429620"/>
            <a:ext cx="2124092" cy="461665"/>
          </a:xfrm>
          <a:prstGeom prst="rect">
            <a:avLst/>
          </a:prstGeom>
          <a:noFill/>
        </p:spPr>
        <p:txBody>
          <a:bodyPr wrap="square" rtlCol="0">
            <a:spAutoFit/>
          </a:bodyPr>
          <a:lstStyle/>
          <a:p>
            <a:pPr algn="ctr"/>
            <a:r>
              <a:rPr lang="en-US" sz="1200">
                <a:latin typeface="+mn-lt"/>
              </a:rPr>
              <a:t>Multi-cloud management and infrastructure</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Multi-cloud security</a:t>
            </a:r>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4759"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2928936"/>
            <a:ext cx="1285875" cy="1285875"/>
          </a:xfrm>
          <a:prstGeom prst="rect">
            <a:avLst/>
          </a:prstGeom>
        </p:spPr>
      </p:pic>
      <p:sp>
        <p:nvSpPr>
          <p:cNvPr id="18" name="TextBox 17"/>
          <p:cNvSpPr txBox="1"/>
          <p:nvPr/>
        </p:nvSpPr>
        <p:spPr>
          <a:xfrm>
            <a:off x="3983846" y="4210050"/>
            <a:ext cx="1276335" cy="276999"/>
          </a:xfrm>
          <a:prstGeom prst="rect">
            <a:avLst/>
          </a:prstGeom>
          <a:noFill/>
        </p:spPr>
        <p:txBody>
          <a:bodyPr wrap="square" rtlCol="0">
            <a:spAutoFit/>
          </a:bodyPr>
          <a:lstStyle/>
          <a:p>
            <a:pPr algn="ctr"/>
            <a:r>
              <a:rPr lang="en-US" sz="1200">
                <a:latin typeface="+mn-lt"/>
              </a:rPr>
              <a:t>Private cloud</a:t>
            </a:r>
          </a:p>
        </p:txBody>
      </p:sp>
      <p:sp>
        <p:nvSpPr>
          <p:cNvPr id="19" name="TextBox 18"/>
          <p:cNvSpPr txBox="1"/>
          <p:nvPr/>
        </p:nvSpPr>
        <p:spPr>
          <a:xfrm>
            <a:off x="5698346" y="4210050"/>
            <a:ext cx="1276335" cy="276999"/>
          </a:xfrm>
          <a:prstGeom prst="rect">
            <a:avLst/>
          </a:prstGeom>
          <a:noFill/>
        </p:spPr>
        <p:txBody>
          <a:bodyPr wrap="square" rtlCol="0">
            <a:spAutoFit/>
          </a:bodyPr>
          <a:lstStyle/>
          <a:p>
            <a:pPr algn="ctr"/>
            <a:r>
              <a:rPr lang="en-US" sz="1200">
                <a:latin typeface="+mn-lt"/>
              </a:rPr>
              <a:t>Public cloud</a:t>
            </a:r>
          </a:p>
        </p:txBody>
      </p:sp>
      <p:sp>
        <p:nvSpPr>
          <p:cNvPr id="20" name="TextBox 19"/>
          <p:cNvSpPr txBox="1"/>
          <p:nvPr/>
        </p:nvSpPr>
        <p:spPr>
          <a:xfrm>
            <a:off x="7412846" y="4210050"/>
            <a:ext cx="1276335" cy="276999"/>
          </a:xfrm>
          <a:prstGeom prst="rect">
            <a:avLst/>
          </a:prstGeom>
          <a:noFill/>
        </p:spPr>
        <p:txBody>
          <a:bodyPr wrap="square" rtlCol="0">
            <a:spAutoFit/>
          </a:bodyPr>
          <a:lstStyle/>
          <a:p>
            <a:pPr algn="ctr"/>
            <a:r>
              <a:rPr lang="en-US" sz="1200">
                <a:latin typeface="+mn-lt"/>
              </a:rPr>
              <a:t>Security</a:t>
            </a:r>
          </a:p>
        </p:txBody>
      </p:sp>
      <p:pic>
        <p:nvPicPr>
          <p:cNvPr id="26" name="Picture 2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2940" y="2928935"/>
            <a:ext cx="1285875" cy="1285875"/>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261008" y="2928935"/>
            <a:ext cx="1285875" cy="1285875"/>
          </a:xfrm>
          <a:prstGeom prst="rect">
            <a:avLst/>
          </a:prstGeom>
        </p:spPr>
      </p:pic>
      <p:sp>
        <p:nvSpPr>
          <p:cNvPr id="28" name="TextBox 27"/>
          <p:cNvSpPr txBox="1"/>
          <p:nvPr/>
        </p:nvSpPr>
        <p:spPr>
          <a:xfrm>
            <a:off x="542940" y="4227111"/>
            <a:ext cx="1276335" cy="276999"/>
          </a:xfrm>
          <a:prstGeom prst="rect">
            <a:avLst/>
          </a:prstGeom>
          <a:noFill/>
        </p:spPr>
        <p:txBody>
          <a:bodyPr wrap="square" rtlCol="0">
            <a:spAutoFit/>
          </a:bodyPr>
          <a:lstStyle/>
          <a:p>
            <a:pPr algn="ctr"/>
            <a:r>
              <a:rPr lang="en-US" sz="1200">
                <a:latin typeface="+mn-lt"/>
              </a:rPr>
              <a:t>Native cloud</a:t>
            </a:r>
          </a:p>
        </p:txBody>
      </p:sp>
      <p:sp>
        <p:nvSpPr>
          <p:cNvPr id="29" name="TextBox 28"/>
          <p:cNvSpPr txBox="1"/>
          <p:nvPr/>
        </p:nvSpPr>
        <p:spPr>
          <a:xfrm>
            <a:off x="2235303" y="4227111"/>
            <a:ext cx="1430389" cy="461665"/>
          </a:xfrm>
          <a:prstGeom prst="rect">
            <a:avLst/>
          </a:prstGeom>
          <a:noFill/>
        </p:spPr>
        <p:txBody>
          <a:bodyPr wrap="square" rtlCol="0">
            <a:spAutoFit/>
          </a:bodyPr>
          <a:lstStyle/>
          <a:p>
            <a:pPr algn="ctr"/>
            <a:r>
              <a:rPr lang="en-US" sz="1200">
                <a:latin typeface="+mn-lt"/>
              </a:rPr>
              <a:t>Native cloud broadband router</a:t>
            </a:r>
          </a:p>
        </p:txBody>
      </p:sp>
    </p:spTree>
    <p:extLst>
      <p:ext uri="{BB962C8B-B14F-4D97-AF65-F5344CB8AC3E}">
        <p14:creationId xmlns:p14="http://schemas.microsoft.com/office/powerpoint/2010/main" val="3518469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cloud icons</a:t>
            </a:r>
          </a:p>
        </p:txBody>
      </p:sp>
      <p:grpSp>
        <p:nvGrpSpPr>
          <p:cNvPr id="23" name="Group 22"/>
          <p:cNvGrpSpPr/>
          <p:nvPr/>
        </p:nvGrpSpPr>
        <p:grpSpPr>
          <a:xfrm>
            <a:off x="542940" y="1111649"/>
            <a:ext cx="3019410" cy="1558115"/>
            <a:chOff x="5686440" y="2928934"/>
            <a:chExt cx="3019410" cy="1558115"/>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Simplify</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Transform</a:t>
              </a:r>
            </a:p>
          </p:txBody>
        </p:sp>
      </p:grpSp>
    </p:spTree>
    <p:extLst>
      <p:ext uri="{BB962C8B-B14F-4D97-AF65-F5344CB8AC3E}">
        <p14:creationId xmlns:p14="http://schemas.microsoft.com/office/powerpoint/2010/main" val="3363782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394968" y="1123950"/>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Advisory</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Collaboration</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Data center</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Implementation</a:t>
            </a:r>
          </a:p>
        </p:txBody>
      </p:sp>
      <p:sp>
        <p:nvSpPr>
          <p:cNvPr id="18" name="TextBox 17"/>
          <p:cNvSpPr txBox="1"/>
          <p:nvPr/>
        </p:nvSpPr>
        <p:spPr>
          <a:xfrm>
            <a:off x="542940" y="4210050"/>
            <a:ext cx="1276335" cy="461665"/>
          </a:xfrm>
          <a:prstGeom prst="rect">
            <a:avLst/>
          </a:prstGeom>
          <a:noFill/>
        </p:spPr>
        <p:txBody>
          <a:bodyPr wrap="square" rtlCol="0">
            <a:spAutoFit/>
          </a:bodyPr>
          <a:lstStyle/>
          <a:p>
            <a:pPr algn="ctr"/>
            <a:r>
              <a:rPr lang="en-US" sz="1200">
                <a:latin typeface="+mn-lt"/>
              </a:rPr>
              <a:t>Internet of Things</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Managed service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Networking</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Optimization</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Security</a:t>
            </a:r>
          </a:p>
        </p:txBody>
      </p:sp>
    </p:spTree>
    <p:extLst>
      <p:ext uri="{BB962C8B-B14F-4D97-AF65-F5344CB8AC3E}">
        <p14:creationId xmlns:p14="http://schemas.microsoft.com/office/powerpoint/2010/main" val="2691060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Technical</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Training</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6012" y="1111649"/>
            <a:ext cx="1285875" cy="1285875"/>
          </a:xfrm>
          <a:prstGeom prst="rect">
            <a:avLst/>
          </a:prstGeom>
        </p:spPr>
      </p:pic>
      <p:sp>
        <p:nvSpPr>
          <p:cNvPr id="8" name="TextBox 7"/>
          <p:cNvSpPr txBox="1"/>
          <p:nvPr/>
        </p:nvSpPr>
        <p:spPr>
          <a:xfrm>
            <a:off x="4022444" y="2409825"/>
            <a:ext cx="1276335" cy="461665"/>
          </a:xfrm>
          <a:prstGeom prst="rect">
            <a:avLst/>
          </a:prstGeom>
          <a:noFill/>
        </p:spPr>
        <p:txBody>
          <a:bodyPr wrap="square" rtlCol="0">
            <a:spAutoFit/>
          </a:bodyPr>
          <a:lstStyle/>
          <a:p>
            <a:pPr algn="ctr"/>
            <a:r>
              <a:rPr lang="en-US" sz="1200">
                <a:latin typeface="+mn-lt"/>
              </a:rPr>
              <a:t>Cloud Delivered</a:t>
            </a:r>
          </a:p>
        </p:txBody>
      </p:sp>
    </p:spTree>
    <p:extLst>
      <p:ext uri="{BB962C8B-B14F-4D97-AF65-F5344CB8AC3E}">
        <p14:creationId xmlns:p14="http://schemas.microsoft.com/office/powerpoint/2010/main" val="3983767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08" y="1111649"/>
            <a:ext cx="1285875" cy="1285875"/>
          </a:xfrm>
          <a:prstGeom prst="rect">
            <a:avLst/>
          </a:prstGeom>
        </p:spPr>
      </p:pic>
      <p:sp>
        <p:nvSpPr>
          <p:cNvPr id="2" name="Title 1"/>
          <p:cNvSpPr>
            <a:spLocks noGrp="1"/>
          </p:cNvSpPr>
          <p:nvPr>
            <p:ph type="title"/>
          </p:nvPr>
        </p:nvSpPr>
        <p:spPr/>
        <p:txBody>
          <a:bodyPr/>
          <a:lstStyle/>
          <a:p>
            <a:r>
              <a:rPr lang="en-US"/>
              <a:t>Cisco Blue ACI icons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40" y="1111649"/>
            <a:ext cx="1285875" cy="1285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212" y="1111649"/>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759" y="2928934"/>
            <a:ext cx="1285877" cy="1285877"/>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ACI Multi-site</a:t>
            </a:r>
          </a:p>
        </p:txBody>
      </p:sp>
      <p:sp>
        <p:nvSpPr>
          <p:cNvPr id="14" name="TextBox 13"/>
          <p:cNvSpPr txBox="1"/>
          <p:nvPr/>
        </p:nvSpPr>
        <p:spPr>
          <a:xfrm>
            <a:off x="2183803" y="2409825"/>
            <a:ext cx="1376867" cy="276999"/>
          </a:xfrm>
          <a:prstGeom prst="rect">
            <a:avLst/>
          </a:prstGeom>
          <a:noFill/>
        </p:spPr>
        <p:txBody>
          <a:bodyPr wrap="square" rtlCol="0">
            <a:spAutoFit/>
          </a:bodyPr>
          <a:lstStyle/>
          <a:p>
            <a:pPr algn="ctr"/>
            <a:r>
              <a:rPr lang="en-US" sz="1200">
                <a:latin typeface="+mn-lt"/>
              </a:rPr>
              <a:t>ACI Virtual edge</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APIC</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APIC Cloud</a:t>
            </a:r>
          </a:p>
        </p:txBody>
      </p:sp>
      <p:sp>
        <p:nvSpPr>
          <p:cNvPr id="19" name="TextBox 18"/>
          <p:cNvSpPr txBox="1"/>
          <p:nvPr/>
        </p:nvSpPr>
        <p:spPr>
          <a:xfrm>
            <a:off x="2187514" y="4210050"/>
            <a:ext cx="1416296" cy="461665"/>
          </a:xfrm>
          <a:prstGeom prst="rect">
            <a:avLst/>
          </a:prstGeom>
          <a:noFill/>
        </p:spPr>
        <p:txBody>
          <a:bodyPr wrap="square" rtlCol="0">
            <a:spAutoFit/>
          </a:bodyPr>
          <a:lstStyle/>
          <a:p>
            <a:pPr algn="ctr"/>
            <a:r>
              <a:rPr lang="en-US" sz="1200">
                <a:latin typeface="+mn-lt"/>
              </a:rPr>
              <a:t>Network Assurance Engine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Switch Leaf</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Switch Spine</a:t>
            </a:r>
          </a:p>
        </p:txBody>
      </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4933" y="1124577"/>
            <a:ext cx="1284620" cy="128462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330" y="2928934"/>
            <a:ext cx="1285875" cy="1285875"/>
          </a:xfrm>
          <a:prstGeom prst="rect">
            <a:avLst/>
          </a:prstGeom>
        </p:spPr>
      </p:pic>
      <p:sp>
        <p:nvSpPr>
          <p:cNvPr id="25" name="TextBox 24"/>
          <p:cNvSpPr txBox="1"/>
          <p:nvPr/>
        </p:nvSpPr>
        <p:spPr>
          <a:xfrm>
            <a:off x="3971940" y="2409825"/>
            <a:ext cx="1276335" cy="276999"/>
          </a:xfrm>
          <a:prstGeom prst="rect">
            <a:avLst/>
          </a:prstGeom>
          <a:noFill/>
        </p:spPr>
        <p:txBody>
          <a:bodyPr wrap="square" rtlCol="0">
            <a:spAutoFit/>
          </a:bodyPr>
          <a:lstStyle/>
          <a:p>
            <a:pPr algn="ctr"/>
            <a:r>
              <a:rPr lang="en-US" sz="1200">
                <a:latin typeface="+mn-lt"/>
              </a:rPr>
              <a:t>ACI Virtual pod</a:t>
            </a:r>
          </a:p>
        </p:txBody>
      </p:sp>
      <p:sp>
        <p:nvSpPr>
          <p:cNvPr id="26" name="TextBox 25"/>
          <p:cNvSpPr txBox="1"/>
          <p:nvPr/>
        </p:nvSpPr>
        <p:spPr>
          <a:xfrm>
            <a:off x="542940" y="4210050"/>
            <a:ext cx="1276335" cy="276999"/>
          </a:xfrm>
          <a:prstGeom prst="rect">
            <a:avLst/>
          </a:prstGeom>
          <a:noFill/>
        </p:spPr>
        <p:txBody>
          <a:bodyPr wrap="square" rtlCol="0">
            <a:spAutoFit/>
          </a:bodyPr>
          <a:lstStyle/>
          <a:p>
            <a:pPr algn="ctr"/>
            <a:r>
              <a:rPr lang="en-US" sz="1200">
                <a:latin typeface="+mn-lt"/>
              </a:rPr>
              <a:t>APIC Virtual</a:t>
            </a:r>
          </a:p>
        </p:txBody>
      </p:sp>
    </p:spTree>
    <p:extLst>
      <p:ext uri="{BB962C8B-B14F-4D97-AF65-F5344CB8AC3E}">
        <p14:creationId xmlns:p14="http://schemas.microsoft.com/office/powerpoint/2010/main" val="3300340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337" y="2928935"/>
            <a:ext cx="1285875" cy="1285875"/>
          </a:xfrm>
          <a:prstGeom prst="rect">
            <a:avLst/>
          </a:prstGeom>
        </p:spPr>
      </p:pic>
      <p:sp>
        <p:nvSpPr>
          <p:cNvPr id="68" name="TextBox 67"/>
          <p:cNvSpPr txBox="1"/>
          <p:nvPr/>
        </p:nvSpPr>
        <p:spPr>
          <a:xfrm>
            <a:off x="7419201" y="4227111"/>
            <a:ext cx="1276335" cy="276999"/>
          </a:xfrm>
          <a:prstGeom prst="rect">
            <a:avLst/>
          </a:prstGeom>
          <a:noFill/>
        </p:spPr>
        <p:txBody>
          <a:bodyPr wrap="square" rtlCol="0">
            <a:spAutoFit/>
          </a:bodyPr>
          <a:lstStyle/>
          <a:p>
            <a:pPr algn="ctr"/>
            <a:r>
              <a:rPr lang="en-US" sz="1200">
                <a:latin typeface="+mn-lt"/>
              </a:rPr>
              <a:t>Camera</a:t>
            </a:r>
          </a:p>
        </p:txBody>
      </p:sp>
      <p:sp>
        <p:nvSpPr>
          <p:cNvPr id="2" name="Title 1"/>
          <p:cNvSpPr>
            <a:spLocks noGrp="1"/>
          </p:cNvSpPr>
          <p:nvPr>
            <p:ph type="title"/>
          </p:nvPr>
        </p:nvSpPr>
        <p:spPr/>
        <p:txBody>
          <a:bodyPr/>
          <a:lstStyle/>
          <a:p>
            <a:r>
              <a:rPr lang="en-US"/>
              <a:t>Grey (Glyph) icons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sp>
        <p:nvSpPr>
          <p:cNvPr id="5" name="TextBox 4"/>
          <p:cNvSpPr txBox="1"/>
          <p:nvPr/>
        </p:nvSpPr>
        <p:spPr>
          <a:xfrm>
            <a:off x="542940" y="2409825"/>
            <a:ext cx="1276335" cy="276999"/>
          </a:xfrm>
          <a:prstGeom prst="rect">
            <a:avLst/>
          </a:prstGeom>
          <a:noFill/>
        </p:spPr>
        <p:txBody>
          <a:bodyPr wrap="square" rtlCol="0">
            <a:spAutoFit/>
          </a:bodyPr>
          <a:lstStyle/>
          <a:p>
            <a:pPr algn="ctr"/>
            <a:r>
              <a:rPr lang="en-US" sz="1200">
                <a:latin typeface="+mn-lt"/>
              </a:rPr>
              <a:t>Acknowledge</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1" name="TextBox 10"/>
          <p:cNvSpPr txBox="1"/>
          <p:nvPr/>
        </p:nvSpPr>
        <p:spPr>
          <a:xfrm>
            <a:off x="2257440" y="2409825"/>
            <a:ext cx="1276335" cy="276999"/>
          </a:xfrm>
          <a:prstGeom prst="rect">
            <a:avLst/>
          </a:prstGeom>
          <a:noFill/>
        </p:spPr>
        <p:txBody>
          <a:bodyPr wrap="square" rtlCol="0">
            <a:spAutoFit/>
          </a:bodyPr>
          <a:lstStyle/>
          <a:p>
            <a:pPr algn="ctr"/>
            <a:r>
              <a:rPr lang="en-US" sz="1200">
                <a:latin typeface="+mn-lt"/>
              </a:rPr>
              <a:t>Administrator</a:t>
            </a:r>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3766" y="2924174"/>
            <a:ext cx="1285875" cy="1285875"/>
          </a:xfrm>
          <a:prstGeom prst="rect">
            <a:avLst/>
          </a:prstGeom>
        </p:spPr>
      </p:pic>
      <p:sp>
        <p:nvSpPr>
          <p:cNvPr id="12" name="TextBox 11"/>
          <p:cNvSpPr txBox="1"/>
          <p:nvPr/>
        </p:nvSpPr>
        <p:spPr>
          <a:xfrm>
            <a:off x="536630" y="4222350"/>
            <a:ext cx="1276335" cy="276999"/>
          </a:xfrm>
          <a:prstGeom prst="rect">
            <a:avLst/>
          </a:prstGeom>
          <a:noFill/>
        </p:spPr>
        <p:txBody>
          <a:bodyPr wrap="square" rtlCol="0">
            <a:spAutoFit/>
          </a:bodyPr>
          <a:lstStyle/>
          <a:p>
            <a:pPr algn="ctr"/>
            <a:r>
              <a:rPr lang="en-US" sz="1200">
                <a:latin typeface="+mn-lt"/>
              </a:rPr>
              <a:t>Back</a:t>
            </a:r>
          </a:p>
        </p:txBody>
      </p:sp>
      <p:pic>
        <p:nvPicPr>
          <p:cNvPr id="22" name="Picture 2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26338" y="1128711"/>
            <a:ext cx="1285875" cy="1285875"/>
          </a:xfrm>
          <a:prstGeom prst="rect">
            <a:avLst/>
          </a:prstGeom>
        </p:spPr>
      </p:pic>
      <p:sp>
        <p:nvSpPr>
          <p:cNvPr id="23" name="TextBox 22"/>
          <p:cNvSpPr txBox="1"/>
          <p:nvPr/>
        </p:nvSpPr>
        <p:spPr>
          <a:xfrm>
            <a:off x="7426337" y="2426887"/>
            <a:ext cx="1309691" cy="276999"/>
          </a:xfrm>
          <a:prstGeom prst="rect">
            <a:avLst/>
          </a:prstGeom>
          <a:noFill/>
        </p:spPr>
        <p:txBody>
          <a:bodyPr wrap="square" rtlCol="0">
            <a:spAutoFit/>
          </a:bodyPr>
          <a:lstStyle/>
          <a:p>
            <a:pPr algn="ctr"/>
            <a:r>
              <a:rPr lang="en-US" sz="1200">
                <a:latin typeface="+mn-lt"/>
              </a:rPr>
              <a:t>Apps</a:t>
            </a:r>
          </a:p>
        </p:txBody>
      </p:sp>
      <p:pic>
        <p:nvPicPr>
          <p:cNvPr id="51" name="Picture 5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02320" y="2928935"/>
            <a:ext cx="1285875" cy="1285875"/>
          </a:xfrm>
          <a:prstGeom prst="rect">
            <a:avLst/>
          </a:prstGeom>
        </p:spPr>
      </p:pic>
      <p:sp>
        <p:nvSpPr>
          <p:cNvPr id="52" name="TextBox 51"/>
          <p:cNvSpPr txBox="1"/>
          <p:nvPr/>
        </p:nvSpPr>
        <p:spPr>
          <a:xfrm>
            <a:off x="5711860" y="4227111"/>
            <a:ext cx="1276335" cy="276999"/>
          </a:xfrm>
          <a:prstGeom prst="rect">
            <a:avLst/>
          </a:prstGeom>
          <a:noFill/>
        </p:spPr>
        <p:txBody>
          <a:bodyPr wrap="square" rtlCol="0">
            <a:spAutoFit/>
          </a:bodyPr>
          <a:lstStyle/>
          <a:p>
            <a:pPr algn="ctr"/>
            <a:r>
              <a:rPr lang="en-US" sz="1200">
                <a:latin typeface="+mn-lt"/>
              </a:rPr>
              <a:t>Calendar</a:t>
            </a:r>
          </a:p>
        </p:txBody>
      </p:sp>
      <p:pic>
        <p:nvPicPr>
          <p:cNvPr id="61" name="Picture 6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61834" y="2941236"/>
            <a:ext cx="1285875" cy="1285875"/>
          </a:xfrm>
          <a:prstGeom prst="rect">
            <a:avLst/>
          </a:prstGeom>
        </p:spPr>
      </p:pic>
      <p:sp>
        <p:nvSpPr>
          <p:cNvPr id="62" name="TextBox 61"/>
          <p:cNvSpPr txBox="1"/>
          <p:nvPr/>
        </p:nvSpPr>
        <p:spPr>
          <a:xfrm>
            <a:off x="2276125" y="4239412"/>
            <a:ext cx="1223938" cy="461665"/>
          </a:xfrm>
          <a:prstGeom prst="rect">
            <a:avLst/>
          </a:prstGeom>
          <a:noFill/>
        </p:spPr>
        <p:txBody>
          <a:bodyPr wrap="square" rtlCol="0">
            <a:spAutoFit/>
          </a:bodyPr>
          <a:lstStyle/>
          <a:p>
            <a:pPr algn="ctr"/>
            <a:r>
              <a:rPr lang="en-US" sz="1200">
                <a:latin typeface="+mn-lt"/>
              </a:rPr>
              <a:t>Budget Calendar</a:t>
            </a:r>
          </a:p>
        </p:txBody>
      </p:sp>
      <p:pic>
        <p:nvPicPr>
          <p:cNvPr id="64" name="Picture 6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23543" y="2928935"/>
            <a:ext cx="1311274" cy="1311274"/>
          </a:xfrm>
          <a:prstGeom prst="rect">
            <a:avLst/>
          </a:prstGeom>
        </p:spPr>
      </p:pic>
      <p:sp>
        <p:nvSpPr>
          <p:cNvPr id="65" name="TextBox 64"/>
          <p:cNvSpPr txBox="1"/>
          <p:nvPr/>
        </p:nvSpPr>
        <p:spPr>
          <a:xfrm>
            <a:off x="3948543" y="4227111"/>
            <a:ext cx="1276335" cy="276999"/>
          </a:xfrm>
          <a:prstGeom prst="rect">
            <a:avLst/>
          </a:prstGeom>
          <a:noFill/>
        </p:spPr>
        <p:txBody>
          <a:bodyPr wrap="square" rtlCol="0">
            <a:spAutoFit/>
          </a:bodyPr>
          <a:lstStyle/>
          <a:p>
            <a:pPr algn="ctr"/>
            <a:r>
              <a:rPr lang="en-US" sz="1200">
                <a:latin typeface="+mn-lt"/>
              </a:rPr>
              <a:t>Business</a:t>
            </a:r>
          </a:p>
        </p:txBody>
      </p:sp>
      <p:sp>
        <p:nvSpPr>
          <p:cNvPr id="24" name="TextBox 23"/>
          <p:cNvSpPr txBox="1"/>
          <p:nvPr/>
        </p:nvSpPr>
        <p:spPr>
          <a:xfrm>
            <a:off x="5690008" y="2409825"/>
            <a:ext cx="1276335" cy="276999"/>
          </a:xfrm>
          <a:prstGeom prst="rect">
            <a:avLst/>
          </a:prstGeom>
          <a:noFill/>
        </p:spPr>
        <p:txBody>
          <a:bodyPr wrap="square" rtlCol="0">
            <a:spAutoFit/>
          </a:bodyPr>
          <a:lstStyle/>
          <a:p>
            <a:pPr algn="ctr"/>
            <a:r>
              <a:rPr lang="en-US" sz="1200">
                <a:latin typeface="+mn-lt"/>
              </a:rPr>
              <a:t>AI (option 2)</a:t>
            </a:r>
          </a:p>
        </p:txBody>
      </p:sp>
      <p:sp>
        <p:nvSpPr>
          <p:cNvPr id="25" name="TextBox 24"/>
          <p:cNvSpPr txBox="1"/>
          <p:nvPr/>
        </p:nvSpPr>
        <p:spPr>
          <a:xfrm>
            <a:off x="3967168" y="2426887"/>
            <a:ext cx="1309691" cy="276999"/>
          </a:xfrm>
          <a:prstGeom prst="rect">
            <a:avLst/>
          </a:prstGeom>
          <a:noFill/>
        </p:spPr>
        <p:txBody>
          <a:bodyPr wrap="square" rtlCol="0">
            <a:spAutoFit/>
          </a:bodyPr>
          <a:lstStyle/>
          <a:p>
            <a:pPr algn="ctr"/>
            <a:r>
              <a:rPr lang="en-US" sz="1200">
                <a:latin typeface="+mn-lt"/>
              </a:rPr>
              <a:t>AI (option 1)</a:t>
            </a:r>
          </a:p>
        </p:txBody>
      </p:sp>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49688" y="1111649"/>
            <a:ext cx="1285875" cy="1285875"/>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29296" y="1122029"/>
            <a:ext cx="1287795" cy="1287795"/>
          </a:xfrm>
          <a:prstGeom prst="rect">
            <a:avLst/>
          </a:prstGeom>
        </p:spPr>
      </p:pic>
    </p:spTree>
    <p:extLst>
      <p:ext uri="{BB962C8B-B14F-4D97-AF65-F5344CB8AC3E}">
        <p14:creationId xmlns:p14="http://schemas.microsoft.com/office/powerpoint/2010/main" val="3114047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0727" y="2921231"/>
            <a:ext cx="1285875" cy="1285875"/>
          </a:xfrm>
          <a:prstGeom prst="rect">
            <a:avLst/>
          </a:prstGeom>
        </p:spPr>
      </p:pic>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0727" y="1111649"/>
            <a:ext cx="1285875" cy="1285875"/>
          </a:xfrm>
          <a:prstGeom prst="rect">
            <a:avLst/>
          </a:prstGeom>
        </p:spPr>
      </p:pic>
      <p:sp>
        <p:nvSpPr>
          <p:cNvPr id="50" name="TextBox 49"/>
          <p:cNvSpPr txBox="1"/>
          <p:nvPr/>
        </p:nvSpPr>
        <p:spPr>
          <a:xfrm>
            <a:off x="3963591" y="2409825"/>
            <a:ext cx="1276335" cy="276999"/>
          </a:xfrm>
          <a:prstGeom prst="rect">
            <a:avLst/>
          </a:prstGeom>
          <a:noFill/>
        </p:spPr>
        <p:txBody>
          <a:bodyPr wrap="square" rtlCol="0">
            <a:spAutoFit/>
          </a:bodyPr>
          <a:lstStyle/>
          <a:p>
            <a:pPr algn="ctr"/>
            <a:r>
              <a:rPr lang="en-US" sz="1200">
                <a:latin typeface="+mn-lt"/>
              </a:rPr>
              <a:t>Certificate</a:t>
            </a:r>
          </a:p>
        </p:txBody>
      </p:sp>
      <p:sp>
        <p:nvSpPr>
          <p:cNvPr id="2" name="Title 1"/>
          <p:cNvSpPr>
            <a:spLocks noGrp="1"/>
          </p:cNvSpPr>
          <p:nvPr>
            <p:ph type="title"/>
          </p:nvPr>
        </p:nvSpPr>
        <p:spPr/>
        <p:txBody>
          <a:bodyPr/>
          <a:lstStyle/>
          <a:p>
            <a:r>
              <a:rPr lang="en-US"/>
              <a:t>Grey (Glyph) icons</a:t>
            </a: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2940" y="2928936"/>
            <a:ext cx="1285875" cy="1285875"/>
          </a:xfrm>
          <a:prstGeom prst="rect">
            <a:avLst/>
          </a:prstGeom>
        </p:spPr>
      </p:pic>
      <p:sp>
        <p:nvSpPr>
          <p:cNvPr id="18" name="TextBox 17"/>
          <p:cNvSpPr txBox="1"/>
          <p:nvPr/>
        </p:nvSpPr>
        <p:spPr>
          <a:xfrm>
            <a:off x="552480" y="4210051"/>
            <a:ext cx="1276335" cy="276999"/>
          </a:xfrm>
          <a:prstGeom prst="rect">
            <a:avLst/>
          </a:prstGeom>
          <a:noFill/>
        </p:spPr>
        <p:txBody>
          <a:bodyPr wrap="square" rtlCol="0">
            <a:spAutoFit/>
          </a:bodyPr>
          <a:lstStyle/>
          <a:p>
            <a:pPr algn="ctr"/>
            <a:r>
              <a:rPr lang="en-US" sz="1200">
                <a:latin typeface="+mn-lt"/>
              </a:rPr>
              <a:t>Cisco TV</a:t>
            </a:r>
          </a:p>
        </p:txBody>
      </p:sp>
      <p:sp>
        <p:nvSpPr>
          <p:cNvPr id="19" name="TextBox 18"/>
          <p:cNvSpPr txBox="1"/>
          <p:nvPr/>
        </p:nvSpPr>
        <p:spPr>
          <a:xfrm>
            <a:off x="3974314" y="4210050"/>
            <a:ext cx="1276335" cy="276999"/>
          </a:xfrm>
          <a:prstGeom prst="rect">
            <a:avLst/>
          </a:prstGeom>
          <a:noFill/>
        </p:spPr>
        <p:txBody>
          <a:bodyPr wrap="square" rtlCol="0">
            <a:spAutoFit/>
          </a:bodyPr>
          <a:lstStyle/>
          <a:p>
            <a:pPr algn="ctr"/>
            <a:r>
              <a:rPr lang="en-US" sz="1200">
                <a:latin typeface="+mn-lt"/>
              </a:rPr>
              <a:t>Conference</a:t>
            </a:r>
          </a:p>
        </p:txBody>
      </p:sp>
      <p:pic>
        <p:nvPicPr>
          <p:cNvPr id="47" name="Picture 4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06684" y="2928936"/>
            <a:ext cx="1285875" cy="1285875"/>
          </a:xfrm>
          <a:prstGeom prst="rect">
            <a:avLst/>
          </a:prstGeom>
        </p:spPr>
      </p:pic>
      <p:sp>
        <p:nvSpPr>
          <p:cNvPr id="48" name="TextBox 47"/>
          <p:cNvSpPr txBox="1"/>
          <p:nvPr/>
        </p:nvSpPr>
        <p:spPr>
          <a:xfrm>
            <a:off x="5710271" y="4210050"/>
            <a:ext cx="1276335" cy="276999"/>
          </a:xfrm>
          <a:prstGeom prst="rect">
            <a:avLst/>
          </a:prstGeom>
          <a:noFill/>
        </p:spPr>
        <p:txBody>
          <a:bodyPr wrap="square" rtlCol="0">
            <a:spAutoFit/>
          </a:bodyPr>
          <a:lstStyle/>
          <a:p>
            <a:pPr algn="ctr"/>
            <a:r>
              <a:rPr lang="en-US" sz="1200">
                <a:latin typeface="+mn-lt"/>
              </a:rPr>
              <a:t>Contact</a:t>
            </a:r>
          </a:p>
        </p:txBody>
      </p:sp>
      <p:pic>
        <p:nvPicPr>
          <p:cNvPr id="41" name="Picture 4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4498" y="1111649"/>
            <a:ext cx="1285875" cy="1285875"/>
          </a:xfrm>
          <a:prstGeom prst="rect">
            <a:avLst/>
          </a:prstGeom>
        </p:spPr>
      </p:pic>
      <p:sp>
        <p:nvSpPr>
          <p:cNvPr id="42" name="TextBox 41"/>
          <p:cNvSpPr txBox="1"/>
          <p:nvPr/>
        </p:nvSpPr>
        <p:spPr>
          <a:xfrm>
            <a:off x="7404498" y="2392763"/>
            <a:ext cx="1276335" cy="276999"/>
          </a:xfrm>
          <a:prstGeom prst="rect">
            <a:avLst/>
          </a:prstGeom>
          <a:noFill/>
        </p:spPr>
        <p:txBody>
          <a:bodyPr wrap="square" rtlCol="0">
            <a:spAutoFit/>
          </a:bodyPr>
          <a:lstStyle/>
          <a:p>
            <a:pPr algn="ctr"/>
            <a:r>
              <a:rPr lang="en-US" sz="1200">
                <a:latin typeface="+mn-lt"/>
              </a:rPr>
              <a:t>Cisco IR510</a:t>
            </a:r>
          </a:p>
        </p:txBody>
      </p:sp>
      <p:pic>
        <p:nvPicPr>
          <p:cNvPr id="43" name="Picture 4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95185" y="1111649"/>
            <a:ext cx="1285875" cy="1285875"/>
          </a:xfrm>
          <a:prstGeom prst="rect">
            <a:avLst/>
          </a:prstGeom>
        </p:spPr>
      </p:pic>
      <p:sp>
        <p:nvSpPr>
          <p:cNvPr id="44" name="TextBox 43"/>
          <p:cNvSpPr txBox="1"/>
          <p:nvPr/>
        </p:nvSpPr>
        <p:spPr>
          <a:xfrm>
            <a:off x="5685645" y="2392763"/>
            <a:ext cx="1361181" cy="461665"/>
          </a:xfrm>
          <a:prstGeom prst="rect">
            <a:avLst/>
          </a:prstGeom>
          <a:noFill/>
        </p:spPr>
        <p:txBody>
          <a:bodyPr wrap="square" rtlCol="0">
            <a:spAutoFit/>
          </a:bodyPr>
          <a:lstStyle/>
          <a:p>
            <a:pPr algn="ctr"/>
            <a:r>
              <a:rPr lang="en-US" sz="1200">
                <a:latin typeface="+mn-lt"/>
              </a:rPr>
              <a:t>Cisco CGR 1000 Series Router</a:t>
            </a:r>
          </a:p>
        </p:txBody>
      </p:sp>
      <p:pic>
        <p:nvPicPr>
          <p:cNvPr id="45" name="Picture 4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10451" y="2928936"/>
            <a:ext cx="1285875" cy="1285875"/>
          </a:xfrm>
          <a:prstGeom prst="rect">
            <a:avLst/>
          </a:prstGeom>
        </p:spPr>
      </p:pic>
      <p:sp>
        <p:nvSpPr>
          <p:cNvPr id="46" name="TextBox 45"/>
          <p:cNvSpPr txBox="1"/>
          <p:nvPr/>
        </p:nvSpPr>
        <p:spPr>
          <a:xfrm>
            <a:off x="7414038" y="4210050"/>
            <a:ext cx="1276335" cy="646331"/>
          </a:xfrm>
          <a:prstGeom prst="rect">
            <a:avLst/>
          </a:prstGeom>
          <a:noFill/>
        </p:spPr>
        <p:txBody>
          <a:bodyPr wrap="square" rtlCol="0">
            <a:spAutoFit/>
          </a:bodyPr>
          <a:lstStyle/>
          <a:p>
            <a:pPr algn="ctr"/>
            <a:r>
              <a:rPr lang="en-US" sz="1200">
                <a:latin typeface="+mn-lt"/>
              </a:rPr>
              <a:t>Converged Cable Access Platform</a:t>
            </a:r>
          </a:p>
        </p:txBody>
      </p:sp>
      <p:pic>
        <p:nvPicPr>
          <p:cNvPr id="24" name="Picture 2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661" y="1111649"/>
            <a:ext cx="1285875" cy="1285875"/>
          </a:xfrm>
          <a:prstGeom prst="rect">
            <a:avLst/>
          </a:prstGeom>
        </p:spPr>
      </p:pic>
      <p:sp>
        <p:nvSpPr>
          <p:cNvPr id="25" name="TextBox 24"/>
          <p:cNvSpPr txBox="1"/>
          <p:nvPr/>
        </p:nvSpPr>
        <p:spPr>
          <a:xfrm>
            <a:off x="552964" y="2409825"/>
            <a:ext cx="1276335" cy="276999"/>
          </a:xfrm>
          <a:prstGeom prst="rect">
            <a:avLst/>
          </a:prstGeom>
          <a:noFill/>
        </p:spPr>
        <p:txBody>
          <a:bodyPr wrap="square" rtlCol="0">
            <a:spAutoFit/>
          </a:bodyPr>
          <a:lstStyle/>
          <a:p>
            <a:pPr algn="ctr"/>
            <a:r>
              <a:rPr lang="en-US" sz="1200">
                <a:latin typeface="+mn-lt"/>
              </a:rPr>
              <a:t>Cart download</a:t>
            </a:r>
          </a:p>
        </p:txBody>
      </p:sp>
      <p:pic>
        <p:nvPicPr>
          <p:cNvPr id="26" name="Picture 2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72617" y="1111649"/>
            <a:ext cx="1285875" cy="1285875"/>
          </a:xfrm>
          <a:prstGeom prst="rect">
            <a:avLst/>
          </a:prstGeom>
        </p:spPr>
      </p:pic>
      <p:sp>
        <p:nvSpPr>
          <p:cNvPr id="27" name="TextBox 26"/>
          <p:cNvSpPr txBox="1"/>
          <p:nvPr/>
        </p:nvSpPr>
        <p:spPr>
          <a:xfrm>
            <a:off x="2265481" y="2409825"/>
            <a:ext cx="1276335" cy="276999"/>
          </a:xfrm>
          <a:prstGeom prst="rect">
            <a:avLst/>
          </a:prstGeom>
          <a:noFill/>
        </p:spPr>
        <p:txBody>
          <a:bodyPr wrap="square" rtlCol="0">
            <a:spAutoFit/>
          </a:bodyPr>
          <a:lstStyle/>
          <a:p>
            <a:pPr algn="ctr"/>
            <a:r>
              <a:rPr lang="en-US" sz="1200">
                <a:latin typeface="+mn-lt"/>
              </a:rPr>
              <a:t>Cellular</a:t>
            </a:r>
          </a:p>
        </p:txBody>
      </p:sp>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4006" y="2945996"/>
            <a:ext cx="1289304" cy="1289304"/>
          </a:xfrm>
          <a:prstGeom prst="rect">
            <a:avLst/>
          </a:prstGeom>
        </p:spPr>
      </p:pic>
      <p:sp>
        <p:nvSpPr>
          <p:cNvPr id="29" name="TextBox 28"/>
          <p:cNvSpPr txBox="1"/>
          <p:nvPr/>
        </p:nvSpPr>
        <p:spPr>
          <a:xfrm>
            <a:off x="2237856" y="4237755"/>
            <a:ext cx="1276335" cy="461665"/>
          </a:xfrm>
          <a:prstGeom prst="rect">
            <a:avLst/>
          </a:prstGeom>
          <a:noFill/>
        </p:spPr>
        <p:txBody>
          <a:bodyPr wrap="square" rtlCol="0">
            <a:spAutoFit/>
          </a:bodyPr>
          <a:lstStyle/>
          <a:p>
            <a:pPr algn="ctr"/>
            <a:r>
              <a:rPr lang="en-US" sz="1200">
                <a:latin typeface="+mn-lt"/>
              </a:rPr>
              <a:t>Cognitive </a:t>
            </a:r>
            <a:br>
              <a:rPr lang="en-US" sz="1200">
                <a:latin typeface="+mn-lt"/>
              </a:rPr>
            </a:br>
            <a:r>
              <a:rPr lang="en-US" sz="1200">
                <a:latin typeface="+mn-lt"/>
              </a:rPr>
              <a:t>Intelligence</a:t>
            </a:r>
          </a:p>
        </p:txBody>
      </p:sp>
    </p:spTree>
    <p:extLst>
      <p:ext uri="{BB962C8B-B14F-4D97-AF65-F5344CB8AC3E}">
        <p14:creationId xmlns:p14="http://schemas.microsoft.com/office/powerpoint/2010/main" val="1115979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24" name="Picture 2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33987" y="2930866"/>
            <a:ext cx="1285875" cy="1285875"/>
          </a:xfrm>
          <a:prstGeom prst="rect">
            <a:avLst/>
          </a:prstGeom>
        </p:spPr>
      </p:pic>
      <p:sp>
        <p:nvSpPr>
          <p:cNvPr id="25" name="TextBox 24"/>
          <p:cNvSpPr txBox="1"/>
          <p:nvPr/>
        </p:nvSpPr>
        <p:spPr>
          <a:xfrm>
            <a:off x="2214527" y="4211980"/>
            <a:ext cx="1276335" cy="276999"/>
          </a:xfrm>
          <a:prstGeom prst="rect">
            <a:avLst/>
          </a:prstGeom>
          <a:noFill/>
        </p:spPr>
        <p:txBody>
          <a:bodyPr wrap="square" rtlCol="0">
            <a:spAutoFit/>
          </a:bodyPr>
          <a:lstStyle/>
          <a:p>
            <a:pPr algn="ctr"/>
            <a:r>
              <a:rPr lang="en-US" sz="1200">
                <a:latin typeface="+mn-lt"/>
              </a:rPr>
              <a:t>Desk phone</a:t>
            </a:r>
          </a:p>
        </p:txBody>
      </p:sp>
      <p:pic>
        <p:nvPicPr>
          <p:cNvPr id="28" name="Picture 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014" y="2941219"/>
            <a:ext cx="1285875" cy="1285875"/>
          </a:xfrm>
          <a:prstGeom prst="rect">
            <a:avLst/>
          </a:prstGeom>
        </p:spPr>
      </p:pic>
      <p:sp>
        <p:nvSpPr>
          <p:cNvPr id="29" name="TextBox 28"/>
          <p:cNvSpPr txBox="1"/>
          <p:nvPr/>
        </p:nvSpPr>
        <p:spPr>
          <a:xfrm>
            <a:off x="528648" y="4222333"/>
            <a:ext cx="1276335" cy="276999"/>
          </a:xfrm>
          <a:prstGeom prst="rect">
            <a:avLst/>
          </a:prstGeom>
          <a:noFill/>
        </p:spPr>
        <p:txBody>
          <a:bodyPr wrap="square" rtlCol="0">
            <a:spAutoFit/>
          </a:bodyPr>
          <a:lstStyle/>
          <a:p>
            <a:pPr algn="ctr"/>
            <a:r>
              <a:rPr lang="en-US" sz="1200">
                <a:latin typeface="+mn-lt"/>
              </a:rPr>
              <a:t>Demand Gen</a:t>
            </a:r>
          </a:p>
        </p:txBody>
      </p:sp>
      <p:pic>
        <p:nvPicPr>
          <p:cNvPr id="60" name="Picture 5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90181" y="2935627"/>
            <a:ext cx="1285875" cy="1285875"/>
          </a:xfrm>
          <a:prstGeom prst="rect">
            <a:avLst/>
          </a:prstGeom>
        </p:spPr>
      </p:pic>
      <p:sp>
        <p:nvSpPr>
          <p:cNvPr id="61" name="TextBox 60"/>
          <p:cNvSpPr txBox="1"/>
          <p:nvPr/>
        </p:nvSpPr>
        <p:spPr>
          <a:xfrm>
            <a:off x="3970721" y="4216741"/>
            <a:ext cx="1276335" cy="276999"/>
          </a:xfrm>
          <a:prstGeom prst="rect">
            <a:avLst/>
          </a:prstGeom>
          <a:noFill/>
        </p:spPr>
        <p:txBody>
          <a:bodyPr wrap="square" rtlCol="0">
            <a:spAutoFit/>
          </a:bodyPr>
          <a:lstStyle/>
          <a:p>
            <a:pPr algn="ctr"/>
            <a:r>
              <a:rPr lang="en-US" sz="1200">
                <a:latin typeface="+mn-lt"/>
              </a:rPr>
              <a:t>Devices</a:t>
            </a:r>
          </a:p>
        </p:txBody>
      </p:sp>
      <p:pic>
        <p:nvPicPr>
          <p:cNvPr id="30" name="Picture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17005" y="2935627"/>
            <a:ext cx="1285875" cy="1285875"/>
          </a:xfrm>
          <a:prstGeom prst="rect">
            <a:avLst/>
          </a:prstGeom>
        </p:spPr>
      </p:pic>
      <p:sp>
        <p:nvSpPr>
          <p:cNvPr id="31" name="TextBox 30"/>
          <p:cNvSpPr txBox="1"/>
          <p:nvPr/>
        </p:nvSpPr>
        <p:spPr>
          <a:xfrm>
            <a:off x="5714639" y="4216741"/>
            <a:ext cx="1276335" cy="276999"/>
          </a:xfrm>
          <a:prstGeom prst="rect">
            <a:avLst/>
          </a:prstGeom>
          <a:noFill/>
        </p:spPr>
        <p:txBody>
          <a:bodyPr wrap="square" rtlCol="0">
            <a:spAutoFit/>
          </a:bodyPr>
          <a:lstStyle/>
          <a:p>
            <a:pPr algn="ctr"/>
            <a:r>
              <a:rPr lang="en-US" sz="1200">
                <a:latin typeface="+mn-lt"/>
              </a:rPr>
              <a:t>Download</a:t>
            </a:r>
          </a:p>
        </p:txBody>
      </p:sp>
      <p:sp>
        <p:nvSpPr>
          <p:cNvPr id="34" name="TextBox 33"/>
          <p:cNvSpPr txBox="1"/>
          <p:nvPr/>
        </p:nvSpPr>
        <p:spPr>
          <a:xfrm>
            <a:off x="7433492" y="4211980"/>
            <a:ext cx="1276335" cy="276999"/>
          </a:xfrm>
          <a:prstGeom prst="rect">
            <a:avLst/>
          </a:prstGeom>
          <a:noFill/>
        </p:spPr>
        <p:txBody>
          <a:bodyPr wrap="square" rtlCol="0">
            <a:spAutoFit/>
          </a:bodyPr>
          <a:lstStyle/>
          <a:p>
            <a:pPr algn="ctr"/>
            <a:r>
              <a:rPr lang="en-US" sz="1200">
                <a:latin typeface="+mn-lt"/>
              </a:rPr>
              <a:t>Employment</a:t>
            </a:r>
          </a:p>
        </p:txBody>
      </p:sp>
      <p:pic>
        <p:nvPicPr>
          <p:cNvPr id="35" name="Pictur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9190" y="2930866"/>
            <a:ext cx="1285875" cy="1285875"/>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3952" y="1111649"/>
            <a:ext cx="1285875" cy="1285875"/>
          </a:xfrm>
          <a:prstGeom prst="rect">
            <a:avLst/>
          </a:prstGeom>
        </p:spPr>
      </p:pic>
      <p:sp>
        <p:nvSpPr>
          <p:cNvPr id="39" name="TextBox 38"/>
          <p:cNvSpPr txBox="1"/>
          <p:nvPr/>
        </p:nvSpPr>
        <p:spPr>
          <a:xfrm>
            <a:off x="7423952" y="2392763"/>
            <a:ext cx="1276335" cy="461665"/>
          </a:xfrm>
          <a:prstGeom prst="rect">
            <a:avLst/>
          </a:prstGeom>
          <a:noFill/>
        </p:spPr>
        <p:txBody>
          <a:bodyPr wrap="square" rtlCol="0">
            <a:spAutoFit/>
          </a:bodyPr>
          <a:lstStyle/>
          <a:p>
            <a:pPr algn="ctr"/>
            <a:r>
              <a:rPr lang="en-US" sz="1200">
                <a:latin typeface="+mn-lt"/>
              </a:rPr>
              <a:t>Data</a:t>
            </a:r>
            <a:br>
              <a:rPr lang="en-US" sz="1200">
                <a:latin typeface="+mn-lt"/>
              </a:rPr>
            </a:br>
            <a:r>
              <a:rPr lang="en-US" sz="1200">
                <a:latin typeface="+mn-lt"/>
              </a:rPr>
              <a:t>Governance</a:t>
            </a:r>
          </a:p>
        </p:txBody>
      </p:sp>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4639" y="1111649"/>
            <a:ext cx="1285875" cy="1285875"/>
          </a:xfrm>
          <a:prstGeom prst="rect">
            <a:avLst/>
          </a:prstGeom>
        </p:spPr>
      </p:pic>
      <p:sp>
        <p:nvSpPr>
          <p:cNvPr id="51" name="TextBox 50"/>
          <p:cNvSpPr txBox="1"/>
          <p:nvPr/>
        </p:nvSpPr>
        <p:spPr>
          <a:xfrm>
            <a:off x="5705099" y="2392763"/>
            <a:ext cx="1361181" cy="461665"/>
          </a:xfrm>
          <a:prstGeom prst="rect">
            <a:avLst/>
          </a:prstGeom>
          <a:noFill/>
        </p:spPr>
        <p:txBody>
          <a:bodyPr wrap="square" rtlCol="0">
            <a:spAutoFit/>
          </a:bodyPr>
          <a:lstStyle/>
          <a:p>
            <a:pPr algn="ctr"/>
            <a:r>
              <a:rPr lang="en-US" sz="1200">
                <a:latin typeface="+mn-lt"/>
              </a:rPr>
              <a:t>Data Driven Insights</a:t>
            </a:r>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5889" y="1111649"/>
            <a:ext cx="1285875" cy="1285875"/>
          </a:xfrm>
          <a:prstGeom prst="rect">
            <a:avLst/>
          </a:prstGeom>
        </p:spPr>
      </p:pic>
      <p:sp>
        <p:nvSpPr>
          <p:cNvPr id="56" name="TextBox 55"/>
          <p:cNvSpPr txBox="1"/>
          <p:nvPr/>
        </p:nvSpPr>
        <p:spPr>
          <a:xfrm>
            <a:off x="3968753" y="2409825"/>
            <a:ext cx="1276335" cy="276999"/>
          </a:xfrm>
          <a:prstGeom prst="rect">
            <a:avLst/>
          </a:prstGeom>
          <a:noFill/>
        </p:spPr>
        <p:txBody>
          <a:bodyPr wrap="square" rtlCol="0">
            <a:spAutoFit/>
          </a:bodyPr>
          <a:lstStyle/>
          <a:p>
            <a:pPr algn="ctr"/>
            <a:r>
              <a:rPr lang="en-US" sz="1200">
                <a:latin typeface="+mn-lt"/>
              </a:rPr>
              <a:t>Data</a:t>
            </a:r>
          </a:p>
        </p:txBody>
      </p:sp>
      <p:pic>
        <p:nvPicPr>
          <p:cNvPr id="32" name="Picture 31">
            <a:extLst>
              <a:ext uri="{FF2B5EF4-FFF2-40B4-BE49-F238E27FC236}">
                <a16:creationId xmlns:a16="http://schemas.microsoft.com/office/drawing/2014/main" id="{A59890D2-EF42-4A07-AD05-B694980030FB}"/>
              </a:ext>
            </a:extLst>
          </p:cNvPr>
          <p:cNvPicPr>
            <a:picLocks noChangeAspect="1"/>
          </p:cNvPicPr>
          <p:nvPr/>
        </p:nvPicPr>
        <p:blipFill>
          <a:blip r:embed="rId10"/>
          <a:stretch>
            <a:fillRect/>
          </a:stretch>
        </p:blipFill>
        <p:spPr>
          <a:xfrm>
            <a:off x="546512" y="1119206"/>
            <a:ext cx="1285875" cy="1285875"/>
          </a:xfrm>
          <a:prstGeom prst="rect">
            <a:avLst/>
          </a:prstGeom>
        </p:spPr>
      </p:pic>
      <p:sp>
        <p:nvSpPr>
          <p:cNvPr id="33" name="TextBox 32">
            <a:extLst>
              <a:ext uri="{FF2B5EF4-FFF2-40B4-BE49-F238E27FC236}">
                <a16:creationId xmlns:a16="http://schemas.microsoft.com/office/drawing/2014/main" id="{6A55656F-B5CE-40E6-8814-5EA72F4D1186}"/>
              </a:ext>
            </a:extLst>
          </p:cNvPr>
          <p:cNvSpPr txBox="1"/>
          <p:nvPr/>
        </p:nvSpPr>
        <p:spPr>
          <a:xfrm>
            <a:off x="474838" y="2417382"/>
            <a:ext cx="1399384" cy="461665"/>
          </a:xfrm>
          <a:prstGeom prst="rect">
            <a:avLst/>
          </a:prstGeom>
          <a:noFill/>
        </p:spPr>
        <p:txBody>
          <a:bodyPr wrap="square" rtlCol="0">
            <a:spAutoFit/>
          </a:bodyPr>
          <a:lstStyle/>
          <a:p>
            <a:pPr algn="ctr"/>
            <a:r>
              <a:rPr lang="en-US" sz="1200">
                <a:latin typeface="+mn-lt"/>
              </a:rPr>
              <a:t>Customer journey platform</a:t>
            </a:r>
          </a:p>
        </p:txBody>
      </p:sp>
      <p:pic>
        <p:nvPicPr>
          <p:cNvPr id="41" name="Picture 40">
            <a:extLst>
              <a:ext uri="{FF2B5EF4-FFF2-40B4-BE49-F238E27FC236}">
                <a16:creationId xmlns:a16="http://schemas.microsoft.com/office/drawing/2014/main" id="{29C33B21-7CC3-4EF8-BE57-3642188ED75C}"/>
              </a:ext>
            </a:extLst>
          </p:cNvPr>
          <p:cNvPicPr>
            <a:picLocks noChangeAspect="1"/>
          </p:cNvPicPr>
          <p:nvPr/>
        </p:nvPicPr>
        <p:blipFill>
          <a:blip r:embed="rId11"/>
          <a:stretch>
            <a:fillRect/>
          </a:stretch>
        </p:blipFill>
        <p:spPr>
          <a:xfrm>
            <a:off x="2258062" y="1112276"/>
            <a:ext cx="1284620" cy="1284620"/>
          </a:xfrm>
          <a:prstGeom prst="rect">
            <a:avLst/>
          </a:prstGeom>
        </p:spPr>
      </p:pic>
      <p:sp>
        <p:nvSpPr>
          <p:cNvPr id="42" name="TextBox 41">
            <a:extLst>
              <a:ext uri="{FF2B5EF4-FFF2-40B4-BE49-F238E27FC236}">
                <a16:creationId xmlns:a16="http://schemas.microsoft.com/office/drawing/2014/main" id="{30DF0FA1-3D09-45E5-852E-10062A601074}"/>
              </a:ext>
            </a:extLst>
          </p:cNvPr>
          <p:cNvSpPr txBox="1"/>
          <p:nvPr/>
        </p:nvSpPr>
        <p:spPr>
          <a:xfrm>
            <a:off x="2231894" y="2409825"/>
            <a:ext cx="1347447" cy="461665"/>
          </a:xfrm>
          <a:prstGeom prst="rect">
            <a:avLst/>
          </a:prstGeom>
          <a:noFill/>
        </p:spPr>
        <p:txBody>
          <a:bodyPr wrap="square" rtlCol="0">
            <a:spAutoFit/>
          </a:bodyPr>
          <a:lstStyle/>
          <a:p>
            <a:pPr algn="ctr"/>
            <a:r>
              <a:rPr lang="en-US" sz="1200">
                <a:latin typeface="+mn-lt"/>
              </a:rPr>
              <a:t>Customer journey solutions</a:t>
            </a:r>
          </a:p>
        </p:txBody>
      </p:sp>
    </p:spTree>
    <p:extLst>
      <p:ext uri="{BB962C8B-B14F-4D97-AF65-F5344CB8AC3E}">
        <p14:creationId xmlns:p14="http://schemas.microsoft.com/office/powerpoint/2010/main" val="91076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36" name="Picture 3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14432" y="1111649"/>
            <a:ext cx="1285875" cy="1285875"/>
          </a:xfrm>
          <a:prstGeom prst="rect">
            <a:avLst/>
          </a:prstGeom>
        </p:spPr>
      </p:pic>
      <p:sp>
        <p:nvSpPr>
          <p:cNvPr id="37" name="TextBox 36"/>
          <p:cNvSpPr txBox="1"/>
          <p:nvPr/>
        </p:nvSpPr>
        <p:spPr>
          <a:xfrm>
            <a:off x="7410864" y="2409825"/>
            <a:ext cx="1276335" cy="461665"/>
          </a:xfrm>
          <a:prstGeom prst="rect">
            <a:avLst/>
          </a:prstGeom>
          <a:noFill/>
        </p:spPr>
        <p:txBody>
          <a:bodyPr wrap="square" rtlCol="0">
            <a:spAutoFit/>
          </a:bodyPr>
          <a:lstStyle/>
          <a:p>
            <a:pPr algn="ctr"/>
            <a:r>
              <a:rPr lang="en-US" sz="1200">
                <a:latin typeface="+mn-lt"/>
              </a:rPr>
              <a:t>Fair Market Value</a:t>
            </a:r>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9775" y="1111649"/>
            <a:ext cx="1285875" cy="1285875"/>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3082" y="1111649"/>
            <a:ext cx="1285875" cy="1285875"/>
          </a:xfrm>
          <a:prstGeom prst="rect">
            <a:avLst/>
          </a:prstGeom>
        </p:spPr>
      </p:pic>
      <p:sp>
        <p:nvSpPr>
          <p:cNvPr id="30" name="TextBox 29"/>
          <p:cNvSpPr txBox="1"/>
          <p:nvPr/>
        </p:nvSpPr>
        <p:spPr>
          <a:xfrm>
            <a:off x="3979071" y="2392763"/>
            <a:ext cx="1276335" cy="276999"/>
          </a:xfrm>
          <a:prstGeom prst="rect">
            <a:avLst/>
          </a:prstGeom>
          <a:noFill/>
        </p:spPr>
        <p:txBody>
          <a:bodyPr wrap="square" rtlCol="0">
            <a:spAutoFit/>
          </a:bodyPr>
          <a:lstStyle/>
          <a:p>
            <a:pPr algn="ctr"/>
            <a:r>
              <a:rPr lang="en-US" sz="1200">
                <a:latin typeface="+mn-lt"/>
              </a:rPr>
              <a:t>Euro</a:t>
            </a:r>
          </a:p>
        </p:txBody>
      </p:sp>
      <p:sp>
        <p:nvSpPr>
          <p:cNvPr id="31" name="TextBox 30"/>
          <p:cNvSpPr txBox="1"/>
          <p:nvPr/>
        </p:nvSpPr>
        <p:spPr>
          <a:xfrm>
            <a:off x="5722146" y="2392763"/>
            <a:ext cx="1276335" cy="276999"/>
          </a:xfrm>
          <a:prstGeom prst="rect">
            <a:avLst/>
          </a:prstGeom>
          <a:noFill/>
        </p:spPr>
        <p:txBody>
          <a:bodyPr wrap="square" rtlCol="0">
            <a:spAutoFit/>
          </a:bodyPr>
          <a:lstStyle/>
          <a:p>
            <a:pPr algn="ctr"/>
            <a:r>
              <a:rPr lang="en-US" sz="1200">
                <a:latin typeface="+mn-lt"/>
              </a:rPr>
              <a:t>Event</a:t>
            </a:r>
          </a:p>
        </p:txBody>
      </p:sp>
      <p:sp>
        <p:nvSpPr>
          <p:cNvPr id="32" name="TextBox 31"/>
          <p:cNvSpPr txBox="1"/>
          <p:nvPr/>
        </p:nvSpPr>
        <p:spPr>
          <a:xfrm>
            <a:off x="544104" y="4174006"/>
            <a:ext cx="1276335" cy="276999"/>
          </a:xfrm>
          <a:prstGeom prst="rect">
            <a:avLst/>
          </a:prstGeom>
          <a:noFill/>
        </p:spPr>
        <p:txBody>
          <a:bodyPr wrap="square" rtlCol="0">
            <a:spAutoFit/>
          </a:bodyPr>
          <a:lstStyle/>
          <a:p>
            <a:pPr algn="ctr"/>
            <a:r>
              <a:rPr lang="en-US" sz="1200" err="1">
                <a:latin typeface="+mn-lt"/>
              </a:rPr>
              <a:t>Fastlane</a:t>
            </a:r>
            <a:endParaRPr lang="en-US" sz="1200">
              <a:latin typeface="+mn-lt"/>
            </a:endParaRPr>
          </a:p>
        </p:txBody>
      </p:sp>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6027" y="2892892"/>
            <a:ext cx="1285875" cy="1285875"/>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01557" y="2898077"/>
            <a:ext cx="1285875" cy="1285875"/>
          </a:xfrm>
          <a:prstGeom prst="rect">
            <a:avLst/>
          </a:prstGeom>
        </p:spPr>
      </p:pic>
      <p:sp>
        <p:nvSpPr>
          <p:cNvPr id="45" name="TextBox 44"/>
          <p:cNvSpPr txBox="1"/>
          <p:nvPr/>
        </p:nvSpPr>
        <p:spPr>
          <a:xfrm>
            <a:off x="2315859" y="4179191"/>
            <a:ext cx="1276335" cy="276999"/>
          </a:xfrm>
          <a:prstGeom prst="rect">
            <a:avLst/>
          </a:prstGeom>
          <a:noFill/>
        </p:spPr>
        <p:txBody>
          <a:bodyPr wrap="square" rtlCol="0">
            <a:spAutoFit/>
          </a:bodyPr>
          <a:lstStyle/>
          <a:p>
            <a:pPr algn="ctr"/>
            <a:r>
              <a:rPr lang="en-US" sz="1200">
                <a:latin typeface="+mn-lt"/>
              </a:rPr>
              <a:t>File</a:t>
            </a:r>
          </a:p>
        </p:txBody>
      </p:sp>
      <p:pic>
        <p:nvPicPr>
          <p:cNvPr id="46" name="Picture 4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44986" y="2894607"/>
            <a:ext cx="1285875" cy="1285875"/>
          </a:xfrm>
          <a:prstGeom prst="rect">
            <a:avLst/>
          </a:prstGeom>
        </p:spPr>
      </p:pic>
      <p:sp>
        <p:nvSpPr>
          <p:cNvPr id="47" name="TextBox 46"/>
          <p:cNvSpPr txBox="1"/>
          <p:nvPr/>
        </p:nvSpPr>
        <p:spPr>
          <a:xfrm>
            <a:off x="4044986" y="4192783"/>
            <a:ext cx="1276335" cy="276999"/>
          </a:xfrm>
          <a:prstGeom prst="rect">
            <a:avLst/>
          </a:prstGeom>
          <a:noFill/>
        </p:spPr>
        <p:txBody>
          <a:bodyPr wrap="square" rtlCol="0">
            <a:spAutoFit/>
          </a:bodyPr>
          <a:lstStyle/>
          <a:p>
            <a:pPr algn="ctr"/>
            <a:r>
              <a:rPr lang="en-US" sz="1200">
                <a:latin typeface="+mn-lt"/>
              </a:rPr>
              <a:t>Finance</a:t>
            </a:r>
          </a:p>
        </p:txBody>
      </p:sp>
      <p:sp>
        <p:nvSpPr>
          <p:cNvPr id="48" name="TextBox 47"/>
          <p:cNvSpPr txBox="1"/>
          <p:nvPr/>
        </p:nvSpPr>
        <p:spPr>
          <a:xfrm>
            <a:off x="5776682" y="4192783"/>
            <a:ext cx="1276335" cy="461665"/>
          </a:xfrm>
          <a:prstGeom prst="rect">
            <a:avLst/>
          </a:prstGeom>
          <a:noFill/>
        </p:spPr>
        <p:txBody>
          <a:bodyPr wrap="square" rtlCol="0">
            <a:spAutoFit/>
          </a:bodyPr>
          <a:lstStyle/>
          <a:p>
            <a:pPr algn="ctr"/>
            <a:r>
              <a:rPr lang="en-US" sz="1200">
                <a:latin typeface="+mn-lt"/>
              </a:rPr>
              <a:t>Finance – International</a:t>
            </a:r>
          </a:p>
        </p:txBody>
      </p:sp>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58" y="2894607"/>
            <a:ext cx="1266811" cy="1266811"/>
          </a:xfrm>
          <a:prstGeom prst="rect">
            <a:avLst/>
          </a:prstGeom>
        </p:spPr>
      </p:pic>
      <p:sp>
        <p:nvSpPr>
          <p:cNvPr id="52" name="TextBox 51"/>
          <p:cNvSpPr txBox="1"/>
          <p:nvPr/>
        </p:nvSpPr>
        <p:spPr>
          <a:xfrm>
            <a:off x="7423972" y="4211345"/>
            <a:ext cx="1276335" cy="276999"/>
          </a:xfrm>
          <a:prstGeom prst="rect">
            <a:avLst/>
          </a:prstGeom>
          <a:noFill/>
        </p:spPr>
        <p:txBody>
          <a:bodyPr wrap="square" rtlCol="0">
            <a:spAutoFit/>
          </a:bodyPr>
          <a:lstStyle/>
          <a:p>
            <a:pPr algn="ctr"/>
            <a:r>
              <a:rPr lang="en-US" sz="1200">
                <a:latin typeface="+mn-lt"/>
              </a:rPr>
              <a:t>Firewall</a:t>
            </a:r>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8320" y="2892892"/>
            <a:ext cx="1289304" cy="1289304"/>
          </a:xfrm>
          <a:prstGeom prst="rect">
            <a:avLst/>
          </a:prstGeom>
        </p:spPr>
      </p:pic>
      <p:pic>
        <p:nvPicPr>
          <p:cNvPr id="28" name="Picture 27">
            <a:extLst>
              <a:ext uri="{FF2B5EF4-FFF2-40B4-BE49-F238E27FC236}">
                <a16:creationId xmlns:a16="http://schemas.microsoft.com/office/drawing/2014/main" id="{3B5B46D6-32DA-49E3-ABF3-5706D596479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4104" y="1111649"/>
            <a:ext cx="1285875" cy="1285875"/>
          </a:xfrm>
          <a:prstGeom prst="rect">
            <a:avLst/>
          </a:prstGeom>
        </p:spPr>
      </p:pic>
      <p:sp>
        <p:nvSpPr>
          <p:cNvPr id="34" name="TextBox 33">
            <a:extLst>
              <a:ext uri="{FF2B5EF4-FFF2-40B4-BE49-F238E27FC236}">
                <a16:creationId xmlns:a16="http://schemas.microsoft.com/office/drawing/2014/main" id="{834A4853-10A7-4EDD-8A92-AC05B1BEF29B}"/>
              </a:ext>
            </a:extLst>
          </p:cNvPr>
          <p:cNvSpPr txBox="1"/>
          <p:nvPr/>
        </p:nvSpPr>
        <p:spPr>
          <a:xfrm>
            <a:off x="558406" y="2392763"/>
            <a:ext cx="1276335" cy="276999"/>
          </a:xfrm>
          <a:prstGeom prst="rect">
            <a:avLst/>
          </a:prstGeom>
          <a:noFill/>
        </p:spPr>
        <p:txBody>
          <a:bodyPr wrap="square" rtlCol="0">
            <a:spAutoFit/>
          </a:bodyPr>
          <a:lstStyle/>
          <a:p>
            <a:pPr algn="ctr"/>
            <a:r>
              <a:rPr lang="en-US" sz="1200">
                <a:latin typeface="+mn-lt"/>
              </a:rPr>
              <a:t>Endpoints</a:t>
            </a:r>
          </a:p>
        </p:txBody>
      </p:sp>
      <p:sp>
        <p:nvSpPr>
          <p:cNvPr id="35" name="TextBox 34">
            <a:extLst>
              <a:ext uri="{FF2B5EF4-FFF2-40B4-BE49-F238E27FC236}">
                <a16:creationId xmlns:a16="http://schemas.microsoft.com/office/drawing/2014/main" id="{6E27EA1C-D23A-4EFF-A6E5-20B64CD866EB}"/>
              </a:ext>
            </a:extLst>
          </p:cNvPr>
          <p:cNvSpPr txBox="1"/>
          <p:nvPr/>
        </p:nvSpPr>
        <p:spPr>
          <a:xfrm>
            <a:off x="2247077" y="2375818"/>
            <a:ext cx="1276335" cy="461665"/>
          </a:xfrm>
          <a:prstGeom prst="rect">
            <a:avLst/>
          </a:prstGeom>
          <a:noFill/>
        </p:spPr>
        <p:txBody>
          <a:bodyPr wrap="square" rtlCol="0">
            <a:spAutoFit/>
          </a:bodyPr>
          <a:lstStyle/>
          <a:p>
            <a:pPr algn="ctr"/>
            <a:r>
              <a:rPr lang="en-US" sz="1200">
                <a:latin typeface="+mn-lt"/>
              </a:rPr>
              <a:t>Enterprise Data</a:t>
            </a:r>
          </a:p>
          <a:p>
            <a:pPr algn="ctr"/>
            <a:r>
              <a:rPr lang="en-US" sz="1200">
                <a:latin typeface="+mn-lt"/>
              </a:rPr>
              <a:t>Management</a:t>
            </a:r>
          </a:p>
        </p:txBody>
      </p:sp>
      <p:pic>
        <p:nvPicPr>
          <p:cNvPr id="38" name="Picture 37">
            <a:extLst>
              <a:ext uri="{FF2B5EF4-FFF2-40B4-BE49-F238E27FC236}">
                <a16:creationId xmlns:a16="http://schemas.microsoft.com/office/drawing/2014/main" id="{EC8C6B23-ECD8-499B-886E-BB8C3CED40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7077" y="1121228"/>
            <a:ext cx="1285875" cy="1285875"/>
          </a:xfrm>
          <a:prstGeom prst="rect">
            <a:avLst/>
          </a:prstGeom>
        </p:spPr>
      </p:pic>
    </p:spTree>
    <p:extLst>
      <p:ext uri="{BB962C8B-B14F-4D97-AF65-F5344CB8AC3E}">
        <p14:creationId xmlns:p14="http://schemas.microsoft.com/office/powerpoint/2010/main" val="134367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3841116" cy="784830"/>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High </a:t>
            </a:r>
            <a:r>
              <a:rPr lang="es-ES_tradnl" sz="2700" kern="0" err="1">
                <a:solidFill>
                  <a:srgbClr val="FFFFFF"/>
                </a:solidFill>
                <a:latin typeface="CiscoSansTT" panose="020B0503020201020303" pitchFamily="34" charset="0"/>
                <a:cs typeface="CiscoSansTT" panose="020B0503020201020303" pitchFamily="34" charset="0"/>
              </a:rPr>
              <a:t>Level</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Design</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PoV</a:t>
            </a:r>
            <a:r>
              <a:rPr lang="es-ES_tradnl" b="1" kern="0">
                <a:solidFill>
                  <a:srgbClr val="FFFFFF"/>
                </a:solidFill>
                <a:latin typeface="+mj-lt"/>
              </a:rPr>
              <a:t>
</a:t>
            </a:r>
          </a:p>
        </p:txBody>
      </p:sp>
      <p:sp>
        <p:nvSpPr>
          <p:cNvPr id="80" name="Rectangle 79">
            <a:extLst>
              <a:ext uri="{FF2B5EF4-FFF2-40B4-BE49-F238E27FC236}">
                <a16:creationId xmlns:a16="http://schemas.microsoft.com/office/drawing/2014/main" id="{2A743EA7-87B0-D640-989B-01DB00D505BE}"/>
              </a:ext>
            </a:extLst>
          </p:cNvPr>
          <p:cNvSpPr/>
          <p:nvPr/>
        </p:nvSpPr>
        <p:spPr>
          <a:xfrm>
            <a:off x="637616" y="4415558"/>
            <a:ext cx="7749821" cy="307777"/>
          </a:xfrm>
          <a:prstGeom prst="rect">
            <a:avLst/>
          </a:prstGeom>
        </p:spPr>
        <p:txBody>
          <a:bodyPr wrap="square">
            <a:spAutoFit/>
          </a:bodyPr>
          <a:lstStyle/>
          <a:p>
            <a:pPr algn="ctr"/>
            <a:r>
              <a:rPr lang="en-CA" sz="1400">
                <a:solidFill>
                  <a:schemeClr val="bg1"/>
                </a:solidFill>
                <a:latin typeface="+mn-lt"/>
              </a:rPr>
              <a:t>Add link to the </a:t>
            </a:r>
            <a:r>
              <a:rPr lang="en-CA" sz="1400" err="1">
                <a:solidFill>
                  <a:schemeClr val="bg1"/>
                </a:solidFill>
                <a:latin typeface="+mn-lt"/>
              </a:rPr>
              <a:t>github</a:t>
            </a:r>
            <a:r>
              <a:rPr lang="en-CA" sz="1400">
                <a:solidFill>
                  <a:schemeClr val="bg1"/>
                </a:solidFill>
                <a:latin typeface="+mn-lt"/>
              </a:rPr>
              <a:t> repository </a:t>
            </a:r>
            <a:r>
              <a:rPr lang="en-CA" sz="1400" b="1">
                <a:solidFill>
                  <a:schemeClr val="bg1"/>
                </a:solidFill>
                <a:latin typeface="+mn-lt"/>
              </a:rPr>
              <a:t>[Portal Link]</a:t>
            </a:r>
            <a:endParaRPr lang="en-US" sz="1400" b="1">
              <a:solidFill>
                <a:schemeClr val="bg1"/>
              </a:solidFill>
              <a:latin typeface="+mn-lt"/>
            </a:endParaRPr>
          </a:p>
        </p:txBody>
      </p:sp>
      <p:sp>
        <p:nvSpPr>
          <p:cNvPr id="22" name="TextBox 21">
            <a:extLst>
              <a:ext uri="{FF2B5EF4-FFF2-40B4-BE49-F238E27FC236}">
                <a16:creationId xmlns:a16="http://schemas.microsoft.com/office/drawing/2014/main" id="{5363C039-DEA9-134B-8A6D-3533459A6C9F}"/>
              </a:ext>
            </a:extLst>
          </p:cNvPr>
          <p:cNvSpPr txBox="1"/>
          <p:nvPr/>
        </p:nvSpPr>
        <p:spPr>
          <a:xfrm>
            <a:off x="2540346" y="2340101"/>
            <a:ext cx="5464097" cy="369332"/>
          </a:xfrm>
          <a:prstGeom prst="rect">
            <a:avLst/>
          </a:prstGeom>
          <a:noFill/>
        </p:spPr>
        <p:txBody>
          <a:bodyPr wrap="square" rtlCol="0">
            <a:spAutoFit/>
          </a:bodyPr>
          <a:lstStyle/>
          <a:p>
            <a:r>
              <a:rPr lang="en-US">
                <a:solidFill>
                  <a:schemeClr val="bg1"/>
                </a:solidFill>
                <a:latin typeface="+mn-lt"/>
              </a:rPr>
              <a:t>Describes </a:t>
            </a:r>
            <a:r>
              <a:rPr lang="en-US" err="1">
                <a:solidFill>
                  <a:schemeClr val="bg1"/>
                </a:solidFill>
                <a:latin typeface="+mn-lt"/>
              </a:rPr>
              <a:t>PoV</a:t>
            </a:r>
            <a:r>
              <a:rPr lang="en-US">
                <a:solidFill>
                  <a:schemeClr val="bg1"/>
                </a:solidFill>
                <a:latin typeface="+mn-lt"/>
              </a:rPr>
              <a:t> process and flow </a:t>
            </a: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1560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34" name="Picture 3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56223" y="1111649"/>
            <a:ext cx="1285875" cy="1285875"/>
          </a:xfrm>
          <a:prstGeom prst="rect">
            <a:avLst/>
          </a:prstGeom>
        </p:spPr>
      </p:pic>
      <p:sp>
        <p:nvSpPr>
          <p:cNvPr id="38" name="TextBox 37"/>
          <p:cNvSpPr txBox="1"/>
          <p:nvPr/>
        </p:nvSpPr>
        <p:spPr>
          <a:xfrm>
            <a:off x="7452655" y="2409825"/>
            <a:ext cx="1276335" cy="276999"/>
          </a:xfrm>
          <a:prstGeom prst="rect">
            <a:avLst/>
          </a:prstGeom>
          <a:noFill/>
        </p:spPr>
        <p:txBody>
          <a:bodyPr wrap="square" rtlCol="0">
            <a:spAutoFit/>
          </a:bodyPr>
          <a:lstStyle/>
          <a:p>
            <a:pPr algn="ctr"/>
            <a:r>
              <a:rPr lang="en-US" sz="1200">
                <a:latin typeface="+mn-lt"/>
              </a:rPr>
              <a:t>Location</a:t>
            </a:r>
          </a:p>
        </p:txBody>
      </p:sp>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8832" y="1111649"/>
            <a:ext cx="1285875" cy="1285875"/>
          </a:xfrm>
          <a:prstGeom prst="rect">
            <a:avLst/>
          </a:prstGeom>
        </p:spPr>
      </p:pic>
      <p:sp>
        <p:nvSpPr>
          <p:cNvPr id="30" name="TextBox 29"/>
          <p:cNvSpPr txBox="1"/>
          <p:nvPr/>
        </p:nvSpPr>
        <p:spPr>
          <a:xfrm>
            <a:off x="3973134" y="2392763"/>
            <a:ext cx="1276335" cy="276999"/>
          </a:xfrm>
          <a:prstGeom prst="rect">
            <a:avLst/>
          </a:prstGeom>
          <a:noFill/>
        </p:spPr>
        <p:txBody>
          <a:bodyPr wrap="square" rtlCol="0">
            <a:spAutoFit/>
          </a:bodyPr>
          <a:lstStyle/>
          <a:p>
            <a:pPr algn="ctr"/>
            <a:r>
              <a:rPr lang="en-US" sz="1200">
                <a:latin typeface="+mn-lt"/>
              </a:rPr>
              <a:t>Graduate</a:t>
            </a:r>
          </a:p>
        </p:txBody>
      </p:sp>
      <p:pic>
        <p:nvPicPr>
          <p:cNvPr id="83" name="Picture 8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9691" y="1111649"/>
            <a:ext cx="1285875" cy="1285875"/>
          </a:xfrm>
          <a:prstGeom prst="rect">
            <a:avLst/>
          </a:prstGeom>
        </p:spPr>
      </p:pic>
      <p:sp>
        <p:nvSpPr>
          <p:cNvPr id="84" name="TextBox 83"/>
          <p:cNvSpPr txBox="1"/>
          <p:nvPr/>
        </p:nvSpPr>
        <p:spPr>
          <a:xfrm>
            <a:off x="5699692" y="2409825"/>
            <a:ext cx="1222152" cy="276999"/>
          </a:xfrm>
          <a:prstGeom prst="rect">
            <a:avLst/>
          </a:prstGeom>
          <a:noFill/>
        </p:spPr>
        <p:txBody>
          <a:bodyPr wrap="square" rtlCol="0">
            <a:spAutoFit/>
          </a:bodyPr>
          <a:lstStyle/>
          <a:p>
            <a:pPr algn="ctr"/>
            <a:r>
              <a:rPr lang="en-US" sz="1200">
                <a:latin typeface="+mn-lt"/>
              </a:rPr>
              <a:t>ISE</a:t>
            </a:r>
          </a:p>
        </p:txBody>
      </p:sp>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6508" y="2928936"/>
            <a:ext cx="1285875" cy="1285875"/>
          </a:xfrm>
          <a:prstGeom prst="rect">
            <a:avLst/>
          </a:prstGeom>
        </p:spPr>
      </p:pic>
      <p:sp>
        <p:nvSpPr>
          <p:cNvPr id="39" name="TextBox 38"/>
          <p:cNvSpPr txBox="1"/>
          <p:nvPr/>
        </p:nvSpPr>
        <p:spPr>
          <a:xfrm>
            <a:off x="539372" y="4227112"/>
            <a:ext cx="1276335" cy="276999"/>
          </a:xfrm>
          <a:prstGeom prst="rect">
            <a:avLst/>
          </a:prstGeom>
          <a:noFill/>
        </p:spPr>
        <p:txBody>
          <a:bodyPr wrap="square" rtlCol="0">
            <a:spAutoFit/>
          </a:bodyPr>
          <a:lstStyle/>
          <a:p>
            <a:pPr algn="ctr"/>
            <a:r>
              <a:rPr lang="en-US" sz="1200">
                <a:latin typeface="+mn-lt"/>
              </a:rPr>
              <a:t>Maintenance</a:t>
            </a:r>
          </a:p>
        </p:txBody>
      </p:sp>
      <p:pic>
        <p:nvPicPr>
          <p:cNvPr id="86" name="Picture 8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47900" y="2928936"/>
            <a:ext cx="1285875" cy="1285875"/>
          </a:xfrm>
          <a:prstGeom prst="rect">
            <a:avLst/>
          </a:prstGeom>
        </p:spPr>
      </p:pic>
      <p:sp>
        <p:nvSpPr>
          <p:cNvPr id="87" name="TextBox 86"/>
          <p:cNvSpPr txBox="1"/>
          <p:nvPr/>
        </p:nvSpPr>
        <p:spPr>
          <a:xfrm>
            <a:off x="2262202" y="4210050"/>
            <a:ext cx="1276335" cy="461665"/>
          </a:xfrm>
          <a:prstGeom prst="rect">
            <a:avLst/>
          </a:prstGeom>
          <a:noFill/>
        </p:spPr>
        <p:txBody>
          <a:bodyPr wrap="square" rtlCol="0">
            <a:spAutoFit/>
          </a:bodyPr>
          <a:lstStyle/>
          <a:p>
            <a:pPr algn="ctr"/>
            <a:r>
              <a:rPr lang="en-US" sz="1200">
                <a:latin typeface="+mn-lt"/>
              </a:rPr>
              <a:t>Medical Tech Devices</a:t>
            </a:r>
          </a:p>
        </p:txBody>
      </p:sp>
      <p:sp>
        <p:nvSpPr>
          <p:cNvPr id="42" name="TextBox 41"/>
          <p:cNvSpPr txBox="1"/>
          <p:nvPr/>
        </p:nvSpPr>
        <p:spPr>
          <a:xfrm>
            <a:off x="7465763" y="4227112"/>
            <a:ext cx="1276335" cy="276999"/>
          </a:xfrm>
          <a:prstGeom prst="rect">
            <a:avLst/>
          </a:prstGeom>
          <a:noFill/>
        </p:spPr>
        <p:txBody>
          <a:bodyPr wrap="square" rtlCol="0">
            <a:spAutoFit/>
          </a:bodyPr>
          <a:lstStyle/>
          <a:p>
            <a:pPr algn="ctr"/>
            <a:r>
              <a:rPr lang="en-US" sz="1200">
                <a:latin typeface="+mn-lt"/>
              </a:rPr>
              <a:t>News</a:t>
            </a:r>
          </a:p>
        </p:txBody>
      </p:sp>
      <p:pic>
        <p:nvPicPr>
          <p:cNvPr id="44" name="Picture 4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1460" y="2928936"/>
            <a:ext cx="1285875" cy="1285875"/>
          </a:xfrm>
          <a:prstGeom prst="rect">
            <a:avLst/>
          </a:prstGeom>
        </p:spPr>
      </p:pic>
      <p:pic>
        <p:nvPicPr>
          <p:cNvPr id="80" name="Picture 7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747798" y="2928936"/>
            <a:ext cx="1285875" cy="1285875"/>
          </a:xfrm>
          <a:prstGeom prst="rect">
            <a:avLst/>
          </a:prstGeom>
        </p:spPr>
      </p:pic>
      <p:sp>
        <p:nvSpPr>
          <p:cNvPr id="81" name="TextBox 80"/>
          <p:cNvSpPr txBox="1"/>
          <p:nvPr/>
        </p:nvSpPr>
        <p:spPr>
          <a:xfrm>
            <a:off x="5710776" y="4210050"/>
            <a:ext cx="1384562" cy="276999"/>
          </a:xfrm>
          <a:prstGeom prst="rect">
            <a:avLst/>
          </a:prstGeom>
          <a:noFill/>
        </p:spPr>
        <p:txBody>
          <a:bodyPr wrap="square" rtlCol="0">
            <a:spAutoFit/>
          </a:bodyPr>
          <a:lstStyle/>
          <a:p>
            <a:pPr algn="ctr"/>
            <a:r>
              <a:rPr lang="en-US" sz="1200">
                <a:latin typeface="+mn-lt"/>
              </a:rPr>
              <a:t>Network Visibility</a:t>
            </a:r>
          </a:p>
        </p:txBody>
      </p:sp>
      <p:pic>
        <p:nvPicPr>
          <p:cNvPr id="89" name="Picture 8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3548" y="2928936"/>
            <a:ext cx="1285875" cy="1285875"/>
          </a:xfrm>
          <a:prstGeom prst="rect">
            <a:avLst/>
          </a:prstGeom>
        </p:spPr>
      </p:pic>
      <p:sp>
        <p:nvSpPr>
          <p:cNvPr id="90" name="TextBox 89"/>
          <p:cNvSpPr txBox="1"/>
          <p:nvPr/>
        </p:nvSpPr>
        <p:spPr>
          <a:xfrm>
            <a:off x="3969980" y="4227112"/>
            <a:ext cx="1276335" cy="276999"/>
          </a:xfrm>
          <a:prstGeom prst="rect">
            <a:avLst/>
          </a:prstGeom>
          <a:noFill/>
        </p:spPr>
        <p:txBody>
          <a:bodyPr wrap="square" rtlCol="0">
            <a:spAutoFit/>
          </a:bodyPr>
          <a:lstStyle/>
          <a:p>
            <a:pPr algn="ctr"/>
            <a:r>
              <a:rPr lang="en-US" sz="1200">
                <a:latin typeface="+mn-lt"/>
              </a:rPr>
              <a:t>Mesh</a:t>
            </a:r>
          </a:p>
        </p:txBody>
      </p:sp>
      <p:sp>
        <p:nvSpPr>
          <p:cNvPr id="33" name="TextBox 32">
            <a:extLst>
              <a:ext uri="{FF2B5EF4-FFF2-40B4-BE49-F238E27FC236}">
                <a16:creationId xmlns:a16="http://schemas.microsoft.com/office/drawing/2014/main" id="{6C33CE1C-AED1-4C1A-BBB0-610DEF73510D}"/>
              </a:ext>
            </a:extLst>
          </p:cNvPr>
          <p:cNvSpPr txBox="1"/>
          <p:nvPr/>
        </p:nvSpPr>
        <p:spPr>
          <a:xfrm>
            <a:off x="539372" y="2419677"/>
            <a:ext cx="1276335" cy="276999"/>
          </a:xfrm>
          <a:prstGeom prst="rect">
            <a:avLst/>
          </a:prstGeom>
          <a:noFill/>
        </p:spPr>
        <p:txBody>
          <a:bodyPr wrap="square" rtlCol="0">
            <a:spAutoFit/>
          </a:bodyPr>
          <a:lstStyle/>
          <a:p>
            <a:pPr algn="ctr"/>
            <a:r>
              <a:rPr lang="en-US" sz="1200">
                <a:latin typeface="+mn-lt"/>
              </a:rPr>
              <a:t>Fog</a:t>
            </a:r>
          </a:p>
        </p:txBody>
      </p:sp>
      <p:pic>
        <p:nvPicPr>
          <p:cNvPr id="36" name="Picture 35">
            <a:extLst>
              <a:ext uri="{FF2B5EF4-FFF2-40B4-BE49-F238E27FC236}">
                <a16:creationId xmlns:a16="http://schemas.microsoft.com/office/drawing/2014/main" id="{95AFD81A-2E46-46EF-9C8B-FCED48A520A9}"/>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51295" y="1138563"/>
            <a:ext cx="1285875" cy="1285875"/>
          </a:xfrm>
          <a:prstGeom prst="rect">
            <a:avLst/>
          </a:prstGeom>
        </p:spPr>
      </p:pic>
      <p:pic>
        <p:nvPicPr>
          <p:cNvPr id="37" name="Picture 36">
            <a:extLst>
              <a:ext uri="{FF2B5EF4-FFF2-40B4-BE49-F238E27FC236}">
                <a16:creationId xmlns:a16="http://schemas.microsoft.com/office/drawing/2014/main" id="{A305A72F-62CF-4FAF-A2B9-8FCFE2E0A0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7397" y="1111649"/>
            <a:ext cx="1289304" cy="1289304"/>
          </a:xfrm>
          <a:prstGeom prst="rect">
            <a:avLst/>
          </a:prstGeom>
        </p:spPr>
      </p:pic>
      <p:sp>
        <p:nvSpPr>
          <p:cNvPr id="40" name="TextBox 39">
            <a:extLst>
              <a:ext uri="{FF2B5EF4-FFF2-40B4-BE49-F238E27FC236}">
                <a16:creationId xmlns:a16="http://schemas.microsoft.com/office/drawing/2014/main" id="{A9A1485D-AFE3-42F0-B7FA-48AD47EEEC30}"/>
              </a:ext>
            </a:extLst>
          </p:cNvPr>
          <p:cNvSpPr txBox="1"/>
          <p:nvPr/>
        </p:nvSpPr>
        <p:spPr>
          <a:xfrm>
            <a:off x="2310366" y="2436447"/>
            <a:ext cx="1276335" cy="461665"/>
          </a:xfrm>
          <a:prstGeom prst="rect">
            <a:avLst/>
          </a:prstGeom>
          <a:noFill/>
        </p:spPr>
        <p:txBody>
          <a:bodyPr wrap="square" rtlCol="0">
            <a:spAutoFit/>
          </a:bodyPr>
          <a:lstStyle/>
          <a:p>
            <a:pPr algn="ctr"/>
            <a:r>
              <a:rPr lang="en-US" sz="1200">
                <a:latin typeface="+mn-lt"/>
              </a:rPr>
              <a:t>Global Procurement</a:t>
            </a:r>
          </a:p>
        </p:txBody>
      </p:sp>
    </p:spTree>
    <p:extLst>
      <p:ext uri="{BB962C8B-B14F-4D97-AF65-F5344CB8AC3E}">
        <p14:creationId xmlns:p14="http://schemas.microsoft.com/office/powerpoint/2010/main" val="4275957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2119" y="2883365"/>
            <a:ext cx="1285875" cy="1285875"/>
          </a:xfrm>
          <a:prstGeom prst="rect">
            <a:avLst/>
          </a:prstGeom>
        </p:spPr>
      </p:pic>
      <p:sp>
        <p:nvSpPr>
          <p:cNvPr id="5" name="TextBox 4"/>
          <p:cNvSpPr txBox="1"/>
          <p:nvPr/>
        </p:nvSpPr>
        <p:spPr>
          <a:xfrm>
            <a:off x="4076422" y="4181541"/>
            <a:ext cx="1276335" cy="461665"/>
          </a:xfrm>
          <a:prstGeom prst="rect">
            <a:avLst/>
          </a:prstGeom>
          <a:noFill/>
        </p:spPr>
        <p:txBody>
          <a:bodyPr wrap="square" rtlCol="0">
            <a:spAutoFit/>
          </a:bodyPr>
          <a:lstStyle/>
          <a:p>
            <a:pPr algn="ctr"/>
            <a:r>
              <a:rPr lang="en-US" sz="1200">
                <a:latin typeface="+mn-lt"/>
              </a:rPr>
              <a:t>Recently used product</a:t>
            </a:r>
          </a:p>
        </p:txBody>
      </p:sp>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9453" y="2883365"/>
            <a:ext cx="1285875" cy="1285875"/>
          </a:xfrm>
          <a:prstGeom prst="rect">
            <a:avLst/>
          </a:prstGeom>
        </p:spPr>
      </p:pic>
      <p:sp>
        <p:nvSpPr>
          <p:cNvPr id="25" name="TextBox 24"/>
          <p:cNvSpPr txBox="1"/>
          <p:nvPr/>
        </p:nvSpPr>
        <p:spPr>
          <a:xfrm>
            <a:off x="5765885" y="4181541"/>
            <a:ext cx="1276335" cy="276999"/>
          </a:xfrm>
          <a:prstGeom prst="rect">
            <a:avLst/>
          </a:prstGeom>
          <a:noFill/>
        </p:spPr>
        <p:txBody>
          <a:bodyPr wrap="square" rtlCol="0">
            <a:spAutoFit/>
          </a:bodyPr>
          <a:lstStyle/>
          <a:p>
            <a:pPr algn="ctr"/>
            <a:r>
              <a:rPr lang="en-US" sz="1200">
                <a:latin typeface="+mn-lt"/>
              </a:rPr>
              <a:t>Recording</a:t>
            </a:r>
          </a:p>
        </p:txBody>
      </p:sp>
      <p:pic>
        <p:nvPicPr>
          <p:cNvPr id="34" name="Picture 3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76467" y="2894607"/>
            <a:ext cx="1285875" cy="1285875"/>
          </a:xfrm>
          <a:prstGeom prst="rect">
            <a:avLst/>
          </a:prstGeom>
        </p:spPr>
      </p:pic>
      <p:sp>
        <p:nvSpPr>
          <p:cNvPr id="35" name="TextBox 34"/>
          <p:cNvSpPr txBox="1"/>
          <p:nvPr/>
        </p:nvSpPr>
        <p:spPr>
          <a:xfrm>
            <a:off x="7472899" y="4192783"/>
            <a:ext cx="1276335" cy="276999"/>
          </a:xfrm>
          <a:prstGeom prst="rect">
            <a:avLst/>
          </a:prstGeom>
          <a:noFill/>
        </p:spPr>
        <p:txBody>
          <a:bodyPr wrap="square" rtlCol="0">
            <a:spAutoFit/>
          </a:bodyPr>
          <a:lstStyle/>
          <a:p>
            <a:pPr algn="ctr"/>
            <a:r>
              <a:rPr lang="en-US" sz="1200">
                <a:latin typeface="+mn-lt"/>
              </a:rPr>
              <a:t>Remote PHY</a:t>
            </a:r>
          </a:p>
        </p:txBody>
      </p:sp>
      <p:pic>
        <p:nvPicPr>
          <p:cNvPr id="23" name="Picture 2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82300" y="1131909"/>
            <a:ext cx="1274291" cy="1482425"/>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76467" y="1117129"/>
            <a:ext cx="1285875" cy="1285875"/>
          </a:xfrm>
          <a:prstGeom prst="rect">
            <a:avLst/>
          </a:prstGeom>
        </p:spPr>
      </p:pic>
      <p:sp>
        <p:nvSpPr>
          <p:cNvPr id="11" name="TextBox 10"/>
          <p:cNvSpPr txBox="1"/>
          <p:nvPr/>
        </p:nvSpPr>
        <p:spPr>
          <a:xfrm>
            <a:off x="7483050" y="2411422"/>
            <a:ext cx="1276335" cy="276999"/>
          </a:xfrm>
          <a:prstGeom prst="rect">
            <a:avLst/>
          </a:prstGeom>
          <a:noFill/>
        </p:spPr>
        <p:txBody>
          <a:bodyPr wrap="square" rtlCol="0">
            <a:spAutoFit/>
          </a:bodyPr>
          <a:lstStyle/>
          <a:p>
            <a:pPr algn="ctr"/>
            <a:r>
              <a:rPr lang="en-US" sz="1200">
                <a:latin typeface="+mn-lt"/>
              </a:rPr>
              <a:t>Pound</a:t>
            </a:r>
          </a:p>
        </p:txBody>
      </p:sp>
      <p:sp>
        <p:nvSpPr>
          <p:cNvPr id="14" name="TextBox 13"/>
          <p:cNvSpPr txBox="1"/>
          <p:nvPr/>
        </p:nvSpPr>
        <p:spPr>
          <a:xfrm>
            <a:off x="5793587" y="2411422"/>
            <a:ext cx="1276335" cy="276999"/>
          </a:xfrm>
          <a:prstGeom prst="rect">
            <a:avLst/>
          </a:prstGeom>
          <a:noFill/>
        </p:spPr>
        <p:txBody>
          <a:bodyPr wrap="square" rtlCol="0">
            <a:spAutoFit/>
          </a:bodyPr>
          <a:lstStyle/>
          <a:p>
            <a:pPr algn="ctr"/>
            <a:r>
              <a:rPr lang="en-US" sz="1200">
                <a:latin typeface="+mn-lt"/>
              </a:rPr>
              <a:t>Personal Room</a:t>
            </a:r>
          </a:p>
        </p:txBody>
      </p:sp>
      <p:pic>
        <p:nvPicPr>
          <p:cNvPr id="27" name="Picture 2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14643" y="1131909"/>
            <a:ext cx="1285875" cy="1285875"/>
          </a:xfrm>
          <a:prstGeom prst="rect">
            <a:avLst/>
          </a:prstGeom>
        </p:spPr>
      </p:pic>
      <p:sp>
        <p:nvSpPr>
          <p:cNvPr id="28" name="TextBox 27"/>
          <p:cNvSpPr txBox="1"/>
          <p:nvPr/>
        </p:nvSpPr>
        <p:spPr>
          <a:xfrm>
            <a:off x="4028945" y="2413023"/>
            <a:ext cx="1276335" cy="276999"/>
          </a:xfrm>
          <a:prstGeom prst="rect">
            <a:avLst/>
          </a:prstGeom>
          <a:noFill/>
        </p:spPr>
        <p:txBody>
          <a:bodyPr wrap="square" rtlCol="0">
            <a:spAutoFit/>
          </a:bodyPr>
          <a:lstStyle/>
          <a:p>
            <a:pPr algn="ctr"/>
            <a:r>
              <a:rPr lang="en-US" sz="1200">
                <a:latin typeface="+mn-lt"/>
              </a:rPr>
              <a:t>Patient</a:t>
            </a:r>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4502" y="2888126"/>
            <a:ext cx="1285875" cy="1285875"/>
          </a:xfrm>
          <a:prstGeom prst="rect">
            <a:avLst/>
          </a:prstGeom>
        </p:spPr>
      </p:pic>
      <p:sp>
        <p:nvSpPr>
          <p:cNvPr id="39" name="TextBox 38"/>
          <p:cNvSpPr txBox="1"/>
          <p:nvPr/>
        </p:nvSpPr>
        <p:spPr>
          <a:xfrm>
            <a:off x="2218804" y="4169240"/>
            <a:ext cx="1276335" cy="276999"/>
          </a:xfrm>
          <a:prstGeom prst="rect">
            <a:avLst/>
          </a:prstGeom>
          <a:noFill/>
        </p:spPr>
        <p:txBody>
          <a:bodyPr wrap="square" rtlCol="0">
            <a:spAutoFit/>
          </a:bodyPr>
          <a:lstStyle/>
          <a:p>
            <a:pPr algn="ctr"/>
            <a:r>
              <a:rPr lang="en-US" sz="1200">
                <a:latin typeface="+mn-lt"/>
              </a:rPr>
              <a:t>Real Time Data</a:t>
            </a:r>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054" y="2883365"/>
            <a:ext cx="1285875" cy="1285875"/>
          </a:xfrm>
          <a:prstGeom prst="rect">
            <a:avLst/>
          </a:prstGeom>
        </p:spPr>
      </p:pic>
      <p:sp>
        <p:nvSpPr>
          <p:cNvPr id="43" name="TextBox 42"/>
          <p:cNvSpPr txBox="1"/>
          <p:nvPr/>
        </p:nvSpPr>
        <p:spPr>
          <a:xfrm>
            <a:off x="513054" y="4192660"/>
            <a:ext cx="1276335" cy="276999"/>
          </a:xfrm>
          <a:prstGeom prst="rect">
            <a:avLst/>
          </a:prstGeom>
          <a:noFill/>
        </p:spPr>
        <p:txBody>
          <a:bodyPr wrap="square" rtlCol="0">
            <a:spAutoFit/>
          </a:bodyPr>
          <a:lstStyle/>
          <a:p>
            <a:pPr algn="ctr"/>
            <a:r>
              <a:rPr lang="en-US" sz="1200">
                <a:latin typeface="+mn-lt"/>
              </a:rPr>
              <a:t>Process</a:t>
            </a:r>
          </a:p>
        </p:txBody>
      </p:sp>
      <p:pic>
        <p:nvPicPr>
          <p:cNvPr id="44" name="Picture 43">
            <a:extLst>
              <a:ext uri="{FF2B5EF4-FFF2-40B4-BE49-F238E27FC236}">
                <a16:creationId xmlns:a16="http://schemas.microsoft.com/office/drawing/2014/main" id="{8B8BA03B-600C-4B8E-AE73-C9586B4AB2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3054" y="1117129"/>
            <a:ext cx="1285875" cy="1285875"/>
          </a:xfrm>
          <a:prstGeom prst="rect">
            <a:avLst/>
          </a:prstGeom>
        </p:spPr>
      </p:pic>
      <p:sp>
        <p:nvSpPr>
          <p:cNvPr id="45" name="TextBox 44">
            <a:extLst>
              <a:ext uri="{FF2B5EF4-FFF2-40B4-BE49-F238E27FC236}">
                <a16:creationId xmlns:a16="http://schemas.microsoft.com/office/drawing/2014/main" id="{D7C198BA-78FB-4481-AD1F-E9D37A71D8B9}"/>
              </a:ext>
            </a:extLst>
          </p:cNvPr>
          <p:cNvSpPr txBox="1"/>
          <p:nvPr/>
        </p:nvSpPr>
        <p:spPr>
          <a:xfrm>
            <a:off x="527356" y="2398243"/>
            <a:ext cx="1276335" cy="276999"/>
          </a:xfrm>
          <a:prstGeom prst="rect">
            <a:avLst/>
          </a:prstGeom>
          <a:noFill/>
        </p:spPr>
        <p:txBody>
          <a:bodyPr wrap="square" rtlCol="0">
            <a:spAutoFit/>
          </a:bodyPr>
          <a:lstStyle/>
          <a:p>
            <a:pPr algn="ctr"/>
            <a:r>
              <a:rPr lang="en-US" sz="1200">
                <a:latin typeface="+mn-lt"/>
              </a:rPr>
              <a:t>Operations</a:t>
            </a:r>
          </a:p>
        </p:txBody>
      </p:sp>
      <p:pic>
        <p:nvPicPr>
          <p:cNvPr id="40" name="Picture 39">
            <a:extLst>
              <a:ext uri="{FF2B5EF4-FFF2-40B4-BE49-F238E27FC236}">
                <a16:creationId xmlns:a16="http://schemas.microsoft.com/office/drawing/2014/main" id="{B9F62FC2-F2D7-430E-9387-E8E18EB7336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195425" y="1117129"/>
            <a:ext cx="1289304" cy="1289304"/>
          </a:xfrm>
          <a:prstGeom prst="rect">
            <a:avLst/>
          </a:prstGeom>
        </p:spPr>
      </p:pic>
      <p:sp>
        <p:nvSpPr>
          <p:cNvPr id="41" name="TextBox 40">
            <a:extLst>
              <a:ext uri="{FF2B5EF4-FFF2-40B4-BE49-F238E27FC236}">
                <a16:creationId xmlns:a16="http://schemas.microsoft.com/office/drawing/2014/main" id="{8A170026-BBE9-4E14-AD32-96B2C2E73BD0}"/>
              </a:ext>
            </a:extLst>
          </p:cNvPr>
          <p:cNvSpPr txBox="1"/>
          <p:nvPr/>
        </p:nvSpPr>
        <p:spPr>
          <a:xfrm>
            <a:off x="2249726" y="2418734"/>
            <a:ext cx="1180702" cy="276999"/>
          </a:xfrm>
          <a:prstGeom prst="rect">
            <a:avLst/>
          </a:prstGeom>
          <a:noFill/>
        </p:spPr>
        <p:txBody>
          <a:bodyPr wrap="square" rtlCol="0">
            <a:spAutoFit/>
          </a:bodyPr>
          <a:lstStyle/>
          <a:p>
            <a:pPr algn="ctr"/>
            <a:r>
              <a:rPr lang="en-US" sz="1200">
                <a:latin typeface="+mn-lt"/>
              </a:rPr>
              <a:t>Partnerships</a:t>
            </a:r>
          </a:p>
        </p:txBody>
      </p:sp>
    </p:spTree>
    <p:extLst>
      <p:ext uri="{BB962C8B-B14F-4D97-AF65-F5344CB8AC3E}">
        <p14:creationId xmlns:p14="http://schemas.microsoft.com/office/powerpoint/2010/main" val="3649525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29" name="Picture 2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2092" y="2894208"/>
            <a:ext cx="1285875" cy="1285875"/>
          </a:xfrm>
          <a:prstGeom prst="rect">
            <a:avLst/>
          </a:prstGeom>
        </p:spPr>
      </p:pic>
      <p:sp>
        <p:nvSpPr>
          <p:cNvPr id="36" name="TextBox 35"/>
          <p:cNvSpPr txBox="1"/>
          <p:nvPr/>
        </p:nvSpPr>
        <p:spPr>
          <a:xfrm>
            <a:off x="2221632" y="4168066"/>
            <a:ext cx="1276335" cy="461665"/>
          </a:xfrm>
          <a:prstGeom prst="rect">
            <a:avLst/>
          </a:prstGeom>
          <a:noFill/>
        </p:spPr>
        <p:txBody>
          <a:bodyPr wrap="square" rtlCol="0">
            <a:spAutoFit/>
          </a:bodyPr>
          <a:lstStyle/>
          <a:p>
            <a:pPr algn="ctr"/>
            <a:r>
              <a:rPr lang="en-US" sz="1200">
                <a:latin typeface="+mn-lt"/>
              </a:rPr>
              <a:t>Secure (Services)</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22994" y="2909673"/>
            <a:ext cx="1285875" cy="1285875"/>
          </a:xfrm>
          <a:prstGeom prst="rect">
            <a:avLst/>
          </a:prstGeom>
        </p:spPr>
      </p:pic>
      <p:sp>
        <p:nvSpPr>
          <p:cNvPr id="42" name="TextBox 41"/>
          <p:cNvSpPr txBox="1"/>
          <p:nvPr/>
        </p:nvSpPr>
        <p:spPr>
          <a:xfrm>
            <a:off x="3915858" y="4207849"/>
            <a:ext cx="1276335" cy="276999"/>
          </a:xfrm>
          <a:prstGeom prst="rect">
            <a:avLst/>
          </a:prstGeom>
          <a:noFill/>
        </p:spPr>
        <p:txBody>
          <a:bodyPr wrap="square" rtlCol="0">
            <a:spAutoFit/>
          </a:bodyPr>
          <a:lstStyle/>
          <a:p>
            <a:pPr algn="ctr"/>
            <a:r>
              <a:rPr lang="en-US" sz="1200">
                <a:latin typeface="+mn-lt"/>
              </a:rPr>
              <a:t>Security threat</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312" y="2894607"/>
            <a:ext cx="1285875" cy="1285875"/>
          </a:xfrm>
          <a:prstGeom prst="rect">
            <a:avLst/>
          </a:prstGeom>
        </p:spPr>
      </p:pic>
      <p:sp>
        <p:nvSpPr>
          <p:cNvPr id="35" name="TextBox 34"/>
          <p:cNvSpPr txBox="1"/>
          <p:nvPr/>
        </p:nvSpPr>
        <p:spPr>
          <a:xfrm>
            <a:off x="5653744" y="4192783"/>
            <a:ext cx="1276335" cy="276999"/>
          </a:xfrm>
          <a:prstGeom prst="rect">
            <a:avLst/>
          </a:prstGeom>
          <a:noFill/>
        </p:spPr>
        <p:txBody>
          <a:bodyPr wrap="square" rtlCol="0">
            <a:spAutoFit/>
          </a:bodyPr>
          <a:lstStyle/>
          <a:p>
            <a:pPr algn="ctr"/>
            <a:r>
              <a:rPr lang="en-US" sz="1200">
                <a:latin typeface="+mn-lt"/>
              </a:rPr>
              <a:t>Segmentation</a:t>
            </a:r>
          </a:p>
        </p:txBody>
      </p:sp>
      <p:sp>
        <p:nvSpPr>
          <p:cNvPr id="49" name="TextBox 48"/>
          <p:cNvSpPr txBox="1"/>
          <p:nvPr/>
        </p:nvSpPr>
        <p:spPr>
          <a:xfrm>
            <a:off x="7422367" y="4175322"/>
            <a:ext cx="1276335" cy="276999"/>
          </a:xfrm>
          <a:prstGeom prst="rect">
            <a:avLst/>
          </a:prstGeom>
          <a:noFill/>
        </p:spPr>
        <p:txBody>
          <a:bodyPr wrap="square" rtlCol="0">
            <a:spAutoFit/>
          </a:bodyPr>
          <a:lstStyle/>
          <a:p>
            <a:pPr algn="ctr"/>
            <a:r>
              <a:rPr lang="en-US" sz="1200">
                <a:latin typeface="+mn-lt"/>
              </a:rPr>
              <a:t>Service</a:t>
            </a:r>
          </a:p>
        </p:txBody>
      </p:sp>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8780" y="2894208"/>
            <a:ext cx="1285875" cy="1285875"/>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88544" y="1125547"/>
            <a:ext cx="1285875" cy="1285875"/>
          </a:xfrm>
          <a:prstGeom prst="rect">
            <a:avLst/>
          </a:prstGeom>
        </p:spPr>
      </p:pic>
      <p:sp>
        <p:nvSpPr>
          <p:cNvPr id="38" name="TextBox 37"/>
          <p:cNvSpPr txBox="1"/>
          <p:nvPr/>
        </p:nvSpPr>
        <p:spPr>
          <a:xfrm>
            <a:off x="5681408" y="2423723"/>
            <a:ext cx="1276335" cy="276999"/>
          </a:xfrm>
          <a:prstGeom prst="rect">
            <a:avLst/>
          </a:prstGeom>
          <a:noFill/>
        </p:spPr>
        <p:txBody>
          <a:bodyPr wrap="square" rtlCol="0">
            <a:spAutoFit/>
          </a:bodyPr>
          <a:lstStyle/>
          <a:p>
            <a:pPr algn="ctr"/>
            <a:r>
              <a:rPr lang="en-US" sz="1200">
                <a:latin typeface="+mn-lt"/>
              </a:rPr>
              <a:t>Router</a:t>
            </a:r>
          </a:p>
        </p:txBody>
      </p:sp>
      <p:pic>
        <p:nvPicPr>
          <p:cNvPr id="40" name="Picture 3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18780" y="1125547"/>
            <a:ext cx="1285875" cy="1285875"/>
          </a:xfrm>
          <a:prstGeom prst="rect">
            <a:avLst/>
          </a:prstGeom>
        </p:spPr>
      </p:pic>
      <p:sp>
        <p:nvSpPr>
          <p:cNvPr id="41" name="TextBox 40"/>
          <p:cNvSpPr txBox="1"/>
          <p:nvPr/>
        </p:nvSpPr>
        <p:spPr>
          <a:xfrm>
            <a:off x="7411644" y="2423723"/>
            <a:ext cx="1276335" cy="276999"/>
          </a:xfrm>
          <a:prstGeom prst="rect">
            <a:avLst/>
          </a:prstGeom>
          <a:noFill/>
        </p:spPr>
        <p:txBody>
          <a:bodyPr wrap="square" rtlCol="0">
            <a:spAutoFit/>
          </a:bodyPr>
          <a:lstStyle/>
          <a:p>
            <a:pPr algn="ctr"/>
            <a:r>
              <a:rPr lang="en-US" sz="1200">
                <a:latin typeface="+mn-lt"/>
              </a:rPr>
              <a:t>Satellite</a:t>
            </a:r>
          </a:p>
        </p:txBody>
      </p:sp>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4424" y="1125547"/>
            <a:ext cx="1285875" cy="1285875"/>
          </a:xfrm>
          <a:prstGeom prst="rect">
            <a:avLst/>
          </a:prstGeom>
        </p:spPr>
      </p:pic>
      <p:sp>
        <p:nvSpPr>
          <p:cNvPr id="59" name="TextBox 58"/>
          <p:cNvSpPr txBox="1"/>
          <p:nvPr/>
        </p:nvSpPr>
        <p:spPr>
          <a:xfrm>
            <a:off x="3957288" y="2423723"/>
            <a:ext cx="1276335" cy="276999"/>
          </a:xfrm>
          <a:prstGeom prst="rect">
            <a:avLst/>
          </a:prstGeom>
          <a:noFill/>
        </p:spPr>
        <p:txBody>
          <a:bodyPr wrap="square" rtlCol="0">
            <a:spAutoFit/>
          </a:bodyPr>
          <a:lstStyle/>
          <a:p>
            <a:pPr algn="ctr"/>
            <a:r>
              <a:rPr lang="en-US" sz="1200">
                <a:latin typeface="+mn-lt"/>
              </a:rPr>
              <a:t>Root Cause</a:t>
            </a:r>
          </a:p>
        </p:txBody>
      </p:sp>
      <p:pic>
        <p:nvPicPr>
          <p:cNvPr id="30" name="Picture 29">
            <a:extLst>
              <a:ext uri="{FF2B5EF4-FFF2-40B4-BE49-F238E27FC236}">
                <a16:creationId xmlns:a16="http://schemas.microsoft.com/office/drawing/2014/main" id="{42D2C4CC-1FE2-4837-AA56-90C0E8DB36B4}"/>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3054" y="1136789"/>
            <a:ext cx="1285875" cy="1285875"/>
          </a:xfrm>
          <a:prstGeom prst="rect">
            <a:avLst/>
          </a:prstGeom>
        </p:spPr>
      </p:pic>
      <p:sp>
        <p:nvSpPr>
          <p:cNvPr id="31" name="TextBox 30">
            <a:extLst>
              <a:ext uri="{FF2B5EF4-FFF2-40B4-BE49-F238E27FC236}">
                <a16:creationId xmlns:a16="http://schemas.microsoft.com/office/drawing/2014/main" id="{483A0924-6D94-4DCE-9C2F-DA86BC258184}"/>
              </a:ext>
            </a:extLst>
          </p:cNvPr>
          <p:cNvSpPr txBox="1"/>
          <p:nvPr/>
        </p:nvSpPr>
        <p:spPr>
          <a:xfrm>
            <a:off x="509486" y="2434965"/>
            <a:ext cx="1276335" cy="461665"/>
          </a:xfrm>
          <a:prstGeom prst="rect">
            <a:avLst/>
          </a:prstGeom>
          <a:noFill/>
        </p:spPr>
        <p:txBody>
          <a:bodyPr wrap="square" rtlCol="0">
            <a:spAutoFit/>
          </a:bodyPr>
          <a:lstStyle/>
          <a:p>
            <a:pPr algn="ctr"/>
            <a:r>
              <a:rPr lang="en-US" sz="1200">
                <a:latin typeface="+mn-lt"/>
              </a:rPr>
              <a:t>Remote PHY Node</a:t>
            </a:r>
          </a:p>
        </p:txBody>
      </p:sp>
      <p:pic>
        <p:nvPicPr>
          <p:cNvPr id="32" name="Picture 31">
            <a:extLst>
              <a:ext uri="{FF2B5EF4-FFF2-40B4-BE49-F238E27FC236}">
                <a16:creationId xmlns:a16="http://schemas.microsoft.com/office/drawing/2014/main" id="{830E4735-D9EE-48B2-95EE-006C4FF12AE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43290" y="1125547"/>
            <a:ext cx="1285875" cy="1285875"/>
          </a:xfrm>
          <a:prstGeom prst="rect">
            <a:avLst/>
          </a:prstGeom>
        </p:spPr>
      </p:pic>
      <p:sp>
        <p:nvSpPr>
          <p:cNvPr id="33" name="TextBox 32">
            <a:extLst>
              <a:ext uri="{FF2B5EF4-FFF2-40B4-BE49-F238E27FC236}">
                <a16:creationId xmlns:a16="http://schemas.microsoft.com/office/drawing/2014/main" id="{0EA03C51-028B-46EC-80B5-FDC2EC18B938}"/>
              </a:ext>
            </a:extLst>
          </p:cNvPr>
          <p:cNvSpPr txBox="1"/>
          <p:nvPr/>
        </p:nvSpPr>
        <p:spPr>
          <a:xfrm>
            <a:off x="2239722" y="2423723"/>
            <a:ext cx="1276335" cy="461665"/>
          </a:xfrm>
          <a:prstGeom prst="rect">
            <a:avLst/>
          </a:prstGeom>
          <a:noFill/>
        </p:spPr>
        <p:txBody>
          <a:bodyPr wrap="square" rtlCol="0">
            <a:spAutoFit/>
          </a:bodyPr>
          <a:lstStyle/>
          <a:p>
            <a:pPr algn="ctr"/>
            <a:r>
              <a:rPr lang="en-US" sz="1200">
                <a:latin typeface="+mn-lt"/>
              </a:rPr>
              <a:t>Remote PHY Shelf</a:t>
            </a:r>
          </a:p>
        </p:txBody>
      </p:sp>
      <p:pic>
        <p:nvPicPr>
          <p:cNvPr id="44" name="Picture 43">
            <a:extLst>
              <a:ext uri="{FF2B5EF4-FFF2-40B4-BE49-F238E27FC236}">
                <a16:creationId xmlns:a16="http://schemas.microsoft.com/office/drawing/2014/main" id="{C9F80E20-8B11-4677-B5FF-5B1BA3FDA9E1}"/>
              </a:ext>
            </a:extLst>
          </p:cNvPr>
          <p:cNvPicPr>
            <a:picLocks noChangeAspect="1"/>
          </p:cNvPicPr>
          <p:nvPr/>
        </p:nvPicPr>
        <p:blipFill>
          <a:blip r:embed="rId11"/>
          <a:stretch>
            <a:fillRect/>
          </a:stretch>
        </p:blipFill>
        <p:spPr>
          <a:xfrm>
            <a:off x="513054" y="2894607"/>
            <a:ext cx="1285875" cy="1285875"/>
          </a:xfrm>
          <a:prstGeom prst="rect">
            <a:avLst/>
          </a:prstGeom>
        </p:spPr>
      </p:pic>
      <p:sp>
        <p:nvSpPr>
          <p:cNvPr id="45" name="TextBox 44">
            <a:extLst>
              <a:ext uri="{FF2B5EF4-FFF2-40B4-BE49-F238E27FC236}">
                <a16:creationId xmlns:a16="http://schemas.microsoft.com/office/drawing/2014/main" id="{746B5F06-D957-4448-BE9E-7530FAFBC6E6}"/>
              </a:ext>
            </a:extLst>
          </p:cNvPr>
          <p:cNvSpPr txBox="1"/>
          <p:nvPr/>
        </p:nvSpPr>
        <p:spPr>
          <a:xfrm>
            <a:off x="509486" y="4192783"/>
            <a:ext cx="1276335" cy="461665"/>
          </a:xfrm>
          <a:prstGeom prst="rect">
            <a:avLst/>
          </a:prstGeom>
          <a:noFill/>
        </p:spPr>
        <p:txBody>
          <a:bodyPr wrap="square" rtlCol="0">
            <a:spAutoFit/>
          </a:bodyPr>
          <a:lstStyle/>
          <a:p>
            <a:pPr algn="ctr"/>
            <a:r>
              <a:rPr lang="en-US" sz="1200">
                <a:latin typeface="+mn-lt"/>
              </a:rPr>
              <a:t>SD-WAN Router</a:t>
            </a:r>
          </a:p>
        </p:txBody>
      </p:sp>
    </p:spTree>
    <p:extLst>
      <p:ext uri="{BB962C8B-B14F-4D97-AF65-F5344CB8AC3E}">
        <p14:creationId xmlns:p14="http://schemas.microsoft.com/office/powerpoint/2010/main" val="2099235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sp>
        <p:nvSpPr>
          <p:cNvPr id="54" name="TextBox 53"/>
          <p:cNvSpPr txBox="1"/>
          <p:nvPr/>
        </p:nvSpPr>
        <p:spPr>
          <a:xfrm>
            <a:off x="583138" y="4363574"/>
            <a:ext cx="1276335" cy="276999"/>
          </a:xfrm>
          <a:prstGeom prst="rect">
            <a:avLst/>
          </a:prstGeom>
          <a:noFill/>
        </p:spPr>
        <p:txBody>
          <a:bodyPr wrap="square" rtlCol="0">
            <a:spAutoFit/>
          </a:bodyPr>
          <a:lstStyle/>
          <a:p>
            <a:pPr algn="ctr"/>
            <a:r>
              <a:rPr lang="en-US" sz="1200">
                <a:latin typeface="+mn-lt"/>
              </a:rPr>
              <a:t>Supply Chain</a:t>
            </a:r>
          </a:p>
        </p:txBody>
      </p:sp>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42" y="3042364"/>
            <a:ext cx="1289304" cy="1289304"/>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4117" y="3042364"/>
            <a:ext cx="1285875" cy="1285875"/>
          </a:xfrm>
          <a:prstGeom prst="rect">
            <a:avLst/>
          </a:prstGeom>
        </p:spPr>
      </p:pic>
      <p:sp>
        <p:nvSpPr>
          <p:cNvPr id="39" name="TextBox 38"/>
          <p:cNvSpPr txBox="1"/>
          <p:nvPr/>
        </p:nvSpPr>
        <p:spPr>
          <a:xfrm>
            <a:off x="2287172" y="4362170"/>
            <a:ext cx="1276335" cy="276999"/>
          </a:xfrm>
          <a:prstGeom prst="rect">
            <a:avLst/>
          </a:prstGeom>
          <a:noFill/>
        </p:spPr>
        <p:txBody>
          <a:bodyPr wrap="square" rtlCol="0">
            <a:spAutoFit/>
          </a:bodyPr>
          <a:lstStyle/>
          <a:p>
            <a:pPr algn="ctr"/>
            <a:r>
              <a:rPr lang="en-US" sz="1200">
                <a:latin typeface="+mn-lt"/>
              </a:rPr>
              <a:t>Support</a:t>
            </a:r>
          </a:p>
        </p:txBody>
      </p:sp>
      <p:pic>
        <p:nvPicPr>
          <p:cNvPr id="40" name="Picture 3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6232" y="3042364"/>
            <a:ext cx="1285875" cy="1285875"/>
          </a:xfrm>
          <a:prstGeom prst="rect">
            <a:avLst/>
          </a:prstGeom>
        </p:spPr>
      </p:pic>
      <p:sp>
        <p:nvSpPr>
          <p:cNvPr id="45" name="TextBox 44"/>
          <p:cNvSpPr txBox="1"/>
          <p:nvPr/>
        </p:nvSpPr>
        <p:spPr>
          <a:xfrm>
            <a:off x="3970277" y="4306609"/>
            <a:ext cx="1276335" cy="461665"/>
          </a:xfrm>
          <a:prstGeom prst="rect">
            <a:avLst/>
          </a:prstGeom>
          <a:noFill/>
        </p:spPr>
        <p:txBody>
          <a:bodyPr wrap="square" rtlCol="0">
            <a:spAutoFit/>
          </a:bodyPr>
          <a:lstStyle/>
          <a:p>
            <a:pPr algn="ctr"/>
            <a:r>
              <a:rPr lang="en-US" sz="1200">
                <a:latin typeface="+mn-lt"/>
              </a:rPr>
              <a:t>Telepresence scheduled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7347" y="3045652"/>
            <a:ext cx="1311274" cy="1311274"/>
          </a:xfrm>
          <a:prstGeom prst="rect">
            <a:avLst/>
          </a:prstGeom>
        </p:spPr>
      </p:pic>
      <p:sp>
        <p:nvSpPr>
          <p:cNvPr id="29" name="TextBox 28"/>
          <p:cNvSpPr txBox="1"/>
          <p:nvPr/>
        </p:nvSpPr>
        <p:spPr>
          <a:xfrm>
            <a:off x="5692347" y="4378157"/>
            <a:ext cx="1276335" cy="276999"/>
          </a:xfrm>
          <a:prstGeom prst="rect">
            <a:avLst/>
          </a:prstGeom>
          <a:noFill/>
        </p:spPr>
        <p:txBody>
          <a:bodyPr wrap="square" rtlCol="0">
            <a:spAutoFit/>
          </a:bodyPr>
          <a:lstStyle/>
          <a:p>
            <a:pPr algn="ctr"/>
            <a:r>
              <a:rPr lang="en-US" sz="1200">
                <a:latin typeface="+mn-lt"/>
              </a:rPr>
              <a:t>Tip</a:t>
            </a:r>
          </a:p>
        </p:txBody>
      </p:sp>
      <p:pic>
        <p:nvPicPr>
          <p:cNvPr id="30" name="Pictur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3210" y="3045652"/>
            <a:ext cx="1285875" cy="1285875"/>
          </a:xfrm>
          <a:prstGeom prst="rect">
            <a:avLst/>
          </a:prstGeom>
        </p:spPr>
      </p:pic>
      <p:sp>
        <p:nvSpPr>
          <p:cNvPr id="31" name="TextBox 30"/>
          <p:cNvSpPr txBox="1"/>
          <p:nvPr/>
        </p:nvSpPr>
        <p:spPr>
          <a:xfrm>
            <a:off x="7422750" y="4343828"/>
            <a:ext cx="1276335" cy="276999"/>
          </a:xfrm>
          <a:prstGeom prst="rect">
            <a:avLst/>
          </a:prstGeom>
          <a:noFill/>
        </p:spPr>
        <p:txBody>
          <a:bodyPr wrap="square" rtlCol="0">
            <a:spAutoFit/>
          </a:bodyPr>
          <a:lstStyle/>
          <a:p>
            <a:pPr algn="ctr"/>
            <a:r>
              <a:rPr lang="en-US" sz="1200">
                <a:latin typeface="+mn-lt"/>
              </a:rPr>
              <a:t>Tools</a:t>
            </a:r>
          </a:p>
        </p:txBody>
      </p:sp>
      <p:pic>
        <p:nvPicPr>
          <p:cNvPr id="50" name="Picture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8686" y="1097800"/>
            <a:ext cx="1289304" cy="1289304"/>
          </a:xfrm>
          <a:prstGeom prst="rect">
            <a:avLst/>
          </a:prstGeom>
        </p:spPr>
      </p:pic>
      <p:pic>
        <p:nvPicPr>
          <p:cNvPr id="52" name="Picture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8984" y="1113246"/>
            <a:ext cx="1285875" cy="1285875"/>
          </a:xfrm>
          <a:prstGeom prst="rect">
            <a:avLst/>
          </a:prstGeom>
        </p:spPr>
      </p:pic>
      <p:sp>
        <p:nvSpPr>
          <p:cNvPr id="53" name="TextBox 52"/>
          <p:cNvSpPr txBox="1"/>
          <p:nvPr/>
        </p:nvSpPr>
        <p:spPr>
          <a:xfrm>
            <a:off x="5728524" y="2387104"/>
            <a:ext cx="1276335" cy="461665"/>
          </a:xfrm>
          <a:prstGeom prst="rect">
            <a:avLst/>
          </a:prstGeom>
          <a:noFill/>
        </p:spPr>
        <p:txBody>
          <a:bodyPr wrap="square" rtlCol="0">
            <a:spAutoFit/>
          </a:bodyPr>
          <a:lstStyle/>
          <a:p>
            <a:pPr algn="ctr"/>
            <a:r>
              <a:rPr lang="en-US" sz="1200">
                <a:latin typeface="+mn-lt"/>
              </a:rPr>
              <a:t>Streaming Telemetry</a:t>
            </a:r>
          </a:p>
        </p:txBody>
      </p:sp>
      <p:sp>
        <p:nvSpPr>
          <p:cNvPr id="55" name="TextBox 54"/>
          <p:cNvSpPr txBox="1"/>
          <p:nvPr/>
        </p:nvSpPr>
        <p:spPr>
          <a:xfrm>
            <a:off x="7422750" y="2426887"/>
            <a:ext cx="1276335" cy="276999"/>
          </a:xfrm>
          <a:prstGeom prst="rect">
            <a:avLst/>
          </a:prstGeom>
          <a:noFill/>
        </p:spPr>
        <p:txBody>
          <a:bodyPr wrap="square" rtlCol="0">
            <a:spAutoFit/>
          </a:bodyPr>
          <a:lstStyle/>
          <a:p>
            <a:pPr algn="ctr"/>
            <a:r>
              <a:rPr lang="en-US" sz="1200">
                <a:latin typeface="+mn-lt"/>
              </a:rPr>
              <a:t>Suppliers</a:t>
            </a:r>
          </a:p>
        </p:txBody>
      </p:sp>
      <p:sp>
        <p:nvSpPr>
          <p:cNvPr id="33" name="TextBox 32">
            <a:extLst>
              <a:ext uri="{FF2B5EF4-FFF2-40B4-BE49-F238E27FC236}">
                <a16:creationId xmlns:a16="http://schemas.microsoft.com/office/drawing/2014/main" id="{196DDE64-2D2D-422E-A655-7893885CE71D}"/>
              </a:ext>
            </a:extLst>
          </p:cNvPr>
          <p:cNvSpPr txBox="1"/>
          <p:nvPr/>
        </p:nvSpPr>
        <p:spPr>
          <a:xfrm>
            <a:off x="2325739" y="2371133"/>
            <a:ext cx="1276335" cy="276999"/>
          </a:xfrm>
          <a:prstGeom prst="rect">
            <a:avLst/>
          </a:prstGeom>
          <a:noFill/>
        </p:spPr>
        <p:txBody>
          <a:bodyPr wrap="square" rtlCol="0">
            <a:spAutoFit/>
          </a:bodyPr>
          <a:lstStyle/>
          <a:p>
            <a:pPr algn="ctr"/>
            <a:r>
              <a:rPr lang="en-US" sz="1200">
                <a:latin typeface="+mn-lt"/>
              </a:rPr>
              <a:t>Share Content</a:t>
            </a:r>
          </a:p>
        </p:txBody>
      </p:sp>
      <p:pic>
        <p:nvPicPr>
          <p:cNvPr id="34" name="Picture 33">
            <a:extLst>
              <a:ext uri="{FF2B5EF4-FFF2-40B4-BE49-F238E27FC236}">
                <a16:creationId xmlns:a16="http://schemas.microsoft.com/office/drawing/2014/main" id="{7763CAF5-C07B-4C9A-9802-75E3841A5D78}"/>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97564" y="1073150"/>
            <a:ext cx="1285875" cy="1285875"/>
          </a:xfrm>
          <a:prstGeom prst="rect">
            <a:avLst/>
          </a:prstGeom>
        </p:spPr>
      </p:pic>
      <p:pic>
        <p:nvPicPr>
          <p:cNvPr id="35" name="Picture 34">
            <a:extLst>
              <a:ext uri="{FF2B5EF4-FFF2-40B4-BE49-F238E27FC236}">
                <a16:creationId xmlns:a16="http://schemas.microsoft.com/office/drawing/2014/main" id="{A0F61F84-D111-41E2-BFF3-6B277D44C9A6}"/>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009679" y="1073150"/>
            <a:ext cx="1285875" cy="1285875"/>
          </a:xfrm>
          <a:prstGeom prst="rect">
            <a:avLst/>
          </a:prstGeom>
        </p:spPr>
      </p:pic>
      <p:sp>
        <p:nvSpPr>
          <p:cNvPr id="37" name="TextBox 36">
            <a:extLst>
              <a:ext uri="{FF2B5EF4-FFF2-40B4-BE49-F238E27FC236}">
                <a16:creationId xmlns:a16="http://schemas.microsoft.com/office/drawing/2014/main" id="{DA192D0E-08B8-42CE-AE9A-827D2B4B36CE}"/>
              </a:ext>
            </a:extLst>
          </p:cNvPr>
          <p:cNvSpPr txBox="1"/>
          <p:nvPr/>
        </p:nvSpPr>
        <p:spPr>
          <a:xfrm>
            <a:off x="4009680" y="2371326"/>
            <a:ext cx="1285874" cy="276999"/>
          </a:xfrm>
          <a:prstGeom prst="rect">
            <a:avLst/>
          </a:prstGeom>
          <a:noFill/>
        </p:spPr>
        <p:txBody>
          <a:bodyPr wrap="square" rtlCol="0">
            <a:spAutoFit/>
          </a:bodyPr>
          <a:lstStyle/>
          <a:p>
            <a:pPr algn="ctr"/>
            <a:r>
              <a:rPr lang="en-US" sz="1200">
                <a:latin typeface="+mn-lt"/>
              </a:rPr>
              <a:t>Smart Meter</a:t>
            </a:r>
          </a:p>
        </p:txBody>
      </p:sp>
      <p:sp>
        <p:nvSpPr>
          <p:cNvPr id="41" name="TextBox 40">
            <a:extLst>
              <a:ext uri="{FF2B5EF4-FFF2-40B4-BE49-F238E27FC236}">
                <a16:creationId xmlns:a16="http://schemas.microsoft.com/office/drawing/2014/main" id="{B6B26EE4-B512-47EC-9B03-0AE8902D1742}"/>
              </a:ext>
            </a:extLst>
          </p:cNvPr>
          <p:cNvSpPr txBox="1"/>
          <p:nvPr/>
        </p:nvSpPr>
        <p:spPr>
          <a:xfrm>
            <a:off x="560829" y="2350095"/>
            <a:ext cx="1276335" cy="276999"/>
          </a:xfrm>
          <a:prstGeom prst="rect">
            <a:avLst/>
          </a:prstGeom>
          <a:noFill/>
        </p:spPr>
        <p:txBody>
          <a:bodyPr wrap="square" rtlCol="0">
            <a:spAutoFit/>
          </a:bodyPr>
          <a:lstStyle/>
          <a:p>
            <a:pPr algn="ctr"/>
            <a:r>
              <a:rPr lang="en-US" sz="1200">
                <a:latin typeface="+mn-lt"/>
              </a:rPr>
              <a:t>Settings</a:t>
            </a:r>
          </a:p>
        </p:txBody>
      </p:sp>
      <p:pic>
        <p:nvPicPr>
          <p:cNvPr id="42" name="Picture 41">
            <a:extLst>
              <a:ext uri="{FF2B5EF4-FFF2-40B4-BE49-F238E27FC236}">
                <a16:creationId xmlns:a16="http://schemas.microsoft.com/office/drawing/2014/main" id="{2FA00465-75EA-49E2-AB0A-3CEEBC85634D}"/>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57242" y="1073150"/>
            <a:ext cx="1285875" cy="1285875"/>
          </a:xfrm>
          <a:prstGeom prst="rect">
            <a:avLst/>
          </a:prstGeom>
        </p:spPr>
      </p:pic>
    </p:spTree>
    <p:extLst>
      <p:ext uri="{BB962C8B-B14F-4D97-AF65-F5344CB8AC3E}">
        <p14:creationId xmlns:p14="http://schemas.microsoft.com/office/powerpoint/2010/main" val="1078367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D6C161D-ED78-4028-99C9-EBB8B9EDEB78}"/>
              </a:ext>
            </a:extLst>
          </p:cNvPr>
          <p:cNvPicPr>
            <a:picLocks noChangeAspect="1"/>
          </p:cNvPicPr>
          <p:nvPr/>
        </p:nvPicPr>
        <p:blipFill>
          <a:blip r:embed="rId2"/>
          <a:stretch>
            <a:fillRect/>
          </a:stretch>
        </p:blipFill>
        <p:spPr>
          <a:xfrm>
            <a:off x="7422689" y="1128711"/>
            <a:ext cx="1285875" cy="1285875"/>
          </a:xfrm>
          <a:prstGeom prst="rect">
            <a:avLst/>
          </a:prstGeom>
        </p:spPr>
      </p:pic>
      <p:sp>
        <p:nvSpPr>
          <p:cNvPr id="26" name="TextBox 25">
            <a:extLst>
              <a:ext uri="{FF2B5EF4-FFF2-40B4-BE49-F238E27FC236}">
                <a16:creationId xmlns:a16="http://schemas.microsoft.com/office/drawing/2014/main" id="{24EDFA3E-6C01-42C4-BB95-6423D012D1C6}"/>
              </a:ext>
            </a:extLst>
          </p:cNvPr>
          <p:cNvSpPr txBox="1"/>
          <p:nvPr/>
        </p:nvSpPr>
        <p:spPr>
          <a:xfrm>
            <a:off x="7432229" y="2409825"/>
            <a:ext cx="1276335" cy="276999"/>
          </a:xfrm>
          <a:prstGeom prst="rect">
            <a:avLst/>
          </a:prstGeom>
          <a:noFill/>
        </p:spPr>
        <p:txBody>
          <a:bodyPr wrap="square" rtlCol="0">
            <a:spAutoFit/>
          </a:bodyPr>
          <a:lstStyle/>
          <a:p>
            <a:pPr algn="ctr"/>
            <a:r>
              <a:rPr lang="en-US" sz="1200" err="1">
                <a:latin typeface="+mn-lt"/>
              </a:rPr>
              <a:t>vManage</a:t>
            </a:r>
            <a:endParaRPr lang="en-US" sz="1200">
              <a:latin typeface="+mn-lt"/>
            </a:endParaRPr>
          </a:p>
        </p:txBody>
      </p:sp>
      <p:pic>
        <p:nvPicPr>
          <p:cNvPr id="23" name="Picture 22">
            <a:extLst>
              <a:ext uri="{FF2B5EF4-FFF2-40B4-BE49-F238E27FC236}">
                <a16:creationId xmlns:a16="http://schemas.microsoft.com/office/drawing/2014/main" id="{C40F3802-FF06-4255-AC86-48FFE36EF64A}"/>
              </a:ext>
            </a:extLst>
          </p:cNvPr>
          <p:cNvPicPr>
            <a:picLocks noChangeAspect="1"/>
          </p:cNvPicPr>
          <p:nvPr/>
        </p:nvPicPr>
        <p:blipFill>
          <a:blip r:embed="rId3"/>
          <a:stretch>
            <a:fillRect/>
          </a:stretch>
        </p:blipFill>
        <p:spPr>
          <a:xfrm>
            <a:off x="5724041" y="1128711"/>
            <a:ext cx="1285875" cy="1285875"/>
          </a:xfrm>
          <a:prstGeom prst="rect">
            <a:avLst/>
          </a:prstGeom>
        </p:spPr>
      </p:pic>
      <p:sp>
        <p:nvSpPr>
          <p:cNvPr id="24" name="TextBox 23">
            <a:extLst>
              <a:ext uri="{FF2B5EF4-FFF2-40B4-BE49-F238E27FC236}">
                <a16:creationId xmlns:a16="http://schemas.microsoft.com/office/drawing/2014/main" id="{4C52574E-EF34-451E-95CE-D612A13B31C6}"/>
              </a:ext>
            </a:extLst>
          </p:cNvPr>
          <p:cNvSpPr txBox="1"/>
          <p:nvPr/>
        </p:nvSpPr>
        <p:spPr>
          <a:xfrm>
            <a:off x="5713337" y="2426887"/>
            <a:ext cx="1276335" cy="276999"/>
          </a:xfrm>
          <a:prstGeom prst="rect">
            <a:avLst/>
          </a:prstGeom>
          <a:noFill/>
        </p:spPr>
        <p:txBody>
          <a:bodyPr wrap="square" rtlCol="0">
            <a:spAutoFit/>
          </a:bodyPr>
          <a:lstStyle/>
          <a:p>
            <a:pPr algn="ctr"/>
            <a:r>
              <a:rPr lang="en-US" sz="1200" err="1">
                <a:latin typeface="+mn-lt"/>
              </a:rPr>
              <a:t>vBond</a:t>
            </a:r>
            <a:endParaRPr lang="en-US" sz="1200">
              <a:latin typeface="+mn-lt"/>
            </a:endParaRPr>
          </a:p>
        </p:txBody>
      </p:sp>
      <p:pic>
        <p:nvPicPr>
          <p:cNvPr id="28" name="Picture 27">
            <a:extLst>
              <a:ext uri="{FF2B5EF4-FFF2-40B4-BE49-F238E27FC236}">
                <a16:creationId xmlns:a16="http://schemas.microsoft.com/office/drawing/2014/main" id="{0674DE5F-43A6-48B5-8878-2E7A226BBA17}"/>
              </a:ext>
            </a:extLst>
          </p:cNvPr>
          <p:cNvPicPr>
            <a:picLocks noChangeAspect="1"/>
          </p:cNvPicPr>
          <p:nvPr/>
        </p:nvPicPr>
        <p:blipFill>
          <a:blip r:embed="rId4"/>
          <a:stretch>
            <a:fillRect/>
          </a:stretch>
        </p:blipFill>
        <p:spPr>
          <a:xfrm>
            <a:off x="578650" y="2928936"/>
            <a:ext cx="1285875" cy="1285875"/>
          </a:xfrm>
          <a:prstGeom prst="rect">
            <a:avLst/>
          </a:prstGeom>
        </p:spPr>
      </p:pic>
      <p:sp>
        <p:nvSpPr>
          <p:cNvPr id="29" name="TextBox 28">
            <a:extLst>
              <a:ext uri="{FF2B5EF4-FFF2-40B4-BE49-F238E27FC236}">
                <a16:creationId xmlns:a16="http://schemas.microsoft.com/office/drawing/2014/main" id="{0B7F4A14-A639-4FEA-80DA-478AB031D325}"/>
              </a:ext>
            </a:extLst>
          </p:cNvPr>
          <p:cNvSpPr txBox="1"/>
          <p:nvPr/>
        </p:nvSpPr>
        <p:spPr>
          <a:xfrm>
            <a:off x="567946" y="4227112"/>
            <a:ext cx="1276335" cy="276999"/>
          </a:xfrm>
          <a:prstGeom prst="rect">
            <a:avLst/>
          </a:prstGeom>
          <a:noFill/>
        </p:spPr>
        <p:txBody>
          <a:bodyPr wrap="square" rtlCol="0">
            <a:spAutoFit/>
          </a:bodyPr>
          <a:lstStyle/>
          <a:p>
            <a:pPr algn="ctr"/>
            <a:r>
              <a:rPr lang="en-US" sz="1200" err="1">
                <a:latin typeface="+mn-lt"/>
              </a:rPr>
              <a:t>vSmart</a:t>
            </a:r>
            <a:endParaRPr lang="en-US" sz="1200">
              <a:latin typeface="+mn-lt"/>
            </a:endParaRPr>
          </a:p>
        </p:txBody>
      </p:sp>
      <p:sp>
        <p:nvSpPr>
          <p:cNvPr id="2" name="Title 1"/>
          <p:cNvSpPr>
            <a:spLocks noGrp="1"/>
          </p:cNvSpPr>
          <p:nvPr>
            <p:ph type="title"/>
          </p:nvPr>
        </p:nvSpPr>
        <p:spPr/>
        <p:txBody>
          <a:bodyPr/>
          <a:lstStyle/>
          <a:p>
            <a:r>
              <a:rPr lang="en-US"/>
              <a:t>Grey (Glyph) icons</a:t>
            </a:r>
          </a:p>
        </p:txBody>
      </p:sp>
      <p:sp>
        <p:nvSpPr>
          <p:cNvPr id="51" name="TextBox 50"/>
          <p:cNvSpPr txBox="1"/>
          <p:nvPr/>
        </p:nvSpPr>
        <p:spPr>
          <a:xfrm>
            <a:off x="2387948" y="4227112"/>
            <a:ext cx="1276335" cy="276999"/>
          </a:xfrm>
          <a:prstGeom prst="rect">
            <a:avLst/>
          </a:prstGeom>
          <a:noFill/>
        </p:spPr>
        <p:txBody>
          <a:bodyPr wrap="square" rtlCol="0">
            <a:spAutoFit/>
          </a:bodyPr>
          <a:lstStyle/>
          <a:p>
            <a:pPr algn="ctr"/>
            <a:r>
              <a:rPr lang="en-US" sz="1200">
                <a:latin typeface="+mn-lt"/>
              </a:rPr>
              <a:t>Video</a:t>
            </a:r>
          </a:p>
        </p:txBody>
      </p:sp>
      <p:sp>
        <p:nvSpPr>
          <p:cNvPr id="52" name="TextBox 51"/>
          <p:cNvSpPr txBox="1"/>
          <p:nvPr/>
        </p:nvSpPr>
        <p:spPr>
          <a:xfrm>
            <a:off x="3996459" y="4227112"/>
            <a:ext cx="1276335" cy="276999"/>
          </a:xfrm>
          <a:prstGeom prst="rect">
            <a:avLst/>
          </a:prstGeom>
          <a:noFill/>
        </p:spPr>
        <p:txBody>
          <a:bodyPr wrap="square" rtlCol="0">
            <a:spAutoFit/>
          </a:bodyPr>
          <a:lstStyle/>
          <a:p>
            <a:pPr algn="ctr"/>
            <a:r>
              <a:rPr lang="en-US" sz="1200">
                <a:latin typeface="+mn-lt"/>
              </a:rPr>
              <a:t>Web</a:t>
            </a:r>
          </a:p>
        </p:txBody>
      </p:sp>
      <p:sp>
        <p:nvSpPr>
          <p:cNvPr id="53" name="TextBox 52"/>
          <p:cNvSpPr txBox="1"/>
          <p:nvPr/>
        </p:nvSpPr>
        <p:spPr>
          <a:xfrm>
            <a:off x="5710959" y="4227112"/>
            <a:ext cx="1276335" cy="276999"/>
          </a:xfrm>
          <a:prstGeom prst="rect">
            <a:avLst/>
          </a:prstGeom>
          <a:noFill/>
        </p:spPr>
        <p:txBody>
          <a:bodyPr wrap="square" rtlCol="0">
            <a:spAutoFit/>
          </a:bodyPr>
          <a:lstStyle/>
          <a:p>
            <a:pPr algn="ctr"/>
            <a:r>
              <a:rPr lang="en-US" sz="1200">
                <a:latin typeface="+mn-lt"/>
              </a:rPr>
              <a:t>What’s new</a:t>
            </a:r>
          </a:p>
        </p:txBody>
      </p:sp>
      <p:pic>
        <p:nvPicPr>
          <p:cNvPr id="32" name="Picture 3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84361" y="2928936"/>
            <a:ext cx="1285875" cy="1285875"/>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03587" y="2945998"/>
            <a:ext cx="1285875" cy="1285875"/>
          </a:xfrm>
          <a:prstGeom prst="rect">
            <a:avLst/>
          </a:prstGeom>
        </p:spPr>
      </p:pic>
      <p:pic>
        <p:nvPicPr>
          <p:cNvPr id="35" name="Picture 3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24040" y="2945998"/>
            <a:ext cx="1285876" cy="1285876"/>
          </a:xfrm>
          <a:prstGeom prst="rect">
            <a:avLst/>
          </a:prstGeom>
        </p:spPr>
      </p:pic>
      <p:sp>
        <p:nvSpPr>
          <p:cNvPr id="47" name="TextBox 46"/>
          <p:cNvSpPr txBox="1"/>
          <p:nvPr/>
        </p:nvSpPr>
        <p:spPr>
          <a:xfrm>
            <a:off x="7429192" y="4323478"/>
            <a:ext cx="1276335" cy="276999"/>
          </a:xfrm>
          <a:prstGeom prst="rect">
            <a:avLst/>
          </a:prstGeom>
          <a:noFill/>
        </p:spPr>
        <p:txBody>
          <a:bodyPr wrap="square" rtlCol="0">
            <a:spAutoFit/>
          </a:bodyPr>
          <a:lstStyle/>
          <a:p>
            <a:pPr algn="ctr"/>
            <a:r>
              <a:rPr lang="en-US" sz="1200">
                <a:latin typeface="+mn-lt"/>
              </a:rPr>
              <a:t>Zoom in</a:t>
            </a:r>
          </a:p>
        </p:txBody>
      </p:sp>
      <p:pic>
        <p:nvPicPr>
          <p:cNvPr id="36" name="Picture 3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19652" y="3042364"/>
            <a:ext cx="1285875" cy="1285875"/>
          </a:xfrm>
          <a:prstGeom prst="rect">
            <a:avLst/>
          </a:prstGeom>
        </p:spPr>
      </p:pic>
      <p:pic>
        <p:nvPicPr>
          <p:cNvPr id="12" name="Picture 11">
            <a:extLst>
              <a:ext uri="{FF2B5EF4-FFF2-40B4-BE49-F238E27FC236}">
                <a16:creationId xmlns:a16="http://schemas.microsoft.com/office/drawing/2014/main" id="{38F999D5-81D2-49C8-BD3C-4A394142551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000325" y="1111649"/>
            <a:ext cx="1285875" cy="1285875"/>
          </a:xfrm>
          <a:prstGeom prst="rect">
            <a:avLst/>
          </a:prstGeom>
        </p:spPr>
      </p:pic>
      <p:sp>
        <p:nvSpPr>
          <p:cNvPr id="14" name="TextBox 13">
            <a:extLst>
              <a:ext uri="{FF2B5EF4-FFF2-40B4-BE49-F238E27FC236}">
                <a16:creationId xmlns:a16="http://schemas.microsoft.com/office/drawing/2014/main" id="{5A9E824A-FA64-4C2D-AE0F-1269E904380D}"/>
              </a:ext>
            </a:extLst>
          </p:cNvPr>
          <p:cNvSpPr txBox="1"/>
          <p:nvPr/>
        </p:nvSpPr>
        <p:spPr>
          <a:xfrm>
            <a:off x="2308983" y="2426888"/>
            <a:ext cx="1276335" cy="461665"/>
          </a:xfrm>
          <a:prstGeom prst="rect">
            <a:avLst/>
          </a:prstGeom>
          <a:noFill/>
        </p:spPr>
        <p:txBody>
          <a:bodyPr wrap="square" rtlCol="0">
            <a:spAutoFit/>
          </a:bodyPr>
          <a:lstStyle/>
          <a:p>
            <a:pPr algn="ctr"/>
            <a:r>
              <a:rPr lang="en-US" sz="1200">
                <a:latin typeface="+mn-lt"/>
              </a:rPr>
              <a:t>Update Firmware</a:t>
            </a:r>
          </a:p>
        </p:txBody>
      </p:sp>
      <p:sp>
        <p:nvSpPr>
          <p:cNvPr id="15" name="TextBox 14">
            <a:extLst>
              <a:ext uri="{FF2B5EF4-FFF2-40B4-BE49-F238E27FC236}">
                <a16:creationId xmlns:a16="http://schemas.microsoft.com/office/drawing/2014/main" id="{26918847-5CA9-4283-BDD8-A2F921B6E24B}"/>
              </a:ext>
            </a:extLst>
          </p:cNvPr>
          <p:cNvSpPr txBox="1"/>
          <p:nvPr/>
        </p:nvSpPr>
        <p:spPr>
          <a:xfrm>
            <a:off x="4013127" y="2409826"/>
            <a:ext cx="1276335" cy="276999"/>
          </a:xfrm>
          <a:prstGeom prst="rect">
            <a:avLst/>
          </a:prstGeom>
          <a:noFill/>
        </p:spPr>
        <p:txBody>
          <a:bodyPr wrap="square" rtlCol="0">
            <a:spAutoFit/>
          </a:bodyPr>
          <a:lstStyle/>
          <a:p>
            <a:pPr algn="ctr"/>
            <a:r>
              <a:rPr lang="en-US" sz="1200">
                <a:latin typeface="+mn-lt"/>
              </a:rPr>
              <a:t>User</a:t>
            </a:r>
          </a:p>
        </p:txBody>
      </p:sp>
      <p:pic>
        <p:nvPicPr>
          <p:cNvPr id="16" name="Picture 15">
            <a:extLst>
              <a:ext uri="{FF2B5EF4-FFF2-40B4-BE49-F238E27FC236}">
                <a16:creationId xmlns:a16="http://schemas.microsoft.com/office/drawing/2014/main" id="{E425C349-A8ED-4F08-89A9-EE3B9CDA860F}"/>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81768" y="1111650"/>
            <a:ext cx="1285875" cy="1285875"/>
          </a:xfrm>
          <a:prstGeom prst="rect">
            <a:avLst/>
          </a:prstGeom>
        </p:spPr>
      </p:pic>
      <p:pic>
        <p:nvPicPr>
          <p:cNvPr id="33" name="Picture 32">
            <a:extLst>
              <a:ext uri="{FF2B5EF4-FFF2-40B4-BE49-F238E27FC236}">
                <a16:creationId xmlns:a16="http://schemas.microsoft.com/office/drawing/2014/main" id="{66156403-8E0E-4CFA-A076-B73F483BB2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650" y="1111649"/>
            <a:ext cx="1285875" cy="1285875"/>
          </a:xfrm>
          <a:prstGeom prst="rect">
            <a:avLst/>
          </a:prstGeom>
        </p:spPr>
      </p:pic>
      <p:sp>
        <p:nvSpPr>
          <p:cNvPr id="37" name="TextBox 36">
            <a:extLst>
              <a:ext uri="{FF2B5EF4-FFF2-40B4-BE49-F238E27FC236}">
                <a16:creationId xmlns:a16="http://schemas.microsoft.com/office/drawing/2014/main" id="{1A16D6A3-1D89-424D-BF26-49AA7089488E}"/>
              </a:ext>
            </a:extLst>
          </p:cNvPr>
          <p:cNvSpPr txBox="1"/>
          <p:nvPr/>
        </p:nvSpPr>
        <p:spPr>
          <a:xfrm>
            <a:off x="567946" y="2409825"/>
            <a:ext cx="1276335" cy="276999"/>
          </a:xfrm>
          <a:prstGeom prst="rect">
            <a:avLst/>
          </a:prstGeom>
          <a:noFill/>
        </p:spPr>
        <p:txBody>
          <a:bodyPr wrap="square" rtlCol="0">
            <a:spAutoFit/>
          </a:bodyPr>
          <a:lstStyle/>
          <a:p>
            <a:pPr algn="ctr"/>
            <a:r>
              <a:rPr lang="en-US" sz="1200">
                <a:latin typeface="+mn-lt"/>
              </a:rPr>
              <a:t>Up</a:t>
            </a:r>
          </a:p>
        </p:txBody>
      </p:sp>
    </p:spTree>
    <p:extLst>
      <p:ext uri="{BB962C8B-B14F-4D97-AF65-F5344CB8AC3E}">
        <p14:creationId xmlns:p14="http://schemas.microsoft.com/office/powerpoint/2010/main" val="1688548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Grey (Glyph)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Automotive</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Digital utilities</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Education</a:t>
            </a:r>
          </a:p>
        </p:txBody>
      </p:sp>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Energy</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Financial services</a:t>
            </a:r>
          </a:p>
        </p:txBody>
      </p:sp>
      <p:sp>
        <p:nvSpPr>
          <p:cNvPr id="18" name="TextBox 17"/>
          <p:cNvSpPr txBox="1"/>
          <p:nvPr/>
        </p:nvSpPr>
        <p:spPr>
          <a:xfrm>
            <a:off x="542940" y="4210050"/>
            <a:ext cx="1276335" cy="276999"/>
          </a:xfrm>
          <a:prstGeom prst="rect">
            <a:avLst/>
          </a:prstGeom>
          <a:noFill/>
        </p:spPr>
        <p:txBody>
          <a:bodyPr wrap="square" rtlCol="0">
            <a:spAutoFit/>
          </a:bodyPr>
          <a:lstStyle/>
          <a:p>
            <a:pPr algn="ctr"/>
            <a:r>
              <a:rPr lang="en-US" sz="1200">
                <a:latin typeface="+mn-lt"/>
              </a:rPr>
              <a:t>Government</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Healthcare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Hospitality</a:t>
            </a:r>
          </a:p>
        </p:txBody>
      </p:sp>
      <p:pic>
        <p:nvPicPr>
          <p:cNvPr id="22" name="Pictur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7144" y="2928936"/>
            <a:ext cx="1285875" cy="1285875"/>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2" y="2928936"/>
            <a:ext cx="1285875" cy="1285875"/>
          </a:xfrm>
          <a:prstGeom prst="rect">
            <a:avLst/>
          </a:prstGeom>
        </p:spPr>
      </p:pic>
      <p:sp>
        <p:nvSpPr>
          <p:cNvPr id="24" name="TextBox 23"/>
          <p:cNvSpPr txBox="1"/>
          <p:nvPr/>
        </p:nvSpPr>
        <p:spPr>
          <a:xfrm>
            <a:off x="5686440" y="4227112"/>
            <a:ext cx="1276335" cy="276999"/>
          </a:xfrm>
          <a:prstGeom prst="rect">
            <a:avLst/>
          </a:prstGeom>
          <a:noFill/>
        </p:spPr>
        <p:txBody>
          <a:bodyPr wrap="square" rtlCol="0">
            <a:spAutoFit/>
          </a:bodyPr>
          <a:lstStyle/>
          <a:p>
            <a:pPr algn="ctr"/>
            <a:r>
              <a:rPr lang="en-US" sz="1200">
                <a:latin typeface="+mn-lt"/>
              </a:rPr>
              <a:t>Insurance</a:t>
            </a:r>
          </a:p>
        </p:txBody>
      </p:sp>
      <p:sp>
        <p:nvSpPr>
          <p:cNvPr id="25" name="TextBox 24"/>
          <p:cNvSpPr txBox="1"/>
          <p:nvPr/>
        </p:nvSpPr>
        <p:spPr>
          <a:xfrm>
            <a:off x="7429515" y="4227112"/>
            <a:ext cx="1276335" cy="276999"/>
          </a:xfrm>
          <a:prstGeom prst="rect">
            <a:avLst/>
          </a:prstGeom>
          <a:noFill/>
        </p:spPr>
        <p:txBody>
          <a:bodyPr wrap="square" rtlCol="0">
            <a:spAutoFit/>
          </a:bodyPr>
          <a:lstStyle/>
          <a:p>
            <a:pPr algn="ctr"/>
            <a:r>
              <a:rPr lang="en-US" sz="1200">
                <a:latin typeface="+mn-lt"/>
              </a:rPr>
              <a:t>Manufacturing</a:t>
            </a:r>
          </a:p>
        </p:txBody>
      </p:sp>
    </p:spTree>
    <p:extLst>
      <p:ext uri="{BB962C8B-B14F-4D97-AF65-F5344CB8AC3E}">
        <p14:creationId xmlns:p14="http://schemas.microsoft.com/office/powerpoint/2010/main" val="538754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Grey (Glyph)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Oil and Gas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Retail</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Sports/ Entertainment</a:t>
            </a:r>
          </a:p>
        </p:txBody>
      </p:sp>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Smart Cities</a:t>
            </a:r>
          </a:p>
        </p:txBody>
      </p:sp>
    </p:spTree>
    <p:extLst>
      <p:ext uri="{BB962C8B-B14F-4D97-AF65-F5344CB8AC3E}">
        <p14:creationId xmlns:p14="http://schemas.microsoft.com/office/powerpoint/2010/main" val="3479901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As-a-service offers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solidFill>
                  <a:srgbClr val="282828"/>
                </a:solidFill>
                <a:latin typeface="CiscoSansTT ExtraLight"/>
              </a:rPr>
              <a:t>Cloud analytics</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Cloud applications</a:t>
            </a:r>
          </a:p>
        </p:txBody>
      </p:sp>
      <p:sp>
        <p:nvSpPr>
          <p:cNvPr id="16" name="TextBox 15"/>
          <p:cNvSpPr txBox="1"/>
          <p:nvPr/>
        </p:nvSpPr>
        <p:spPr>
          <a:xfrm>
            <a:off x="5686440"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Cloud infrastructure</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solidFill>
                  <a:srgbClr val="282828"/>
                </a:solidFill>
                <a:latin typeface="CiscoSansTT ExtraLight"/>
              </a:rPr>
              <a:t>Cloud partners</a:t>
            </a:r>
          </a:p>
        </p:txBody>
      </p:sp>
      <p:sp>
        <p:nvSpPr>
          <p:cNvPr id="18" name="TextBox 17"/>
          <p:cNvSpPr txBox="1"/>
          <p:nvPr/>
        </p:nvSpPr>
        <p:spPr>
          <a:xfrm>
            <a:off x="359859" y="4210050"/>
            <a:ext cx="1607304" cy="461665"/>
          </a:xfrm>
          <a:prstGeom prst="rect">
            <a:avLst/>
          </a:prstGeom>
          <a:noFill/>
        </p:spPr>
        <p:txBody>
          <a:bodyPr wrap="square" rtlCol="0">
            <a:spAutoFit/>
          </a:bodyPr>
          <a:lstStyle/>
          <a:p>
            <a:pPr algn="ctr"/>
            <a:r>
              <a:rPr lang="en-US" sz="1200">
                <a:solidFill>
                  <a:srgbClr val="282828"/>
                </a:solidFill>
                <a:latin typeface="CiscoSansTT ExtraLight"/>
              </a:rPr>
              <a:t>Cloud professional services</a:t>
            </a:r>
          </a:p>
        </p:txBody>
      </p:sp>
      <p:sp>
        <p:nvSpPr>
          <p:cNvPr id="19" name="TextBox 18"/>
          <p:cNvSpPr txBox="1"/>
          <p:nvPr/>
        </p:nvSpPr>
        <p:spPr>
          <a:xfrm>
            <a:off x="2257440" y="4210050"/>
            <a:ext cx="1276335" cy="461665"/>
          </a:xfrm>
          <a:prstGeom prst="rect">
            <a:avLst/>
          </a:prstGeom>
          <a:noFill/>
        </p:spPr>
        <p:txBody>
          <a:bodyPr wrap="square" rtlCol="0">
            <a:spAutoFit/>
          </a:bodyPr>
          <a:lstStyle/>
          <a:p>
            <a:pPr algn="ctr"/>
            <a:r>
              <a:rPr lang="en-US" sz="1200">
                <a:solidFill>
                  <a:srgbClr val="282828"/>
                </a:solidFill>
                <a:latin typeface="CiscoSansTT ExtraLight"/>
              </a:rPr>
              <a:t>Cloud container networking</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Container</a:t>
            </a:r>
          </a:p>
        </p:txBody>
      </p:sp>
      <p:sp>
        <p:nvSpPr>
          <p:cNvPr id="21" name="TextBox 20"/>
          <p:cNvSpPr txBox="1"/>
          <p:nvPr/>
        </p:nvSpPr>
        <p:spPr>
          <a:xfrm>
            <a:off x="5686440" y="4210050"/>
            <a:ext cx="1276335" cy="461665"/>
          </a:xfrm>
          <a:prstGeom prst="rect">
            <a:avLst/>
          </a:prstGeom>
          <a:noFill/>
        </p:spPr>
        <p:txBody>
          <a:bodyPr wrap="square" rtlCol="0">
            <a:spAutoFit/>
          </a:bodyPr>
          <a:lstStyle/>
          <a:p>
            <a:pPr algn="ctr"/>
            <a:r>
              <a:rPr lang="en-US" sz="1200">
                <a:solidFill>
                  <a:srgbClr val="282828"/>
                </a:solidFill>
                <a:latin typeface="CiscoSansTT ExtraLight"/>
              </a:rPr>
              <a:t>DNA for </a:t>
            </a:r>
            <a:br>
              <a:rPr lang="en-US" sz="1200">
                <a:solidFill>
                  <a:srgbClr val="282828"/>
                </a:solidFill>
                <a:latin typeface="CiscoSansTT ExtraLight"/>
              </a:rPr>
            </a:br>
            <a:r>
              <a:rPr lang="en-US" sz="1200">
                <a:solidFill>
                  <a:srgbClr val="282828"/>
                </a:solidFill>
                <a:latin typeface="CiscoSansTT ExtraLight"/>
              </a:rPr>
              <a:t>the cloud</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Edge</a:t>
            </a:r>
          </a:p>
        </p:txBody>
      </p:sp>
    </p:spTree>
    <p:extLst>
      <p:ext uri="{BB962C8B-B14F-4D97-AF65-F5344CB8AC3E}">
        <p14:creationId xmlns:p14="http://schemas.microsoft.com/office/powerpoint/2010/main" val="773355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cloud icons</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61008" y="1112912"/>
            <a:ext cx="1285875" cy="1283348"/>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solidFill>
                  <a:srgbClr val="282828"/>
                </a:solidFill>
                <a:latin typeface="CiscoSansTT ExtraLight"/>
              </a:rPr>
              <a:t>Hybrid cloud</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solidFill>
                  <a:srgbClr val="282828"/>
                </a:solidFill>
                <a:latin typeface="CiscoSansTT ExtraLight"/>
              </a:rPr>
              <a:t>Hybrid IT</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Multi-cloud infrastructure</a:t>
            </a:r>
          </a:p>
        </p:txBody>
      </p:sp>
      <p:sp>
        <p:nvSpPr>
          <p:cNvPr id="16" name="TextBox 15"/>
          <p:cNvSpPr txBox="1"/>
          <p:nvPr/>
        </p:nvSpPr>
        <p:spPr>
          <a:xfrm>
            <a:off x="5276849" y="2429620"/>
            <a:ext cx="2124092" cy="461665"/>
          </a:xfrm>
          <a:prstGeom prst="rect">
            <a:avLst/>
          </a:prstGeom>
          <a:noFill/>
        </p:spPr>
        <p:txBody>
          <a:bodyPr wrap="square" rtlCol="0">
            <a:spAutoFit/>
          </a:bodyPr>
          <a:lstStyle/>
          <a:p>
            <a:pPr algn="ctr"/>
            <a:r>
              <a:rPr lang="en-US" sz="1200">
                <a:solidFill>
                  <a:srgbClr val="282828"/>
                </a:solidFill>
                <a:latin typeface="CiscoSansTT ExtraLight"/>
              </a:rPr>
              <a:t>Multi-cloud management and infrastructure</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Multi-cloud security</a:t>
            </a:r>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4759"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2928936"/>
            <a:ext cx="1285875" cy="1285875"/>
          </a:xfrm>
          <a:prstGeom prst="rect">
            <a:avLst/>
          </a:prstGeom>
        </p:spPr>
      </p:pic>
      <p:sp>
        <p:nvSpPr>
          <p:cNvPr id="18" name="TextBox 17"/>
          <p:cNvSpPr txBox="1"/>
          <p:nvPr/>
        </p:nvSpPr>
        <p:spPr>
          <a:xfrm>
            <a:off x="3983846"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Private cloud</a:t>
            </a:r>
          </a:p>
        </p:txBody>
      </p:sp>
      <p:sp>
        <p:nvSpPr>
          <p:cNvPr id="19" name="TextBox 18"/>
          <p:cNvSpPr txBox="1"/>
          <p:nvPr/>
        </p:nvSpPr>
        <p:spPr>
          <a:xfrm>
            <a:off x="5698346"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Public cloud</a:t>
            </a:r>
          </a:p>
        </p:txBody>
      </p:sp>
      <p:sp>
        <p:nvSpPr>
          <p:cNvPr id="20" name="TextBox 19"/>
          <p:cNvSpPr txBox="1"/>
          <p:nvPr/>
        </p:nvSpPr>
        <p:spPr>
          <a:xfrm>
            <a:off x="7412846"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Security</a:t>
            </a:r>
          </a:p>
        </p:txBody>
      </p:sp>
      <p:pic>
        <p:nvPicPr>
          <p:cNvPr id="26" name="Picture 2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2940" y="2928935"/>
            <a:ext cx="1285875" cy="1285875"/>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262271" y="2930198"/>
            <a:ext cx="1283348" cy="1283348"/>
          </a:xfrm>
          <a:prstGeom prst="rect">
            <a:avLst/>
          </a:prstGeom>
        </p:spPr>
      </p:pic>
      <p:sp>
        <p:nvSpPr>
          <p:cNvPr id="28" name="TextBox 27"/>
          <p:cNvSpPr txBox="1"/>
          <p:nvPr/>
        </p:nvSpPr>
        <p:spPr>
          <a:xfrm>
            <a:off x="542940" y="4227111"/>
            <a:ext cx="1276335" cy="276999"/>
          </a:xfrm>
          <a:prstGeom prst="rect">
            <a:avLst/>
          </a:prstGeom>
          <a:noFill/>
        </p:spPr>
        <p:txBody>
          <a:bodyPr wrap="square" rtlCol="0">
            <a:spAutoFit/>
          </a:bodyPr>
          <a:lstStyle/>
          <a:p>
            <a:pPr algn="ctr"/>
            <a:r>
              <a:rPr lang="en-US" sz="1200">
                <a:solidFill>
                  <a:srgbClr val="282828"/>
                </a:solidFill>
                <a:latin typeface="CiscoSansTT ExtraLight"/>
              </a:rPr>
              <a:t>Native cloud</a:t>
            </a:r>
          </a:p>
        </p:txBody>
      </p:sp>
      <p:sp>
        <p:nvSpPr>
          <p:cNvPr id="29" name="TextBox 28"/>
          <p:cNvSpPr txBox="1"/>
          <p:nvPr/>
        </p:nvSpPr>
        <p:spPr>
          <a:xfrm>
            <a:off x="2128546" y="4217003"/>
            <a:ext cx="1526950" cy="461665"/>
          </a:xfrm>
          <a:prstGeom prst="rect">
            <a:avLst/>
          </a:prstGeom>
          <a:noFill/>
        </p:spPr>
        <p:txBody>
          <a:bodyPr wrap="square" rtlCol="0">
            <a:spAutoFit/>
          </a:bodyPr>
          <a:lstStyle/>
          <a:p>
            <a:pPr algn="ctr"/>
            <a:r>
              <a:rPr lang="en-US" sz="1200">
                <a:solidFill>
                  <a:srgbClr val="282828"/>
                </a:solidFill>
                <a:latin typeface="CiscoSansTT ExtraLight"/>
              </a:rPr>
              <a:t>Native cloud broadband router</a:t>
            </a:r>
          </a:p>
        </p:txBody>
      </p:sp>
    </p:spTree>
    <p:extLst>
      <p:ext uri="{BB962C8B-B14F-4D97-AF65-F5344CB8AC3E}">
        <p14:creationId xmlns:p14="http://schemas.microsoft.com/office/powerpoint/2010/main" val="3579640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cloud icons</a:t>
            </a:r>
          </a:p>
        </p:txBody>
      </p:sp>
      <p:grpSp>
        <p:nvGrpSpPr>
          <p:cNvPr id="23" name="Group 22"/>
          <p:cNvGrpSpPr/>
          <p:nvPr/>
        </p:nvGrpSpPr>
        <p:grpSpPr>
          <a:xfrm>
            <a:off x="542940" y="1111649"/>
            <a:ext cx="3019410" cy="1558115"/>
            <a:chOff x="5686440" y="2928934"/>
            <a:chExt cx="3019410" cy="1558115"/>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Simplify</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Transform</a:t>
              </a:r>
            </a:p>
          </p:txBody>
        </p:sp>
      </p:grpSp>
    </p:spTree>
    <p:extLst>
      <p:ext uri="{BB962C8B-B14F-4D97-AF65-F5344CB8AC3E}">
        <p14:creationId xmlns:p14="http://schemas.microsoft.com/office/powerpoint/2010/main" val="107333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E35BA8-DBC4-BA43-AAF8-BAECE9F83A66}"/>
              </a:ext>
            </a:extLst>
          </p:cNvPr>
          <p:cNvSpPr/>
          <p:nvPr/>
        </p:nvSpPr>
        <p:spPr>
          <a:xfrm>
            <a:off x="450042" y="4356324"/>
            <a:ext cx="7749821" cy="307777"/>
          </a:xfrm>
          <a:prstGeom prst="rect">
            <a:avLst/>
          </a:prstGeom>
        </p:spPr>
        <p:txBody>
          <a:bodyPr wrap="square">
            <a:spAutoFit/>
          </a:bodyPr>
          <a:lstStyle/>
          <a:p>
            <a:pPr algn="ctr"/>
            <a:r>
              <a:rPr lang="en-CA" sz="1400">
                <a:solidFill>
                  <a:schemeClr val="bg1"/>
                </a:solidFill>
                <a:latin typeface="+mn-lt"/>
              </a:rPr>
              <a:t>Add link to the video </a:t>
            </a:r>
            <a:r>
              <a:rPr lang="en-CA" sz="1400" err="1">
                <a:solidFill>
                  <a:schemeClr val="bg1"/>
                </a:solidFill>
                <a:latin typeface="+mn-lt"/>
              </a:rPr>
              <a:t>url</a:t>
            </a:r>
            <a:r>
              <a:rPr lang="en-CA" sz="1400">
                <a:solidFill>
                  <a:schemeClr val="bg1"/>
                </a:solidFill>
                <a:latin typeface="+mn-lt"/>
              </a:rPr>
              <a:t>. </a:t>
            </a:r>
            <a:r>
              <a:rPr lang="en-CA" sz="1400">
                <a:solidFill>
                  <a:schemeClr val="bg1"/>
                </a:solidFill>
              </a:rPr>
              <a:t>[Portal Link]</a:t>
            </a:r>
            <a:endParaRPr lang="en-US" sz="1400">
              <a:solidFill>
                <a:schemeClr val="bg1"/>
              </a:solidFill>
              <a:latin typeface="+mn-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1925444" y="1900177"/>
            <a:ext cx="5464097" cy="1200329"/>
          </a:xfrm>
          <a:prstGeom prst="rect">
            <a:avLst/>
          </a:prstGeom>
          <a:noFill/>
        </p:spPr>
        <p:txBody>
          <a:bodyPr wrap="square" rtlCol="0">
            <a:spAutoFit/>
          </a:bodyPr>
          <a:lstStyle/>
          <a:p>
            <a:r>
              <a:rPr lang="en-US">
                <a:solidFill>
                  <a:schemeClr val="bg1"/>
                </a:solidFill>
                <a:latin typeface="+mn-lt"/>
              </a:rPr>
              <a:t>Add GUI images or mobile app or mock ups</a:t>
            </a:r>
          </a:p>
          <a:p>
            <a:r>
              <a:rPr lang="en-US">
                <a:solidFill>
                  <a:schemeClr val="bg1"/>
                </a:solidFill>
                <a:latin typeface="+mn-lt"/>
              </a:rPr>
              <a:t>** If the </a:t>
            </a:r>
            <a:r>
              <a:rPr lang="en-US" err="1">
                <a:solidFill>
                  <a:schemeClr val="bg1"/>
                </a:solidFill>
                <a:latin typeface="+mn-lt"/>
              </a:rPr>
              <a:t>PoV</a:t>
            </a:r>
            <a:r>
              <a:rPr lang="en-US">
                <a:solidFill>
                  <a:schemeClr val="bg1"/>
                </a:solidFill>
                <a:latin typeface="+mn-lt"/>
              </a:rPr>
              <a:t> can’t not be replicated please record a video share the link </a:t>
            </a:r>
          </a:p>
          <a:p>
            <a:r>
              <a:rPr lang="en-US">
                <a:solidFill>
                  <a:schemeClr val="bg1"/>
                </a:solidFill>
                <a:latin typeface="+mn-lt"/>
              </a:rPr>
              <a:t>*** Video required for all submissions</a:t>
            </a:r>
          </a:p>
        </p:txBody>
      </p:sp>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Show GUI </a:t>
            </a:r>
            <a:r>
              <a:rPr lang="es-ES_tradnl" sz="2700" kern="0" err="1">
                <a:solidFill>
                  <a:srgbClr val="FFFFFF"/>
                </a:solidFill>
                <a:latin typeface="CiscoSansTT" panose="020B0503020201020303" pitchFamily="34" charset="0"/>
                <a:cs typeface="CiscoSansTT" panose="020B0503020201020303" pitchFamily="34" charset="0"/>
              </a:rPr>
              <a:t>or</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mockup</a:t>
            </a:r>
            <a:r>
              <a:rPr lang="es-ES_tradnl" sz="2700" kern="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394968" y="1123950"/>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Advisory</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Collaboration</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Data center</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Implementation</a:t>
            </a:r>
          </a:p>
        </p:txBody>
      </p:sp>
      <p:sp>
        <p:nvSpPr>
          <p:cNvPr id="18" name="TextBox 17"/>
          <p:cNvSpPr txBox="1"/>
          <p:nvPr/>
        </p:nvSpPr>
        <p:spPr>
          <a:xfrm>
            <a:off x="542940" y="4210050"/>
            <a:ext cx="1276335" cy="461665"/>
          </a:xfrm>
          <a:prstGeom prst="rect">
            <a:avLst/>
          </a:prstGeom>
          <a:noFill/>
        </p:spPr>
        <p:txBody>
          <a:bodyPr wrap="square" rtlCol="0">
            <a:spAutoFit/>
          </a:bodyPr>
          <a:lstStyle/>
          <a:p>
            <a:pPr algn="ctr"/>
            <a:r>
              <a:rPr lang="en-US" sz="1200">
                <a:latin typeface="+mn-lt"/>
              </a:rPr>
              <a:t>Internet of Things</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Managed service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Networking</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Optimization</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Security</a:t>
            </a:r>
          </a:p>
        </p:txBody>
      </p:sp>
    </p:spTree>
    <p:extLst>
      <p:ext uri="{BB962C8B-B14F-4D97-AF65-F5344CB8AC3E}">
        <p14:creationId xmlns:p14="http://schemas.microsoft.com/office/powerpoint/2010/main" val="384120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Technical</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Training</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6012" y="1111649"/>
            <a:ext cx="1285875" cy="1285875"/>
          </a:xfrm>
          <a:prstGeom prst="rect">
            <a:avLst/>
          </a:prstGeom>
        </p:spPr>
      </p:pic>
      <p:sp>
        <p:nvSpPr>
          <p:cNvPr id="8" name="TextBox 7"/>
          <p:cNvSpPr txBox="1"/>
          <p:nvPr/>
        </p:nvSpPr>
        <p:spPr>
          <a:xfrm>
            <a:off x="4022444" y="2409825"/>
            <a:ext cx="1276335" cy="461665"/>
          </a:xfrm>
          <a:prstGeom prst="rect">
            <a:avLst/>
          </a:prstGeom>
          <a:noFill/>
        </p:spPr>
        <p:txBody>
          <a:bodyPr wrap="square" rtlCol="0">
            <a:spAutoFit/>
          </a:bodyPr>
          <a:lstStyle/>
          <a:p>
            <a:pPr algn="ctr"/>
            <a:r>
              <a:rPr lang="en-US" sz="1200">
                <a:latin typeface="+mn-lt"/>
              </a:rPr>
              <a:t>Cloud Delivered</a:t>
            </a:r>
          </a:p>
        </p:txBody>
      </p:sp>
    </p:spTree>
    <p:extLst>
      <p:ext uri="{BB962C8B-B14F-4D97-AF65-F5344CB8AC3E}">
        <p14:creationId xmlns:p14="http://schemas.microsoft.com/office/powerpoint/2010/main" val="451800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08" y="1111649"/>
            <a:ext cx="1285875" cy="1285875"/>
          </a:xfrm>
          <a:prstGeom prst="rect">
            <a:avLst/>
          </a:prstGeom>
        </p:spPr>
      </p:pic>
      <p:sp>
        <p:nvSpPr>
          <p:cNvPr id="2" name="Title 1"/>
          <p:cNvSpPr>
            <a:spLocks noGrp="1"/>
          </p:cNvSpPr>
          <p:nvPr>
            <p:ph type="title"/>
          </p:nvPr>
        </p:nvSpPr>
        <p:spPr/>
        <p:txBody>
          <a:bodyPr/>
          <a:lstStyle/>
          <a:p>
            <a:r>
              <a:rPr lang="en-US"/>
              <a:t>Grey (Glyph) ACI icons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40" y="1111649"/>
            <a:ext cx="1285875" cy="1285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212" y="1111649"/>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759" y="2928934"/>
            <a:ext cx="1285877" cy="1285877"/>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ACI Multi-site</a:t>
            </a:r>
          </a:p>
        </p:txBody>
      </p:sp>
      <p:sp>
        <p:nvSpPr>
          <p:cNvPr id="14" name="TextBox 13"/>
          <p:cNvSpPr txBox="1"/>
          <p:nvPr/>
        </p:nvSpPr>
        <p:spPr>
          <a:xfrm>
            <a:off x="2183803" y="2409825"/>
            <a:ext cx="1376867" cy="276999"/>
          </a:xfrm>
          <a:prstGeom prst="rect">
            <a:avLst/>
          </a:prstGeom>
          <a:noFill/>
        </p:spPr>
        <p:txBody>
          <a:bodyPr wrap="square" rtlCol="0">
            <a:spAutoFit/>
          </a:bodyPr>
          <a:lstStyle/>
          <a:p>
            <a:pPr algn="ctr"/>
            <a:r>
              <a:rPr lang="en-US" sz="1200">
                <a:latin typeface="+mn-lt"/>
              </a:rPr>
              <a:t>ACI Virtual edge</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APIC</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APIC Cloud</a:t>
            </a:r>
          </a:p>
        </p:txBody>
      </p:sp>
      <p:sp>
        <p:nvSpPr>
          <p:cNvPr id="19" name="TextBox 18"/>
          <p:cNvSpPr txBox="1"/>
          <p:nvPr/>
        </p:nvSpPr>
        <p:spPr>
          <a:xfrm>
            <a:off x="2187514" y="4210050"/>
            <a:ext cx="1416296" cy="461665"/>
          </a:xfrm>
          <a:prstGeom prst="rect">
            <a:avLst/>
          </a:prstGeom>
          <a:noFill/>
        </p:spPr>
        <p:txBody>
          <a:bodyPr wrap="square" rtlCol="0">
            <a:spAutoFit/>
          </a:bodyPr>
          <a:lstStyle/>
          <a:p>
            <a:pPr algn="ctr"/>
            <a:r>
              <a:rPr lang="en-US" sz="1200">
                <a:latin typeface="+mn-lt"/>
              </a:rPr>
              <a:t>Network Assurance Engine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Switch Leaf</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Switch Spine</a:t>
            </a:r>
          </a:p>
        </p:txBody>
      </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4933" y="1124577"/>
            <a:ext cx="1284620" cy="128462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330" y="2928934"/>
            <a:ext cx="1285875" cy="1285875"/>
          </a:xfrm>
          <a:prstGeom prst="rect">
            <a:avLst/>
          </a:prstGeom>
        </p:spPr>
      </p:pic>
      <p:sp>
        <p:nvSpPr>
          <p:cNvPr id="25" name="TextBox 24"/>
          <p:cNvSpPr txBox="1"/>
          <p:nvPr/>
        </p:nvSpPr>
        <p:spPr>
          <a:xfrm>
            <a:off x="3971940" y="2409825"/>
            <a:ext cx="1276335" cy="276999"/>
          </a:xfrm>
          <a:prstGeom prst="rect">
            <a:avLst/>
          </a:prstGeom>
          <a:noFill/>
        </p:spPr>
        <p:txBody>
          <a:bodyPr wrap="square" rtlCol="0">
            <a:spAutoFit/>
          </a:bodyPr>
          <a:lstStyle/>
          <a:p>
            <a:pPr algn="ctr"/>
            <a:r>
              <a:rPr lang="en-US" sz="1200">
                <a:latin typeface="+mn-lt"/>
              </a:rPr>
              <a:t>ACI Virtual pod</a:t>
            </a:r>
          </a:p>
        </p:txBody>
      </p:sp>
      <p:sp>
        <p:nvSpPr>
          <p:cNvPr id="26" name="TextBox 25"/>
          <p:cNvSpPr txBox="1"/>
          <p:nvPr/>
        </p:nvSpPr>
        <p:spPr>
          <a:xfrm>
            <a:off x="542940" y="4210050"/>
            <a:ext cx="1276335" cy="276999"/>
          </a:xfrm>
          <a:prstGeom prst="rect">
            <a:avLst/>
          </a:prstGeom>
          <a:noFill/>
        </p:spPr>
        <p:txBody>
          <a:bodyPr wrap="square" rtlCol="0">
            <a:spAutoFit/>
          </a:bodyPr>
          <a:lstStyle/>
          <a:p>
            <a:pPr algn="ctr"/>
            <a:r>
              <a:rPr lang="en-US" sz="1200">
                <a:latin typeface="+mn-lt"/>
              </a:rPr>
              <a:t>APIC Virtual</a:t>
            </a:r>
          </a:p>
        </p:txBody>
      </p:sp>
    </p:spTree>
    <p:extLst>
      <p:ext uri="{BB962C8B-B14F-4D97-AF65-F5344CB8AC3E}">
        <p14:creationId xmlns:p14="http://schemas.microsoft.com/office/powerpoint/2010/main" val="2369347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spect="1"/>
          </p:cNvSpPr>
          <p:nvPr>
            <p:ph type="title"/>
          </p:nvPr>
        </p:nvSpPr>
        <p:spPr/>
        <p:txBody>
          <a:bodyPr/>
          <a:lstStyle/>
          <a:p>
            <a:r>
              <a:rPr lang="en-US"/>
              <a:t>Calendar/timeline components</a:t>
            </a:r>
          </a:p>
        </p:txBody>
      </p:sp>
      <p:pic>
        <p:nvPicPr>
          <p:cNvPr id="29" name="Picture 2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46289" y="1300720"/>
            <a:ext cx="173880" cy="289800"/>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72836" y="1300720"/>
            <a:ext cx="184023" cy="289800"/>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09950" y="1300720"/>
            <a:ext cx="195252" cy="28980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59036" y="1300720"/>
            <a:ext cx="223508" cy="28980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36697" y="1300720"/>
            <a:ext cx="200324" cy="28980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890248" y="1300720"/>
            <a:ext cx="184385" cy="289800"/>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127324" y="1300720"/>
            <a:ext cx="180400" cy="289800"/>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360394" y="1300720"/>
            <a:ext cx="187283" cy="289800"/>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00495" y="1300720"/>
            <a:ext cx="184385" cy="289800"/>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839325" y="1300720"/>
            <a:ext cx="237636" cy="289800"/>
          </a:xfrm>
          <a:prstGeom prst="rect">
            <a:avLst/>
          </a:prstGeom>
        </p:spPr>
      </p:pic>
      <p:grpSp>
        <p:nvGrpSpPr>
          <p:cNvPr id="87" name="Group 86"/>
          <p:cNvGrpSpPr>
            <a:grpSpLocks noChangeAspect="1"/>
          </p:cNvGrpSpPr>
          <p:nvPr/>
        </p:nvGrpSpPr>
        <p:grpSpPr>
          <a:xfrm>
            <a:off x="546727" y="1300720"/>
            <a:ext cx="758659" cy="289800"/>
            <a:chOff x="3060428" y="2579450"/>
            <a:chExt cx="758659" cy="289800"/>
          </a:xfrm>
        </p:grpSpPr>
        <p:pic>
          <p:nvPicPr>
            <p:cNvPr id="49" name="Picture 48"/>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287212" y="2579450"/>
              <a:ext cx="246692" cy="289800"/>
            </a:xfrm>
            <a:prstGeom prst="rect">
              <a:avLst/>
            </a:prstGeom>
          </p:spPr>
        </p:pic>
        <p:pic>
          <p:nvPicPr>
            <p:cNvPr id="50" name="Picture 49"/>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060428" y="2579450"/>
              <a:ext cx="179676" cy="289800"/>
            </a:xfrm>
            <a:prstGeom prst="rect">
              <a:avLst/>
            </a:prstGeom>
          </p:spPr>
        </p:pic>
        <p:pic>
          <p:nvPicPr>
            <p:cNvPr id="51" name="Picture 5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582538" y="2579450"/>
              <a:ext cx="236549" cy="289800"/>
            </a:xfrm>
            <a:prstGeom prst="rect">
              <a:avLst/>
            </a:prstGeom>
          </p:spPr>
        </p:pic>
      </p:grpSp>
      <p:grpSp>
        <p:nvGrpSpPr>
          <p:cNvPr id="56" name="Group 55"/>
          <p:cNvGrpSpPr>
            <a:grpSpLocks noChangeAspect="1"/>
          </p:cNvGrpSpPr>
          <p:nvPr/>
        </p:nvGrpSpPr>
        <p:grpSpPr>
          <a:xfrm>
            <a:off x="598575" y="1700770"/>
            <a:ext cx="650546" cy="289800"/>
            <a:chOff x="3078950" y="3000931"/>
            <a:chExt cx="650546" cy="289800"/>
          </a:xfrm>
        </p:grpSpPr>
        <p:pic>
          <p:nvPicPr>
            <p:cNvPr id="53" name="Picture 52"/>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531346" y="3000931"/>
              <a:ext cx="198150" cy="289800"/>
            </a:xfrm>
            <a:prstGeom prst="rect">
              <a:avLst/>
            </a:prstGeom>
          </p:spPr>
        </p:pic>
        <p:pic>
          <p:nvPicPr>
            <p:cNvPr id="54" name="Picture 53"/>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309930" y="3000931"/>
              <a:ext cx="173880" cy="289800"/>
            </a:xfrm>
            <a:prstGeom prst="rect">
              <a:avLst/>
            </a:prstGeom>
          </p:spPr>
        </p:pic>
        <p:pic>
          <p:nvPicPr>
            <p:cNvPr id="55" name="Picture 54"/>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3078950" y="3000931"/>
              <a:ext cx="184023" cy="289800"/>
            </a:xfrm>
            <a:prstGeom prst="rect">
              <a:avLst/>
            </a:prstGeom>
          </p:spPr>
        </p:pic>
      </p:grpSp>
      <p:grpSp>
        <p:nvGrpSpPr>
          <p:cNvPr id="89" name="Group 88"/>
          <p:cNvGrpSpPr>
            <a:grpSpLocks noChangeAspect="1"/>
          </p:cNvGrpSpPr>
          <p:nvPr/>
        </p:nvGrpSpPr>
        <p:grpSpPr>
          <a:xfrm>
            <a:off x="540482" y="2100820"/>
            <a:ext cx="809788" cy="289801"/>
            <a:chOff x="3054183" y="3379550"/>
            <a:chExt cx="809788" cy="289801"/>
          </a:xfrm>
        </p:grpSpPr>
        <p:pic>
          <p:nvPicPr>
            <p:cNvPr id="57" name="Picture 5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374759" y="3379551"/>
              <a:ext cx="246692" cy="289800"/>
            </a:xfrm>
            <a:prstGeom prst="rect">
              <a:avLst/>
            </a:prstGeom>
          </p:spPr>
        </p:pic>
        <p:pic>
          <p:nvPicPr>
            <p:cNvPr id="58" name="Picture 57"/>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054183" y="3379551"/>
              <a:ext cx="270600" cy="289800"/>
            </a:xfrm>
            <a:prstGeom prst="rect">
              <a:avLst/>
            </a:prstGeom>
          </p:spPr>
        </p:pic>
        <p:pic>
          <p:nvPicPr>
            <p:cNvPr id="59" name="Picture 58"/>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3668719" y="3379550"/>
              <a:ext cx="195252" cy="289800"/>
            </a:xfrm>
            <a:prstGeom prst="rect">
              <a:avLst/>
            </a:prstGeom>
          </p:spPr>
        </p:pic>
      </p:grpSp>
      <p:grpSp>
        <p:nvGrpSpPr>
          <p:cNvPr id="90" name="Group 89"/>
          <p:cNvGrpSpPr>
            <a:grpSpLocks noChangeAspect="1"/>
          </p:cNvGrpSpPr>
          <p:nvPr/>
        </p:nvGrpSpPr>
        <p:grpSpPr>
          <a:xfrm>
            <a:off x="556099" y="2500870"/>
            <a:ext cx="734404" cy="289800"/>
            <a:chOff x="3069800" y="3779600"/>
            <a:chExt cx="734404" cy="289800"/>
          </a:xfrm>
        </p:grpSpPr>
        <p:pic>
          <p:nvPicPr>
            <p:cNvPr id="60" name="Picture 5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069800" y="3779600"/>
              <a:ext cx="246692" cy="289800"/>
            </a:xfrm>
            <a:prstGeom prst="rect">
              <a:avLst/>
            </a:prstGeom>
          </p:spPr>
        </p:pic>
        <p:pic>
          <p:nvPicPr>
            <p:cNvPr id="61" name="Picture 60"/>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3369928" y="3779600"/>
              <a:ext cx="180038" cy="289800"/>
            </a:xfrm>
            <a:prstGeom prst="rect">
              <a:avLst/>
            </a:prstGeom>
          </p:spPr>
        </p:pic>
        <p:pic>
          <p:nvPicPr>
            <p:cNvPr id="62" name="Picture 61"/>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3608952" y="3779600"/>
              <a:ext cx="195252" cy="289800"/>
            </a:xfrm>
            <a:prstGeom prst="rect">
              <a:avLst/>
            </a:prstGeom>
          </p:spPr>
        </p:pic>
      </p:grpSp>
      <p:grpSp>
        <p:nvGrpSpPr>
          <p:cNvPr id="91" name="Group 90"/>
          <p:cNvGrpSpPr>
            <a:grpSpLocks noChangeAspect="1"/>
          </p:cNvGrpSpPr>
          <p:nvPr/>
        </p:nvGrpSpPr>
        <p:grpSpPr>
          <a:xfrm>
            <a:off x="540482" y="2895600"/>
            <a:ext cx="790159" cy="289800"/>
            <a:chOff x="3054183" y="4174330"/>
            <a:chExt cx="790159" cy="289800"/>
          </a:xfrm>
        </p:grpSpPr>
        <p:pic>
          <p:nvPicPr>
            <p:cNvPr id="63" name="Picture 62"/>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377131" y="4174330"/>
              <a:ext cx="246692" cy="289800"/>
            </a:xfrm>
            <a:prstGeom prst="rect">
              <a:avLst/>
            </a:prstGeom>
          </p:spPr>
        </p:pic>
        <p:pic>
          <p:nvPicPr>
            <p:cNvPr id="64" name="Picture 6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054183" y="4174330"/>
              <a:ext cx="270600" cy="289800"/>
            </a:xfrm>
            <a:prstGeom prst="rect">
              <a:avLst/>
            </a:prstGeom>
          </p:spPr>
        </p:pic>
        <p:pic>
          <p:nvPicPr>
            <p:cNvPr id="65" name="Picture 6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3618299" y="4174330"/>
              <a:ext cx="226043" cy="289800"/>
            </a:xfrm>
            <a:prstGeom prst="rect">
              <a:avLst/>
            </a:prstGeom>
          </p:spPr>
        </p:pic>
      </p:grpSp>
      <p:grpSp>
        <p:nvGrpSpPr>
          <p:cNvPr id="97" name="Group 96"/>
          <p:cNvGrpSpPr>
            <a:grpSpLocks noChangeAspect="1"/>
          </p:cNvGrpSpPr>
          <p:nvPr/>
        </p:nvGrpSpPr>
        <p:grpSpPr>
          <a:xfrm>
            <a:off x="546727" y="3296363"/>
            <a:ext cx="736712" cy="289800"/>
            <a:chOff x="3060428" y="4567950"/>
            <a:chExt cx="736712" cy="289800"/>
          </a:xfrm>
        </p:grpSpPr>
        <p:pic>
          <p:nvPicPr>
            <p:cNvPr id="66" name="Picture 65"/>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060428" y="4567950"/>
              <a:ext cx="179676" cy="289800"/>
            </a:xfrm>
            <a:prstGeom prst="rect">
              <a:avLst/>
            </a:prstGeom>
          </p:spPr>
        </p:pic>
        <p:pic>
          <p:nvPicPr>
            <p:cNvPr id="67" name="Picture 66"/>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560591" y="4567950"/>
              <a:ext cx="236549" cy="289800"/>
            </a:xfrm>
            <a:prstGeom prst="rect">
              <a:avLst/>
            </a:prstGeom>
          </p:spPr>
        </p:pic>
        <p:pic>
          <p:nvPicPr>
            <p:cNvPr id="68" name="Picture 67"/>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3290184" y="4567950"/>
              <a:ext cx="218798" cy="289800"/>
            </a:xfrm>
            <a:prstGeom prst="rect">
              <a:avLst/>
            </a:prstGeom>
          </p:spPr>
        </p:pic>
      </p:grpSp>
      <p:grpSp>
        <p:nvGrpSpPr>
          <p:cNvPr id="88" name="Group 87"/>
          <p:cNvGrpSpPr>
            <a:grpSpLocks noChangeAspect="1"/>
          </p:cNvGrpSpPr>
          <p:nvPr/>
        </p:nvGrpSpPr>
        <p:grpSpPr>
          <a:xfrm>
            <a:off x="1589715" y="1300720"/>
            <a:ext cx="685513" cy="289800"/>
            <a:chOff x="4103416" y="2579450"/>
            <a:chExt cx="685513" cy="289800"/>
          </a:xfrm>
        </p:grpSpPr>
        <p:pic>
          <p:nvPicPr>
            <p:cNvPr id="69" name="Picture 68"/>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103416" y="2579450"/>
              <a:ext cx="179676" cy="289800"/>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4336581" y="2579450"/>
              <a:ext cx="218798" cy="289800"/>
            </a:xfrm>
            <a:prstGeom prst="rect">
              <a:avLst/>
            </a:prstGeom>
          </p:spPr>
        </p:pic>
        <p:pic>
          <p:nvPicPr>
            <p:cNvPr id="71" name="Picture 70"/>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608891" y="2579450"/>
              <a:ext cx="180038" cy="289800"/>
            </a:xfrm>
            <a:prstGeom prst="rect">
              <a:avLst/>
            </a:prstGeom>
          </p:spPr>
        </p:pic>
      </p:grpSp>
      <p:grpSp>
        <p:nvGrpSpPr>
          <p:cNvPr id="92" name="Group 91"/>
          <p:cNvGrpSpPr>
            <a:grpSpLocks noChangeAspect="1"/>
          </p:cNvGrpSpPr>
          <p:nvPr/>
        </p:nvGrpSpPr>
        <p:grpSpPr>
          <a:xfrm>
            <a:off x="1537440" y="1700770"/>
            <a:ext cx="821449" cy="289800"/>
            <a:chOff x="4051141" y="2979500"/>
            <a:chExt cx="821449" cy="289800"/>
          </a:xfrm>
        </p:grpSpPr>
        <p:pic>
          <p:nvPicPr>
            <p:cNvPr id="72" name="Picture 7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051141" y="2979500"/>
              <a:ext cx="246692" cy="289800"/>
            </a:xfrm>
            <a:prstGeom prst="rect">
              <a:avLst/>
            </a:prstGeom>
          </p:spPr>
        </p:pic>
        <p:pic>
          <p:nvPicPr>
            <p:cNvPr id="73" name="Picture 72"/>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611046" y="2979500"/>
              <a:ext cx="261544" cy="289800"/>
            </a:xfrm>
            <a:prstGeom prst="rect">
              <a:avLst/>
            </a:prstGeom>
          </p:spPr>
        </p:pic>
        <p:pic>
          <p:nvPicPr>
            <p:cNvPr id="74" name="Picture 7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4334971" y="2979500"/>
              <a:ext cx="218798" cy="289800"/>
            </a:xfrm>
            <a:prstGeom prst="rect">
              <a:avLst/>
            </a:prstGeom>
          </p:spPr>
        </p:pic>
      </p:grpSp>
      <p:grpSp>
        <p:nvGrpSpPr>
          <p:cNvPr id="93" name="Group 92"/>
          <p:cNvGrpSpPr>
            <a:grpSpLocks noChangeAspect="1"/>
          </p:cNvGrpSpPr>
          <p:nvPr/>
        </p:nvGrpSpPr>
        <p:grpSpPr>
          <a:xfrm>
            <a:off x="1637188" y="2095499"/>
            <a:ext cx="639867" cy="289800"/>
            <a:chOff x="4150889" y="3374229"/>
            <a:chExt cx="639867" cy="289800"/>
          </a:xfrm>
        </p:grpSpPr>
        <p:pic>
          <p:nvPicPr>
            <p:cNvPr id="75" name="Picture 74"/>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383450" y="3374229"/>
              <a:ext cx="173880" cy="289800"/>
            </a:xfrm>
            <a:prstGeom prst="rect">
              <a:avLst/>
            </a:prstGeom>
          </p:spPr>
        </p:pic>
        <p:pic>
          <p:nvPicPr>
            <p:cNvPr id="76" name="Picture 75"/>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4610718" y="3374229"/>
              <a:ext cx="180038" cy="289800"/>
            </a:xfrm>
            <a:prstGeom prst="rect">
              <a:avLst/>
            </a:prstGeom>
          </p:spPr>
        </p:pic>
        <p:pic>
          <p:nvPicPr>
            <p:cNvPr id="77" name="Picture 76"/>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4150889" y="3374229"/>
              <a:ext cx="181849" cy="289800"/>
            </a:xfrm>
            <a:prstGeom prst="rect">
              <a:avLst/>
            </a:prstGeom>
          </p:spPr>
        </p:pic>
      </p:grpSp>
      <p:grpSp>
        <p:nvGrpSpPr>
          <p:cNvPr id="94" name="Group 93"/>
          <p:cNvGrpSpPr>
            <a:grpSpLocks noChangeAspect="1"/>
          </p:cNvGrpSpPr>
          <p:nvPr/>
        </p:nvGrpSpPr>
        <p:grpSpPr>
          <a:xfrm>
            <a:off x="1560768" y="2500870"/>
            <a:ext cx="846840" cy="289800"/>
            <a:chOff x="4074469" y="3779600"/>
            <a:chExt cx="846840" cy="289800"/>
          </a:xfrm>
        </p:grpSpPr>
        <p:pic>
          <p:nvPicPr>
            <p:cNvPr id="78" name="Picture 77"/>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384338" y="3779600"/>
              <a:ext cx="239085" cy="289800"/>
            </a:xfrm>
            <a:prstGeom prst="rect">
              <a:avLst/>
            </a:prstGeom>
          </p:spPr>
        </p:pic>
        <p:pic>
          <p:nvPicPr>
            <p:cNvPr id="79" name="Picture 78"/>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4074469" y="3779600"/>
              <a:ext cx="266253" cy="289800"/>
            </a:xfrm>
            <a:prstGeom prst="rect">
              <a:avLst/>
            </a:prstGeom>
          </p:spPr>
        </p:pic>
        <p:pic>
          <p:nvPicPr>
            <p:cNvPr id="80" name="Picture 79"/>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4666286" y="3779600"/>
              <a:ext cx="255023" cy="289800"/>
            </a:xfrm>
            <a:prstGeom prst="rect">
              <a:avLst/>
            </a:prstGeom>
          </p:spPr>
        </p:pic>
      </p:grpSp>
      <p:grpSp>
        <p:nvGrpSpPr>
          <p:cNvPr id="95" name="Group 94"/>
          <p:cNvGrpSpPr>
            <a:grpSpLocks noChangeAspect="1"/>
          </p:cNvGrpSpPr>
          <p:nvPr/>
        </p:nvGrpSpPr>
        <p:grpSpPr>
          <a:xfrm>
            <a:off x="1576103" y="2890276"/>
            <a:ext cx="819913" cy="289800"/>
            <a:chOff x="4089804" y="4169006"/>
            <a:chExt cx="819913" cy="289800"/>
          </a:xfrm>
        </p:grpSpPr>
        <p:pic>
          <p:nvPicPr>
            <p:cNvPr id="81" name="Picture 8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089804" y="4169006"/>
              <a:ext cx="236549" cy="289800"/>
            </a:xfrm>
            <a:prstGeom prst="rect">
              <a:avLst/>
            </a:prstGeom>
          </p:spPr>
        </p:pic>
        <p:pic>
          <p:nvPicPr>
            <p:cNvPr id="82" name="Picture 81"/>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4386098" y="4169006"/>
              <a:ext cx="266253" cy="289800"/>
            </a:xfrm>
            <a:prstGeom prst="rect">
              <a:avLst/>
            </a:prstGeom>
          </p:spPr>
        </p:pic>
        <p:pic>
          <p:nvPicPr>
            <p:cNvPr id="83" name="Picture 82"/>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4677877" y="4169006"/>
              <a:ext cx="231840" cy="289800"/>
            </a:xfrm>
            <a:prstGeom prst="rect">
              <a:avLst/>
            </a:prstGeom>
          </p:spPr>
        </p:pic>
      </p:grpSp>
      <p:grpSp>
        <p:nvGrpSpPr>
          <p:cNvPr id="96" name="Group 95"/>
          <p:cNvGrpSpPr>
            <a:grpSpLocks noChangeAspect="1"/>
          </p:cNvGrpSpPr>
          <p:nvPr/>
        </p:nvGrpSpPr>
        <p:grpSpPr>
          <a:xfrm>
            <a:off x="1575865" y="3296363"/>
            <a:ext cx="715555" cy="289800"/>
            <a:chOff x="4089566" y="4567950"/>
            <a:chExt cx="715555" cy="289800"/>
          </a:xfrm>
        </p:grpSpPr>
        <p:pic>
          <p:nvPicPr>
            <p:cNvPr id="84" name="Picture 83"/>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566036" y="4567950"/>
              <a:ext cx="239085" cy="289800"/>
            </a:xfrm>
            <a:prstGeom prst="rect">
              <a:avLst/>
            </a:prstGeom>
          </p:spPr>
        </p:pic>
        <p:pic>
          <p:nvPicPr>
            <p:cNvPr id="85" name="Picture 84"/>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4089566" y="4567950"/>
              <a:ext cx="231115" cy="289800"/>
            </a:xfrm>
            <a:prstGeom prst="rect">
              <a:avLst/>
            </a:prstGeom>
          </p:spPr>
        </p:pic>
        <p:pic>
          <p:nvPicPr>
            <p:cNvPr id="86" name="Picture 8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355573" y="4567950"/>
              <a:ext cx="173880" cy="289800"/>
            </a:xfrm>
            <a:prstGeom prst="rect">
              <a:avLst/>
            </a:prstGeom>
          </p:spPr>
        </p:pic>
      </p:grpSp>
      <p:grpSp>
        <p:nvGrpSpPr>
          <p:cNvPr id="25" name="Group 24"/>
          <p:cNvGrpSpPr>
            <a:grpSpLocks noChangeAspect="1"/>
          </p:cNvGrpSpPr>
          <p:nvPr/>
        </p:nvGrpSpPr>
        <p:grpSpPr>
          <a:xfrm>
            <a:off x="2646289" y="1700770"/>
            <a:ext cx="430296" cy="289800"/>
            <a:chOff x="2646289" y="1700770"/>
            <a:chExt cx="430296" cy="289800"/>
          </a:xfrm>
        </p:grpSpPr>
        <p:pic>
          <p:nvPicPr>
            <p:cNvPr id="98" name="Picture 9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46289" y="1700770"/>
              <a:ext cx="173880" cy="289800"/>
            </a:xfrm>
            <a:prstGeom prst="rect">
              <a:avLst/>
            </a:prstGeom>
          </p:spPr>
        </p:pic>
        <p:pic>
          <p:nvPicPr>
            <p:cNvPr id="99" name="Picture 9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838949" y="1700770"/>
              <a:ext cx="237636" cy="289800"/>
            </a:xfrm>
            <a:prstGeom prst="rect">
              <a:avLst/>
            </a:prstGeom>
          </p:spPr>
        </p:pic>
      </p:grpSp>
      <p:grpSp>
        <p:nvGrpSpPr>
          <p:cNvPr id="24" name="Group 23"/>
          <p:cNvGrpSpPr>
            <a:grpSpLocks noChangeAspect="1"/>
          </p:cNvGrpSpPr>
          <p:nvPr/>
        </p:nvGrpSpPr>
        <p:grpSpPr>
          <a:xfrm>
            <a:off x="3239220" y="1700770"/>
            <a:ext cx="381048" cy="289800"/>
            <a:chOff x="3239220" y="1700770"/>
            <a:chExt cx="381048" cy="289800"/>
          </a:xfrm>
        </p:grpSpPr>
        <p:pic>
          <p:nvPicPr>
            <p:cNvPr id="100" name="Picture 9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39220" y="1700770"/>
              <a:ext cx="173880" cy="289800"/>
            </a:xfrm>
            <a:prstGeom prst="rect">
              <a:avLst/>
            </a:prstGeom>
          </p:spPr>
        </p:pic>
        <p:pic>
          <p:nvPicPr>
            <p:cNvPr id="101" name="Picture 10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46388" y="1700770"/>
              <a:ext cx="173880" cy="289800"/>
            </a:xfrm>
            <a:prstGeom prst="rect">
              <a:avLst/>
            </a:prstGeom>
          </p:spPr>
        </p:pic>
      </p:grpSp>
      <p:grpSp>
        <p:nvGrpSpPr>
          <p:cNvPr id="23" name="Group 22"/>
          <p:cNvGrpSpPr>
            <a:grpSpLocks noChangeAspect="1"/>
          </p:cNvGrpSpPr>
          <p:nvPr/>
        </p:nvGrpSpPr>
        <p:grpSpPr>
          <a:xfrm>
            <a:off x="3760713" y="1700770"/>
            <a:ext cx="401752" cy="289800"/>
            <a:chOff x="3760713" y="1700770"/>
            <a:chExt cx="401752" cy="289800"/>
          </a:xfrm>
        </p:grpSpPr>
        <p:pic>
          <p:nvPicPr>
            <p:cNvPr id="102" name="Picture 10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60713" y="1700770"/>
              <a:ext cx="173880" cy="289800"/>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8442" y="1700770"/>
              <a:ext cx="184023" cy="289800"/>
            </a:xfrm>
            <a:prstGeom prst="rect">
              <a:avLst/>
            </a:prstGeom>
          </p:spPr>
        </p:pic>
      </p:grpSp>
      <p:grpSp>
        <p:nvGrpSpPr>
          <p:cNvPr id="22" name="Group 21"/>
          <p:cNvGrpSpPr>
            <a:grpSpLocks noChangeAspect="1"/>
          </p:cNvGrpSpPr>
          <p:nvPr/>
        </p:nvGrpSpPr>
        <p:grpSpPr>
          <a:xfrm>
            <a:off x="4317098" y="1700770"/>
            <a:ext cx="407226" cy="289800"/>
            <a:chOff x="4317098" y="1700770"/>
            <a:chExt cx="407226" cy="289800"/>
          </a:xfrm>
        </p:grpSpPr>
        <p:pic>
          <p:nvPicPr>
            <p:cNvPr id="104" name="Picture 10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7098" y="1700770"/>
              <a:ext cx="173880" cy="289800"/>
            </a:xfrm>
            <a:prstGeom prst="rect">
              <a:avLst/>
            </a:prstGeom>
          </p:spPr>
        </p:pic>
        <p:pic>
          <p:nvPicPr>
            <p:cNvPr id="105" name="Picture 10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29072" y="1700770"/>
              <a:ext cx="195252" cy="289800"/>
            </a:xfrm>
            <a:prstGeom prst="rect">
              <a:avLst/>
            </a:prstGeom>
          </p:spPr>
        </p:pic>
      </p:grpSp>
      <p:grpSp>
        <p:nvGrpSpPr>
          <p:cNvPr id="21" name="Group 20"/>
          <p:cNvGrpSpPr>
            <a:grpSpLocks noChangeAspect="1"/>
          </p:cNvGrpSpPr>
          <p:nvPr/>
        </p:nvGrpSpPr>
        <p:grpSpPr>
          <a:xfrm>
            <a:off x="4905041" y="1700770"/>
            <a:ext cx="407833" cy="289800"/>
            <a:chOff x="4905041" y="1700770"/>
            <a:chExt cx="407833" cy="289800"/>
          </a:xfrm>
        </p:grpSpPr>
        <p:pic>
          <p:nvPicPr>
            <p:cNvPr id="106" name="Picture 10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05041" y="1700770"/>
              <a:ext cx="173880" cy="289800"/>
            </a:xfrm>
            <a:prstGeom prst="rect">
              <a:avLst/>
            </a:prstGeom>
          </p:spPr>
        </p:pic>
        <p:pic>
          <p:nvPicPr>
            <p:cNvPr id="107" name="Picture 10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89366" y="1700770"/>
              <a:ext cx="223508" cy="289800"/>
            </a:xfrm>
            <a:prstGeom prst="rect">
              <a:avLst/>
            </a:prstGeom>
          </p:spPr>
        </p:pic>
      </p:grpSp>
      <p:grpSp>
        <p:nvGrpSpPr>
          <p:cNvPr id="19" name="Group 18"/>
          <p:cNvGrpSpPr>
            <a:grpSpLocks noChangeAspect="1"/>
          </p:cNvGrpSpPr>
          <p:nvPr/>
        </p:nvGrpSpPr>
        <p:grpSpPr>
          <a:xfrm>
            <a:off x="5506368" y="1700770"/>
            <a:ext cx="398401" cy="289800"/>
            <a:chOff x="5506368" y="1700770"/>
            <a:chExt cx="398401" cy="289800"/>
          </a:xfrm>
        </p:grpSpPr>
        <p:pic>
          <p:nvPicPr>
            <p:cNvPr id="108" name="Picture 10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6368" y="1700770"/>
              <a:ext cx="173880" cy="289800"/>
            </a:xfrm>
            <a:prstGeom prst="rect">
              <a:avLst/>
            </a:prstGeom>
          </p:spPr>
        </p:pic>
        <p:pic>
          <p:nvPicPr>
            <p:cNvPr id="109" name="Picture 10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04445" y="1700770"/>
              <a:ext cx="200324" cy="289800"/>
            </a:xfrm>
            <a:prstGeom prst="rect">
              <a:avLst/>
            </a:prstGeom>
          </p:spPr>
        </p:pic>
      </p:grpSp>
      <p:grpSp>
        <p:nvGrpSpPr>
          <p:cNvPr id="18" name="Group 17"/>
          <p:cNvGrpSpPr>
            <a:grpSpLocks noChangeAspect="1"/>
          </p:cNvGrpSpPr>
          <p:nvPr/>
        </p:nvGrpSpPr>
        <p:grpSpPr>
          <a:xfrm>
            <a:off x="6076801" y="1700770"/>
            <a:ext cx="382074" cy="289800"/>
            <a:chOff x="6076801" y="1700770"/>
            <a:chExt cx="382074" cy="289800"/>
          </a:xfrm>
        </p:grpSpPr>
        <p:pic>
          <p:nvPicPr>
            <p:cNvPr id="110" name="Picture 10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6801" y="1700770"/>
              <a:ext cx="173880" cy="289800"/>
            </a:xfrm>
            <a:prstGeom prst="rect">
              <a:avLst/>
            </a:prstGeom>
          </p:spPr>
        </p:pic>
        <p:pic>
          <p:nvPicPr>
            <p:cNvPr id="111" name="Picture 1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274490" y="1700770"/>
              <a:ext cx="184385" cy="289800"/>
            </a:xfrm>
            <a:prstGeom prst="rect">
              <a:avLst/>
            </a:prstGeom>
          </p:spPr>
        </p:pic>
      </p:grpSp>
      <p:grpSp>
        <p:nvGrpSpPr>
          <p:cNvPr id="17" name="Group 16"/>
          <p:cNvGrpSpPr>
            <a:grpSpLocks noChangeAspect="1"/>
          </p:cNvGrpSpPr>
          <p:nvPr/>
        </p:nvGrpSpPr>
        <p:grpSpPr>
          <a:xfrm>
            <a:off x="6618214" y="1700770"/>
            <a:ext cx="362906" cy="289800"/>
            <a:chOff x="6618214" y="1700770"/>
            <a:chExt cx="362906" cy="289800"/>
          </a:xfrm>
        </p:grpSpPr>
        <p:pic>
          <p:nvPicPr>
            <p:cNvPr id="112" name="Picture 1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18214" y="1700770"/>
              <a:ext cx="173880" cy="289800"/>
            </a:xfrm>
            <a:prstGeom prst="rect">
              <a:avLst/>
            </a:prstGeom>
          </p:spPr>
        </p:pic>
        <p:pic>
          <p:nvPicPr>
            <p:cNvPr id="113" name="Picture 1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00720" y="1700770"/>
              <a:ext cx="180400" cy="289800"/>
            </a:xfrm>
            <a:prstGeom prst="rect">
              <a:avLst/>
            </a:prstGeom>
          </p:spPr>
        </p:pic>
      </p:grpSp>
      <p:grpSp>
        <p:nvGrpSpPr>
          <p:cNvPr id="5" name="Group 4"/>
          <p:cNvGrpSpPr>
            <a:grpSpLocks noChangeAspect="1"/>
          </p:cNvGrpSpPr>
          <p:nvPr/>
        </p:nvGrpSpPr>
        <p:grpSpPr>
          <a:xfrm>
            <a:off x="7172795" y="1700770"/>
            <a:ext cx="392094" cy="289800"/>
            <a:chOff x="7172795" y="1700770"/>
            <a:chExt cx="392094" cy="289800"/>
          </a:xfrm>
        </p:grpSpPr>
        <p:pic>
          <p:nvPicPr>
            <p:cNvPr id="114" name="Picture 1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72795" y="1700770"/>
              <a:ext cx="173880" cy="289800"/>
            </a:xfrm>
            <a:prstGeom prst="rect">
              <a:avLst/>
            </a:prstGeom>
          </p:spPr>
        </p:pic>
        <p:pic>
          <p:nvPicPr>
            <p:cNvPr id="115" name="Picture 11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377606" y="1700770"/>
              <a:ext cx="187283" cy="289800"/>
            </a:xfrm>
            <a:prstGeom prst="rect">
              <a:avLst/>
            </a:prstGeom>
          </p:spPr>
        </p:pic>
      </p:grpSp>
      <p:grpSp>
        <p:nvGrpSpPr>
          <p:cNvPr id="4" name="Group 3"/>
          <p:cNvGrpSpPr>
            <a:grpSpLocks noChangeAspect="1"/>
          </p:cNvGrpSpPr>
          <p:nvPr/>
        </p:nvGrpSpPr>
        <p:grpSpPr>
          <a:xfrm>
            <a:off x="7704064" y="1700770"/>
            <a:ext cx="371756" cy="289800"/>
            <a:chOff x="7704064" y="1700770"/>
            <a:chExt cx="371756" cy="289800"/>
          </a:xfrm>
        </p:grpSpPr>
        <p:pic>
          <p:nvPicPr>
            <p:cNvPr id="116" name="Picture 11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04064" y="1700770"/>
              <a:ext cx="173880" cy="289800"/>
            </a:xfrm>
            <a:prstGeom prst="rect">
              <a:avLst/>
            </a:prstGeom>
          </p:spPr>
        </p:pic>
        <p:pic>
          <p:nvPicPr>
            <p:cNvPr id="117" name="Picture 11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91435" y="1700770"/>
              <a:ext cx="184385" cy="289800"/>
            </a:xfrm>
            <a:prstGeom prst="rect">
              <a:avLst/>
            </a:prstGeom>
          </p:spPr>
        </p:pic>
      </p:grpSp>
      <p:grpSp>
        <p:nvGrpSpPr>
          <p:cNvPr id="9" name="Group 8"/>
          <p:cNvGrpSpPr>
            <a:grpSpLocks noChangeAspect="1"/>
          </p:cNvGrpSpPr>
          <p:nvPr/>
        </p:nvGrpSpPr>
        <p:grpSpPr>
          <a:xfrm>
            <a:off x="2620786" y="2095499"/>
            <a:ext cx="455799" cy="289800"/>
            <a:chOff x="2620786" y="2095499"/>
            <a:chExt cx="455799" cy="289800"/>
          </a:xfrm>
        </p:grpSpPr>
        <p:pic>
          <p:nvPicPr>
            <p:cNvPr id="119" name="Picture 11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838949" y="2095499"/>
              <a:ext cx="237636" cy="289800"/>
            </a:xfrm>
            <a:prstGeom prst="rect">
              <a:avLst/>
            </a:prstGeom>
          </p:spPr>
        </p:pic>
        <p:pic>
          <p:nvPicPr>
            <p:cNvPr id="138" name="Picture 1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20786" y="2095499"/>
              <a:ext cx="184023" cy="289800"/>
            </a:xfrm>
            <a:prstGeom prst="rect">
              <a:avLst/>
            </a:prstGeom>
          </p:spPr>
        </p:pic>
      </p:grpSp>
      <p:grpSp>
        <p:nvGrpSpPr>
          <p:cNvPr id="10" name="Group 9"/>
          <p:cNvGrpSpPr>
            <a:grpSpLocks noChangeAspect="1"/>
          </p:cNvGrpSpPr>
          <p:nvPr/>
        </p:nvGrpSpPr>
        <p:grpSpPr>
          <a:xfrm>
            <a:off x="3220861" y="2095499"/>
            <a:ext cx="399407" cy="289800"/>
            <a:chOff x="3220861" y="2095499"/>
            <a:chExt cx="399407" cy="289800"/>
          </a:xfrm>
        </p:grpSpPr>
        <p:pic>
          <p:nvPicPr>
            <p:cNvPr id="121" name="Picture 1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46388" y="2095499"/>
              <a:ext cx="173880" cy="289800"/>
            </a:xfrm>
            <a:prstGeom prst="rect">
              <a:avLst/>
            </a:prstGeom>
          </p:spPr>
        </p:pic>
        <p:pic>
          <p:nvPicPr>
            <p:cNvPr id="139" name="Picture 1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20861" y="2095499"/>
              <a:ext cx="184023" cy="289800"/>
            </a:xfrm>
            <a:prstGeom prst="rect">
              <a:avLst/>
            </a:prstGeom>
          </p:spPr>
        </p:pic>
      </p:grpSp>
      <p:grpSp>
        <p:nvGrpSpPr>
          <p:cNvPr id="11" name="Group 10"/>
          <p:cNvGrpSpPr>
            <a:grpSpLocks noChangeAspect="1"/>
          </p:cNvGrpSpPr>
          <p:nvPr/>
        </p:nvGrpSpPr>
        <p:grpSpPr>
          <a:xfrm>
            <a:off x="3749499" y="2095499"/>
            <a:ext cx="412966" cy="289800"/>
            <a:chOff x="3749499" y="2095499"/>
            <a:chExt cx="412966" cy="289800"/>
          </a:xfrm>
        </p:grpSpPr>
        <p:pic>
          <p:nvPicPr>
            <p:cNvPr id="123" name="Picture 1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8442" y="2095499"/>
              <a:ext cx="184023" cy="289800"/>
            </a:xfrm>
            <a:prstGeom prst="rect">
              <a:avLst/>
            </a:prstGeom>
          </p:spPr>
        </p:pic>
        <p:pic>
          <p:nvPicPr>
            <p:cNvPr id="140" name="Picture 13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49499" y="2095499"/>
              <a:ext cx="184023" cy="289800"/>
            </a:xfrm>
            <a:prstGeom prst="rect">
              <a:avLst/>
            </a:prstGeom>
          </p:spPr>
        </p:pic>
      </p:grpSp>
      <p:grpSp>
        <p:nvGrpSpPr>
          <p:cNvPr id="12" name="Group 11"/>
          <p:cNvGrpSpPr>
            <a:grpSpLocks noChangeAspect="1"/>
          </p:cNvGrpSpPr>
          <p:nvPr/>
        </p:nvGrpSpPr>
        <p:grpSpPr>
          <a:xfrm>
            <a:off x="4313855" y="2095499"/>
            <a:ext cx="410469" cy="289800"/>
            <a:chOff x="4313855" y="2095499"/>
            <a:chExt cx="410469" cy="289800"/>
          </a:xfrm>
        </p:grpSpPr>
        <p:pic>
          <p:nvPicPr>
            <p:cNvPr id="125" name="Picture 1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29072" y="2095499"/>
              <a:ext cx="195252" cy="289800"/>
            </a:xfrm>
            <a:prstGeom prst="rect">
              <a:avLst/>
            </a:prstGeom>
          </p:spPr>
        </p:pic>
        <p:pic>
          <p:nvPicPr>
            <p:cNvPr id="141" name="Picture 14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13855" y="2095499"/>
              <a:ext cx="184023" cy="289800"/>
            </a:xfrm>
            <a:prstGeom prst="rect">
              <a:avLst/>
            </a:prstGeom>
          </p:spPr>
        </p:pic>
      </p:grpSp>
      <p:grpSp>
        <p:nvGrpSpPr>
          <p:cNvPr id="13" name="Group 12"/>
          <p:cNvGrpSpPr>
            <a:grpSpLocks noChangeAspect="1"/>
          </p:cNvGrpSpPr>
          <p:nvPr/>
        </p:nvGrpSpPr>
        <p:grpSpPr>
          <a:xfrm>
            <a:off x="4885355" y="2095499"/>
            <a:ext cx="427519" cy="289800"/>
            <a:chOff x="4885355" y="2095499"/>
            <a:chExt cx="427519" cy="289800"/>
          </a:xfrm>
        </p:grpSpPr>
        <p:pic>
          <p:nvPicPr>
            <p:cNvPr id="127" name="Picture 12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89366" y="2095499"/>
              <a:ext cx="223508" cy="289800"/>
            </a:xfrm>
            <a:prstGeom prst="rect">
              <a:avLst/>
            </a:prstGeom>
          </p:spPr>
        </p:pic>
        <p:pic>
          <p:nvPicPr>
            <p:cNvPr id="142" name="Picture 14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5355" y="2095499"/>
              <a:ext cx="184023" cy="289800"/>
            </a:xfrm>
            <a:prstGeom prst="rect">
              <a:avLst/>
            </a:prstGeom>
          </p:spPr>
        </p:pic>
      </p:grpSp>
      <p:grpSp>
        <p:nvGrpSpPr>
          <p:cNvPr id="14" name="Group 13"/>
          <p:cNvGrpSpPr>
            <a:grpSpLocks noChangeAspect="1"/>
          </p:cNvGrpSpPr>
          <p:nvPr/>
        </p:nvGrpSpPr>
        <p:grpSpPr>
          <a:xfrm>
            <a:off x="5499717" y="2095499"/>
            <a:ext cx="405052" cy="289800"/>
            <a:chOff x="5499717" y="2095499"/>
            <a:chExt cx="405052" cy="289800"/>
          </a:xfrm>
        </p:grpSpPr>
        <p:pic>
          <p:nvPicPr>
            <p:cNvPr id="129" name="Picture 1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04445" y="2095499"/>
              <a:ext cx="200324" cy="289800"/>
            </a:xfrm>
            <a:prstGeom prst="rect">
              <a:avLst/>
            </a:prstGeom>
          </p:spPr>
        </p:pic>
        <p:pic>
          <p:nvPicPr>
            <p:cNvPr id="143" name="Picture 1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99717" y="2095499"/>
              <a:ext cx="184023" cy="289800"/>
            </a:xfrm>
            <a:prstGeom prst="rect">
              <a:avLst/>
            </a:prstGeom>
          </p:spPr>
        </p:pic>
      </p:grpSp>
      <p:grpSp>
        <p:nvGrpSpPr>
          <p:cNvPr id="15" name="Group 14"/>
          <p:cNvGrpSpPr>
            <a:grpSpLocks noChangeAspect="1"/>
          </p:cNvGrpSpPr>
          <p:nvPr/>
        </p:nvGrpSpPr>
        <p:grpSpPr>
          <a:xfrm>
            <a:off x="6056930" y="2095499"/>
            <a:ext cx="401945" cy="289800"/>
            <a:chOff x="6056930" y="2095499"/>
            <a:chExt cx="401945" cy="289800"/>
          </a:xfrm>
        </p:grpSpPr>
        <p:pic>
          <p:nvPicPr>
            <p:cNvPr id="131" name="Picture 1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274490" y="2095499"/>
              <a:ext cx="184385" cy="289800"/>
            </a:xfrm>
            <a:prstGeom prst="rect">
              <a:avLst/>
            </a:prstGeom>
          </p:spPr>
        </p:pic>
        <p:pic>
          <p:nvPicPr>
            <p:cNvPr id="144" name="Picture 14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56930" y="2095499"/>
              <a:ext cx="184023" cy="289800"/>
            </a:xfrm>
            <a:prstGeom prst="rect">
              <a:avLst/>
            </a:prstGeom>
          </p:spPr>
        </p:pic>
      </p:grpSp>
      <p:grpSp>
        <p:nvGrpSpPr>
          <p:cNvPr id="16" name="Group 15"/>
          <p:cNvGrpSpPr>
            <a:grpSpLocks noChangeAspect="1"/>
          </p:cNvGrpSpPr>
          <p:nvPr/>
        </p:nvGrpSpPr>
        <p:grpSpPr>
          <a:xfrm>
            <a:off x="6585568" y="2095499"/>
            <a:ext cx="395552" cy="289800"/>
            <a:chOff x="6585568" y="2095499"/>
            <a:chExt cx="395552" cy="289800"/>
          </a:xfrm>
        </p:grpSpPr>
        <p:pic>
          <p:nvPicPr>
            <p:cNvPr id="133" name="Picture 13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00720" y="2095499"/>
              <a:ext cx="180400" cy="289800"/>
            </a:xfrm>
            <a:prstGeom prst="rect">
              <a:avLst/>
            </a:prstGeom>
          </p:spPr>
        </p:pic>
        <p:pic>
          <p:nvPicPr>
            <p:cNvPr id="145" name="Picture 1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85568" y="2095499"/>
              <a:ext cx="184023" cy="289800"/>
            </a:xfrm>
            <a:prstGeom prst="rect">
              <a:avLst/>
            </a:prstGeom>
          </p:spPr>
        </p:pic>
      </p:grpSp>
      <p:grpSp>
        <p:nvGrpSpPr>
          <p:cNvPr id="6" name="Group 5"/>
          <p:cNvGrpSpPr>
            <a:grpSpLocks noChangeAspect="1"/>
          </p:cNvGrpSpPr>
          <p:nvPr/>
        </p:nvGrpSpPr>
        <p:grpSpPr>
          <a:xfrm>
            <a:off x="7164212" y="2095499"/>
            <a:ext cx="400677" cy="289800"/>
            <a:chOff x="7164212" y="2095499"/>
            <a:chExt cx="400677" cy="289800"/>
          </a:xfrm>
        </p:grpSpPr>
        <p:pic>
          <p:nvPicPr>
            <p:cNvPr id="135" name="Picture 1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377606" y="2095499"/>
              <a:ext cx="187283" cy="289800"/>
            </a:xfrm>
            <a:prstGeom prst="rect">
              <a:avLst/>
            </a:prstGeom>
          </p:spPr>
        </p:pic>
        <p:pic>
          <p:nvPicPr>
            <p:cNvPr id="146" name="Picture 14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64212" y="2095499"/>
              <a:ext cx="184023" cy="289800"/>
            </a:xfrm>
            <a:prstGeom prst="rect">
              <a:avLst/>
            </a:prstGeom>
          </p:spPr>
        </p:pic>
      </p:grpSp>
      <p:grpSp>
        <p:nvGrpSpPr>
          <p:cNvPr id="3" name="Group 2"/>
          <p:cNvGrpSpPr>
            <a:grpSpLocks noChangeAspect="1"/>
          </p:cNvGrpSpPr>
          <p:nvPr/>
        </p:nvGrpSpPr>
        <p:grpSpPr>
          <a:xfrm>
            <a:off x="7671418" y="2095499"/>
            <a:ext cx="404402" cy="289800"/>
            <a:chOff x="7671418" y="2095499"/>
            <a:chExt cx="404402" cy="289800"/>
          </a:xfrm>
        </p:grpSpPr>
        <p:pic>
          <p:nvPicPr>
            <p:cNvPr id="137" name="Picture 13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91435" y="2095499"/>
              <a:ext cx="184385" cy="289800"/>
            </a:xfrm>
            <a:prstGeom prst="rect">
              <a:avLst/>
            </a:prstGeom>
          </p:spPr>
        </p:pic>
        <p:pic>
          <p:nvPicPr>
            <p:cNvPr id="147" name="Picture 14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1418" y="2095499"/>
              <a:ext cx="184023" cy="289800"/>
            </a:xfrm>
            <a:prstGeom prst="rect">
              <a:avLst/>
            </a:prstGeom>
          </p:spPr>
        </p:pic>
      </p:grpSp>
      <p:grpSp>
        <p:nvGrpSpPr>
          <p:cNvPr id="7" name="Group 6"/>
          <p:cNvGrpSpPr>
            <a:grpSpLocks noChangeAspect="1"/>
          </p:cNvGrpSpPr>
          <p:nvPr/>
        </p:nvGrpSpPr>
        <p:grpSpPr>
          <a:xfrm>
            <a:off x="2624493" y="2486769"/>
            <a:ext cx="452092" cy="289800"/>
            <a:chOff x="2624493" y="2486769"/>
            <a:chExt cx="452092" cy="289800"/>
          </a:xfrm>
        </p:grpSpPr>
        <p:pic>
          <p:nvPicPr>
            <p:cNvPr id="152" name="Picture 15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24493" y="2486769"/>
              <a:ext cx="195252" cy="289800"/>
            </a:xfrm>
            <a:prstGeom prst="rect">
              <a:avLst/>
            </a:prstGeom>
          </p:spPr>
        </p:pic>
        <p:pic>
          <p:nvPicPr>
            <p:cNvPr id="148" name="Picture 14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838949" y="2486769"/>
              <a:ext cx="237636" cy="289800"/>
            </a:xfrm>
            <a:prstGeom prst="rect">
              <a:avLst/>
            </a:prstGeom>
          </p:spPr>
        </p:pic>
      </p:grpSp>
      <p:grpSp>
        <p:nvGrpSpPr>
          <p:cNvPr id="8" name="Group 7"/>
          <p:cNvGrpSpPr>
            <a:grpSpLocks noChangeAspect="1"/>
          </p:cNvGrpSpPr>
          <p:nvPr/>
        </p:nvGrpSpPr>
        <p:grpSpPr>
          <a:xfrm>
            <a:off x="3217424" y="2486769"/>
            <a:ext cx="402844" cy="289800"/>
            <a:chOff x="3217424" y="2486769"/>
            <a:chExt cx="402844" cy="289800"/>
          </a:xfrm>
        </p:grpSpPr>
        <p:pic>
          <p:nvPicPr>
            <p:cNvPr id="153" name="Picture 15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17424" y="2486769"/>
              <a:ext cx="195252" cy="289800"/>
            </a:xfrm>
            <a:prstGeom prst="rect">
              <a:avLst/>
            </a:prstGeom>
          </p:spPr>
        </p:pic>
        <p:pic>
          <p:nvPicPr>
            <p:cNvPr id="149" name="Picture 14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46388" y="2486769"/>
              <a:ext cx="173880" cy="289800"/>
            </a:xfrm>
            <a:prstGeom prst="rect">
              <a:avLst/>
            </a:prstGeom>
          </p:spPr>
        </p:pic>
      </p:grpSp>
      <p:grpSp>
        <p:nvGrpSpPr>
          <p:cNvPr id="154" name="Group 153"/>
          <p:cNvGrpSpPr>
            <a:grpSpLocks noChangeAspect="1"/>
          </p:cNvGrpSpPr>
          <p:nvPr/>
        </p:nvGrpSpPr>
        <p:grpSpPr>
          <a:xfrm>
            <a:off x="542569" y="3808806"/>
            <a:ext cx="712261" cy="790972"/>
            <a:chOff x="3539654" y="3386522"/>
            <a:chExt cx="370990" cy="411988"/>
          </a:xfrm>
          <a:solidFill>
            <a:schemeClr val="accent1"/>
          </a:solidFill>
        </p:grpSpPr>
        <p:sp>
          <p:nvSpPr>
            <p:cNvPr id="155" name="Freeform 655"/>
            <p:cNvSpPr>
              <a:spLocks noChangeAspect="1" noEditPoints="1"/>
            </p:cNvSpPr>
            <p:nvPr/>
          </p:nvSpPr>
          <p:spPr bwMode="auto">
            <a:xfrm>
              <a:off x="3539656" y="3433521"/>
              <a:ext cx="370988"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56"/>
            <p:cNvSpPr>
              <a:spLocks noChangeAspect="1"/>
            </p:cNvSpPr>
            <p:nvPr/>
          </p:nvSpPr>
          <p:spPr bwMode="auto">
            <a:xfrm>
              <a:off x="3539654" y="3436518"/>
              <a:ext cx="370988"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657"/>
            <p:cNvSpPr>
              <a:spLocks noChangeAspect="1"/>
            </p:cNvSpPr>
            <p:nvPr/>
          </p:nvSpPr>
          <p:spPr bwMode="auto">
            <a:xfrm>
              <a:off x="3638651" y="3386522"/>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9" name="Group 20"/>
          <p:cNvGrpSpPr>
            <a:grpSpLocks noChangeAspect="1"/>
          </p:cNvGrpSpPr>
          <p:nvPr/>
        </p:nvGrpSpPr>
        <p:grpSpPr bwMode="auto">
          <a:xfrm>
            <a:off x="1574764" y="3800335"/>
            <a:ext cx="709538" cy="785962"/>
            <a:chOff x="2289" y="966"/>
            <a:chExt cx="1179" cy="1306"/>
          </a:xfrm>
        </p:grpSpPr>
        <p:sp>
          <p:nvSpPr>
            <p:cNvPr id="160"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47898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a:t>
            </a:r>
          </a:p>
        </p:txBody>
      </p:sp>
      <p:cxnSp>
        <p:nvCxnSpPr>
          <p:cNvPr id="5" name="Straight Connector 4"/>
          <p:cNvCxnSpPr/>
          <p:nvPr/>
        </p:nvCxnSpPr>
        <p:spPr>
          <a:xfrm>
            <a:off x="533400" y="2821940"/>
            <a:ext cx="8039100" cy="0"/>
          </a:xfrm>
          <a:prstGeom prst="line">
            <a:avLst/>
          </a:prstGeom>
          <a:ln w="47625" cap="rnd">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70636" y="3065032"/>
            <a:ext cx="1016115" cy="1711308"/>
            <a:chOff x="670636" y="3065032"/>
            <a:chExt cx="1016115" cy="1711308"/>
          </a:xfrm>
        </p:grpSpPr>
        <p:grpSp>
          <p:nvGrpSpPr>
            <p:cNvPr id="235" name="Group 234"/>
            <p:cNvGrpSpPr/>
            <p:nvPr/>
          </p:nvGrpSpPr>
          <p:grpSpPr>
            <a:xfrm>
              <a:off x="670636" y="3065032"/>
              <a:ext cx="1016115" cy="1711308"/>
              <a:chOff x="670636" y="3065032"/>
              <a:chExt cx="1016115" cy="1711308"/>
            </a:xfrm>
          </p:grpSpPr>
          <p:grpSp>
            <p:nvGrpSpPr>
              <p:cNvPr id="177" name="Group 176"/>
              <p:cNvGrpSpPr/>
              <p:nvPr/>
            </p:nvGrpSpPr>
            <p:grpSpPr>
              <a:xfrm>
                <a:off x="670636" y="3899347"/>
                <a:ext cx="1016115" cy="876993"/>
                <a:chOff x="3924440" y="2695056"/>
                <a:chExt cx="1395589" cy="876993"/>
              </a:xfrm>
            </p:grpSpPr>
            <p:sp>
              <p:nvSpPr>
                <p:cNvPr id="178" name="TextBox 177"/>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179" name="TextBox 178"/>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28" name="Group 20"/>
              <p:cNvGrpSpPr>
                <a:grpSpLocks noChangeAspect="1"/>
              </p:cNvGrpSpPr>
              <p:nvPr/>
            </p:nvGrpSpPr>
            <p:grpSpPr bwMode="auto">
              <a:xfrm>
                <a:off x="742771" y="3065032"/>
                <a:ext cx="692659" cy="767271"/>
                <a:chOff x="2289" y="966"/>
                <a:chExt cx="1179" cy="1306"/>
              </a:xfrm>
            </p:grpSpPr>
            <p:sp>
              <p:nvSpPr>
                <p:cNvPr id="30"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1" name="Picture 1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2160" y="3387619"/>
              <a:ext cx="173880" cy="289800"/>
            </a:xfrm>
            <a:prstGeom prst="rect">
              <a:avLst/>
            </a:prstGeom>
          </p:spPr>
        </p:pic>
      </p:grpSp>
      <p:grpSp>
        <p:nvGrpSpPr>
          <p:cNvPr id="3" name="Group 2"/>
          <p:cNvGrpSpPr/>
          <p:nvPr/>
        </p:nvGrpSpPr>
        <p:grpSpPr>
          <a:xfrm>
            <a:off x="1857304" y="1025215"/>
            <a:ext cx="1016115" cy="1621616"/>
            <a:chOff x="1857304" y="1025215"/>
            <a:chExt cx="1016115" cy="1621616"/>
          </a:xfrm>
        </p:grpSpPr>
        <p:grpSp>
          <p:nvGrpSpPr>
            <p:cNvPr id="241" name="Group 240"/>
            <p:cNvGrpSpPr/>
            <p:nvPr/>
          </p:nvGrpSpPr>
          <p:grpSpPr>
            <a:xfrm>
              <a:off x="1857304" y="1025215"/>
              <a:ext cx="1016115" cy="1621616"/>
              <a:chOff x="1857304" y="1025215"/>
              <a:chExt cx="1016115" cy="1621616"/>
            </a:xfrm>
          </p:grpSpPr>
          <p:grpSp>
            <p:nvGrpSpPr>
              <p:cNvPr id="77" name="Group 76"/>
              <p:cNvGrpSpPr/>
              <p:nvPr/>
            </p:nvGrpSpPr>
            <p:grpSpPr>
              <a:xfrm>
                <a:off x="1857304" y="1025215"/>
                <a:ext cx="1016115" cy="876993"/>
                <a:chOff x="3924440" y="2695056"/>
                <a:chExt cx="1395589" cy="876993"/>
              </a:xfrm>
            </p:grpSpPr>
            <p:sp>
              <p:nvSpPr>
                <p:cNvPr id="78" name="TextBox 77"/>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79" name="TextBox 78"/>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69" name="Group 20"/>
              <p:cNvGrpSpPr>
                <a:grpSpLocks noChangeAspect="1"/>
              </p:cNvGrpSpPr>
              <p:nvPr/>
            </p:nvGrpSpPr>
            <p:grpSpPr bwMode="auto">
              <a:xfrm>
                <a:off x="1909900" y="1879560"/>
                <a:ext cx="692659" cy="767271"/>
                <a:chOff x="2289" y="966"/>
                <a:chExt cx="1179" cy="1306"/>
              </a:xfrm>
            </p:grpSpPr>
            <p:sp>
              <p:nvSpPr>
                <p:cNvPr id="70"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2" name="Picture 1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62587" y="2203884"/>
              <a:ext cx="187283" cy="289800"/>
            </a:xfrm>
            <a:prstGeom prst="rect">
              <a:avLst/>
            </a:prstGeom>
          </p:spPr>
        </p:pic>
      </p:grpSp>
      <p:grpSp>
        <p:nvGrpSpPr>
          <p:cNvPr id="9" name="Group 8"/>
          <p:cNvGrpSpPr/>
          <p:nvPr/>
        </p:nvGrpSpPr>
        <p:grpSpPr>
          <a:xfrm>
            <a:off x="3027936" y="3065032"/>
            <a:ext cx="1016115" cy="1711308"/>
            <a:chOff x="3027936" y="3065032"/>
            <a:chExt cx="1016115" cy="1711308"/>
          </a:xfrm>
        </p:grpSpPr>
        <p:grpSp>
          <p:nvGrpSpPr>
            <p:cNvPr id="236" name="Group 235"/>
            <p:cNvGrpSpPr/>
            <p:nvPr/>
          </p:nvGrpSpPr>
          <p:grpSpPr>
            <a:xfrm>
              <a:off x="3027936" y="3065032"/>
              <a:ext cx="1016115" cy="1711308"/>
              <a:chOff x="3027936" y="3065032"/>
              <a:chExt cx="1016115" cy="1711308"/>
            </a:xfrm>
          </p:grpSpPr>
          <p:grpSp>
            <p:nvGrpSpPr>
              <p:cNvPr id="187" name="Group 186"/>
              <p:cNvGrpSpPr/>
              <p:nvPr/>
            </p:nvGrpSpPr>
            <p:grpSpPr>
              <a:xfrm>
                <a:off x="3027936" y="3899347"/>
                <a:ext cx="1016115" cy="876993"/>
                <a:chOff x="3924440" y="2695056"/>
                <a:chExt cx="1395589" cy="876993"/>
              </a:xfrm>
            </p:grpSpPr>
            <p:sp>
              <p:nvSpPr>
                <p:cNvPr id="188" name="TextBox 187"/>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189" name="TextBox 188"/>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90" name="Group 20"/>
              <p:cNvGrpSpPr>
                <a:grpSpLocks noChangeAspect="1"/>
              </p:cNvGrpSpPr>
              <p:nvPr/>
            </p:nvGrpSpPr>
            <p:grpSpPr bwMode="auto">
              <a:xfrm>
                <a:off x="3063940" y="3065032"/>
                <a:ext cx="692659" cy="767271"/>
                <a:chOff x="2289" y="966"/>
                <a:chExt cx="1179" cy="1306"/>
              </a:xfrm>
            </p:grpSpPr>
            <p:sp>
              <p:nvSpPr>
                <p:cNvPr id="91"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3" name="Group 112"/>
            <p:cNvGrpSpPr>
              <a:grpSpLocks noChangeAspect="1"/>
            </p:cNvGrpSpPr>
            <p:nvPr/>
          </p:nvGrpSpPr>
          <p:grpSpPr>
            <a:xfrm>
              <a:off x="3209393" y="3387619"/>
              <a:ext cx="401752" cy="289800"/>
              <a:chOff x="3760713" y="1700770"/>
              <a:chExt cx="401752" cy="289800"/>
            </a:xfrm>
          </p:grpSpPr>
          <p:pic>
            <p:nvPicPr>
              <p:cNvPr id="114" name="Picture 1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60713" y="1700770"/>
                <a:ext cx="173880" cy="289800"/>
              </a:xfrm>
              <a:prstGeom prst="rect">
                <a:avLst/>
              </a:prstGeom>
            </p:spPr>
          </p:pic>
          <p:pic>
            <p:nvPicPr>
              <p:cNvPr id="115" name="Picture 1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8442" y="1700770"/>
                <a:ext cx="184023" cy="289800"/>
              </a:xfrm>
              <a:prstGeom prst="rect">
                <a:avLst/>
              </a:prstGeom>
            </p:spPr>
          </p:pic>
        </p:grpSp>
      </p:grpSp>
      <p:grpSp>
        <p:nvGrpSpPr>
          <p:cNvPr id="4" name="Group 3"/>
          <p:cNvGrpSpPr/>
          <p:nvPr/>
        </p:nvGrpSpPr>
        <p:grpSpPr>
          <a:xfrm>
            <a:off x="4178760" y="1025215"/>
            <a:ext cx="1016115" cy="1621616"/>
            <a:chOff x="4178760" y="1025215"/>
            <a:chExt cx="1016115" cy="1621616"/>
          </a:xfrm>
        </p:grpSpPr>
        <p:grpSp>
          <p:nvGrpSpPr>
            <p:cNvPr id="240" name="Group 239"/>
            <p:cNvGrpSpPr/>
            <p:nvPr/>
          </p:nvGrpSpPr>
          <p:grpSpPr>
            <a:xfrm>
              <a:off x="4178760" y="1025215"/>
              <a:ext cx="1016115" cy="1621616"/>
              <a:chOff x="4178760" y="1025215"/>
              <a:chExt cx="1016115" cy="1621616"/>
            </a:xfrm>
          </p:grpSpPr>
          <p:grpSp>
            <p:nvGrpSpPr>
              <p:cNvPr id="182" name="Group 181"/>
              <p:cNvGrpSpPr/>
              <p:nvPr/>
            </p:nvGrpSpPr>
            <p:grpSpPr>
              <a:xfrm>
                <a:off x="4178760" y="1025215"/>
                <a:ext cx="1016115" cy="876993"/>
                <a:chOff x="3924440" y="2695056"/>
                <a:chExt cx="1395589" cy="876993"/>
              </a:xfrm>
            </p:grpSpPr>
            <p:sp>
              <p:nvSpPr>
                <p:cNvPr id="183" name="TextBox 182"/>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184" name="TextBox 183"/>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75" name="Group 20"/>
              <p:cNvGrpSpPr>
                <a:grpSpLocks noChangeAspect="1"/>
              </p:cNvGrpSpPr>
              <p:nvPr/>
            </p:nvGrpSpPr>
            <p:grpSpPr bwMode="auto">
              <a:xfrm>
                <a:off x="4200924" y="1879560"/>
                <a:ext cx="692659" cy="767271"/>
                <a:chOff x="2289" y="966"/>
                <a:chExt cx="1179" cy="1306"/>
              </a:xfrm>
            </p:grpSpPr>
            <p:sp>
              <p:nvSpPr>
                <p:cNvPr id="76"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6350">
                  <a:solidFill>
                    <a:srgbClr val="0089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6350">
                  <a:solidFill>
                    <a:srgbClr val="0089D7"/>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6" name="Group 115"/>
            <p:cNvGrpSpPr>
              <a:grpSpLocks noChangeAspect="1"/>
            </p:cNvGrpSpPr>
            <p:nvPr/>
          </p:nvGrpSpPr>
          <p:grpSpPr>
            <a:xfrm>
              <a:off x="4319353" y="2198412"/>
              <a:ext cx="455799" cy="289800"/>
              <a:chOff x="2620786" y="2095499"/>
              <a:chExt cx="455799" cy="289800"/>
            </a:xfrm>
          </p:grpSpPr>
          <p:pic>
            <p:nvPicPr>
              <p:cNvPr id="117" name="Picture 1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38949" y="2095499"/>
                <a:ext cx="237636" cy="289800"/>
              </a:xfrm>
              <a:prstGeom prst="rect">
                <a:avLst/>
              </a:prstGeom>
            </p:spPr>
          </p:pic>
          <p:pic>
            <p:nvPicPr>
              <p:cNvPr id="118" name="Picture 1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20786" y="2095499"/>
                <a:ext cx="184023" cy="289800"/>
              </a:xfrm>
              <a:prstGeom prst="rect">
                <a:avLst/>
              </a:prstGeom>
            </p:spPr>
          </p:pic>
        </p:grpSp>
      </p:grpSp>
      <p:grpSp>
        <p:nvGrpSpPr>
          <p:cNvPr id="8" name="Group 7"/>
          <p:cNvGrpSpPr/>
          <p:nvPr/>
        </p:nvGrpSpPr>
        <p:grpSpPr>
          <a:xfrm>
            <a:off x="5357184" y="3065032"/>
            <a:ext cx="1016115" cy="1711308"/>
            <a:chOff x="5357184" y="3065032"/>
            <a:chExt cx="1016115" cy="1711308"/>
          </a:xfrm>
        </p:grpSpPr>
        <p:grpSp>
          <p:nvGrpSpPr>
            <p:cNvPr id="237" name="Group 236"/>
            <p:cNvGrpSpPr/>
            <p:nvPr/>
          </p:nvGrpSpPr>
          <p:grpSpPr>
            <a:xfrm>
              <a:off x="5357184" y="3065032"/>
              <a:ext cx="1016115" cy="1711308"/>
              <a:chOff x="5357184" y="3065032"/>
              <a:chExt cx="1016115" cy="1711308"/>
            </a:xfrm>
          </p:grpSpPr>
          <p:grpSp>
            <p:nvGrpSpPr>
              <p:cNvPr id="217" name="Group 216"/>
              <p:cNvGrpSpPr/>
              <p:nvPr/>
            </p:nvGrpSpPr>
            <p:grpSpPr>
              <a:xfrm>
                <a:off x="5357184" y="3899347"/>
                <a:ext cx="1016115" cy="876993"/>
                <a:chOff x="3924440" y="2695056"/>
                <a:chExt cx="1395589" cy="876993"/>
              </a:xfrm>
            </p:grpSpPr>
            <p:sp>
              <p:nvSpPr>
                <p:cNvPr id="218" name="TextBox 217"/>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219" name="TextBox 218"/>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96" name="Group 20"/>
              <p:cNvGrpSpPr>
                <a:grpSpLocks noChangeAspect="1"/>
              </p:cNvGrpSpPr>
              <p:nvPr/>
            </p:nvGrpSpPr>
            <p:grpSpPr bwMode="auto">
              <a:xfrm>
                <a:off x="5375061" y="3065032"/>
                <a:ext cx="692659" cy="767271"/>
                <a:chOff x="2289" y="966"/>
                <a:chExt cx="1179" cy="1306"/>
              </a:xfrm>
            </p:grpSpPr>
            <p:sp>
              <p:nvSpPr>
                <p:cNvPr id="97"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9" name="Group 118"/>
            <p:cNvGrpSpPr>
              <a:grpSpLocks noChangeAspect="1"/>
            </p:cNvGrpSpPr>
            <p:nvPr/>
          </p:nvGrpSpPr>
          <p:grpSpPr>
            <a:xfrm>
              <a:off x="5507630" y="3391235"/>
              <a:ext cx="427519" cy="289800"/>
              <a:chOff x="4885355" y="2095499"/>
              <a:chExt cx="427519" cy="289800"/>
            </a:xfrm>
          </p:grpSpPr>
          <p:pic>
            <p:nvPicPr>
              <p:cNvPr id="120" name="Picture 11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9366" y="2095499"/>
                <a:ext cx="223508" cy="289800"/>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85355" y="2095499"/>
                <a:ext cx="184023" cy="289800"/>
              </a:xfrm>
              <a:prstGeom prst="rect">
                <a:avLst/>
              </a:prstGeom>
            </p:spPr>
          </p:pic>
        </p:grpSp>
      </p:grpSp>
      <p:grpSp>
        <p:nvGrpSpPr>
          <p:cNvPr id="6" name="Group 5"/>
          <p:cNvGrpSpPr/>
          <p:nvPr/>
        </p:nvGrpSpPr>
        <p:grpSpPr>
          <a:xfrm>
            <a:off x="6469655" y="1025215"/>
            <a:ext cx="1016115" cy="1621616"/>
            <a:chOff x="6469655" y="1025215"/>
            <a:chExt cx="1016115" cy="1621616"/>
          </a:xfrm>
        </p:grpSpPr>
        <p:grpSp>
          <p:nvGrpSpPr>
            <p:cNvPr id="239" name="Group 238"/>
            <p:cNvGrpSpPr/>
            <p:nvPr/>
          </p:nvGrpSpPr>
          <p:grpSpPr>
            <a:xfrm>
              <a:off x="6469655" y="1025215"/>
              <a:ext cx="1016115" cy="1621616"/>
              <a:chOff x="6469655" y="1025215"/>
              <a:chExt cx="1016115" cy="1621616"/>
            </a:xfrm>
          </p:grpSpPr>
          <p:grpSp>
            <p:nvGrpSpPr>
              <p:cNvPr id="212" name="Group 211"/>
              <p:cNvGrpSpPr/>
              <p:nvPr/>
            </p:nvGrpSpPr>
            <p:grpSpPr>
              <a:xfrm>
                <a:off x="6469655" y="1025215"/>
                <a:ext cx="1016115" cy="876993"/>
                <a:chOff x="3924440" y="2695056"/>
                <a:chExt cx="1395589" cy="876993"/>
              </a:xfrm>
            </p:grpSpPr>
            <p:sp>
              <p:nvSpPr>
                <p:cNvPr id="213" name="TextBox 212"/>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214" name="TextBox 213"/>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84" name="Group 20"/>
              <p:cNvGrpSpPr>
                <a:grpSpLocks noChangeAspect="1"/>
              </p:cNvGrpSpPr>
              <p:nvPr/>
            </p:nvGrpSpPr>
            <p:grpSpPr bwMode="auto">
              <a:xfrm>
                <a:off x="6522093" y="1879560"/>
                <a:ext cx="692659" cy="767271"/>
                <a:chOff x="2289" y="966"/>
                <a:chExt cx="1179" cy="1306"/>
              </a:xfrm>
            </p:grpSpPr>
            <p:sp>
              <p:nvSpPr>
                <p:cNvPr id="85"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2" name="Group 121"/>
            <p:cNvGrpSpPr>
              <a:grpSpLocks noChangeAspect="1"/>
            </p:cNvGrpSpPr>
            <p:nvPr/>
          </p:nvGrpSpPr>
          <p:grpSpPr>
            <a:xfrm>
              <a:off x="6681029" y="2198412"/>
              <a:ext cx="395552" cy="289800"/>
              <a:chOff x="6585568" y="2095499"/>
              <a:chExt cx="395552" cy="289800"/>
            </a:xfrm>
          </p:grpSpPr>
          <p:pic>
            <p:nvPicPr>
              <p:cNvPr id="123" name="Picture 12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800720" y="2095499"/>
                <a:ext cx="180400" cy="289800"/>
              </a:xfrm>
              <a:prstGeom prst="rect">
                <a:avLst/>
              </a:prstGeom>
            </p:spPr>
          </p:pic>
          <p:pic>
            <p:nvPicPr>
              <p:cNvPr id="124" name="Picture 12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85568" y="2095499"/>
                <a:ext cx="184023" cy="289800"/>
              </a:xfrm>
              <a:prstGeom prst="rect">
                <a:avLst/>
              </a:prstGeom>
            </p:spPr>
          </p:pic>
        </p:grpSp>
      </p:grpSp>
      <p:grpSp>
        <p:nvGrpSpPr>
          <p:cNvPr id="7" name="Group 6"/>
          <p:cNvGrpSpPr/>
          <p:nvPr/>
        </p:nvGrpSpPr>
        <p:grpSpPr>
          <a:xfrm>
            <a:off x="7686431" y="3065032"/>
            <a:ext cx="1016115" cy="1711308"/>
            <a:chOff x="7686431" y="3065032"/>
            <a:chExt cx="1016115" cy="1711308"/>
          </a:xfrm>
        </p:grpSpPr>
        <p:grpSp>
          <p:nvGrpSpPr>
            <p:cNvPr id="238" name="Group 237"/>
            <p:cNvGrpSpPr/>
            <p:nvPr/>
          </p:nvGrpSpPr>
          <p:grpSpPr>
            <a:xfrm>
              <a:off x="7686431" y="3065032"/>
              <a:ext cx="1016115" cy="1711308"/>
              <a:chOff x="7686431" y="3065032"/>
              <a:chExt cx="1016115" cy="1711308"/>
            </a:xfrm>
          </p:grpSpPr>
          <p:grpSp>
            <p:nvGrpSpPr>
              <p:cNvPr id="222" name="Group 221"/>
              <p:cNvGrpSpPr/>
              <p:nvPr/>
            </p:nvGrpSpPr>
            <p:grpSpPr>
              <a:xfrm>
                <a:off x="7686431" y="3899347"/>
                <a:ext cx="1016115" cy="876993"/>
                <a:chOff x="3924440" y="2695056"/>
                <a:chExt cx="1395589" cy="876993"/>
              </a:xfrm>
            </p:grpSpPr>
            <p:sp>
              <p:nvSpPr>
                <p:cNvPr id="223" name="TextBox 222"/>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224" name="TextBox 223"/>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102" name="Group 20"/>
              <p:cNvGrpSpPr>
                <a:grpSpLocks noChangeAspect="1"/>
              </p:cNvGrpSpPr>
              <p:nvPr/>
            </p:nvGrpSpPr>
            <p:grpSpPr bwMode="auto">
              <a:xfrm>
                <a:off x="7696230" y="3065032"/>
                <a:ext cx="692659" cy="767271"/>
                <a:chOff x="2289" y="966"/>
                <a:chExt cx="1179" cy="1306"/>
              </a:xfrm>
            </p:grpSpPr>
            <p:sp>
              <p:nvSpPr>
                <p:cNvPr id="103"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5" name="Group 124"/>
            <p:cNvGrpSpPr>
              <a:grpSpLocks noChangeAspect="1"/>
            </p:cNvGrpSpPr>
            <p:nvPr/>
          </p:nvGrpSpPr>
          <p:grpSpPr>
            <a:xfrm>
              <a:off x="7816513" y="3391235"/>
              <a:ext cx="452092" cy="289800"/>
              <a:chOff x="2624493" y="2486769"/>
              <a:chExt cx="452092" cy="289800"/>
            </a:xfrm>
          </p:grpSpPr>
          <p:pic>
            <p:nvPicPr>
              <p:cNvPr id="126" name="Picture 1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624493" y="2486769"/>
                <a:ext cx="195252" cy="289800"/>
              </a:xfrm>
              <a:prstGeom prst="rect">
                <a:avLst/>
              </a:prstGeom>
            </p:spPr>
          </p:pic>
          <p:pic>
            <p:nvPicPr>
              <p:cNvPr id="127" name="Picture 12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38949" y="2486769"/>
                <a:ext cx="237636" cy="289800"/>
              </a:xfrm>
              <a:prstGeom prst="rect">
                <a:avLst/>
              </a:prstGeom>
            </p:spPr>
          </p:pic>
        </p:grpSp>
      </p:grpSp>
    </p:spTree>
    <p:extLst>
      <p:ext uri="{BB962C8B-B14F-4D97-AF65-F5344CB8AC3E}">
        <p14:creationId xmlns:p14="http://schemas.microsoft.com/office/powerpoint/2010/main" val="76856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33333E-6 3.20988E-6 L 0.8198 3.20988E-6 " pathEditMode="relative" rAng="0" ptsTypes="AA">
                                      <p:cBhvr>
                                        <p:cTn id="6" dur="2000" fill="hold"/>
                                        <p:tgtEl>
                                          <p:spTgt spid="21"/>
                                        </p:tgtEl>
                                        <p:attrNameLst>
                                          <p:attrName>ppt_x</p:attrName>
                                          <p:attrName>ppt_y</p:attrName>
                                        </p:attrNameLst>
                                      </p:cBhvr>
                                      <p:rCtr x="40990" y="0"/>
                                    </p:animMotion>
                                  </p:childTnLst>
                                </p:cTn>
                              </p:par>
                              <p:par>
                                <p:cTn id="7" presetID="63" presetClass="path" presetSubtype="0" accel="50000" decel="50000" fill="hold" nodeType="withEffect">
                                  <p:stCondLst>
                                    <p:cond delay="0"/>
                                  </p:stCondLst>
                                  <p:childTnLst>
                                    <p:animMotion origin="layout" path="M -3.33333E-6 3.20988E-6 L 0.69167 3.20988E-6 " pathEditMode="relative" rAng="0" ptsTypes="AA">
                                      <p:cBhvr>
                                        <p:cTn id="8" dur="2000" fill="hold"/>
                                        <p:tgtEl>
                                          <p:spTgt spid="20"/>
                                        </p:tgtEl>
                                        <p:attrNameLst>
                                          <p:attrName>ppt_x</p:attrName>
                                          <p:attrName>ppt_y</p:attrName>
                                        </p:attrNameLst>
                                      </p:cBhvr>
                                      <p:rCtr x="34583" y="0"/>
                                    </p:animMotion>
                                  </p:childTnLst>
                                </p:cTn>
                              </p:par>
                              <p:par>
                                <p:cTn id="9" presetID="63" presetClass="path" presetSubtype="0" accel="50000" decel="50000" fill="hold" nodeType="withEffect">
                                  <p:stCondLst>
                                    <p:cond delay="0"/>
                                  </p:stCondLst>
                                  <p:childTnLst>
                                    <p:animMotion origin="layout" path="M -3.33333E-6 3.20988E-6 L 0.56719 3.20988E-6 " pathEditMode="relative" rAng="0" ptsTypes="AA">
                                      <p:cBhvr>
                                        <p:cTn id="10" dur="2000" fill="hold"/>
                                        <p:tgtEl>
                                          <p:spTgt spid="19"/>
                                        </p:tgtEl>
                                        <p:attrNameLst>
                                          <p:attrName>ppt_x</p:attrName>
                                          <p:attrName>ppt_y</p:attrName>
                                        </p:attrNameLst>
                                      </p:cBhvr>
                                      <p:rCtr x="28351" y="0"/>
                                    </p:animMotion>
                                  </p:childTnLst>
                                </p:cTn>
                              </p:par>
                              <p:par>
                                <p:cTn id="11" presetID="63" presetClass="path" presetSubtype="0" accel="50000" decel="50000" fill="hold" nodeType="withEffect">
                                  <p:stCondLst>
                                    <p:cond delay="0"/>
                                  </p:stCondLst>
                                  <p:childTnLst>
                                    <p:animMotion origin="layout" path="M -3.33333E-6 3.20988E-6 L 0.44167 3.20988E-6 " pathEditMode="relative" rAng="0" ptsTypes="AA">
                                      <p:cBhvr>
                                        <p:cTn id="12" dur="2000" fill="hold"/>
                                        <p:tgtEl>
                                          <p:spTgt spid="18"/>
                                        </p:tgtEl>
                                        <p:attrNameLst>
                                          <p:attrName>ppt_x</p:attrName>
                                          <p:attrName>ppt_y</p:attrName>
                                        </p:attrNameLst>
                                      </p:cBhvr>
                                      <p:rCtr x="22083" y="0"/>
                                    </p:animMotion>
                                  </p:childTnLst>
                                </p:cTn>
                              </p:par>
                              <p:par>
                                <p:cTn id="13" presetID="63" presetClass="path" presetSubtype="0" accel="50000" decel="50000" fill="hold" nodeType="withEffect">
                                  <p:stCondLst>
                                    <p:cond delay="0"/>
                                  </p:stCondLst>
                                  <p:childTnLst>
                                    <p:animMotion origin="layout" path="M -3.33333E-6 3.20988E-6 L 0.31302 3.20988E-6 " pathEditMode="relative" rAng="0" ptsTypes="AA">
                                      <p:cBhvr>
                                        <p:cTn id="14" dur="2000" fill="hold"/>
                                        <p:tgtEl>
                                          <p:spTgt spid="17"/>
                                        </p:tgtEl>
                                        <p:attrNameLst>
                                          <p:attrName>ppt_x</p:attrName>
                                          <p:attrName>ppt_y</p:attrName>
                                        </p:attrNameLst>
                                      </p:cBhvr>
                                      <p:rCtr x="15642" y="0"/>
                                    </p:animMotion>
                                  </p:childTnLst>
                                </p:cTn>
                              </p:par>
                              <p:par>
                                <p:cTn id="15" presetID="63" presetClass="path" presetSubtype="0" accel="50000" decel="50000" fill="hold" nodeType="withEffect">
                                  <p:stCondLst>
                                    <p:cond delay="0"/>
                                  </p:stCondLst>
                                  <p:childTnLst>
                                    <p:animMotion origin="layout" path="M -3.33333E-6 3.20988E-6 L 0.1875 3.20988E-6 " pathEditMode="relative" rAng="0" ptsTypes="AA">
                                      <p:cBhvr>
                                        <p:cTn id="16" dur="2000" fill="hold"/>
                                        <p:tgtEl>
                                          <p:spTgt spid="16"/>
                                        </p:tgtEl>
                                        <p:attrNameLst>
                                          <p:attrName>ppt_x</p:attrName>
                                          <p:attrName>ppt_y</p:attrName>
                                        </p:attrNameLst>
                                      </p:cBhvr>
                                      <p:rCtr x="9375" y="0"/>
                                    </p:animMotion>
                                  </p:childTnLst>
                                </p:cTn>
                              </p:par>
                              <p:par>
                                <p:cTn id="17" presetID="63" presetClass="path" presetSubtype="0" accel="50000" decel="50000" fill="hold" nodeType="withEffect">
                                  <p:stCondLst>
                                    <p:cond delay="0"/>
                                  </p:stCondLst>
                                  <p:childTnLst>
                                    <p:animMotion origin="layout" path="M -3.33333E-6 3.20988E-6 L 0.06077 3.20988E-6 " pathEditMode="relative" rAng="0" ptsTypes="AA">
                                      <p:cBhvr>
                                        <p:cTn id="18" dur="2000" fill="hold"/>
                                        <p:tgtEl>
                                          <p:spTgt spid="34"/>
                                        </p:tgtEl>
                                        <p:attrNameLst>
                                          <p:attrName>ppt_x</p:attrName>
                                          <p:attrName>ppt_y</p:attrName>
                                        </p:attrNameLst>
                                      </p:cBhvr>
                                      <p:rCtr x="3038" y="0"/>
                                    </p:animMotion>
                                  </p:childTnLst>
                                </p:cTn>
                              </p:par>
                              <p:par>
                                <p:cTn id="19" presetID="2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20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childTnLst>
                          </p:cTn>
                        </p:par>
                        <p:par>
                          <p:cTn id="26" fill="hold">
                            <p:stCondLst>
                              <p:cond delay="225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250"/>
                                        <p:tgtEl>
                                          <p:spTgt spid="3"/>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childTnLst>
                          </p:cTn>
                        </p:par>
                        <p:par>
                          <p:cTn id="34" fill="hold">
                            <p:stCondLst>
                              <p:cond delay="275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50"/>
                                        <p:tgtEl>
                                          <p:spTgt spid="4"/>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50"/>
                                        <p:tgtEl>
                                          <p:spTgt spid="8"/>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250"/>
                                        <p:tgtEl>
                                          <p:spTgt spid="6"/>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56" descr="© INSCALE GmbH, 26.05.2010&#10;http://www.presentationload.com/"/>
          <p:cNvSpPr txBox="1">
            <a:spLocks noChangeArrowheads="1"/>
          </p:cNvSpPr>
          <p:nvPr/>
        </p:nvSpPr>
        <p:spPr bwMode="gray">
          <a:xfrm>
            <a:off x="625630" y="2077528"/>
            <a:ext cx="1404628" cy="2342954"/>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1</a:t>
            </a:r>
          </a:p>
          <a:p>
            <a:pPr lvl="0">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a:p>
            <a:pPr lvl="0">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55" name="Text Box 57" descr="© INSCALE GmbH, 26.05.2010&#10;http://www.presentationload.com/"/>
          <p:cNvSpPr txBox="1">
            <a:spLocks noChangeArrowheads="1"/>
          </p:cNvSpPr>
          <p:nvPr/>
        </p:nvSpPr>
        <p:spPr bwMode="gray">
          <a:xfrm>
            <a:off x="3836984" y="2077528"/>
            <a:ext cx="1439972" cy="2342954"/>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3</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57" name="Text Box 58" descr="© INSCALE GmbH, 26.05.2010&#10;http://www.presentationload.com/"/>
          <p:cNvSpPr txBox="1">
            <a:spLocks noChangeArrowheads="1"/>
          </p:cNvSpPr>
          <p:nvPr/>
        </p:nvSpPr>
        <p:spPr bwMode="gray">
          <a:xfrm>
            <a:off x="7056332" y="2077528"/>
            <a:ext cx="1444835" cy="2342954"/>
          </a:xfrm>
          <a:prstGeom prst="rect">
            <a:avLst/>
          </a:prstGeom>
          <a:noFill/>
          <a:ln w="9525">
            <a:noFill/>
            <a:miter lim="800000"/>
            <a:headEnd/>
            <a:tailEnd/>
          </a:ln>
          <a:effectLst/>
        </p:spPr>
        <p:txBody>
          <a:bodyPr wrap="square" lIns="54007" tIns="0" rIns="67509" bIns="34295">
            <a:spAutoFit/>
          </a:bodyPr>
          <a:lstStyle/>
          <a:p>
            <a:pPr>
              <a:spcBef>
                <a:spcPct val="50000"/>
              </a:spcBef>
            </a:pPr>
            <a:r>
              <a:rPr lang="en-GB" noProof="1">
                <a:solidFill>
                  <a:schemeClr val="tx2"/>
                </a:solidFill>
                <a:latin typeface="+mn-lt"/>
                <a:cs typeface="Calibri" pitchFamily="34" charset="0"/>
              </a:rPr>
              <a:t>Phase 5</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63" name="Text Box 56" descr="© INSCALE GmbH, 26.05.2010&#10;http://www.presentationload.com/"/>
          <p:cNvSpPr txBox="1">
            <a:spLocks noChangeArrowheads="1"/>
          </p:cNvSpPr>
          <p:nvPr/>
        </p:nvSpPr>
        <p:spPr bwMode="gray">
          <a:xfrm>
            <a:off x="5447982" y="2077528"/>
            <a:ext cx="1437324" cy="2342954"/>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4</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61" name="Text Box 56" descr="© INSCALE GmbH, 26.05.2010&#10;http://www.presentationload.com/"/>
          <p:cNvSpPr txBox="1">
            <a:spLocks noChangeArrowheads="1"/>
          </p:cNvSpPr>
          <p:nvPr/>
        </p:nvSpPr>
        <p:spPr bwMode="gray">
          <a:xfrm>
            <a:off x="2218112" y="2077528"/>
            <a:ext cx="1452780" cy="2342954"/>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2</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16" name="Title 15"/>
          <p:cNvSpPr>
            <a:spLocks noGrp="1"/>
          </p:cNvSpPr>
          <p:nvPr>
            <p:ph type="title"/>
          </p:nvPr>
        </p:nvSpPr>
        <p:spPr/>
        <p:txBody>
          <a:bodyPr/>
          <a:lstStyle/>
          <a:p>
            <a:r>
              <a:rPr lang="en-US"/>
              <a:t>Animated timeline</a:t>
            </a:r>
          </a:p>
        </p:txBody>
      </p:sp>
      <p:sp>
        <p:nvSpPr>
          <p:cNvPr id="10" name="Freeform 5"/>
          <p:cNvSpPr>
            <a:spLocks/>
          </p:cNvSpPr>
          <p:nvPr/>
        </p:nvSpPr>
        <p:spPr bwMode="auto">
          <a:xfrm>
            <a:off x="534988" y="1598295"/>
            <a:ext cx="8035925" cy="228600"/>
          </a:xfrm>
          <a:custGeom>
            <a:avLst/>
            <a:gdLst>
              <a:gd name="T0" fmla="*/ 3506 w 3556"/>
              <a:gd name="T1" fmla="*/ 0 h 100"/>
              <a:gd name="T2" fmla="*/ 50 w 3556"/>
              <a:gd name="T3" fmla="*/ 0 h 100"/>
              <a:gd name="T4" fmla="*/ 0 w 3556"/>
              <a:gd name="T5" fmla="*/ 50 h 100"/>
              <a:gd name="T6" fmla="*/ 50 w 3556"/>
              <a:gd name="T7" fmla="*/ 100 h 100"/>
              <a:gd name="T8" fmla="*/ 3506 w 3556"/>
              <a:gd name="T9" fmla="*/ 100 h 100"/>
              <a:gd name="T10" fmla="*/ 3556 w 3556"/>
              <a:gd name="T11" fmla="*/ 50 h 100"/>
              <a:gd name="T12" fmla="*/ 3506 w 35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56" h="100">
                <a:moveTo>
                  <a:pt x="3506" y="0"/>
                </a:moveTo>
                <a:cubicBezTo>
                  <a:pt x="50" y="0"/>
                  <a:pt x="50" y="0"/>
                  <a:pt x="50" y="0"/>
                </a:cubicBezTo>
                <a:cubicBezTo>
                  <a:pt x="23" y="0"/>
                  <a:pt x="0" y="22"/>
                  <a:pt x="0" y="50"/>
                </a:cubicBezTo>
                <a:cubicBezTo>
                  <a:pt x="0" y="78"/>
                  <a:pt x="23" y="100"/>
                  <a:pt x="50" y="100"/>
                </a:cubicBezTo>
                <a:cubicBezTo>
                  <a:pt x="3506" y="100"/>
                  <a:pt x="3506" y="100"/>
                  <a:pt x="3506" y="100"/>
                </a:cubicBezTo>
                <a:cubicBezTo>
                  <a:pt x="3534" y="100"/>
                  <a:pt x="3556" y="78"/>
                  <a:pt x="3556" y="50"/>
                </a:cubicBezTo>
                <a:cubicBezTo>
                  <a:pt x="3556" y="22"/>
                  <a:pt x="3534" y="0"/>
                  <a:pt x="3506" y="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5349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50" name="Freeform 6"/>
          <p:cNvSpPr>
            <a:spLocks/>
          </p:cNvSpPr>
          <p:nvPr/>
        </p:nvSpPr>
        <p:spPr bwMode="auto">
          <a:xfrm>
            <a:off x="5349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March 2017</a:t>
            </a:r>
          </a:p>
        </p:txBody>
      </p:sp>
      <p:sp>
        <p:nvSpPr>
          <p:cNvPr id="51" name="Freeform 7"/>
          <p:cNvSpPr>
            <a:spLocks/>
          </p:cNvSpPr>
          <p:nvPr/>
        </p:nvSpPr>
        <p:spPr bwMode="auto">
          <a:xfrm>
            <a:off x="2149476" y="1598295"/>
            <a:ext cx="1582738"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April 2017</a:t>
            </a:r>
          </a:p>
        </p:txBody>
      </p:sp>
      <p:sp>
        <p:nvSpPr>
          <p:cNvPr id="54" name="Freeform 8"/>
          <p:cNvSpPr>
            <a:spLocks/>
          </p:cNvSpPr>
          <p:nvPr/>
        </p:nvSpPr>
        <p:spPr bwMode="auto">
          <a:xfrm>
            <a:off x="3762376" y="159829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May 2017</a:t>
            </a:r>
          </a:p>
        </p:txBody>
      </p:sp>
      <p:sp>
        <p:nvSpPr>
          <p:cNvPr id="56" name="Freeform 9"/>
          <p:cNvSpPr>
            <a:spLocks/>
          </p:cNvSpPr>
          <p:nvPr/>
        </p:nvSpPr>
        <p:spPr bwMode="auto">
          <a:xfrm>
            <a:off x="53736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June 2017</a:t>
            </a:r>
          </a:p>
        </p:txBody>
      </p:sp>
      <p:sp>
        <p:nvSpPr>
          <p:cNvPr id="69" name="Freeform 10"/>
          <p:cNvSpPr>
            <a:spLocks/>
          </p:cNvSpPr>
          <p:nvPr/>
        </p:nvSpPr>
        <p:spPr bwMode="auto">
          <a:xfrm>
            <a:off x="6986588" y="159829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July 2017</a:t>
            </a:r>
          </a:p>
        </p:txBody>
      </p:sp>
      <p:sp>
        <p:nvSpPr>
          <p:cNvPr id="70" name="Freeform 6"/>
          <p:cNvSpPr>
            <a:spLocks/>
          </p:cNvSpPr>
          <p:nvPr/>
        </p:nvSpPr>
        <p:spPr bwMode="auto">
          <a:xfrm>
            <a:off x="5349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March 2017</a:t>
            </a:r>
          </a:p>
        </p:txBody>
      </p:sp>
      <p:sp>
        <p:nvSpPr>
          <p:cNvPr id="71" name="Freeform 7"/>
          <p:cNvSpPr>
            <a:spLocks/>
          </p:cNvSpPr>
          <p:nvPr/>
        </p:nvSpPr>
        <p:spPr bwMode="auto">
          <a:xfrm>
            <a:off x="2149476" y="1598295"/>
            <a:ext cx="1582738"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April 2017</a:t>
            </a:r>
          </a:p>
        </p:txBody>
      </p:sp>
      <p:sp>
        <p:nvSpPr>
          <p:cNvPr id="72" name="Freeform 8"/>
          <p:cNvSpPr>
            <a:spLocks/>
          </p:cNvSpPr>
          <p:nvPr/>
        </p:nvSpPr>
        <p:spPr bwMode="auto">
          <a:xfrm>
            <a:off x="3762376" y="159829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May 2017</a:t>
            </a:r>
          </a:p>
        </p:txBody>
      </p:sp>
      <p:sp>
        <p:nvSpPr>
          <p:cNvPr id="73" name="Freeform 9"/>
          <p:cNvSpPr>
            <a:spLocks/>
          </p:cNvSpPr>
          <p:nvPr/>
        </p:nvSpPr>
        <p:spPr bwMode="auto">
          <a:xfrm>
            <a:off x="53736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June 2017</a:t>
            </a:r>
          </a:p>
        </p:txBody>
      </p:sp>
      <p:sp>
        <p:nvSpPr>
          <p:cNvPr id="74" name="Freeform 10"/>
          <p:cNvSpPr>
            <a:spLocks/>
          </p:cNvSpPr>
          <p:nvPr/>
        </p:nvSpPr>
        <p:spPr bwMode="auto">
          <a:xfrm>
            <a:off x="6986588" y="159829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July 2017</a:t>
            </a:r>
          </a:p>
        </p:txBody>
      </p:sp>
    </p:spTree>
    <p:extLst>
      <p:ext uri="{BB962C8B-B14F-4D97-AF65-F5344CB8AC3E}">
        <p14:creationId xmlns:p14="http://schemas.microsoft.com/office/powerpoint/2010/main" val="371557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4"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0" nodeType="clickEffect">
                                  <p:stCondLst>
                                    <p:cond delay="0"/>
                                  </p:stCondLst>
                                  <p:childTnLst>
                                    <p:animMotion origin="layout" path="M 1.11111E-6 3.95062E-6 L 0.17656 3.95062E-6 " pathEditMode="relative" rAng="0" ptsTypes="AA">
                                      <p:cBhvr>
                                        <p:cTn id="18" dur="2000" fill="hold"/>
                                        <p:tgtEl>
                                          <p:spTgt spid="11"/>
                                        </p:tgtEl>
                                        <p:attrNameLst>
                                          <p:attrName>ppt_x</p:attrName>
                                          <p:attrName>ppt_y</p:attrName>
                                        </p:attrNameLst>
                                      </p:cBhvr>
                                      <p:rCtr x="8819" y="0"/>
                                    </p:animMotion>
                                  </p:childTnLst>
                                </p:cTn>
                              </p:par>
                              <p:par>
                                <p:cTn id="19" presetID="1" presetClass="exit"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grpId="1" nodeType="clickEffect">
                                  <p:stCondLst>
                                    <p:cond delay="0"/>
                                  </p:stCondLst>
                                  <p:childTnLst>
                                    <p:animMotion origin="layout" path="M 0.17656 3.95062E-6 L 0.35382 3.95062E-6 " pathEditMode="relative" rAng="0" ptsTypes="AA">
                                      <p:cBhvr>
                                        <p:cTn id="32" dur="2000" fill="hold"/>
                                        <p:tgtEl>
                                          <p:spTgt spid="11"/>
                                        </p:tgtEl>
                                        <p:attrNameLst>
                                          <p:attrName>ppt_x</p:attrName>
                                          <p:attrName>ppt_y</p:attrName>
                                        </p:attrNameLst>
                                      </p:cBhvr>
                                      <p:rCtr x="8854" y="0"/>
                                    </p:animMotion>
                                  </p:childTnLst>
                                </p:cTn>
                              </p:par>
                              <p:par>
                                <p:cTn id="33" presetID="1" presetClass="exit" presetSubtype="0" fill="hold" grpId="1" nodeType="withEffect">
                                  <p:stCondLst>
                                    <p:cond delay="0"/>
                                  </p:stCondLst>
                                  <p:childTnLst>
                                    <p:set>
                                      <p:cBhvr>
                                        <p:cTn id="34" dur="1" fill="hold">
                                          <p:stCondLst>
                                            <p:cond delay="0"/>
                                          </p:stCondLst>
                                        </p:cTn>
                                        <p:tgtEl>
                                          <p:spTgt spid="71"/>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2" nodeType="clickEffect">
                                  <p:stCondLst>
                                    <p:cond delay="0"/>
                                  </p:stCondLst>
                                  <p:childTnLst>
                                    <p:animMotion origin="layout" path="M 0.35382 3.95062E-6 L 0.53038 3.95062E-6 " pathEditMode="relative" rAng="0" ptsTypes="AA">
                                      <p:cBhvr>
                                        <p:cTn id="46" dur="2000" fill="hold"/>
                                        <p:tgtEl>
                                          <p:spTgt spid="11"/>
                                        </p:tgtEl>
                                        <p:attrNameLst>
                                          <p:attrName>ppt_x</p:attrName>
                                          <p:attrName>ppt_y</p:attrName>
                                        </p:attrNameLst>
                                      </p:cBhvr>
                                      <p:rCtr x="8819" y="0"/>
                                    </p:animMotion>
                                  </p:childTnLst>
                                </p:cTn>
                              </p:par>
                              <p:par>
                                <p:cTn id="47" presetID="1" presetClass="exit" presetSubtype="0" fill="hold" grpId="1" nodeType="withEffect">
                                  <p:stCondLst>
                                    <p:cond delay="0"/>
                                  </p:stCondLst>
                                  <p:childTnLst>
                                    <p:set>
                                      <p:cBhvr>
                                        <p:cTn id="48" dur="1" fill="hold">
                                          <p:stCondLst>
                                            <p:cond delay="0"/>
                                          </p:stCondLst>
                                        </p:cTn>
                                        <p:tgtEl>
                                          <p:spTgt spid="72"/>
                                        </p:tgtEl>
                                        <p:attrNameLst>
                                          <p:attrName>style.visibility</p:attrName>
                                        </p:attrNameLst>
                                      </p:cBhvr>
                                      <p:to>
                                        <p:strVal val="hidden"/>
                                      </p:to>
                                    </p:se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grpId="3" nodeType="clickEffect">
                                  <p:stCondLst>
                                    <p:cond delay="0"/>
                                  </p:stCondLst>
                                  <p:childTnLst>
                                    <p:animMotion origin="layout" path="M 0.53038 3.95062E-6 L 0.7059 3.95062E-6 " pathEditMode="relative" rAng="0" ptsTypes="AA">
                                      <p:cBhvr>
                                        <p:cTn id="60" dur="2000" fill="hold"/>
                                        <p:tgtEl>
                                          <p:spTgt spid="11"/>
                                        </p:tgtEl>
                                        <p:attrNameLst>
                                          <p:attrName>ppt_x</p:attrName>
                                          <p:attrName>ppt_y</p:attrName>
                                        </p:attrNameLst>
                                      </p:cBhvr>
                                      <p:rCtr x="8767" y="0"/>
                                    </p:animMotion>
                                  </p:childTnLst>
                                </p:cTn>
                              </p:par>
                              <p:par>
                                <p:cTn id="61" presetID="1" presetClass="exit" presetSubtype="0" fill="hold" grpId="1" nodeType="withEffect">
                                  <p:stCondLst>
                                    <p:cond delay="0"/>
                                  </p:stCondLst>
                                  <p:childTnLst>
                                    <p:set>
                                      <p:cBhvr>
                                        <p:cTn id="62" dur="1" fill="hold">
                                          <p:stCondLst>
                                            <p:cond delay="0"/>
                                          </p:stCondLst>
                                        </p:cTn>
                                        <p:tgtEl>
                                          <p:spTgt spid="73"/>
                                        </p:tgtEl>
                                        <p:attrNameLst>
                                          <p:attrName>style.visibility</p:attrName>
                                        </p:attrNameLst>
                                      </p:cBhvr>
                                      <p:to>
                                        <p:strVal val="hidden"/>
                                      </p:to>
                                    </p:se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63" grpId="0"/>
      <p:bldP spid="61" grpId="0"/>
      <p:bldP spid="11" grpId="0" animBg="1"/>
      <p:bldP spid="11" grpId="1" animBg="1"/>
      <p:bldP spid="11" grpId="2" animBg="1"/>
      <p:bldP spid="11" grpId="3" animBg="1"/>
      <p:bldP spid="11" grpId="4" animBg="1"/>
      <p:bldP spid="70" grpId="0"/>
      <p:bldP spid="70" grpId="1"/>
      <p:bldP spid="71" grpId="0"/>
      <p:bldP spid="71" grpId="1"/>
      <p:bldP spid="72" grpId="0"/>
      <p:bldP spid="72" grpId="1"/>
      <p:bldP spid="73" grpId="0"/>
      <p:bldP spid="73" grpId="1"/>
      <p:bldP spid="7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56" descr="© INSCALE GmbH, 26.05.2010&#10;http://www.presentationload.com/"/>
          <p:cNvSpPr txBox="1">
            <a:spLocks noChangeArrowheads="1"/>
          </p:cNvSpPr>
          <p:nvPr/>
        </p:nvSpPr>
        <p:spPr bwMode="gray">
          <a:xfrm>
            <a:off x="625630" y="1213928"/>
            <a:ext cx="1404628"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1</a:t>
            </a:r>
          </a:p>
          <a:p>
            <a:pPr lvl="0">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55" name="Text Box 57" descr="© INSCALE GmbH, 26.05.2010&#10;http://www.presentationload.com/"/>
          <p:cNvSpPr txBox="1">
            <a:spLocks noChangeArrowheads="1"/>
          </p:cNvSpPr>
          <p:nvPr/>
        </p:nvSpPr>
        <p:spPr bwMode="gray">
          <a:xfrm>
            <a:off x="3832964" y="1213928"/>
            <a:ext cx="1439972"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3</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57" name="Text Box 58" descr="© INSCALE GmbH, 26.05.2010&#10;http://www.presentationload.com/"/>
          <p:cNvSpPr txBox="1">
            <a:spLocks noChangeArrowheads="1"/>
          </p:cNvSpPr>
          <p:nvPr/>
        </p:nvSpPr>
        <p:spPr bwMode="gray">
          <a:xfrm>
            <a:off x="7056332" y="1213928"/>
            <a:ext cx="1444835" cy="1327291"/>
          </a:xfrm>
          <a:prstGeom prst="rect">
            <a:avLst/>
          </a:prstGeom>
          <a:noFill/>
          <a:ln w="9525">
            <a:noFill/>
            <a:miter lim="800000"/>
            <a:headEnd/>
            <a:tailEnd/>
          </a:ln>
          <a:effectLst/>
        </p:spPr>
        <p:txBody>
          <a:bodyPr wrap="square" lIns="54007" tIns="0" rIns="67509" bIns="34295">
            <a:spAutoFit/>
          </a:bodyPr>
          <a:lstStyle/>
          <a:p>
            <a:pPr>
              <a:spcBef>
                <a:spcPct val="50000"/>
              </a:spcBef>
            </a:pPr>
            <a:r>
              <a:rPr lang="en-GB" noProof="1">
                <a:solidFill>
                  <a:schemeClr val="tx2"/>
                </a:solidFill>
                <a:latin typeface="+mn-lt"/>
                <a:cs typeface="Calibri" pitchFamily="34" charset="0"/>
              </a:rPr>
              <a:t>Phase 5</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63" name="Text Box 56" descr="© INSCALE GmbH, 26.05.2010&#10;http://www.presentationload.com/"/>
          <p:cNvSpPr txBox="1">
            <a:spLocks noChangeArrowheads="1"/>
          </p:cNvSpPr>
          <p:nvPr/>
        </p:nvSpPr>
        <p:spPr bwMode="gray">
          <a:xfrm>
            <a:off x="5447982" y="3286566"/>
            <a:ext cx="1437324"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4</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61" name="Text Box 56" descr="© INSCALE GmbH, 26.05.2010&#10;http://www.presentationload.com/"/>
          <p:cNvSpPr txBox="1">
            <a:spLocks noChangeArrowheads="1"/>
          </p:cNvSpPr>
          <p:nvPr/>
        </p:nvSpPr>
        <p:spPr bwMode="gray">
          <a:xfrm>
            <a:off x="2214455" y="3286567"/>
            <a:ext cx="1452780"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2</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2" name="Title 1"/>
          <p:cNvSpPr>
            <a:spLocks noGrp="1"/>
          </p:cNvSpPr>
          <p:nvPr>
            <p:ph type="title"/>
          </p:nvPr>
        </p:nvSpPr>
        <p:spPr/>
        <p:txBody>
          <a:bodyPr/>
          <a:lstStyle/>
          <a:p>
            <a:r>
              <a:rPr lang="en-US"/>
              <a:t>Animated timeline</a:t>
            </a:r>
          </a:p>
        </p:txBody>
      </p:sp>
      <p:sp>
        <p:nvSpPr>
          <p:cNvPr id="10" name="Freeform 5"/>
          <p:cNvSpPr>
            <a:spLocks/>
          </p:cNvSpPr>
          <p:nvPr/>
        </p:nvSpPr>
        <p:spPr bwMode="auto">
          <a:xfrm>
            <a:off x="534988" y="2807335"/>
            <a:ext cx="8035925" cy="228600"/>
          </a:xfrm>
          <a:custGeom>
            <a:avLst/>
            <a:gdLst>
              <a:gd name="T0" fmla="*/ 3506 w 3556"/>
              <a:gd name="T1" fmla="*/ 0 h 100"/>
              <a:gd name="T2" fmla="*/ 50 w 3556"/>
              <a:gd name="T3" fmla="*/ 0 h 100"/>
              <a:gd name="T4" fmla="*/ 0 w 3556"/>
              <a:gd name="T5" fmla="*/ 50 h 100"/>
              <a:gd name="T6" fmla="*/ 50 w 3556"/>
              <a:gd name="T7" fmla="*/ 100 h 100"/>
              <a:gd name="T8" fmla="*/ 3506 w 3556"/>
              <a:gd name="T9" fmla="*/ 100 h 100"/>
              <a:gd name="T10" fmla="*/ 3556 w 3556"/>
              <a:gd name="T11" fmla="*/ 50 h 100"/>
              <a:gd name="T12" fmla="*/ 3506 w 35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56" h="100">
                <a:moveTo>
                  <a:pt x="3506" y="0"/>
                </a:moveTo>
                <a:cubicBezTo>
                  <a:pt x="50" y="0"/>
                  <a:pt x="50" y="0"/>
                  <a:pt x="50" y="0"/>
                </a:cubicBezTo>
                <a:cubicBezTo>
                  <a:pt x="23" y="0"/>
                  <a:pt x="0" y="22"/>
                  <a:pt x="0" y="50"/>
                </a:cubicBezTo>
                <a:cubicBezTo>
                  <a:pt x="0" y="78"/>
                  <a:pt x="23" y="100"/>
                  <a:pt x="50" y="100"/>
                </a:cubicBezTo>
                <a:cubicBezTo>
                  <a:pt x="3506" y="100"/>
                  <a:pt x="3506" y="100"/>
                  <a:pt x="3506" y="100"/>
                </a:cubicBezTo>
                <a:cubicBezTo>
                  <a:pt x="3534" y="100"/>
                  <a:pt x="3556" y="78"/>
                  <a:pt x="3556" y="50"/>
                </a:cubicBezTo>
                <a:cubicBezTo>
                  <a:pt x="3556" y="22"/>
                  <a:pt x="3534" y="0"/>
                  <a:pt x="3506" y="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5349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50" name="Freeform 6"/>
          <p:cNvSpPr>
            <a:spLocks/>
          </p:cNvSpPr>
          <p:nvPr/>
        </p:nvSpPr>
        <p:spPr bwMode="auto">
          <a:xfrm>
            <a:off x="5349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March 2017</a:t>
            </a:r>
          </a:p>
        </p:txBody>
      </p:sp>
      <p:sp>
        <p:nvSpPr>
          <p:cNvPr id="51" name="Freeform 7"/>
          <p:cNvSpPr>
            <a:spLocks/>
          </p:cNvSpPr>
          <p:nvPr/>
        </p:nvSpPr>
        <p:spPr bwMode="auto">
          <a:xfrm>
            <a:off x="2149476" y="2807335"/>
            <a:ext cx="1582738"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April 2017</a:t>
            </a:r>
          </a:p>
        </p:txBody>
      </p:sp>
      <p:sp>
        <p:nvSpPr>
          <p:cNvPr id="54" name="Freeform 8"/>
          <p:cNvSpPr>
            <a:spLocks/>
          </p:cNvSpPr>
          <p:nvPr/>
        </p:nvSpPr>
        <p:spPr bwMode="auto">
          <a:xfrm>
            <a:off x="3762376" y="280733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May 2017</a:t>
            </a:r>
          </a:p>
        </p:txBody>
      </p:sp>
      <p:sp>
        <p:nvSpPr>
          <p:cNvPr id="56" name="Freeform 9"/>
          <p:cNvSpPr>
            <a:spLocks/>
          </p:cNvSpPr>
          <p:nvPr/>
        </p:nvSpPr>
        <p:spPr bwMode="auto">
          <a:xfrm>
            <a:off x="53736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June 2017</a:t>
            </a:r>
          </a:p>
        </p:txBody>
      </p:sp>
      <p:sp>
        <p:nvSpPr>
          <p:cNvPr id="69" name="Freeform 10"/>
          <p:cNvSpPr>
            <a:spLocks/>
          </p:cNvSpPr>
          <p:nvPr/>
        </p:nvSpPr>
        <p:spPr bwMode="auto">
          <a:xfrm>
            <a:off x="6986588" y="280733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July 2017</a:t>
            </a:r>
          </a:p>
        </p:txBody>
      </p:sp>
      <p:sp>
        <p:nvSpPr>
          <p:cNvPr id="70" name="Freeform 6"/>
          <p:cNvSpPr>
            <a:spLocks/>
          </p:cNvSpPr>
          <p:nvPr/>
        </p:nvSpPr>
        <p:spPr bwMode="auto">
          <a:xfrm>
            <a:off x="5349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March 2017</a:t>
            </a:r>
          </a:p>
        </p:txBody>
      </p:sp>
      <p:sp>
        <p:nvSpPr>
          <p:cNvPr id="71" name="Freeform 7"/>
          <p:cNvSpPr>
            <a:spLocks/>
          </p:cNvSpPr>
          <p:nvPr/>
        </p:nvSpPr>
        <p:spPr bwMode="auto">
          <a:xfrm>
            <a:off x="2149476" y="2807335"/>
            <a:ext cx="1582738"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April 2017</a:t>
            </a:r>
          </a:p>
        </p:txBody>
      </p:sp>
      <p:sp>
        <p:nvSpPr>
          <p:cNvPr id="72" name="Freeform 8"/>
          <p:cNvSpPr>
            <a:spLocks/>
          </p:cNvSpPr>
          <p:nvPr/>
        </p:nvSpPr>
        <p:spPr bwMode="auto">
          <a:xfrm>
            <a:off x="3762376" y="280733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May 2017</a:t>
            </a:r>
          </a:p>
        </p:txBody>
      </p:sp>
      <p:sp>
        <p:nvSpPr>
          <p:cNvPr id="73" name="Freeform 9"/>
          <p:cNvSpPr>
            <a:spLocks/>
          </p:cNvSpPr>
          <p:nvPr/>
        </p:nvSpPr>
        <p:spPr bwMode="auto">
          <a:xfrm>
            <a:off x="53736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June 2017</a:t>
            </a:r>
          </a:p>
        </p:txBody>
      </p:sp>
      <p:sp>
        <p:nvSpPr>
          <p:cNvPr id="74" name="Freeform 10"/>
          <p:cNvSpPr>
            <a:spLocks/>
          </p:cNvSpPr>
          <p:nvPr/>
        </p:nvSpPr>
        <p:spPr bwMode="auto">
          <a:xfrm>
            <a:off x="6986588" y="280733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July 2017</a:t>
            </a:r>
          </a:p>
        </p:txBody>
      </p:sp>
    </p:spTree>
    <p:extLst>
      <p:ext uri="{BB962C8B-B14F-4D97-AF65-F5344CB8AC3E}">
        <p14:creationId xmlns:p14="http://schemas.microsoft.com/office/powerpoint/2010/main" val="301860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4"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0" nodeType="clickEffect">
                                  <p:stCondLst>
                                    <p:cond delay="0"/>
                                  </p:stCondLst>
                                  <p:childTnLst>
                                    <p:animMotion origin="layout" path="M 1.11111E-6 -2.59259E-6 L 0.17656 -2.59259E-6 " pathEditMode="relative" rAng="0" ptsTypes="AA">
                                      <p:cBhvr>
                                        <p:cTn id="18" dur="2000" fill="hold"/>
                                        <p:tgtEl>
                                          <p:spTgt spid="11"/>
                                        </p:tgtEl>
                                        <p:attrNameLst>
                                          <p:attrName>ppt_x</p:attrName>
                                          <p:attrName>ppt_y</p:attrName>
                                        </p:attrNameLst>
                                      </p:cBhvr>
                                      <p:rCtr x="8819" y="0"/>
                                    </p:animMotion>
                                  </p:childTnLst>
                                </p:cTn>
                              </p:par>
                              <p:par>
                                <p:cTn id="19" presetID="1" presetClass="exit"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grpId="1" nodeType="clickEffect">
                                  <p:stCondLst>
                                    <p:cond delay="0"/>
                                  </p:stCondLst>
                                  <p:childTnLst>
                                    <p:animMotion origin="layout" path="M 0.17656 -2.59259E-6 L 0.35382 -2.59259E-6 " pathEditMode="relative" rAng="0" ptsTypes="AA">
                                      <p:cBhvr>
                                        <p:cTn id="32" dur="2000" fill="hold"/>
                                        <p:tgtEl>
                                          <p:spTgt spid="11"/>
                                        </p:tgtEl>
                                        <p:attrNameLst>
                                          <p:attrName>ppt_x</p:attrName>
                                          <p:attrName>ppt_y</p:attrName>
                                        </p:attrNameLst>
                                      </p:cBhvr>
                                      <p:rCtr x="8854" y="0"/>
                                    </p:animMotion>
                                  </p:childTnLst>
                                </p:cTn>
                              </p:par>
                              <p:par>
                                <p:cTn id="33" presetID="1" presetClass="exit" presetSubtype="0" fill="hold" grpId="1" nodeType="withEffect">
                                  <p:stCondLst>
                                    <p:cond delay="0"/>
                                  </p:stCondLst>
                                  <p:childTnLst>
                                    <p:set>
                                      <p:cBhvr>
                                        <p:cTn id="34" dur="1" fill="hold">
                                          <p:stCondLst>
                                            <p:cond delay="0"/>
                                          </p:stCondLst>
                                        </p:cTn>
                                        <p:tgtEl>
                                          <p:spTgt spid="71"/>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2" nodeType="clickEffect">
                                  <p:stCondLst>
                                    <p:cond delay="0"/>
                                  </p:stCondLst>
                                  <p:childTnLst>
                                    <p:animMotion origin="layout" path="M 0.35382 -2.59259E-6 L 0.53038 -2.59259E-6 " pathEditMode="relative" rAng="0" ptsTypes="AA">
                                      <p:cBhvr>
                                        <p:cTn id="46" dur="2000" fill="hold"/>
                                        <p:tgtEl>
                                          <p:spTgt spid="11"/>
                                        </p:tgtEl>
                                        <p:attrNameLst>
                                          <p:attrName>ppt_x</p:attrName>
                                          <p:attrName>ppt_y</p:attrName>
                                        </p:attrNameLst>
                                      </p:cBhvr>
                                      <p:rCtr x="8819" y="0"/>
                                    </p:animMotion>
                                  </p:childTnLst>
                                </p:cTn>
                              </p:par>
                              <p:par>
                                <p:cTn id="47" presetID="1" presetClass="exit" presetSubtype="0" fill="hold" grpId="1" nodeType="withEffect">
                                  <p:stCondLst>
                                    <p:cond delay="0"/>
                                  </p:stCondLst>
                                  <p:childTnLst>
                                    <p:set>
                                      <p:cBhvr>
                                        <p:cTn id="48" dur="1" fill="hold">
                                          <p:stCondLst>
                                            <p:cond delay="0"/>
                                          </p:stCondLst>
                                        </p:cTn>
                                        <p:tgtEl>
                                          <p:spTgt spid="72"/>
                                        </p:tgtEl>
                                        <p:attrNameLst>
                                          <p:attrName>style.visibility</p:attrName>
                                        </p:attrNameLst>
                                      </p:cBhvr>
                                      <p:to>
                                        <p:strVal val="hidden"/>
                                      </p:to>
                                    </p:se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grpId="3" nodeType="clickEffect">
                                  <p:stCondLst>
                                    <p:cond delay="0"/>
                                  </p:stCondLst>
                                  <p:childTnLst>
                                    <p:animMotion origin="layout" path="M 0.53038 -2.59259E-6 L 0.7059 -2.59259E-6 " pathEditMode="relative" rAng="0" ptsTypes="AA">
                                      <p:cBhvr>
                                        <p:cTn id="60" dur="2000" fill="hold"/>
                                        <p:tgtEl>
                                          <p:spTgt spid="11"/>
                                        </p:tgtEl>
                                        <p:attrNameLst>
                                          <p:attrName>ppt_x</p:attrName>
                                          <p:attrName>ppt_y</p:attrName>
                                        </p:attrNameLst>
                                      </p:cBhvr>
                                      <p:rCtr x="8767" y="0"/>
                                    </p:animMotion>
                                  </p:childTnLst>
                                </p:cTn>
                              </p:par>
                              <p:par>
                                <p:cTn id="61" presetID="1" presetClass="exit" presetSubtype="0" fill="hold" grpId="1" nodeType="withEffect">
                                  <p:stCondLst>
                                    <p:cond delay="0"/>
                                  </p:stCondLst>
                                  <p:childTnLst>
                                    <p:set>
                                      <p:cBhvr>
                                        <p:cTn id="62" dur="1" fill="hold">
                                          <p:stCondLst>
                                            <p:cond delay="0"/>
                                          </p:stCondLst>
                                        </p:cTn>
                                        <p:tgtEl>
                                          <p:spTgt spid="73"/>
                                        </p:tgtEl>
                                        <p:attrNameLst>
                                          <p:attrName>style.visibility</p:attrName>
                                        </p:attrNameLst>
                                      </p:cBhvr>
                                      <p:to>
                                        <p:strVal val="hidden"/>
                                      </p:to>
                                    </p:se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63" grpId="0"/>
      <p:bldP spid="61" grpId="0"/>
      <p:bldP spid="11" grpId="0" animBg="1"/>
      <p:bldP spid="11" grpId="1" animBg="1"/>
      <p:bldP spid="11" grpId="2" animBg="1"/>
      <p:bldP spid="11" grpId="3" animBg="1"/>
      <p:bldP spid="11" grpId="4" animBg="1"/>
      <p:bldP spid="70" grpId="0"/>
      <p:bldP spid="70" grpId="1"/>
      <p:bldP spid="71" grpId="0"/>
      <p:bldP spid="71" grpId="1"/>
      <p:bldP spid="72" grpId="0"/>
      <p:bldP spid="72" grpId="1"/>
      <p:bldP spid="73" grpId="0"/>
      <p:bldP spid="73" grpId="1"/>
      <p:bldP spid="7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534988" y="2809900"/>
            <a:ext cx="8034246" cy="228600"/>
          </a:xfrm>
          <a:custGeom>
            <a:avLst/>
            <a:gdLst>
              <a:gd name="T0" fmla="*/ 3506 w 3556"/>
              <a:gd name="T1" fmla="*/ 0 h 100"/>
              <a:gd name="T2" fmla="*/ 50 w 3556"/>
              <a:gd name="T3" fmla="*/ 0 h 100"/>
              <a:gd name="T4" fmla="*/ 0 w 3556"/>
              <a:gd name="T5" fmla="*/ 50 h 100"/>
              <a:gd name="T6" fmla="*/ 50 w 3556"/>
              <a:gd name="T7" fmla="*/ 100 h 100"/>
              <a:gd name="T8" fmla="*/ 3506 w 3556"/>
              <a:gd name="T9" fmla="*/ 100 h 100"/>
              <a:gd name="T10" fmla="*/ 3556 w 3556"/>
              <a:gd name="T11" fmla="*/ 50 h 100"/>
              <a:gd name="T12" fmla="*/ 3506 w 35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56" h="100">
                <a:moveTo>
                  <a:pt x="3506" y="0"/>
                </a:moveTo>
                <a:cubicBezTo>
                  <a:pt x="50" y="0"/>
                  <a:pt x="50" y="0"/>
                  <a:pt x="50" y="0"/>
                </a:cubicBezTo>
                <a:cubicBezTo>
                  <a:pt x="23" y="0"/>
                  <a:pt x="0" y="22"/>
                  <a:pt x="0" y="50"/>
                </a:cubicBezTo>
                <a:cubicBezTo>
                  <a:pt x="0" y="78"/>
                  <a:pt x="23" y="100"/>
                  <a:pt x="50" y="100"/>
                </a:cubicBezTo>
                <a:cubicBezTo>
                  <a:pt x="3506" y="100"/>
                  <a:pt x="3506" y="100"/>
                  <a:pt x="3506" y="100"/>
                </a:cubicBezTo>
                <a:cubicBezTo>
                  <a:pt x="3534" y="100"/>
                  <a:pt x="3556" y="78"/>
                  <a:pt x="3556" y="50"/>
                </a:cubicBezTo>
                <a:cubicBezTo>
                  <a:pt x="3556" y="22"/>
                  <a:pt x="3534" y="0"/>
                  <a:pt x="3506" y="0"/>
                </a:cubicBezTo>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sz="900" b="1">
              <a:latin typeface="+mn-lt"/>
            </a:endParaRPr>
          </a:p>
        </p:txBody>
      </p:sp>
      <p:cxnSp>
        <p:nvCxnSpPr>
          <p:cNvPr id="26" name="Straight Connector 25"/>
          <p:cNvCxnSpPr/>
          <p:nvPr/>
        </p:nvCxnSpPr>
        <p:spPr>
          <a:xfrm>
            <a:off x="647700" y="2924200"/>
            <a:ext cx="746596" cy="0"/>
          </a:xfrm>
          <a:prstGeom prst="line">
            <a:avLst/>
          </a:prstGeom>
          <a:noFill/>
          <a:ln w="228600" cap="rnd">
            <a:solidFill>
              <a:schemeClr val="accent1"/>
            </a:solidFill>
            <a:prstDash val="solid"/>
            <a:miter lim="800000"/>
            <a:headEnd/>
            <a:tailEnd/>
          </a:ln>
        </p:spPr>
      </p:cxnSp>
      <p:sp>
        <p:nvSpPr>
          <p:cNvPr id="53" name="Text Box 56" descr="© INSCALE GmbH, 26.05.2010&#10;http://www.presentationload.com/"/>
          <p:cNvSpPr txBox="1">
            <a:spLocks noChangeArrowheads="1"/>
          </p:cNvSpPr>
          <p:nvPr/>
        </p:nvSpPr>
        <p:spPr bwMode="gray">
          <a:xfrm>
            <a:off x="647700" y="1213926"/>
            <a:ext cx="1404628"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1</a:t>
            </a:r>
          </a:p>
          <a:p>
            <a:pPr lvl="0">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55" name="Text Box 57" descr="© INSCALE GmbH, 26.05.2010&#10;http://www.presentationload.com/"/>
          <p:cNvSpPr txBox="1">
            <a:spLocks noChangeArrowheads="1"/>
          </p:cNvSpPr>
          <p:nvPr/>
        </p:nvSpPr>
        <p:spPr bwMode="gray">
          <a:xfrm>
            <a:off x="2874059" y="1213928"/>
            <a:ext cx="1439972"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3</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57" name="Text Box 58" descr="© INSCALE GmbH, 26.05.2010&#10;http://www.presentationload.com/"/>
          <p:cNvSpPr txBox="1">
            <a:spLocks noChangeArrowheads="1"/>
          </p:cNvSpPr>
          <p:nvPr/>
        </p:nvSpPr>
        <p:spPr bwMode="gray">
          <a:xfrm>
            <a:off x="5205699" y="1213928"/>
            <a:ext cx="1444835" cy="1327291"/>
          </a:xfrm>
          <a:prstGeom prst="rect">
            <a:avLst/>
          </a:prstGeom>
          <a:noFill/>
          <a:ln w="9525">
            <a:noFill/>
            <a:miter lim="800000"/>
            <a:headEnd/>
            <a:tailEnd/>
          </a:ln>
          <a:effectLst/>
        </p:spPr>
        <p:txBody>
          <a:bodyPr wrap="square" lIns="54007" tIns="0" rIns="67509" bIns="34295">
            <a:spAutoFit/>
          </a:bodyPr>
          <a:lstStyle/>
          <a:p>
            <a:pPr>
              <a:spcBef>
                <a:spcPct val="50000"/>
              </a:spcBef>
            </a:pPr>
            <a:r>
              <a:rPr lang="en-GB" noProof="1">
                <a:solidFill>
                  <a:schemeClr val="tx2"/>
                </a:solidFill>
                <a:latin typeface="+mn-lt"/>
                <a:cs typeface="Calibri" pitchFamily="34" charset="0"/>
              </a:rPr>
              <a:t>Phase 5</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63" name="Text Box 56" descr="© INSCALE GmbH, 26.05.2010&#10;http://www.presentationload.com/"/>
          <p:cNvSpPr txBox="1">
            <a:spLocks noChangeArrowheads="1"/>
          </p:cNvSpPr>
          <p:nvPr/>
        </p:nvSpPr>
        <p:spPr bwMode="gray">
          <a:xfrm>
            <a:off x="4027769" y="3286566"/>
            <a:ext cx="1437324"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4</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61" name="Text Box 56" descr="© INSCALE GmbH, 26.05.2010&#10;http://www.presentationload.com/"/>
          <p:cNvSpPr txBox="1">
            <a:spLocks noChangeArrowheads="1"/>
          </p:cNvSpPr>
          <p:nvPr/>
        </p:nvSpPr>
        <p:spPr bwMode="gray">
          <a:xfrm>
            <a:off x="1683055" y="3286567"/>
            <a:ext cx="1452780"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2</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2" name="Title 1"/>
          <p:cNvSpPr>
            <a:spLocks noGrp="1"/>
          </p:cNvSpPr>
          <p:nvPr>
            <p:ph type="title"/>
          </p:nvPr>
        </p:nvSpPr>
        <p:spPr/>
        <p:txBody>
          <a:bodyPr/>
          <a:lstStyle/>
          <a:p>
            <a:r>
              <a:rPr lang="en-US"/>
              <a:t>Animated timeline:</a:t>
            </a:r>
            <a:r>
              <a:rPr lang="pl-PL"/>
              <a:t> 7 </a:t>
            </a:r>
            <a:r>
              <a:rPr lang="en-GB"/>
              <a:t>p</a:t>
            </a:r>
            <a:r>
              <a:rPr lang="pl-PL"/>
              <a:t>hases</a:t>
            </a:r>
            <a:endParaRPr lang="en-US"/>
          </a:p>
        </p:txBody>
      </p:sp>
      <p:sp>
        <p:nvSpPr>
          <p:cNvPr id="28" name="Freeform 7"/>
          <p:cNvSpPr>
            <a:spLocks/>
          </p:cNvSpPr>
          <p:nvPr/>
        </p:nvSpPr>
        <p:spPr bwMode="auto">
          <a:xfrm>
            <a:off x="159389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lumMod val="75000"/>
                  </a:schemeClr>
                </a:solidFill>
                <a:latin typeface="+mn-lt"/>
              </a:rPr>
              <a:t>Apr 2017</a:t>
            </a:r>
          </a:p>
        </p:txBody>
      </p:sp>
      <p:sp>
        <p:nvSpPr>
          <p:cNvPr id="29" name="Freeform 8"/>
          <p:cNvSpPr>
            <a:spLocks/>
          </p:cNvSpPr>
          <p:nvPr/>
        </p:nvSpPr>
        <p:spPr bwMode="auto">
          <a:xfrm>
            <a:off x="274760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lumMod val="75000"/>
                  </a:schemeClr>
                </a:solidFill>
                <a:latin typeface="+mn-lt"/>
              </a:rPr>
              <a:t>May 2017</a:t>
            </a:r>
          </a:p>
        </p:txBody>
      </p:sp>
      <p:sp>
        <p:nvSpPr>
          <p:cNvPr id="30" name="Freeform 9"/>
          <p:cNvSpPr>
            <a:spLocks/>
          </p:cNvSpPr>
          <p:nvPr/>
        </p:nvSpPr>
        <p:spPr bwMode="auto">
          <a:xfrm>
            <a:off x="3919966"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lumMod val="75000"/>
                  </a:schemeClr>
                </a:solidFill>
                <a:latin typeface="+mn-lt"/>
              </a:rPr>
              <a:t>Jun 2017</a:t>
            </a:r>
          </a:p>
        </p:txBody>
      </p:sp>
      <p:sp>
        <p:nvSpPr>
          <p:cNvPr id="31" name="Freeform 10"/>
          <p:cNvSpPr>
            <a:spLocks/>
          </p:cNvSpPr>
          <p:nvPr/>
        </p:nvSpPr>
        <p:spPr bwMode="auto">
          <a:xfrm>
            <a:off x="5092323"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lumMod val="75000"/>
                  </a:schemeClr>
                </a:solidFill>
                <a:latin typeface="+mn-lt"/>
              </a:rPr>
              <a:t>Jul 2017</a:t>
            </a:r>
          </a:p>
        </p:txBody>
      </p:sp>
      <p:sp>
        <p:nvSpPr>
          <p:cNvPr id="32" name="Freeform 9"/>
          <p:cNvSpPr>
            <a:spLocks/>
          </p:cNvSpPr>
          <p:nvPr/>
        </p:nvSpPr>
        <p:spPr bwMode="auto">
          <a:xfrm>
            <a:off x="6264680"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pl-PL" sz="900" b="1">
                <a:solidFill>
                  <a:schemeClr val="bg1">
                    <a:lumMod val="75000"/>
                  </a:schemeClr>
                </a:solidFill>
                <a:latin typeface="+mn-lt"/>
              </a:rPr>
              <a:t>Aug </a:t>
            </a:r>
            <a:r>
              <a:rPr lang="en-US" sz="900" b="1">
                <a:solidFill>
                  <a:schemeClr val="bg1">
                    <a:lumMod val="75000"/>
                  </a:schemeClr>
                </a:solidFill>
                <a:latin typeface="+mn-lt"/>
              </a:rPr>
              <a:t>2017</a:t>
            </a:r>
          </a:p>
        </p:txBody>
      </p:sp>
      <p:sp>
        <p:nvSpPr>
          <p:cNvPr id="33" name="Freeform 10"/>
          <p:cNvSpPr>
            <a:spLocks/>
          </p:cNvSpPr>
          <p:nvPr/>
        </p:nvSpPr>
        <p:spPr bwMode="auto">
          <a:xfrm>
            <a:off x="743703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pl-PL" sz="900" b="1">
                <a:solidFill>
                  <a:schemeClr val="bg1">
                    <a:lumMod val="75000"/>
                  </a:schemeClr>
                </a:solidFill>
                <a:latin typeface="+mn-lt"/>
              </a:rPr>
              <a:t>Sep</a:t>
            </a:r>
            <a:r>
              <a:rPr lang="en-US" sz="900" b="1">
                <a:solidFill>
                  <a:schemeClr val="bg1">
                    <a:lumMod val="75000"/>
                  </a:schemeClr>
                </a:solidFill>
                <a:latin typeface="+mn-lt"/>
              </a:rPr>
              <a:t> 2017</a:t>
            </a:r>
          </a:p>
        </p:txBody>
      </p:sp>
      <p:sp>
        <p:nvSpPr>
          <p:cNvPr id="71" name="Freeform 7"/>
          <p:cNvSpPr>
            <a:spLocks/>
          </p:cNvSpPr>
          <p:nvPr/>
        </p:nvSpPr>
        <p:spPr bwMode="auto">
          <a:xfrm>
            <a:off x="159389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Apr 2017</a:t>
            </a:r>
          </a:p>
        </p:txBody>
      </p:sp>
      <p:sp>
        <p:nvSpPr>
          <p:cNvPr id="72" name="Freeform 8"/>
          <p:cNvSpPr>
            <a:spLocks/>
          </p:cNvSpPr>
          <p:nvPr/>
        </p:nvSpPr>
        <p:spPr bwMode="auto">
          <a:xfrm>
            <a:off x="274760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May 2017</a:t>
            </a:r>
          </a:p>
        </p:txBody>
      </p:sp>
      <p:sp>
        <p:nvSpPr>
          <p:cNvPr id="73" name="Freeform 9"/>
          <p:cNvSpPr>
            <a:spLocks/>
          </p:cNvSpPr>
          <p:nvPr/>
        </p:nvSpPr>
        <p:spPr bwMode="auto">
          <a:xfrm>
            <a:off x="3919966"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Jun 2017</a:t>
            </a:r>
          </a:p>
        </p:txBody>
      </p:sp>
      <p:sp>
        <p:nvSpPr>
          <p:cNvPr id="74" name="Freeform 10"/>
          <p:cNvSpPr>
            <a:spLocks/>
          </p:cNvSpPr>
          <p:nvPr/>
        </p:nvSpPr>
        <p:spPr bwMode="auto">
          <a:xfrm>
            <a:off x="5092323"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Jul 2017</a:t>
            </a:r>
          </a:p>
        </p:txBody>
      </p:sp>
      <p:sp>
        <p:nvSpPr>
          <p:cNvPr id="20" name="Text Box 56" descr="© INSCALE GmbH, 26.05.2010&#10;http://www.presentationload.com/"/>
          <p:cNvSpPr txBox="1">
            <a:spLocks noChangeArrowheads="1"/>
          </p:cNvSpPr>
          <p:nvPr/>
        </p:nvSpPr>
        <p:spPr bwMode="gray">
          <a:xfrm>
            <a:off x="6264680" y="3286565"/>
            <a:ext cx="1437324"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a:t>
            </a:r>
            <a:r>
              <a:rPr lang="pl-PL" noProof="1">
                <a:solidFill>
                  <a:schemeClr val="tx2"/>
                </a:solidFill>
                <a:latin typeface="+mn-lt"/>
                <a:cs typeface="Calibri" pitchFamily="34" charset="0"/>
              </a:rPr>
              <a:t>6</a:t>
            </a:r>
            <a:endParaRPr lang="en-GB" noProof="1">
              <a:solidFill>
                <a:schemeClr val="tx2"/>
              </a:solidFill>
              <a:latin typeface="+mn-lt"/>
              <a:cs typeface="Calibri" pitchFamily="34" charset="0"/>
            </a:endParaRP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22" name="Freeform 9"/>
          <p:cNvSpPr>
            <a:spLocks/>
          </p:cNvSpPr>
          <p:nvPr/>
        </p:nvSpPr>
        <p:spPr bwMode="auto">
          <a:xfrm>
            <a:off x="6264680"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pl-PL" sz="900" b="1">
                <a:solidFill>
                  <a:schemeClr val="bg1"/>
                </a:solidFill>
                <a:latin typeface="+mn-lt"/>
              </a:rPr>
              <a:t>Aug </a:t>
            </a:r>
            <a:r>
              <a:rPr lang="en-US" sz="900" b="1">
                <a:solidFill>
                  <a:schemeClr val="bg1"/>
                </a:solidFill>
                <a:latin typeface="+mn-lt"/>
              </a:rPr>
              <a:t>2017</a:t>
            </a:r>
          </a:p>
        </p:txBody>
      </p:sp>
      <p:sp>
        <p:nvSpPr>
          <p:cNvPr id="23" name="Text Box 58" descr="© INSCALE GmbH, 26.05.2010&#10;http://www.presentationload.com/"/>
          <p:cNvSpPr txBox="1">
            <a:spLocks noChangeArrowheads="1"/>
          </p:cNvSpPr>
          <p:nvPr/>
        </p:nvSpPr>
        <p:spPr bwMode="gray">
          <a:xfrm>
            <a:off x="7437039" y="1213927"/>
            <a:ext cx="1444835" cy="1327291"/>
          </a:xfrm>
          <a:prstGeom prst="rect">
            <a:avLst/>
          </a:prstGeom>
          <a:noFill/>
          <a:ln w="9525">
            <a:noFill/>
            <a:miter lim="800000"/>
            <a:headEnd/>
            <a:tailEnd/>
          </a:ln>
          <a:effectLst/>
        </p:spPr>
        <p:txBody>
          <a:bodyPr wrap="square" lIns="54007" tIns="0" rIns="67509" bIns="34295">
            <a:spAutoFit/>
          </a:bodyPr>
          <a:lstStyle/>
          <a:p>
            <a:pPr>
              <a:spcBef>
                <a:spcPct val="50000"/>
              </a:spcBef>
            </a:pPr>
            <a:r>
              <a:rPr lang="en-GB" noProof="1">
                <a:solidFill>
                  <a:schemeClr val="tx2"/>
                </a:solidFill>
                <a:latin typeface="+mn-lt"/>
                <a:cs typeface="Calibri" pitchFamily="34" charset="0"/>
              </a:rPr>
              <a:t>Phase </a:t>
            </a:r>
            <a:r>
              <a:rPr lang="pl-PL" noProof="1">
                <a:solidFill>
                  <a:schemeClr val="tx2"/>
                </a:solidFill>
                <a:latin typeface="+mn-lt"/>
                <a:cs typeface="Calibri" pitchFamily="34" charset="0"/>
              </a:rPr>
              <a:t>7</a:t>
            </a:r>
            <a:endParaRPr lang="en-GB" noProof="1">
              <a:solidFill>
                <a:schemeClr val="tx2"/>
              </a:solidFill>
              <a:latin typeface="+mn-lt"/>
              <a:cs typeface="Calibri" pitchFamily="34" charset="0"/>
            </a:endParaRP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70" name="Freeform 6"/>
          <p:cNvSpPr>
            <a:spLocks/>
          </p:cNvSpPr>
          <p:nvPr/>
        </p:nvSpPr>
        <p:spPr bwMode="auto">
          <a:xfrm>
            <a:off x="402895"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Mar 2017</a:t>
            </a:r>
          </a:p>
        </p:txBody>
      </p:sp>
      <p:sp>
        <p:nvSpPr>
          <p:cNvPr id="25" name="Freeform 10"/>
          <p:cNvSpPr>
            <a:spLocks/>
          </p:cNvSpPr>
          <p:nvPr/>
        </p:nvSpPr>
        <p:spPr bwMode="auto">
          <a:xfrm>
            <a:off x="743703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pl-PL" sz="900" b="1">
                <a:solidFill>
                  <a:schemeClr val="bg1"/>
                </a:solidFill>
                <a:latin typeface="+mn-lt"/>
              </a:rPr>
              <a:t>Sep</a:t>
            </a:r>
            <a:r>
              <a:rPr lang="en-US" sz="900" b="1">
                <a:solidFill>
                  <a:schemeClr val="bg1"/>
                </a:solidFill>
                <a:latin typeface="+mn-lt"/>
              </a:rPr>
              <a:t> 2017</a:t>
            </a:r>
          </a:p>
        </p:txBody>
      </p:sp>
    </p:spTree>
    <p:extLst>
      <p:ext uri="{BB962C8B-B14F-4D97-AF65-F5344CB8AC3E}">
        <p14:creationId xmlns:p14="http://schemas.microsoft.com/office/powerpoint/2010/main" val="303835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94444E-6 1.48148E-6 L 0.13264 1.48148E-6 " pathEditMode="relative" rAng="0" ptsTypes="AA">
                                      <p:cBhvr>
                                        <p:cTn id="18" dur="2000" fill="hold"/>
                                        <p:tgtEl>
                                          <p:spTgt spid="26"/>
                                        </p:tgtEl>
                                        <p:attrNameLst>
                                          <p:attrName>ppt_x</p:attrName>
                                          <p:attrName>ppt_y</p:attrName>
                                        </p:attrNameLst>
                                      </p:cBhvr>
                                      <p:rCtr x="6701" y="0"/>
                                    </p:animMotion>
                                  </p:childTnLst>
                                </p:cTn>
                              </p:par>
                              <p:par>
                                <p:cTn id="19" presetID="1" presetClass="exit"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13264 1.48148E-6 L 0.25 1.48148E-6 " pathEditMode="relative" rAng="0" ptsTypes="AA">
                                      <p:cBhvr>
                                        <p:cTn id="32" dur="2000" fill="hold"/>
                                        <p:tgtEl>
                                          <p:spTgt spid="26"/>
                                        </p:tgtEl>
                                        <p:attrNameLst>
                                          <p:attrName>ppt_x</p:attrName>
                                          <p:attrName>ppt_y</p:attrName>
                                        </p:attrNameLst>
                                      </p:cBhvr>
                                      <p:rCtr x="5868" y="0"/>
                                    </p:animMotion>
                                  </p:childTnLst>
                                </p:cTn>
                              </p:par>
                              <p:par>
                                <p:cTn id="33" presetID="1" presetClass="exit" presetSubtype="0" fill="hold" grpId="1" nodeType="withEffect">
                                  <p:stCondLst>
                                    <p:cond delay="0"/>
                                  </p:stCondLst>
                                  <p:childTnLst>
                                    <p:set>
                                      <p:cBhvr>
                                        <p:cTn id="34" dur="1" fill="hold">
                                          <p:stCondLst>
                                            <p:cond delay="0"/>
                                          </p:stCondLst>
                                        </p:cTn>
                                        <p:tgtEl>
                                          <p:spTgt spid="71"/>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nodeType="clickEffect">
                                  <p:stCondLst>
                                    <p:cond delay="0"/>
                                  </p:stCondLst>
                                  <p:childTnLst>
                                    <p:animMotion origin="layout" path="M 0.25 1.48148E-6 L 0.38403 1.48148E-6 " pathEditMode="relative" rAng="0" ptsTypes="AA">
                                      <p:cBhvr>
                                        <p:cTn id="46" dur="2000" fill="hold"/>
                                        <p:tgtEl>
                                          <p:spTgt spid="26"/>
                                        </p:tgtEl>
                                        <p:attrNameLst>
                                          <p:attrName>ppt_x</p:attrName>
                                          <p:attrName>ppt_y</p:attrName>
                                        </p:attrNameLst>
                                      </p:cBhvr>
                                      <p:rCtr x="6649" y="0"/>
                                    </p:animMotion>
                                  </p:childTnLst>
                                </p:cTn>
                              </p:par>
                              <p:par>
                                <p:cTn id="47" presetID="1" presetClass="exit" presetSubtype="0" fill="hold" grpId="1" nodeType="withEffect">
                                  <p:stCondLst>
                                    <p:cond delay="0"/>
                                  </p:stCondLst>
                                  <p:childTnLst>
                                    <p:set>
                                      <p:cBhvr>
                                        <p:cTn id="48" dur="1" fill="hold">
                                          <p:stCondLst>
                                            <p:cond delay="0"/>
                                          </p:stCondLst>
                                        </p:cTn>
                                        <p:tgtEl>
                                          <p:spTgt spid="72"/>
                                        </p:tgtEl>
                                        <p:attrNameLst>
                                          <p:attrName>style.visibility</p:attrName>
                                        </p:attrNameLst>
                                      </p:cBhvr>
                                      <p:to>
                                        <p:strVal val="hidden"/>
                                      </p:to>
                                    </p:se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nodeType="clickEffect">
                                  <p:stCondLst>
                                    <p:cond delay="0"/>
                                  </p:stCondLst>
                                  <p:childTnLst>
                                    <p:animMotion origin="layout" path="M 0.38403 1.48148E-6 L 0.51233 1.48148E-6 " pathEditMode="relative" rAng="0" ptsTypes="AA">
                                      <p:cBhvr>
                                        <p:cTn id="60" dur="2000" fill="hold"/>
                                        <p:tgtEl>
                                          <p:spTgt spid="26"/>
                                        </p:tgtEl>
                                        <p:attrNameLst>
                                          <p:attrName>ppt_x</p:attrName>
                                          <p:attrName>ppt_y</p:attrName>
                                        </p:attrNameLst>
                                      </p:cBhvr>
                                      <p:rCtr x="6406" y="0"/>
                                    </p:animMotion>
                                  </p:childTnLst>
                                </p:cTn>
                              </p:par>
                              <p:par>
                                <p:cTn id="61" presetID="1" presetClass="exit" presetSubtype="0" fill="hold" grpId="1" nodeType="withEffect">
                                  <p:stCondLst>
                                    <p:cond delay="0"/>
                                  </p:stCondLst>
                                  <p:childTnLst>
                                    <p:set>
                                      <p:cBhvr>
                                        <p:cTn id="62" dur="1" fill="hold">
                                          <p:stCondLst>
                                            <p:cond delay="0"/>
                                          </p:stCondLst>
                                        </p:cTn>
                                        <p:tgtEl>
                                          <p:spTgt spid="73"/>
                                        </p:tgtEl>
                                        <p:attrNameLst>
                                          <p:attrName>style.visibility</p:attrName>
                                        </p:attrNameLst>
                                      </p:cBhvr>
                                      <p:to>
                                        <p:strVal val="hidden"/>
                                      </p:to>
                                    </p:se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nodeType="clickEffect">
                                  <p:stCondLst>
                                    <p:cond delay="0"/>
                                  </p:stCondLst>
                                  <p:childTnLst>
                                    <p:animMotion origin="layout" path="M 0.51232 1.48148E-6 L 0.64306 1.48148E-6 " pathEditMode="relative" rAng="0" ptsTypes="AA">
                                      <p:cBhvr>
                                        <p:cTn id="74" dur="2000" fill="hold"/>
                                        <p:tgtEl>
                                          <p:spTgt spid="26"/>
                                        </p:tgtEl>
                                        <p:attrNameLst>
                                          <p:attrName>ppt_x</p:attrName>
                                          <p:attrName>ppt_y</p:attrName>
                                        </p:attrNameLst>
                                      </p:cBhvr>
                                      <p:rCtr x="6528" y="0"/>
                                    </p:animMotion>
                                  </p:childTnLst>
                                </p:cTn>
                              </p:par>
                              <p:par>
                                <p:cTn id="75" presetID="1" presetClass="exit" presetSubtype="0" fill="hold" grpId="1" nodeType="withEffect">
                                  <p:stCondLst>
                                    <p:cond delay="0"/>
                                  </p:stCondLst>
                                  <p:childTnLst>
                                    <p:set>
                                      <p:cBhvr>
                                        <p:cTn id="76" dur="1" fill="hold">
                                          <p:stCondLst>
                                            <p:cond delay="0"/>
                                          </p:stCondLst>
                                        </p:cTn>
                                        <p:tgtEl>
                                          <p:spTgt spid="74"/>
                                        </p:tgtEl>
                                        <p:attrNameLst>
                                          <p:attrName>style.visibility</p:attrName>
                                        </p:attrNameLst>
                                      </p:cBhvr>
                                      <p:to>
                                        <p:strVal val="hidden"/>
                                      </p:to>
                                    </p:se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63" presetClass="path" presetSubtype="0" accel="50000" decel="50000" fill="hold" nodeType="clickEffect">
                                  <p:stCondLst>
                                    <p:cond delay="0"/>
                                  </p:stCondLst>
                                  <p:childTnLst>
                                    <p:animMotion origin="layout" path="M 0.64306 1.48148E-6 L 0.77292 1.48148E-6 " pathEditMode="relative" rAng="0" ptsTypes="AA">
                                      <p:cBhvr>
                                        <p:cTn id="88" dur="2000" fill="hold"/>
                                        <p:tgtEl>
                                          <p:spTgt spid="26"/>
                                        </p:tgtEl>
                                        <p:attrNameLst>
                                          <p:attrName>ppt_x</p:attrName>
                                          <p:attrName>ppt_y</p:attrName>
                                        </p:attrNameLst>
                                      </p:cBhvr>
                                      <p:rCtr x="6493" y="0"/>
                                    </p:animMotion>
                                  </p:childTnLst>
                                </p:cTn>
                              </p:par>
                              <p:par>
                                <p:cTn id="89" presetID="1" presetClass="exit" presetSubtype="0" fill="hold" grpId="1" nodeType="withEffect">
                                  <p:stCondLst>
                                    <p:cond delay="0"/>
                                  </p:stCondLst>
                                  <p:childTnLst>
                                    <p:set>
                                      <p:cBhvr>
                                        <p:cTn id="90" dur="1" fill="hold">
                                          <p:stCondLst>
                                            <p:cond delay="0"/>
                                          </p:stCondLst>
                                        </p:cTn>
                                        <p:tgtEl>
                                          <p:spTgt spid="22"/>
                                        </p:tgtEl>
                                        <p:attrNameLst>
                                          <p:attrName>style.visibility</p:attrName>
                                        </p:attrNameLst>
                                      </p:cBhvr>
                                      <p:to>
                                        <p:strVal val="hidden"/>
                                      </p:to>
                                    </p:se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500"/>
                                        <p:tgtEl>
                                          <p:spTgt spid="23"/>
                                        </p:tgtEl>
                                      </p:cBhvr>
                                    </p:animEffect>
                                  </p:childTnLst>
                                </p:cTn>
                              </p:par>
                            </p:childTnLst>
                          </p:cTn>
                        </p:par>
                        <p:par>
                          <p:cTn id="95" fill="hold">
                            <p:stCondLst>
                              <p:cond delay="2500"/>
                            </p:stCondLst>
                            <p:childTnLst>
                              <p:par>
                                <p:cTn id="96" presetID="10" presetClass="entr" presetSubtype="0" fill="hold" grpId="0" nodeType="after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63" grpId="0"/>
      <p:bldP spid="61" grpId="0"/>
      <p:bldP spid="71" grpId="0"/>
      <p:bldP spid="71" grpId="1"/>
      <p:bldP spid="72" grpId="0"/>
      <p:bldP spid="72" grpId="1"/>
      <p:bldP spid="73" grpId="0"/>
      <p:bldP spid="73" grpId="1"/>
      <p:bldP spid="74" grpId="0"/>
      <p:bldP spid="74" grpId="1"/>
      <p:bldP spid="20" grpId="0"/>
      <p:bldP spid="22" grpId="0"/>
      <p:bldP spid="22" grpId="1"/>
      <p:bldP spid="23" grpId="0"/>
      <p:bldP spid="70" grpId="0"/>
      <p:bldP spid="70" grpId="1"/>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35" name="Line 27"/>
          <p:cNvSpPr>
            <a:spLocks noChangeShapeType="1"/>
          </p:cNvSpPr>
          <p:nvPr/>
        </p:nvSpPr>
        <p:spPr bwMode="auto">
          <a:xfrm flipV="1">
            <a:off x="7342188" y="2890185"/>
            <a:ext cx="0" cy="925116"/>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32" name="Line 24"/>
          <p:cNvSpPr>
            <a:spLocks noChangeShapeType="1"/>
          </p:cNvSpPr>
          <p:nvPr/>
        </p:nvSpPr>
        <p:spPr bwMode="auto">
          <a:xfrm flipV="1">
            <a:off x="4186238" y="2890185"/>
            <a:ext cx="0" cy="925116"/>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20" name="Line 12"/>
          <p:cNvSpPr>
            <a:spLocks noChangeShapeType="1"/>
          </p:cNvSpPr>
          <p:nvPr/>
        </p:nvSpPr>
        <p:spPr bwMode="auto">
          <a:xfrm flipV="1">
            <a:off x="1946275" y="2890185"/>
            <a:ext cx="0" cy="925116"/>
          </a:xfrm>
          <a:prstGeom prst="line">
            <a:avLst/>
          </a:prstGeom>
          <a:noFill/>
          <a:ln w="19050">
            <a:solidFill>
              <a:schemeClr val="accent3"/>
            </a:solidFill>
            <a:round/>
            <a:headEnd/>
            <a:tailEnd/>
          </a:ln>
          <a:effectLst/>
        </p:spPr>
        <p:txBody>
          <a:bodyPr lIns="68589" tIns="34295" rIns="68589" bIns="34295"/>
          <a:lstStyle/>
          <a:p>
            <a:endParaRPr lang="en-US">
              <a:latin typeface="+mn-lt"/>
            </a:endParaRPr>
          </a:p>
        </p:txBody>
      </p:sp>
      <p:sp>
        <p:nvSpPr>
          <p:cNvPr id="123916" name="Line 8"/>
          <p:cNvSpPr>
            <a:spLocks noChangeShapeType="1"/>
          </p:cNvSpPr>
          <p:nvPr/>
        </p:nvSpPr>
        <p:spPr bwMode="auto">
          <a:xfrm flipV="1">
            <a:off x="731838" y="1361929"/>
            <a:ext cx="0" cy="925115"/>
          </a:xfrm>
          <a:prstGeom prst="line">
            <a:avLst/>
          </a:prstGeom>
          <a:noFill/>
          <a:ln w="19050">
            <a:solidFill>
              <a:schemeClr val="accent3"/>
            </a:solidFill>
            <a:round/>
            <a:headEnd/>
            <a:tailEnd/>
          </a:ln>
          <a:effectLst/>
        </p:spPr>
        <p:txBody>
          <a:bodyPr lIns="68589" tIns="34295" rIns="68589" bIns="34295"/>
          <a:lstStyle/>
          <a:p>
            <a:endParaRPr lang="en-US">
              <a:latin typeface="+mn-lt"/>
            </a:endParaRPr>
          </a:p>
        </p:txBody>
      </p:sp>
      <p:sp>
        <p:nvSpPr>
          <p:cNvPr id="123906" name="Rectangle 2"/>
          <p:cNvSpPr>
            <a:spLocks noChangeArrowheads="1"/>
          </p:cNvSpPr>
          <p:nvPr/>
        </p:nvSpPr>
        <p:spPr bwMode="auto">
          <a:xfrm>
            <a:off x="2446644" y="2366610"/>
            <a:ext cx="6336610" cy="457200"/>
          </a:xfrm>
          <a:prstGeom prst="roundRect">
            <a:avLst>
              <a:gd name="adj" fmla="val 50000"/>
            </a:avLst>
          </a:prstGeom>
          <a:solidFill>
            <a:schemeClr val="accent1"/>
          </a:solidFill>
          <a:ln w="9525">
            <a:noFill/>
            <a:miter lim="800000"/>
            <a:headEnd/>
            <a:tailEnd/>
          </a:ln>
          <a:effectLst/>
        </p:spPr>
        <p:txBody>
          <a:bodyPr wrap="none" lIns="68589" tIns="34295" rIns="68589" bIns="34295" anchor="ctr"/>
          <a:lstStyle/>
          <a:p>
            <a:pPr algn="ctr" eaLnBrk="1" hangingPunct="1">
              <a:lnSpc>
                <a:spcPct val="100000"/>
              </a:lnSpc>
            </a:pPr>
            <a:r>
              <a:rPr lang="en-US">
                <a:solidFill>
                  <a:schemeClr val="bg1"/>
                </a:solidFill>
                <a:latin typeface="+mn-lt"/>
              </a:rPr>
              <a:t>Year</a:t>
            </a:r>
          </a:p>
        </p:txBody>
      </p:sp>
      <p:sp>
        <p:nvSpPr>
          <p:cNvPr id="123910" name="Rectangle 4"/>
          <p:cNvSpPr>
            <a:spLocks noChangeArrowheads="1"/>
          </p:cNvSpPr>
          <p:nvPr/>
        </p:nvSpPr>
        <p:spPr bwMode="auto">
          <a:xfrm>
            <a:off x="437766" y="2366610"/>
            <a:ext cx="2364555" cy="457200"/>
          </a:xfrm>
          <a:prstGeom prst="roundRect">
            <a:avLst>
              <a:gd name="adj" fmla="val 50000"/>
            </a:avLst>
          </a:prstGeom>
          <a:solidFill>
            <a:schemeClr val="accent3"/>
          </a:solidFill>
          <a:ln w="9525">
            <a:noFill/>
            <a:miter lim="800000"/>
            <a:headEnd/>
            <a:tailEnd/>
          </a:ln>
          <a:effectLst/>
        </p:spPr>
        <p:txBody>
          <a:bodyPr wrap="none" lIns="68589" tIns="34295" rIns="68589" bIns="34295" anchor="ctr"/>
          <a:lstStyle/>
          <a:p>
            <a:pPr algn="ctr" eaLnBrk="1" hangingPunct="1">
              <a:lnSpc>
                <a:spcPct val="100000"/>
              </a:lnSpc>
            </a:pPr>
            <a:r>
              <a:rPr lang="en-US">
                <a:solidFill>
                  <a:schemeClr val="accent1"/>
                </a:solidFill>
                <a:latin typeface="+mn-lt"/>
              </a:rPr>
              <a:t>Year</a:t>
            </a:r>
          </a:p>
        </p:txBody>
      </p:sp>
      <p:sp>
        <p:nvSpPr>
          <p:cNvPr id="123913" name="Rectangle 3"/>
          <p:cNvSpPr>
            <a:spLocks noGrp="1" noChangeArrowheads="1"/>
          </p:cNvSpPr>
          <p:nvPr>
            <p:ph type="title"/>
          </p:nvPr>
        </p:nvSpPr>
        <p:spPr>
          <a:effectLst/>
        </p:spPr>
        <p:txBody>
          <a:bodyPr/>
          <a:lstStyle/>
          <a:p>
            <a:r>
              <a:rPr lang="en-US"/>
              <a:t>Timeline</a:t>
            </a:r>
            <a:r>
              <a:rPr lang="pl-PL"/>
              <a:t> </a:t>
            </a:r>
            <a:r>
              <a:rPr lang="en-US"/>
              <a:t>chronological</a:t>
            </a:r>
          </a:p>
        </p:txBody>
      </p:sp>
      <p:sp>
        <p:nvSpPr>
          <p:cNvPr id="123915" name="Oval 7"/>
          <p:cNvSpPr>
            <a:spLocks noChangeArrowheads="1"/>
          </p:cNvSpPr>
          <p:nvPr/>
        </p:nvSpPr>
        <p:spPr bwMode="auto">
          <a:xfrm>
            <a:off x="660401" y="2234657"/>
            <a:ext cx="142875" cy="144018"/>
          </a:xfrm>
          <a:prstGeom prst="ellipse">
            <a:avLst/>
          </a:prstGeom>
          <a:solidFill>
            <a:schemeClr val="accent3"/>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17" name="Text Box 9"/>
          <p:cNvSpPr txBox="1">
            <a:spLocks noChangeArrowheads="1"/>
          </p:cNvSpPr>
          <p:nvPr/>
        </p:nvSpPr>
        <p:spPr bwMode="auto">
          <a:xfrm>
            <a:off x="822325" y="1328591"/>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lgn="l" eaLnBrk="1" hangingPunct="1">
              <a:spcBef>
                <a:spcPct val="25000"/>
              </a:spcBef>
            </a:pPr>
            <a:r>
              <a:rPr lang="en-US" sz="1400">
                <a:solidFill>
                  <a:schemeClr val="tx2"/>
                </a:solidFill>
                <a:latin typeface="+mn-lt"/>
                <a:cs typeface="Arial" charset="0"/>
              </a:rPr>
              <a:t>Event 1</a:t>
            </a:r>
          </a:p>
        </p:txBody>
      </p:sp>
      <p:sp>
        <p:nvSpPr>
          <p:cNvPr id="123918" name="Text Box 10"/>
          <p:cNvSpPr txBox="1">
            <a:spLocks noChangeArrowheads="1"/>
          </p:cNvSpPr>
          <p:nvPr/>
        </p:nvSpPr>
        <p:spPr bwMode="auto">
          <a:xfrm>
            <a:off x="2046288" y="3400033"/>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tx2"/>
                </a:solidFill>
                <a:latin typeface="+mn-lt"/>
                <a:cs typeface="Arial" charset="0"/>
              </a:rPr>
              <a:t>Event 2</a:t>
            </a:r>
          </a:p>
        </p:txBody>
      </p:sp>
      <p:sp>
        <p:nvSpPr>
          <p:cNvPr id="123919" name="Oval 11"/>
          <p:cNvSpPr>
            <a:spLocks noChangeArrowheads="1"/>
          </p:cNvSpPr>
          <p:nvPr/>
        </p:nvSpPr>
        <p:spPr bwMode="auto">
          <a:xfrm>
            <a:off x="1874839" y="2822320"/>
            <a:ext cx="142875" cy="144018"/>
          </a:xfrm>
          <a:prstGeom prst="ellipse">
            <a:avLst/>
          </a:prstGeom>
          <a:solidFill>
            <a:schemeClr val="accent3"/>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22" name="Line 14"/>
          <p:cNvSpPr>
            <a:spLocks noChangeShapeType="1"/>
          </p:cNvSpPr>
          <p:nvPr/>
        </p:nvSpPr>
        <p:spPr bwMode="auto">
          <a:xfrm flipV="1">
            <a:off x="3201988" y="1361929"/>
            <a:ext cx="0" cy="925115"/>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23" name="Text Box 15"/>
          <p:cNvSpPr txBox="1">
            <a:spLocks noChangeArrowheads="1"/>
          </p:cNvSpPr>
          <p:nvPr/>
        </p:nvSpPr>
        <p:spPr bwMode="auto">
          <a:xfrm>
            <a:off x="3292475" y="1328591"/>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accent1"/>
                </a:solidFill>
                <a:latin typeface="+mn-lt"/>
                <a:cs typeface="Arial" charset="0"/>
              </a:rPr>
              <a:t>Event 3</a:t>
            </a:r>
          </a:p>
        </p:txBody>
      </p:sp>
      <p:sp>
        <p:nvSpPr>
          <p:cNvPr id="123924" name="Text Box 18"/>
          <p:cNvSpPr txBox="1">
            <a:spLocks noChangeArrowheads="1"/>
          </p:cNvSpPr>
          <p:nvPr/>
        </p:nvSpPr>
        <p:spPr bwMode="auto">
          <a:xfrm>
            <a:off x="4678364" y="1563361"/>
            <a:ext cx="2022475" cy="411956"/>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accent1"/>
                </a:solidFill>
                <a:latin typeface="+mn-lt"/>
                <a:cs typeface="Arial" charset="0"/>
              </a:rPr>
              <a:t>Event 5</a:t>
            </a:r>
          </a:p>
        </p:txBody>
      </p:sp>
      <p:sp>
        <p:nvSpPr>
          <p:cNvPr id="123926" name="Line 17"/>
          <p:cNvSpPr>
            <a:spLocks noChangeShapeType="1"/>
          </p:cNvSpPr>
          <p:nvPr/>
        </p:nvSpPr>
        <p:spPr bwMode="auto">
          <a:xfrm flipV="1">
            <a:off x="4689475" y="2048919"/>
            <a:ext cx="0" cy="238125"/>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28" name="Line 20"/>
          <p:cNvSpPr>
            <a:spLocks noChangeShapeType="1"/>
          </p:cNvSpPr>
          <p:nvPr/>
        </p:nvSpPr>
        <p:spPr bwMode="auto">
          <a:xfrm flipV="1">
            <a:off x="6746875" y="2048919"/>
            <a:ext cx="0" cy="238125"/>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29" name="Line 21"/>
          <p:cNvSpPr>
            <a:spLocks noChangeShapeType="1"/>
          </p:cNvSpPr>
          <p:nvPr/>
        </p:nvSpPr>
        <p:spPr bwMode="auto">
          <a:xfrm>
            <a:off x="4689475" y="2048919"/>
            <a:ext cx="2057400" cy="0"/>
          </a:xfrm>
          <a:prstGeom prst="line">
            <a:avLst/>
          </a:prstGeom>
          <a:noFill/>
          <a:ln w="19050">
            <a:solidFill>
              <a:schemeClr val="accent1"/>
            </a:solidFill>
            <a:round/>
            <a:headEnd/>
            <a:tailEnd/>
          </a:ln>
          <a:effectLst/>
        </p:spPr>
        <p:txBody>
          <a:bodyPr lIns="0" tIns="0" rIns="0" bIns="0"/>
          <a:lstStyle/>
          <a:p>
            <a:endParaRPr lang="en-US">
              <a:latin typeface="+mn-lt"/>
            </a:endParaRPr>
          </a:p>
        </p:txBody>
      </p:sp>
      <p:sp>
        <p:nvSpPr>
          <p:cNvPr id="123930" name="Text Box 22"/>
          <p:cNvSpPr txBox="1">
            <a:spLocks noChangeArrowheads="1"/>
          </p:cNvSpPr>
          <p:nvPr/>
        </p:nvSpPr>
        <p:spPr bwMode="auto">
          <a:xfrm>
            <a:off x="4286250" y="3400033"/>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accent1"/>
                </a:solidFill>
                <a:latin typeface="+mn-lt"/>
                <a:cs typeface="Arial" charset="0"/>
              </a:rPr>
              <a:t>Event 4</a:t>
            </a:r>
          </a:p>
        </p:txBody>
      </p:sp>
      <p:sp>
        <p:nvSpPr>
          <p:cNvPr id="123931" name="Oval 23"/>
          <p:cNvSpPr>
            <a:spLocks noChangeArrowheads="1"/>
          </p:cNvSpPr>
          <p:nvPr/>
        </p:nvSpPr>
        <p:spPr bwMode="auto">
          <a:xfrm>
            <a:off x="4114800" y="2822320"/>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33" name="Text Box 25"/>
          <p:cNvSpPr txBox="1">
            <a:spLocks noChangeArrowheads="1"/>
          </p:cNvSpPr>
          <p:nvPr/>
        </p:nvSpPr>
        <p:spPr bwMode="auto">
          <a:xfrm>
            <a:off x="7442201" y="3400033"/>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accent1"/>
                </a:solidFill>
                <a:latin typeface="+mn-lt"/>
                <a:cs typeface="Arial" charset="0"/>
              </a:rPr>
              <a:t>Event 6</a:t>
            </a:r>
          </a:p>
        </p:txBody>
      </p:sp>
      <p:sp>
        <p:nvSpPr>
          <p:cNvPr id="123934" name="Oval 26"/>
          <p:cNvSpPr>
            <a:spLocks noChangeArrowheads="1"/>
          </p:cNvSpPr>
          <p:nvPr/>
        </p:nvSpPr>
        <p:spPr bwMode="auto">
          <a:xfrm>
            <a:off x="7270751" y="2822320"/>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21" name="Oval 13"/>
          <p:cNvSpPr>
            <a:spLocks noChangeArrowheads="1"/>
          </p:cNvSpPr>
          <p:nvPr/>
        </p:nvSpPr>
        <p:spPr bwMode="auto">
          <a:xfrm>
            <a:off x="3130551" y="2234657"/>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25" name="Oval 16"/>
          <p:cNvSpPr>
            <a:spLocks noChangeArrowheads="1"/>
          </p:cNvSpPr>
          <p:nvPr/>
        </p:nvSpPr>
        <p:spPr bwMode="auto">
          <a:xfrm>
            <a:off x="4618038" y="2234657"/>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27" name="Oval 19"/>
          <p:cNvSpPr>
            <a:spLocks noChangeArrowheads="1"/>
          </p:cNvSpPr>
          <p:nvPr/>
        </p:nvSpPr>
        <p:spPr bwMode="auto">
          <a:xfrm>
            <a:off x="6675438" y="2234657"/>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30" name="Oval 7"/>
          <p:cNvSpPr>
            <a:spLocks noChangeAspect="1" noChangeArrowheads="1"/>
          </p:cNvSpPr>
          <p:nvPr/>
        </p:nvSpPr>
        <p:spPr bwMode="auto">
          <a:xfrm>
            <a:off x="2403177" y="2366610"/>
            <a:ext cx="453572" cy="457200"/>
          </a:xfrm>
          <a:prstGeom prst="ellipse">
            <a:avLst/>
          </a:prstGeom>
          <a:solidFill>
            <a:schemeClr val="accent3">
              <a:lumMod val="75000"/>
            </a:schemeClr>
          </a:solidFill>
          <a:ln w="19050">
            <a:noFill/>
            <a:round/>
            <a:headEnd/>
            <a:tailEnd/>
          </a:ln>
          <a:effectLst/>
        </p:spPr>
        <p:txBody>
          <a:bodyPr wrap="none" lIns="68589" tIns="34295" rIns="68589" bIns="34295" anchor="ctr"/>
          <a:lstStyle/>
          <a:p>
            <a:pPr eaLnBrk="1" hangingPunct="1">
              <a:lnSpc>
                <a:spcPct val="100000"/>
              </a:lnSpc>
            </a:pPr>
            <a:endParaRPr lang="en-US">
              <a:latin typeface="+mn-lt"/>
            </a:endParaRPr>
          </a:p>
        </p:txBody>
      </p:sp>
    </p:spTree>
    <p:custDataLst>
      <p:tags r:id="rId1"/>
    </p:custDataLst>
    <p:extLst>
      <p:ext uri="{BB962C8B-B14F-4D97-AF65-F5344CB8AC3E}">
        <p14:creationId xmlns:p14="http://schemas.microsoft.com/office/powerpoint/2010/main" val="41347874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63162" y="2624136"/>
            <a:ext cx="8617676" cy="270272"/>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Box 56" descr="© INSCALE GmbH, 26.05.2010&#10;http://www.presentationload.com/"/>
          <p:cNvSpPr txBox="1">
            <a:spLocks noChangeArrowheads="1"/>
          </p:cNvSpPr>
          <p:nvPr/>
        </p:nvSpPr>
        <p:spPr bwMode="gray">
          <a:xfrm>
            <a:off x="728059" y="1178601"/>
            <a:ext cx="1183510"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January</a:t>
            </a:r>
          </a:p>
          <a:p>
            <a:pPr>
              <a:spcBef>
                <a:spcPct val="50000"/>
              </a:spcBef>
            </a:pPr>
            <a:r>
              <a:rPr lang="en-GB" sz="900" noProof="1">
                <a:latin typeface="+mn-lt"/>
                <a:cs typeface="Calibri" pitchFamily="34" charset="0"/>
              </a:rPr>
              <a:t>Placeholder. Insert your own text here.</a:t>
            </a:r>
          </a:p>
        </p:txBody>
      </p:sp>
      <p:grpSp>
        <p:nvGrpSpPr>
          <p:cNvPr id="10" name="Group 9"/>
          <p:cNvGrpSpPr/>
          <p:nvPr/>
        </p:nvGrpSpPr>
        <p:grpSpPr>
          <a:xfrm>
            <a:off x="678636" y="1156839"/>
            <a:ext cx="106680" cy="1457326"/>
            <a:chOff x="621380" y="1166811"/>
            <a:chExt cx="106680" cy="1457326"/>
          </a:xfrm>
        </p:grpSpPr>
        <p:sp>
          <p:nvSpPr>
            <p:cNvPr id="55" name="Line 55" descr="© INSCALE GmbH, 26.05.2010&#10;http://www.presentationload.com/"/>
            <p:cNvSpPr>
              <a:spLocks noChangeShapeType="1"/>
            </p:cNvSpPr>
            <p:nvPr/>
          </p:nvSpPr>
          <p:spPr bwMode="gray">
            <a:xfrm flipV="1">
              <a:off x="674720"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58" name="Gleichschenkliges Dreieck 57"/>
            <p:cNvSpPr/>
            <p:nvPr/>
          </p:nvSpPr>
          <p:spPr bwMode="auto">
            <a:xfrm>
              <a:off x="621380"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99" name="Text Box 56" descr="© INSCALE GmbH, 26.05.2010&#10;http://www.presentationload.com/"/>
          <p:cNvSpPr txBox="1">
            <a:spLocks noChangeArrowheads="1"/>
          </p:cNvSpPr>
          <p:nvPr/>
        </p:nvSpPr>
        <p:spPr bwMode="gray">
          <a:xfrm>
            <a:off x="2138373" y="1151734"/>
            <a:ext cx="1266856"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March</a:t>
            </a:r>
          </a:p>
          <a:p>
            <a:pPr lvl="0">
              <a:spcBef>
                <a:spcPct val="50000"/>
              </a:spcBef>
            </a:pPr>
            <a:r>
              <a:rPr lang="en-GB" sz="900" noProof="1">
                <a:latin typeface="+mn-lt"/>
                <a:cs typeface="Calibri" pitchFamily="34" charset="0"/>
              </a:rPr>
              <a:t>Placeholder. Insert your own text here.</a:t>
            </a:r>
          </a:p>
        </p:txBody>
      </p:sp>
      <p:grpSp>
        <p:nvGrpSpPr>
          <p:cNvPr id="11" name="Group 10"/>
          <p:cNvGrpSpPr/>
          <p:nvPr/>
        </p:nvGrpSpPr>
        <p:grpSpPr>
          <a:xfrm>
            <a:off x="2060321" y="1156839"/>
            <a:ext cx="106680" cy="1457326"/>
            <a:chOff x="2031694" y="1166811"/>
            <a:chExt cx="106680" cy="1457326"/>
          </a:xfrm>
        </p:grpSpPr>
        <p:sp>
          <p:nvSpPr>
            <p:cNvPr id="98" name="Line 55" descr="© INSCALE GmbH, 26.05.2010&#10;http://www.presentationload.com/"/>
            <p:cNvSpPr>
              <a:spLocks noChangeShapeType="1"/>
            </p:cNvSpPr>
            <p:nvPr/>
          </p:nvSpPr>
          <p:spPr bwMode="gray">
            <a:xfrm flipV="1">
              <a:off x="2085034"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00" name="Gleichschenkliges Dreieck 99"/>
            <p:cNvSpPr/>
            <p:nvPr/>
          </p:nvSpPr>
          <p:spPr bwMode="auto">
            <a:xfrm>
              <a:off x="2031694"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02" name="Text Box 56" descr="© INSCALE GmbH, 26.05.2010&#10;http://www.presentationload.com/"/>
          <p:cNvSpPr txBox="1">
            <a:spLocks noChangeArrowheads="1"/>
          </p:cNvSpPr>
          <p:nvPr/>
        </p:nvSpPr>
        <p:spPr bwMode="gray">
          <a:xfrm>
            <a:off x="3536563" y="1166813"/>
            <a:ext cx="1218112"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May</a:t>
            </a:r>
          </a:p>
          <a:p>
            <a:pPr lvl="0">
              <a:spcBef>
                <a:spcPct val="50000"/>
              </a:spcBef>
            </a:pPr>
            <a:r>
              <a:rPr lang="en-GB" sz="900" noProof="1">
                <a:latin typeface="+mn-lt"/>
                <a:cs typeface="Calibri" pitchFamily="34" charset="0"/>
              </a:rPr>
              <a:t>Placeholder. Insert your own text here.</a:t>
            </a:r>
          </a:p>
        </p:txBody>
      </p:sp>
      <p:grpSp>
        <p:nvGrpSpPr>
          <p:cNvPr id="12" name="Group 11"/>
          <p:cNvGrpSpPr/>
          <p:nvPr/>
        </p:nvGrpSpPr>
        <p:grpSpPr>
          <a:xfrm>
            <a:off x="3478380" y="1157725"/>
            <a:ext cx="106680" cy="1457326"/>
            <a:chOff x="3442008" y="1166811"/>
            <a:chExt cx="106680" cy="1457326"/>
          </a:xfrm>
        </p:grpSpPr>
        <p:sp>
          <p:nvSpPr>
            <p:cNvPr id="101" name="Line 55" descr="© INSCALE GmbH, 26.05.2010&#10;http://www.presentationload.com/"/>
            <p:cNvSpPr>
              <a:spLocks noChangeShapeType="1"/>
            </p:cNvSpPr>
            <p:nvPr/>
          </p:nvSpPr>
          <p:spPr bwMode="gray">
            <a:xfrm flipV="1">
              <a:off x="3495348"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03" name="Gleichschenkliges Dreieck 102"/>
            <p:cNvSpPr/>
            <p:nvPr/>
          </p:nvSpPr>
          <p:spPr bwMode="auto">
            <a:xfrm>
              <a:off x="3442008"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05" name="Text Box 56" descr="© INSCALE GmbH, 26.05.2010&#10;http://www.presentationload.com/"/>
          <p:cNvSpPr txBox="1">
            <a:spLocks noChangeArrowheads="1"/>
          </p:cNvSpPr>
          <p:nvPr/>
        </p:nvSpPr>
        <p:spPr bwMode="gray">
          <a:xfrm>
            <a:off x="4966529" y="1166813"/>
            <a:ext cx="1218112"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July</a:t>
            </a:r>
          </a:p>
          <a:p>
            <a:pPr lvl="0">
              <a:spcBef>
                <a:spcPct val="50000"/>
              </a:spcBef>
            </a:pPr>
            <a:r>
              <a:rPr lang="en-GB" sz="900" noProof="1">
                <a:latin typeface="+mn-lt"/>
                <a:cs typeface="Calibri" pitchFamily="34" charset="0"/>
              </a:rPr>
              <a:t>Placeholder. Insert your own text here.</a:t>
            </a:r>
          </a:p>
        </p:txBody>
      </p:sp>
      <p:grpSp>
        <p:nvGrpSpPr>
          <p:cNvPr id="13" name="Group 12"/>
          <p:cNvGrpSpPr/>
          <p:nvPr/>
        </p:nvGrpSpPr>
        <p:grpSpPr>
          <a:xfrm>
            <a:off x="4913189" y="1166811"/>
            <a:ext cx="106680" cy="1457326"/>
            <a:chOff x="4852322" y="1166811"/>
            <a:chExt cx="106680" cy="1457326"/>
          </a:xfrm>
        </p:grpSpPr>
        <p:sp>
          <p:nvSpPr>
            <p:cNvPr id="104" name="Line 55" descr="© INSCALE GmbH, 26.05.2010&#10;http://www.presentationload.com/"/>
            <p:cNvSpPr>
              <a:spLocks noChangeShapeType="1"/>
            </p:cNvSpPr>
            <p:nvPr/>
          </p:nvSpPr>
          <p:spPr bwMode="gray">
            <a:xfrm flipV="1">
              <a:off x="4905662"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06" name="Gleichschenkliges Dreieck 105"/>
            <p:cNvSpPr/>
            <p:nvPr/>
          </p:nvSpPr>
          <p:spPr bwMode="auto">
            <a:xfrm>
              <a:off x="4852322"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08" name="Text Box 56" descr="© INSCALE GmbH, 26.05.2010&#10;http://www.presentationload.com/"/>
          <p:cNvSpPr txBox="1">
            <a:spLocks noChangeArrowheads="1"/>
          </p:cNvSpPr>
          <p:nvPr/>
        </p:nvSpPr>
        <p:spPr bwMode="gray">
          <a:xfrm>
            <a:off x="6379217" y="1159291"/>
            <a:ext cx="1218112"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September</a:t>
            </a:r>
          </a:p>
          <a:p>
            <a:pPr lvl="0">
              <a:spcBef>
                <a:spcPct val="50000"/>
              </a:spcBef>
            </a:pPr>
            <a:r>
              <a:rPr lang="en-GB" sz="900" noProof="1">
                <a:latin typeface="+mn-lt"/>
                <a:cs typeface="Calibri" pitchFamily="34" charset="0"/>
              </a:rPr>
              <a:t>Placeholder. Insert your own text here.</a:t>
            </a:r>
          </a:p>
        </p:txBody>
      </p:sp>
      <p:grpSp>
        <p:nvGrpSpPr>
          <p:cNvPr id="14" name="Group 13"/>
          <p:cNvGrpSpPr/>
          <p:nvPr/>
        </p:nvGrpSpPr>
        <p:grpSpPr>
          <a:xfrm>
            <a:off x="6323505" y="1157725"/>
            <a:ext cx="106680" cy="1457326"/>
            <a:chOff x="6262636" y="1166809"/>
            <a:chExt cx="106680" cy="1457326"/>
          </a:xfrm>
        </p:grpSpPr>
        <p:sp>
          <p:nvSpPr>
            <p:cNvPr id="107" name="Line 55" descr="© INSCALE GmbH, 26.05.2010&#10;http://www.presentationload.com/"/>
            <p:cNvSpPr>
              <a:spLocks noChangeShapeType="1"/>
            </p:cNvSpPr>
            <p:nvPr/>
          </p:nvSpPr>
          <p:spPr bwMode="gray">
            <a:xfrm flipV="1">
              <a:off x="6315976" y="1166809"/>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09" name="Gleichschenkliges Dreieck 108"/>
            <p:cNvSpPr/>
            <p:nvPr/>
          </p:nvSpPr>
          <p:spPr bwMode="auto">
            <a:xfrm>
              <a:off x="6262636" y="2555160"/>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11" name="Text Box 56" descr="© INSCALE GmbH, 26.05.2010&#10;http://www.presentationload.com/"/>
          <p:cNvSpPr txBox="1">
            <a:spLocks noChangeArrowheads="1"/>
          </p:cNvSpPr>
          <p:nvPr/>
        </p:nvSpPr>
        <p:spPr bwMode="gray">
          <a:xfrm>
            <a:off x="7770274" y="1181053"/>
            <a:ext cx="1218112"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November</a:t>
            </a:r>
          </a:p>
          <a:p>
            <a:pPr lvl="0">
              <a:spcBef>
                <a:spcPct val="50000"/>
              </a:spcBef>
            </a:pPr>
            <a:r>
              <a:rPr lang="en-GB" sz="900" noProof="1">
                <a:latin typeface="+mn-lt"/>
                <a:cs typeface="Calibri" pitchFamily="34" charset="0"/>
              </a:rPr>
              <a:t>Placeholder. Insert your own text here.</a:t>
            </a:r>
          </a:p>
        </p:txBody>
      </p:sp>
      <p:grpSp>
        <p:nvGrpSpPr>
          <p:cNvPr id="15" name="Group 14"/>
          <p:cNvGrpSpPr/>
          <p:nvPr/>
        </p:nvGrpSpPr>
        <p:grpSpPr>
          <a:xfrm>
            <a:off x="7716934" y="1159291"/>
            <a:ext cx="106680" cy="1457326"/>
            <a:chOff x="7672952" y="1166811"/>
            <a:chExt cx="106680" cy="1457326"/>
          </a:xfrm>
        </p:grpSpPr>
        <p:sp>
          <p:nvSpPr>
            <p:cNvPr id="110" name="Line 55" descr="© INSCALE GmbH, 26.05.2010&#10;http://www.presentationload.com/"/>
            <p:cNvSpPr>
              <a:spLocks noChangeShapeType="1"/>
            </p:cNvSpPr>
            <p:nvPr/>
          </p:nvSpPr>
          <p:spPr bwMode="gray">
            <a:xfrm flipV="1">
              <a:off x="7726292"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12" name="Gleichschenkliges Dreieck 111"/>
            <p:cNvSpPr/>
            <p:nvPr/>
          </p:nvSpPr>
          <p:spPr bwMode="auto">
            <a:xfrm>
              <a:off x="7672952"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grpSp>
        <p:nvGrpSpPr>
          <p:cNvPr id="9" name="Group 8"/>
          <p:cNvGrpSpPr/>
          <p:nvPr/>
        </p:nvGrpSpPr>
        <p:grpSpPr>
          <a:xfrm>
            <a:off x="1366202" y="2894408"/>
            <a:ext cx="106680" cy="1457326"/>
            <a:chOff x="1366202" y="2894408"/>
            <a:chExt cx="106680" cy="1457326"/>
          </a:xfrm>
        </p:grpSpPr>
        <p:sp>
          <p:nvSpPr>
            <p:cNvPr id="73" name="Line 55" descr="© INSCALE GmbH, 26.05.2010&#10;http://www.presentationload.com/"/>
            <p:cNvSpPr>
              <a:spLocks noChangeShapeType="1"/>
            </p:cNvSpPr>
            <p:nvPr/>
          </p:nvSpPr>
          <p:spPr bwMode="gray">
            <a:xfrm flipV="1">
              <a:off x="1419542"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77" name="Gleichschenkliges Dreieck 76"/>
            <p:cNvSpPr/>
            <p:nvPr/>
          </p:nvSpPr>
          <p:spPr bwMode="auto">
            <a:xfrm flipH="1" flipV="1">
              <a:off x="1366202"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13" name="Text Box 56" descr="© INSCALE GmbH, 26.05.2010&#10;http://www.presentationload.com/"/>
          <p:cNvSpPr txBox="1">
            <a:spLocks noChangeArrowheads="1"/>
          </p:cNvSpPr>
          <p:nvPr/>
        </p:nvSpPr>
        <p:spPr bwMode="gray">
          <a:xfrm>
            <a:off x="193025"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February</a:t>
            </a:r>
          </a:p>
          <a:p>
            <a:pPr lvl="0" algn="r">
              <a:spcBef>
                <a:spcPct val="50000"/>
              </a:spcBef>
            </a:pPr>
            <a:r>
              <a:rPr lang="en-GB" sz="900" noProof="1">
                <a:latin typeface="+mn-lt"/>
                <a:cs typeface="Calibri" pitchFamily="34" charset="0"/>
              </a:rPr>
              <a:t>Placeholder. Insert your own text here.</a:t>
            </a:r>
          </a:p>
        </p:txBody>
      </p:sp>
      <p:grpSp>
        <p:nvGrpSpPr>
          <p:cNvPr id="8" name="Group 7"/>
          <p:cNvGrpSpPr/>
          <p:nvPr/>
        </p:nvGrpSpPr>
        <p:grpSpPr>
          <a:xfrm>
            <a:off x="2780179" y="2894408"/>
            <a:ext cx="106680" cy="1457326"/>
            <a:chOff x="2780179" y="2894408"/>
            <a:chExt cx="106680" cy="1457326"/>
          </a:xfrm>
        </p:grpSpPr>
        <p:sp>
          <p:nvSpPr>
            <p:cNvPr id="114" name="Line 55" descr="© INSCALE GmbH, 26.05.2010&#10;http://www.presentationload.com/"/>
            <p:cNvSpPr>
              <a:spLocks noChangeShapeType="1"/>
            </p:cNvSpPr>
            <p:nvPr/>
          </p:nvSpPr>
          <p:spPr bwMode="gray">
            <a:xfrm flipV="1">
              <a:off x="2833519"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15" name="Gleichschenkliges Dreieck 114"/>
            <p:cNvSpPr/>
            <p:nvPr/>
          </p:nvSpPr>
          <p:spPr bwMode="auto">
            <a:xfrm flipH="1" flipV="1">
              <a:off x="2780179"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16" name="Text Box 56" descr="© INSCALE GmbH, 26.05.2010&#10;http://www.presentationload.com/"/>
          <p:cNvSpPr txBox="1">
            <a:spLocks noChangeArrowheads="1"/>
          </p:cNvSpPr>
          <p:nvPr/>
        </p:nvSpPr>
        <p:spPr bwMode="gray">
          <a:xfrm>
            <a:off x="1607002"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April</a:t>
            </a:r>
          </a:p>
          <a:p>
            <a:pPr lvl="0" algn="r">
              <a:spcBef>
                <a:spcPct val="50000"/>
              </a:spcBef>
            </a:pPr>
            <a:r>
              <a:rPr lang="en-GB" sz="900" noProof="1">
                <a:latin typeface="+mn-lt"/>
                <a:cs typeface="Calibri" pitchFamily="34" charset="0"/>
              </a:rPr>
              <a:t>Placeholder. Insert your own text here.</a:t>
            </a:r>
          </a:p>
        </p:txBody>
      </p:sp>
      <p:grpSp>
        <p:nvGrpSpPr>
          <p:cNvPr id="7" name="Group 6"/>
          <p:cNvGrpSpPr/>
          <p:nvPr/>
        </p:nvGrpSpPr>
        <p:grpSpPr>
          <a:xfrm>
            <a:off x="4194156" y="2894408"/>
            <a:ext cx="106680" cy="1457326"/>
            <a:chOff x="4194156" y="2894408"/>
            <a:chExt cx="106680" cy="1457326"/>
          </a:xfrm>
        </p:grpSpPr>
        <p:sp>
          <p:nvSpPr>
            <p:cNvPr id="117" name="Line 55" descr="© INSCALE GmbH, 26.05.2010&#10;http://www.presentationload.com/"/>
            <p:cNvSpPr>
              <a:spLocks noChangeShapeType="1"/>
            </p:cNvSpPr>
            <p:nvPr/>
          </p:nvSpPr>
          <p:spPr bwMode="gray">
            <a:xfrm flipV="1">
              <a:off x="4247496"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18" name="Gleichschenkliges Dreieck 117"/>
            <p:cNvSpPr/>
            <p:nvPr/>
          </p:nvSpPr>
          <p:spPr bwMode="auto">
            <a:xfrm flipH="1" flipV="1">
              <a:off x="4194156"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19" name="Text Box 56" descr="© INSCALE GmbH, 26.05.2010&#10;http://www.presentationload.com/"/>
          <p:cNvSpPr txBox="1">
            <a:spLocks noChangeArrowheads="1"/>
          </p:cNvSpPr>
          <p:nvPr/>
        </p:nvSpPr>
        <p:spPr bwMode="gray">
          <a:xfrm>
            <a:off x="3020979"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June</a:t>
            </a:r>
          </a:p>
          <a:p>
            <a:pPr lvl="0" algn="r">
              <a:spcBef>
                <a:spcPct val="50000"/>
              </a:spcBef>
            </a:pPr>
            <a:r>
              <a:rPr lang="en-GB" sz="900" noProof="1">
                <a:latin typeface="+mn-lt"/>
                <a:cs typeface="Calibri" pitchFamily="34" charset="0"/>
              </a:rPr>
              <a:t>Placeholder. Insert your own text here.</a:t>
            </a:r>
          </a:p>
        </p:txBody>
      </p:sp>
      <p:grpSp>
        <p:nvGrpSpPr>
          <p:cNvPr id="6" name="Group 5"/>
          <p:cNvGrpSpPr/>
          <p:nvPr/>
        </p:nvGrpSpPr>
        <p:grpSpPr>
          <a:xfrm>
            <a:off x="5608133" y="2894408"/>
            <a:ext cx="106680" cy="1457326"/>
            <a:chOff x="5608133" y="2894408"/>
            <a:chExt cx="106680" cy="1457326"/>
          </a:xfrm>
        </p:grpSpPr>
        <p:sp>
          <p:nvSpPr>
            <p:cNvPr id="120" name="Line 55" descr="© INSCALE GmbH, 26.05.2010&#10;http://www.presentationload.com/"/>
            <p:cNvSpPr>
              <a:spLocks noChangeShapeType="1"/>
            </p:cNvSpPr>
            <p:nvPr/>
          </p:nvSpPr>
          <p:spPr bwMode="gray">
            <a:xfrm flipV="1">
              <a:off x="5661473"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21" name="Gleichschenkliges Dreieck 120"/>
            <p:cNvSpPr/>
            <p:nvPr/>
          </p:nvSpPr>
          <p:spPr bwMode="auto">
            <a:xfrm flipH="1" flipV="1">
              <a:off x="5608133"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22" name="Text Box 56" descr="© INSCALE GmbH, 26.05.2010&#10;http://www.presentationload.com/"/>
          <p:cNvSpPr txBox="1">
            <a:spLocks noChangeArrowheads="1"/>
          </p:cNvSpPr>
          <p:nvPr/>
        </p:nvSpPr>
        <p:spPr bwMode="gray">
          <a:xfrm>
            <a:off x="4434956"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August</a:t>
            </a:r>
          </a:p>
          <a:p>
            <a:pPr lvl="0" algn="r">
              <a:spcBef>
                <a:spcPct val="50000"/>
              </a:spcBef>
            </a:pPr>
            <a:r>
              <a:rPr lang="en-GB" sz="900" noProof="1">
                <a:latin typeface="+mn-lt"/>
                <a:cs typeface="Calibri" pitchFamily="34" charset="0"/>
              </a:rPr>
              <a:t>Placeholder. Insert your own text here.</a:t>
            </a:r>
          </a:p>
        </p:txBody>
      </p:sp>
      <p:grpSp>
        <p:nvGrpSpPr>
          <p:cNvPr id="4" name="Group 3"/>
          <p:cNvGrpSpPr/>
          <p:nvPr/>
        </p:nvGrpSpPr>
        <p:grpSpPr>
          <a:xfrm>
            <a:off x="7022110" y="2894408"/>
            <a:ext cx="106680" cy="1457326"/>
            <a:chOff x="7022110" y="2894408"/>
            <a:chExt cx="106680" cy="1457326"/>
          </a:xfrm>
        </p:grpSpPr>
        <p:sp>
          <p:nvSpPr>
            <p:cNvPr id="123" name="Line 55" descr="© INSCALE GmbH, 26.05.2010&#10;http://www.presentationload.com/"/>
            <p:cNvSpPr>
              <a:spLocks noChangeShapeType="1"/>
            </p:cNvSpPr>
            <p:nvPr/>
          </p:nvSpPr>
          <p:spPr bwMode="gray">
            <a:xfrm flipV="1">
              <a:off x="7075450"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24" name="Gleichschenkliges Dreieck 123"/>
            <p:cNvSpPr/>
            <p:nvPr/>
          </p:nvSpPr>
          <p:spPr bwMode="auto">
            <a:xfrm flipH="1" flipV="1">
              <a:off x="7022110"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25" name="Text Box 56" descr="© INSCALE GmbH, 26.05.2010&#10;http://www.presentationload.com/"/>
          <p:cNvSpPr txBox="1">
            <a:spLocks noChangeArrowheads="1"/>
          </p:cNvSpPr>
          <p:nvPr/>
        </p:nvSpPr>
        <p:spPr bwMode="gray">
          <a:xfrm>
            <a:off x="5848933"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October</a:t>
            </a:r>
          </a:p>
          <a:p>
            <a:pPr lvl="0" algn="r">
              <a:spcBef>
                <a:spcPct val="50000"/>
              </a:spcBef>
            </a:pPr>
            <a:r>
              <a:rPr lang="en-GB" sz="900" noProof="1">
                <a:latin typeface="+mn-lt"/>
                <a:cs typeface="Calibri" pitchFamily="34" charset="0"/>
              </a:rPr>
              <a:t>Placeholder. Insert your own text here.</a:t>
            </a:r>
          </a:p>
        </p:txBody>
      </p:sp>
      <p:grpSp>
        <p:nvGrpSpPr>
          <p:cNvPr id="3" name="Group 2"/>
          <p:cNvGrpSpPr/>
          <p:nvPr/>
        </p:nvGrpSpPr>
        <p:grpSpPr>
          <a:xfrm>
            <a:off x="8436089" y="2894407"/>
            <a:ext cx="106680" cy="1457326"/>
            <a:chOff x="8436089" y="2894407"/>
            <a:chExt cx="106680" cy="1457326"/>
          </a:xfrm>
        </p:grpSpPr>
        <p:sp>
          <p:nvSpPr>
            <p:cNvPr id="126" name="Line 55" descr="© INSCALE GmbH, 26.05.2010&#10;http://www.presentationload.com/"/>
            <p:cNvSpPr>
              <a:spLocks noChangeShapeType="1"/>
            </p:cNvSpPr>
            <p:nvPr/>
          </p:nvSpPr>
          <p:spPr bwMode="gray">
            <a:xfrm flipV="1">
              <a:off x="8489429" y="2894407"/>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27" name="Gleichschenkliges Dreieck 126"/>
            <p:cNvSpPr/>
            <p:nvPr/>
          </p:nvSpPr>
          <p:spPr bwMode="auto">
            <a:xfrm flipH="1" flipV="1">
              <a:off x="8436089" y="2894408"/>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28" name="Text Box 56" descr="© INSCALE GmbH, 26.05.2010&#10;http://www.presentationload.com/"/>
          <p:cNvSpPr txBox="1">
            <a:spLocks noChangeArrowheads="1"/>
          </p:cNvSpPr>
          <p:nvPr/>
        </p:nvSpPr>
        <p:spPr bwMode="gray">
          <a:xfrm>
            <a:off x="7262912" y="3647694"/>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December</a:t>
            </a:r>
          </a:p>
          <a:p>
            <a:pPr lvl="0" algn="r">
              <a:spcBef>
                <a:spcPct val="50000"/>
              </a:spcBef>
            </a:pPr>
            <a:r>
              <a:rPr lang="en-GB" sz="900" noProof="1">
                <a:latin typeface="+mn-lt"/>
                <a:cs typeface="Calibri" pitchFamily="34" charset="0"/>
              </a:rPr>
              <a:t>Placeholder. Insert your own text here.</a:t>
            </a:r>
          </a:p>
        </p:txBody>
      </p:sp>
      <p:sp>
        <p:nvSpPr>
          <p:cNvPr id="53" name="Rechteck 52"/>
          <p:cNvSpPr/>
          <p:nvPr/>
        </p:nvSpPr>
        <p:spPr bwMode="auto">
          <a:xfrm>
            <a:off x="323850" y="2624135"/>
            <a:ext cx="708025" cy="270272"/>
          </a:xfrm>
          <a:prstGeom prst="roundRect">
            <a:avLst>
              <a:gd name="adj" fmla="val 50000"/>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Jan</a:t>
            </a:r>
          </a:p>
        </p:txBody>
      </p:sp>
      <p:sp>
        <p:nvSpPr>
          <p:cNvPr id="52" name="Rechteck 51"/>
          <p:cNvSpPr/>
          <p:nvPr/>
        </p:nvSpPr>
        <p:spPr bwMode="auto">
          <a:xfrm>
            <a:off x="1031875" y="2624135"/>
            <a:ext cx="708025" cy="270272"/>
          </a:xfrm>
          <a:prstGeom prst="roundRect">
            <a:avLst>
              <a:gd name="adj" fmla="val 50000"/>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Feb</a:t>
            </a:r>
          </a:p>
        </p:txBody>
      </p:sp>
      <p:sp>
        <p:nvSpPr>
          <p:cNvPr id="56" name="Rechteck 55"/>
          <p:cNvSpPr/>
          <p:nvPr/>
        </p:nvSpPr>
        <p:spPr bwMode="auto">
          <a:xfrm>
            <a:off x="173990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Mar</a:t>
            </a:r>
          </a:p>
        </p:txBody>
      </p:sp>
      <p:sp>
        <p:nvSpPr>
          <p:cNvPr id="51" name="Rechteck 50"/>
          <p:cNvSpPr/>
          <p:nvPr/>
        </p:nvSpPr>
        <p:spPr bwMode="auto">
          <a:xfrm>
            <a:off x="244792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Apr</a:t>
            </a:r>
          </a:p>
        </p:txBody>
      </p:sp>
      <p:sp>
        <p:nvSpPr>
          <p:cNvPr id="54" name="Rechteck 53"/>
          <p:cNvSpPr/>
          <p:nvPr/>
        </p:nvSpPr>
        <p:spPr bwMode="auto">
          <a:xfrm>
            <a:off x="315595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May</a:t>
            </a:r>
          </a:p>
        </p:txBody>
      </p:sp>
      <p:sp>
        <p:nvSpPr>
          <p:cNvPr id="49" name="Rechteck 48"/>
          <p:cNvSpPr/>
          <p:nvPr/>
        </p:nvSpPr>
        <p:spPr bwMode="auto">
          <a:xfrm>
            <a:off x="386397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Jun</a:t>
            </a:r>
          </a:p>
        </p:txBody>
      </p:sp>
      <p:sp>
        <p:nvSpPr>
          <p:cNvPr id="50" name="Rechteck 49"/>
          <p:cNvSpPr/>
          <p:nvPr/>
        </p:nvSpPr>
        <p:spPr bwMode="auto">
          <a:xfrm>
            <a:off x="457200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Jul</a:t>
            </a:r>
          </a:p>
        </p:txBody>
      </p:sp>
      <p:sp>
        <p:nvSpPr>
          <p:cNvPr id="44" name="Rechteck 43"/>
          <p:cNvSpPr/>
          <p:nvPr/>
        </p:nvSpPr>
        <p:spPr bwMode="auto">
          <a:xfrm>
            <a:off x="528002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Aug</a:t>
            </a:r>
          </a:p>
        </p:txBody>
      </p:sp>
      <p:sp>
        <p:nvSpPr>
          <p:cNvPr id="45" name="Rechteck 44"/>
          <p:cNvSpPr/>
          <p:nvPr/>
        </p:nvSpPr>
        <p:spPr bwMode="auto">
          <a:xfrm>
            <a:off x="598805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Sep</a:t>
            </a:r>
          </a:p>
        </p:txBody>
      </p:sp>
      <p:sp>
        <p:nvSpPr>
          <p:cNvPr id="46" name="Rechteck 45"/>
          <p:cNvSpPr/>
          <p:nvPr/>
        </p:nvSpPr>
        <p:spPr bwMode="auto">
          <a:xfrm>
            <a:off x="669607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Oct</a:t>
            </a:r>
          </a:p>
        </p:txBody>
      </p:sp>
      <p:sp>
        <p:nvSpPr>
          <p:cNvPr id="47" name="Rechteck 46"/>
          <p:cNvSpPr/>
          <p:nvPr/>
        </p:nvSpPr>
        <p:spPr bwMode="auto">
          <a:xfrm>
            <a:off x="740410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Nov</a:t>
            </a:r>
          </a:p>
        </p:txBody>
      </p:sp>
      <p:sp>
        <p:nvSpPr>
          <p:cNvPr id="48" name="Rechteck 47"/>
          <p:cNvSpPr/>
          <p:nvPr/>
        </p:nvSpPr>
        <p:spPr bwMode="auto">
          <a:xfrm>
            <a:off x="811212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Dec</a:t>
            </a:r>
          </a:p>
        </p:txBody>
      </p:sp>
      <p:sp>
        <p:nvSpPr>
          <p:cNvPr id="5" name="Title 4"/>
          <p:cNvSpPr>
            <a:spLocks noGrp="1"/>
          </p:cNvSpPr>
          <p:nvPr>
            <p:ph type="title"/>
          </p:nvPr>
        </p:nvSpPr>
        <p:spPr/>
        <p:txBody>
          <a:bodyPr/>
          <a:lstStyle/>
          <a:p>
            <a:r>
              <a:rPr lang="en-US"/>
              <a:t>Timeline</a:t>
            </a:r>
            <a:r>
              <a:rPr lang="pl-PL"/>
              <a:t> </a:t>
            </a:r>
            <a:r>
              <a:rPr lang="en-US"/>
              <a:t>chronological</a:t>
            </a:r>
            <a:r>
              <a:rPr lang="pl-PL"/>
              <a:t> phases</a:t>
            </a:r>
            <a:endParaRPr lang="en-US"/>
          </a:p>
        </p:txBody>
      </p:sp>
    </p:spTree>
    <p:extLst>
      <p:ext uri="{BB962C8B-B14F-4D97-AF65-F5344CB8AC3E}">
        <p14:creationId xmlns:p14="http://schemas.microsoft.com/office/powerpoint/2010/main" val="72658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Tools (</a:t>
            </a:r>
            <a:r>
              <a:rPr lang="es-ES_tradnl" sz="2700" kern="0" err="1">
                <a:solidFill>
                  <a:srgbClr val="FFFFFF"/>
                </a:solidFill>
                <a:latin typeface="CiscoSansTT" panose="020B0503020201020303" pitchFamily="34" charset="0"/>
                <a:cs typeface="CiscoSansTT" panose="020B0503020201020303" pitchFamily="34" charset="0"/>
              </a:rPr>
              <a:t>products</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Used</a:t>
            </a:r>
            <a:r>
              <a:rPr lang="es-ES_tradnl" sz="2700" kern="0">
                <a:solidFill>
                  <a:srgbClr val="FFFFFF"/>
                </a:solidFill>
                <a:latin typeface="CiscoSansTT" panose="020B0503020201020303" pitchFamily="34" charset="0"/>
                <a:cs typeface="CiscoSansTT" panose="020B0503020201020303" pitchFamily="34" charset="0"/>
              </a:rPr>
              <a:t> </a:t>
            </a:r>
            <a:endParaRPr lang="es-ES_tradnl" b="1" kern="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759695"/>
          </a:xfrm>
          <a:prstGeom prst="rect">
            <a:avLst/>
          </a:prstGeom>
          <a:noFill/>
        </p:spPr>
        <p:txBody>
          <a:bodyPr wrap="square" rtlCol="0">
            <a:spAutoFit/>
          </a:bodyPr>
          <a:lstStyle/>
          <a:p>
            <a:pPr defTabSz="684213">
              <a:lnSpc>
                <a:spcPct val="95000"/>
              </a:lnSpc>
              <a:spcBef>
                <a:spcPts val="1075"/>
              </a:spcBef>
              <a:buClr>
                <a:schemeClr val="tx2"/>
              </a:buClr>
              <a:buSzPct val="90000"/>
            </a:pPr>
            <a:r>
              <a:rPr lang="en-US">
                <a:solidFill>
                  <a:schemeClr val="bg1"/>
                </a:solidFill>
              </a:rPr>
              <a:t>[Portal] - List of products and tools used in project:</a:t>
            </a:r>
          </a:p>
          <a:p>
            <a:pPr defTabSz="684213">
              <a:lnSpc>
                <a:spcPct val="95000"/>
              </a:lnSpc>
              <a:spcBef>
                <a:spcPts val="1075"/>
              </a:spcBef>
              <a:buClr>
                <a:schemeClr val="tx2"/>
              </a:buClr>
              <a:buSzPct val="90000"/>
            </a:pPr>
            <a:r>
              <a:rPr lang="en-US">
                <a:solidFill>
                  <a:schemeClr val="bg1"/>
                </a:solidFill>
              </a:rPr>
              <a:t>Ex Tools and Products:  Python, Flask, </a:t>
            </a:r>
            <a:r>
              <a:rPr lang="en-US" err="1">
                <a:solidFill>
                  <a:schemeClr val="bg1"/>
                </a:solidFill>
              </a:rPr>
              <a:t>Javascript</a:t>
            </a:r>
            <a:r>
              <a:rPr lang="en-US">
                <a:solidFill>
                  <a:schemeClr val="bg1"/>
                </a:solidFill>
              </a:rPr>
              <a:t>, ASR1K, DNAC, Meraki MV </a:t>
            </a:r>
          </a:p>
        </p:txBody>
      </p:sp>
      <p:sp>
        <p:nvSpPr>
          <p:cNvPr id="6" name="Rectangle 5">
            <a:extLst>
              <a:ext uri="{FF2B5EF4-FFF2-40B4-BE49-F238E27FC236}">
                <a16:creationId xmlns:a16="http://schemas.microsoft.com/office/drawing/2014/main" id="{48646222-EFFC-3F43-9AE2-D7C6C4A6B320}"/>
              </a:ext>
            </a:extLst>
          </p:cNvPr>
          <p:cNvSpPr/>
          <p:nvPr/>
        </p:nvSpPr>
        <p:spPr>
          <a:xfrm>
            <a:off x="332816" y="4304284"/>
            <a:ext cx="7749821" cy="307777"/>
          </a:xfrm>
          <a:prstGeom prst="rect">
            <a:avLst/>
          </a:prstGeom>
        </p:spPr>
        <p:txBody>
          <a:bodyPr wrap="square">
            <a:spAutoFit/>
          </a:bodyPr>
          <a:lstStyle/>
          <a:p>
            <a:pPr algn="ctr"/>
            <a:r>
              <a:rPr lang="en-CA" sz="1400">
                <a:solidFill>
                  <a:schemeClr val="bg1"/>
                </a:solidFill>
                <a:latin typeface="+mn-lt"/>
              </a:rPr>
              <a:t>Add link to the presentation </a:t>
            </a:r>
            <a:r>
              <a:rPr lang="en-CA" sz="1400" err="1">
                <a:solidFill>
                  <a:schemeClr val="bg1"/>
                </a:solidFill>
                <a:latin typeface="+mn-lt"/>
              </a:rPr>
              <a:t>url</a:t>
            </a:r>
            <a:r>
              <a:rPr lang="en-CA" sz="1400">
                <a:solidFill>
                  <a:schemeClr val="bg1"/>
                </a:solidFill>
                <a:latin typeface="+mn-lt"/>
              </a:rPr>
              <a:t>. </a:t>
            </a:r>
            <a:r>
              <a:rPr lang="en-CA" sz="1400">
                <a:solidFill>
                  <a:schemeClr val="bg1"/>
                </a:solidFill>
              </a:rPr>
              <a:t>[Portal Link]</a:t>
            </a:r>
            <a:endParaRPr lang="en-US" sz="1400">
              <a:solidFill>
                <a:schemeClr val="bg1"/>
              </a:solidFill>
              <a:latin typeface="+mn-lt"/>
            </a:endParaRP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Chronological</a:t>
            </a:r>
            <a:r>
              <a:rPr lang="pl-PL"/>
              <a:t> phases</a:t>
            </a:r>
            <a:endParaRPr lang="en-US"/>
          </a:p>
        </p:txBody>
      </p:sp>
      <p:sp>
        <p:nvSpPr>
          <p:cNvPr id="58" name="Abgerundetes Rechteck 18"/>
          <p:cNvSpPr/>
          <p:nvPr/>
        </p:nvSpPr>
        <p:spPr bwMode="auto">
          <a:xfrm>
            <a:off x="323850" y="2543946"/>
            <a:ext cx="8496300" cy="440260"/>
          </a:xfrm>
          <a:prstGeom prst="roundRect">
            <a:avLst>
              <a:gd name="adj" fmla="val 50000"/>
            </a:avLst>
          </a:prstGeom>
          <a:solidFill>
            <a:schemeClr val="bg2">
              <a:lumMod val="75000"/>
            </a:schemeClr>
          </a:solidFill>
          <a:ln w="12700">
            <a:noFill/>
            <a:miter lim="800000"/>
            <a:headEnd/>
            <a:tailEnd/>
          </a:ln>
          <a:effectLst/>
        </p:spPr>
        <p:txBody>
          <a:bodyPr lIns="54007" tIns="0" rIns="0" bIns="0" anchor="ctr" anchorCtr="0"/>
          <a:lstStyle/>
          <a:p>
            <a:pPr marL="66684" indent="-66684">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endParaRPr lang="de-DE" sz="1500" noProof="1">
              <a:solidFill>
                <a:schemeClr val="tx1">
                  <a:lumMod val="65000"/>
                  <a:lumOff val="35000"/>
                </a:schemeClr>
              </a:solidFill>
              <a:effectLst>
                <a:innerShdw blurRad="63500" dist="63500" dir="13500000">
                  <a:prstClr val="black">
                    <a:alpha val="50000"/>
                  </a:prstClr>
                </a:innerShdw>
              </a:effectLst>
              <a:latin typeface="+mn-lt"/>
            </a:endParaRPr>
          </a:p>
        </p:txBody>
      </p:sp>
      <p:grpSp>
        <p:nvGrpSpPr>
          <p:cNvPr id="59" name="Gruppieren 68"/>
          <p:cNvGrpSpPr/>
          <p:nvPr/>
        </p:nvGrpSpPr>
        <p:grpSpPr>
          <a:xfrm>
            <a:off x="470071" y="2689760"/>
            <a:ext cx="8203859" cy="148633"/>
            <a:chOff x="468648" y="3566677"/>
            <a:chExt cx="8203859" cy="198177"/>
          </a:xfrm>
        </p:grpSpPr>
        <p:cxnSp>
          <p:nvCxnSpPr>
            <p:cNvPr id="60" name="Gerade Verbindung 8"/>
            <p:cNvCxnSpPr/>
            <p:nvPr/>
          </p:nvCxnSpPr>
          <p:spPr bwMode="auto">
            <a:xfrm rot="16200000" flipH="1">
              <a:off x="1192281"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1" name="Gerade Verbindung 9"/>
            <p:cNvCxnSpPr/>
            <p:nvPr/>
          </p:nvCxnSpPr>
          <p:spPr bwMode="auto">
            <a:xfrm rot="16200000" flipH="1">
              <a:off x="2014258"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2" name="Gerade Verbindung 10"/>
            <p:cNvCxnSpPr/>
            <p:nvPr/>
          </p:nvCxnSpPr>
          <p:spPr bwMode="auto">
            <a:xfrm rot="16200000" flipH="1">
              <a:off x="2836235"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3" name="Gerade Verbindung 11"/>
            <p:cNvCxnSpPr/>
            <p:nvPr/>
          </p:nvCxnSpPr>
          <p:spPr bwMode="auto">
            <a:xfrm rot="16200000" flipH="1">
              <a:off x="3658212"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4" name="Gerade Verbindung 12"/>
            <p:cNvCxnSpPr/>
            <p:nvPr/>
          </p:nvCxnSpPr>
          <p:spPr bwMode="auto">
            <a:xfrm rot="16200000" flipH="1">
              <a:off x="4480190"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5" name="Gerade Verbindung 13"/>
            <p:cNvCxnSpPr/>
            <p:nvPr/>
          </p:nvCxnSpPr>
          <p:spPr bwMode="auto">
            <a:xfrm rot="16200000" flipH="1">
              <a:off x="5302167"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6" name="Gerade Verbindung 14"/>
            <p:cNvCxnSpPr/>
            <p:nvPr/>
          </p:nvCxnSpPr>
          <p:spPr bwMode="auto">
            <a:xfrm rot="16200000" flipH="1">
              <a:off x="6124144"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7" name="Gerade Verbindung 15"/>
            <p:cNvCxnSpPr/>
            <p:nvPr/>
          </p:nvCxnSpPr>
          <p:spPr bwMode="auto">
            <a:xfrm rot="16200000" flipH="1">
              <a:off x="6946121"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8" name="Gerade Verbindung 16"/>
            <p:cNvCxnSpPr/>
            <p:nvPr/>
          </p:nvCxnSpPr>
          <p:spPr bwMode="auto">
            <a:xfrm rot="16200000" flipH="1">
              <a:off x="7768098"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sp>
          <p:nvSpPr>
            <p:cNvPr id="70" name="Rechteck 3"/>
            <p:cNvSpPr/>
            <p:nvPr/>
          </p:nvSpPr>
          <p:spPr bwMode="auto">
            <a:xfrm>
              <a:off x="468648" y="3615432"/>
              <a:ext cx="8203859" cy="99925"/>
            </a:xfrm>
            <a:prstGeom prst="roundRect">
              <a:avLst>
                <a:gd name="adj" fmla="val 50000"/>
              </a:avLst>
            </a:prstGeom>
            <a:solidFill>
              <a:schemeClr val="bg2">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91" eaLnBrk="0" hangingPunct="0"/>
              <a:endParaRPr lang="de-DE" sz="1400">
                <a:latin typeface="+mn-lt"/>
              </a:endParaRPr>
            </a:p>
          </p:txBody>
        </p:sp>
      </p:grpSp>
      <p:sp>
        <p:nvSpPr>
          <p:cNvPr id="71" name="Textfeld 108"/>
          <p:cNvSpPr txBox="1"/>
          <p:nvPr/>
        </p:nvSpPr>
        <p:spPr>
          <a:xfrm>
            <a:off x="1009739"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72" name="Ellipse 20"/>
          <p:cNvSpPr/>
          <p:nvPr/>
        </p:nvSpPr>
        <p:spPr bwMode="auto">
          <a:xfrm>
            <a:off x="670933"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3" name="Ellipse 19"/>
          <p:cNvSpPr/>
          <p:nvPr/>
        </p:nvSpPr>
        <p:spPr bwMode="auto">
          <a:xfrm>
            <a:off x="1770349"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4" name="Ellipse 21"/>
          <p:cNvSpPr/>
          <p:nvPr/>
        </p:nvSpPr>
        <p:spPr bwMode="auto">
          <a:xfrm>
            <a:off x="3466270" y="2708000"/>
            <a:ext cx="109757" cy="108000"/>
          </a:xfrm>
          <a:prstGeom prst="ellipse">
            <a:avLst/>
          </a:prstGeom>
          <a:solidFill>
            <a:schemeClr val="accent1"/>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5" name="Rechteck 34"/>
          <p:cNvSpPr/>
          <p:nvPr/>
        </p:nvSpPr>
        <p:spPr bwMode="auto">
          <a:xfrm>
            <a:off x="3521149" y="1166812"/>
            <a:ext cx="1333890" cy="732191"/>
          </a:xfrm>
          <a:prstGeom prst="rect">
            <a:avLst/>
          </a:prstGeom>
          <a:noFill/>
          <a:ln w="3175">
            <a:solidFill>
              <a:schemeClr val="accent1"/>
            </a:solidFill>
            <a:miter lim="800000"/>
            <a:headEnd/>
            <a:tailEnd/>
          </a:ln>
          <a:effectLst/>
        </p:spPr>
        <p:txBody>
          <a:bodyPr lIns="67509" tIns="54007" rIns="0" bIns="0" anchor="t" anchorCtr="0"/>
          <a:lstStyle/>
          <a:p>
            <a:pPr lvl="0">
              <a:spcBef>
                <a:spcPct val="50000"/>
              </a:spcBef>
            </a:pPr>
            <a:r>
              <a:rPr lang="en-GB" sz="900" noProof="1">
                <a:solidFill>
                  <a:schemeClr val="accent1"/>
                </a:solidFill>
                <a:latin typeface="+mn-lt"/>
                <a:cs typeface="Calibri" pitchFamily="34" charset="0"/>
              </a:rPr>
              <a:t>Placeholder</a:t>
            </a:r>
          </a:p>
          <a:p>
            <a:pPr lvl="0">
              <a:spcBef>
                <a:spcPct val="50000"/>
              </a:spcBef>
            </a:pPr>
            <a:r>
              <a:rPr lang="en-GB" sz="800" noProof="1">
                <a:solidFill>
                  <a:schemeClr val="accent1"/>
                </a:solidFill>
                <a:latin typeface="+mn-lt"/>
                <a:cs typeface="Calibri" pitchFamily="34" charset="0"/>
              </a:rPr>
              <a:t>Placeholder. Insert </a:t>
            </a:r>
            <a:br>
              <a:rPr lang="en-GB" sz="800" noProof="1">
                <a:solidFill>
                  <a:schemeClr val="accent1"/>
                </a:solidFill>
                <a:latin typeface="+mn-lt"/>
                <a:cs typeface="Calibri" pitchFamily="34" charset="0"/>
              </a:rPr>
            </a:br>
            <a:r>
              <a:rPr lang="en-GB" sz="800" noProof="1">
                <a:solidFill>
                  <a:schemeClr val="accent1"/>
                </a:solidFill>
                <a:latin typeface="+mn-lt"/>
                <a:cs typeface="Calibri" pitchFamily="34" charset="0"/>
              </a:rPr>
              <a:t>your own text here.</a:t>
            </a:r>
          </a:p>
        </p:txBody>
      </p:sp>
      <p:sp>
        <p:nvSpPr>
          <p:cNvPr id="76" name="Ellipse 25"/>
          <p:cNvSpPr/>
          <p:nvPr/>
        </p:nvSpPr>
        <p:spPr bwMode="auto">
          <a:xfrm>
            <a:off x="8249224"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7" name="Rechteck 44"/>
          <p:cNvSpPr/>
          <p:nvPr/>
        </p:nvSpPr>
        <p:spPr bwMode="auto">
          <a:xfrm>
            <a:off x="6969047" y="1166812"/>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78" name="Ellipse 22"/>
          <p:cNvSpPr/>
          <p:nvPr/>
        </p:nvSpPr>
        <p:spPr bwMode="auto">
          <a:xfrm>
            <a:off x="4291279"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9" name="Rechteck 38"/>
          <p:cNvSpPr/>
          <p:nvPr/>
        </p:nvSpPr>
        <p:spPr bwMode="auto">
          <a:xfrm>
            <a:off x="3011355" y="3345902"/>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80" name="Ellipse 107"/>
          <p:cNvSpPr/>
          <p:nvPr/>
        </p:nvSpPr>
        <p:spPr bwMode="auto">
          <a:xfrm>
            <a:off x="5328444"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81" name="Rechteck 105"/>
          <p:cNvSpPr/>
          <p:nvPr/>
        </p:nvSpPr>
        <p:spPr bwMode="auto">
          <a:xfrm>
            <a:off x="5383322" y="1166812"/>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82" name="Ellipse 24"/>
          <p:cNvSpPr/>
          <p:nvPr/>
        </p:nvSpPr>
        <p:spPr bwMode="auto">
          <a:xfrm>
            <a:off x="7146403"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83" name="Rechteck 40"/>
          <p:cNvSpPr/>
          <p:nvPr/>
        </p:nvSpPr>
        <p:spPr bwMode="auto">
          <a:xfrm>
            <a:off x="5870555" y="3354036"/>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84" name="Textfeld 108"/>
          <p:cNvSpPr txBox="1"/>
          <p:nvPr/>
        </p:nvSpPr>
        <p:spPr>
          <a:xfrm>
            <a:off x="1828800"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5" name="Textfeld 108"/>
          <p:cNvSpPr txBox="1"/>
          <p:nvPr/>
        </p:nvSpPr>
        <p:spPr>
          <a:xfrm>
            <a:off x="2655711"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6" name="Textfeld 108"/>
          <p:cNvSpPr txBox="1"/>
          <p:nvPr/>
        </p:nvSpPr>
        <p:spPr>
          <a:xfrm>
            <a:off x="3474156"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7" name="Textfeld 108"/>
          <p:cNvSpPr txBox="1"/>
          <p:nvPr/>
        </p:nvSpPr>
        <p:spPr>
          <a:xfrm>
            <a:off x="4301067"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8" name="Textfeld 108"/>
          <p:cNvSpPr txBox="1"/>
          <p:nvPr/>
        </p:nvSpPr>
        <p:spPr>
          <a:xfrm>
            <a:off x="5943600"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9" name="Textfeld 108"/>
          <p:cNvSpPr txBox="1"/>
          <p:nvPr/>
        </p:nvSpPr>
        <p:spPr>
          <a:xfrm>
            <a:off x="6770511"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90" name="Textfeld 108"/>
          <p:cNvSpPr txBox="1"/>
          <p:nvPr/>
        </p:nvSpPr>
        <p:spPr>
          <a:xfrm>
            <a:off x="5116689"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91" name="Textfeld 108"/>
          <p:cNvSpPr txBox="1"/>
          <p:nvPr/>
        </p:nvSpPr>
        <p:spPr>
          <a:xfrm>
            <a:off x="7586133"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92" name="Rechteck 38"/>
          <p:cNvSpPr/>
          <p:nvPr/>
        </p:nvSpPr>
        <p:spPr bwMode="auto">
          <a:xfrm>
            <a:off x="494000" y="3345903"/>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93" name="Rechteck 26"/>
          <p:cNvSpPr/>
          <p:nvPr/>
        </p:nvSpPr>
        <p:spPr bwMode="auto">
          <a:xfrm>
            <a:off x="725811" y="1166812"/>
            <a:ext cx="1333890" cy="732191"/>
          </a:xfrm>
          <a:prstGeom prst="rect">
            <a:avLst/>
          </a:prstGeom>
          <a:noFill/>
          <a:ln w="9525">
            <a:solidFill>
              <a:schemeClr val="accent3"/>
            </a:solidFill>
            <a:prstDash val="solid"/>
            <a:round/>
            <a:headEnd/>
            <a:tailEnd/>
          </a:ln>
          <a:effectLst/>
        </p:spPr>
        <p:txBody>
          <a:bodyPr lIns="67509" tIns="54007" rIns="0" bIns="0" anchor="t" anchorCtr="0"/>
          <a:lstStyle/>
          <a:p>
            <a:pPr>
              <a:spcBef>
                <a:spcPct val="50000"/>
              </a:spcBef>
            </a:pPr>
            <a:r>
              <a:rPr lang="en-GB" sz="900" noProof="1">
                <a:latin typeface="+mn-lt"/>
                <a:cs typeface="Calibri" pitchFamily="34" charset="0"/>
              </a:rPr>
              <a:t>Placeholder</a:t>
            </a:r>
          </a:p>
          <a:p>
            <a:pPr>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cxnSp>
        <p:nvCxnSpPr>
          <p:cNvPr id="94" name="Gerade Verbindung 28"/>
          <p:cNvCxnSpPr/>
          <p:nvPr/>
        </p:nvCxnSpPr>
        <p:spPr bwMode="auto">
          <a:xfrm flipV="1">
            <a:off x="725811" y="1166812"/>
            <a:ext cx="0" cy="1541189"/>
          </a:xfrm>
          <a:prstGeom prst="line">
            <a:avLst/>
          </a:prstGeom>
          <a:noFill/>
          <a:ln w="9525">
            <a:solidFill>
              <a:schemeClr val="accent3"/>
            </a:solidFill>
            <a:prstDash val="solid"/>
            <a:round/>
            <a:headEnd/>
            <a:tailEnd/>
          </a:ln>
          <a:effectLst/>
        </p:spPr>
      </p:cxnSp>
      <p:cxnSp>
        <p:nvCxnSpPr>
          <p:cNvPr id="95" name="Gerade Verbindung 39"/>
          <p:cNvCxnSpPr/>
          <p:nvPr/>
        </p:nvCxnSpPr>
        <p:spPr bwMode="auto">
          <a:xfrm flipH="1" flipV="1">
            <a:off x="1828800" y="2816001"/>
            <a:ext cx="0" cy="1265464"/>
          </a:xfrm>
          <a:prstGeom prst="line">
            <a:avLst/>
          </a:prstGeom>
          <a:noFill/>
          <a:ln w="9525">
            <a:solidFill>
              <a:schemeClr val="accent3"/>
            </a:solidFill>
            <a:prstDash val="solid"/>
            <a:round/>
            <a:headEnd/>
            <a:tailEnd/>
          </a:ln>
          <a:effectLst/>
        </p:spPr>
      </p:cxnSp>
      <p:cxnSp>
        <p:nvCxnSpPr>
          <p:cNvPr id="96" name="Gerade Verbindung 35"/>
          <p:cNvCxnSpPr/>
          <p:nvPr/>
        </p:nvCxnSpPr>
        <p:spPr bwMode="auto">
          <a:xfrm flipV="1">
            <a:off x="3521149" y="1166812"/>
            <a:ext cx="0" cy="1541188"/>
          </a:xfrm>
          <a:prstGeom prst="line">
            <a:avLst/>
          </a:prstGeom>
          <a:noFill/>
          <a:ln w="9525">
            <a:solidFill>
              <a:schemeClr val="accent1"/>
            </a:solidFill>
            <a:prstDash val="solid"/>
            <a:round/>
            <a:headEnd/>
            <a:tailEnd/>
          </a:ln>
          <a:effectLst/>
        </p:spPr>
      </p:cxnSp>
      <p:cxnSp>
        <p:nvCxnSpPr>
          <p:cNvPr id="97" name="Gerade Verbindung 39"/>
          <p:cNvCxnSpPr>
            <a:endCxn id="78" idx="4"/>
          </p:cNvCxnSpPr>
          <p:nvPr/>
        </p:nvCxnSpPr>
        <p:spPr bwMode="auto">
          <a:xfrm flipH="1" flipV="1">
            <a:off x="4346156" y="2816001"/>
            <a:ext cx="0" cy="1265464"/>
          </a:xfrm>
          <a:prstGeom prst="line">
            <a:avLst/>
          </a:prstGeom>
          <a:noFill/>
          <a:ln w="9525">
            <a:solidFill>
              <a:schemeClr val="accent3"/>
            </a:solidFill>
            <a:prstDash val="solid"/>
            <a:round/>
            <a:headEnd/>
            <a:tailEnd/>
          </a:ln>
          <a:effectLst/>
        </p:spPr>
      </p:cxnSp>
      <p:cxnSp>
        <p:nvCxnSpPr>
          <p:cNvPr id="98" name="Gerade Verbindung 106"/>
          <p:cNvCxnSpPr/>
          <p:nvPr/>
        </p:nvCxnSpPr>
        <p:spPr bwMode="auto">
          <a:xfrm flipV="1">
            <a:off x="5383323" y="1166812"/>
            <a:ext cx="0" cy="1541189"/>
          </a:xfrm>
          <a:prstGeom prst="line">
            <a:avLst/>
          </a:prstGeom>
          <a:noFill/>
          <a:ln w="9525">
            <a:solidFill>
              <a:schemeClr val="accent3"/>
            </a:solidFill>
            <a:prstDash val="solid"/>
            <a:round/>
            <a:headEnd/>
            <a:tailEnd/>
          </a:ln>
          <a:effectLst/>
        </p:spPr>
      </p:cxnSp>
      <p:cxnSp>
        <p:nvCxnSpPr>
          <p:cNvPr id="99" name="Gerade Verbindung 45"/>
          <p:cNvCxnSpPr>
            <a:stCxn id="76" idx="0"/>
          </p:cNvCxnSpPr>
          <p:nvPr/>
        </p:nvCxnSpPr>
        <p:spPr bwMode="auto">
          <a:xfrm flipV="1">
            <a:off x="8304103" y="1166812"/>
            <a:ext cx="0" cy="1541189"/>
          </a:xfrm>
          <a:prstGeom prst="line">
            <a:avLst/>
          </a:prstGeom>
          <a:noFill/>
          <a:ln w="9525">
            <a:solidFill>
              <a:schemeClr val="accent3"/>
            </a:solidFill>
            <a:prstDash val="solid"/>
            <a:round/>
            <a:headEnd/>
            <a:tailEnd/>
          </a:ln>
          <a:effectLst/>
        </p:spPr>
      </p:cxnSp>
      <p:cxnSp>
        <p:nvCxnSpPr>
          <p:cNvPr id="100" name="Gerade Verbindung 41"/>
          <p:cNvCxnSpPr/>
          <p:nvPr/>
        </p:nvCxnSpPr>
        <p:spPr bwMode="auto">
          <a:xfrm rot="5400000" flipH="1" flipV="1">
            <a:off x="6571713" y="3453495"/>
            <a:ext cx="1265462" cy="1"/>
          </a:xfrm>
          <a:prstGeom prst="line">
            <a:avLst/>
          </a:prstGeom>
          <a:noFill/>
          <a:ln w="9525">
            <a:solidFill>
              <a:schemeClr val="accent3"/>
            </a:solidFill>
            <a:prstDash val="solid"/>
            <a:round/>
            <a:headEnd/>
            <a:tailEnd/>
          </a:ln>
          <a:effectLst/>
        </p:spPr>
      </p:cxnSp>
    </p:spTree>
    <p:extLst>
      <p:ext uri="{BB962C8B-B14F-4D97-AF65-F5344CB8AC3E}">
        <p14:creationId xmlns:p14="http://schemas.microsoft.com/office/powerpoint/2010/main" val="3710519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Group 2"/>
          <p:cNvGraphicFramePr>
            <a:graphicFrameLocks noGrp="1"/>
          </p:cNvGraphicFramePr>
          <p:nvPr/>
        </p:nvGraphicFramePr>
        <p:xfrm>
          <a:off x="457200" y="1146219"/>
          <a:ext cx="8226773" cy="3237205"/>
        </p:xfrm>
        <a:graphic>
          <a:graphicData uri="http://schemas.openxmlformats.org/drawingml/2006/table">
            <a:tbl>
              <a:tblPr/>
              <a:tblGrid>
                <a:gridCol w="1159478">
                  <a:extLst>
                    <a:ext uri="{9D8B030D-6E8A-4147-A177-3AD203B41FA5}">
                      <a16:colId xmlns:a16="http://schemas.microsoft.com/office/drawing/2014/main" val="20000"/>
                    </a:ext>
                  </a:extLst>
                </a:gridCol>
                <a:gridCol w="471153">
                  <a:extLst>
                    <a:ext uri="{9D8B030D-6E8A-4147-A177-3AD203B41FA5}">
                      <a16:colId xmlns:a16="http://schemas.microsoft.com/office/drawing/2014/main" val="20001"/>
                    </a:ext>
                  </a:extLst>
                </a:gridCol>
                <a:gridCol w="471153">
                  <a:extLst>
                    <a:ext uri="{9D8B030D-6E8A-4147-A177-3AD203B41FA5}">
                      <a16:colId xmlns:a16="http://schemas.microsoft.com/office/drawing/2014/main" val="20002"/>
                    </a:ext>
                  </a:extLst>
                </a:gridCol>
                <a:gridCol w="471153">
                  <a:extLst>
                    <a:ext uri="{9D8B030D-6E8A-4147-A177-3AD203B41FA5}">
                      <a16:colId xmlns:a16="http://schemas.microsoft.com/office/drawing/2014/main" val="20003"/>
                    </a:ext>
                  </a:extLst>
                </a:gridCol>
                <a:gridCol w="471153">
                  <a:extLst>
                    <a:ext uri="{9D8B030D-6E8A-4147-A177-3AD203B41FA5}">
                      <a16:colId xmlns:a16="http://schemas.microsoft.com/office/drawing/2014/main" val="20004"/>
                    </a:ext>
                  </a:extLst>
                </a:gridCol>
                <a:gridCol w="471153">
                  <a:extLst>
                    <a:ext uri="{9D8B030D-6E8A-4147-A177-3AD203B41FA5}">
                      <a16:colId xmlns:a16="http://schemas.microsoft.com/office/drawing/2014/main" val="20005"/>
                    </a:ext>
                  </a:extLst>
                </a:gridCol>
                <a:gridCol w="471153">
                  <a:extLst>
                    <a:ext uri="{9D8B030D-6E8A-4147-A177-3AD203B41FA5}">
                      <a16:colId xmlns:a16="http://schemas.microsoft.com/office/drawing/2014/main" val="20006"/>
                    </a:ext>
                  </a:extLst>
                </a:gridCol>
                <a:gridCol w="471153">
                  <a:extLst>
                    <a:ext uri="{9D8B030D-6E8A-4147-A177-3AD203B41FA5}">
                      <a16:colId xmlns:a16="http://schemas.microsoft.com/office/drawing/2014/main" val="20007"/>
                    </a:ext>
                  </a:extLst>
                </a:gridCol>
                <a:gridCol w="471153">
                  <a:extLst>
                    <a:ext uri="{9D8B030D-6E8A-4147-A177-3AD203B41FA5}">
                      <a16:colId xmlns:a16="http://schemas.microsoft.com/office/drawing/2014/main" val="20008"/>
                    </a:ext>
                  </a:extLst>
                </a:gridCol>
                <a:gridCol w="471153">
                  <a:extLst>
                    <a:ext uri="{9D8B030D-6E8A-4147-A177-3AD203B41FA5}">
                      <a16:colId xmlns:a16="http://schemas.microsoft.com/office/drawing/2014/main" val="20009"/>
                    </a:ext>
                  </a:extLst>
                </a:gridCol>
                <a:gridCol w="471153">
                  <a:extLst>
                    <a:ext uri="{9D8B030D-6E8A-4147-A177-3AD203B41FA5}">
                      <a16:colId xmlns:a16="http://schemas.microsoft.com/office/drawing/2014/main" val="20010"/>
                    </a:ext>
                  </a:extLst>
                </a:gridCol>
                <a:gridCol w="471153">
                  <a:extLst>
                    <a:ext uri="{9D8B030D-6E8A-4147-A177-3AD203B41FA5}">
                      <a16:colId xmlns:a16="http://schemas.microsoft.com/office/drawing/2014/main" val="20011"/>
                    </a:ext>
                  </a:extLst>
                </a:gridCol>
                <a:gridCol w="471153">
                  <a:extLst>
                    <a:ext uri="{9D8B030D-6E8A-4147-A177-3AD203B41FA5}">
                      <a16:colId xmlns:a16="http://schemas.microsoft.com/office/drawing/2014/main" val="20012"/>
                    </a:ext>
                  </a:extLst>
                </a:gridCol>
                <a:gridCol w="471153">
                  <a:extLst>
                    <a:ext uri="{9D8B030D-6E8A-4147-A177-3AD203B41FA5}">
                      <a16:colId xmlns:a16="http://schemas.microsoft.com/office/drawing/2014/main" val="20013"/>
                    </a:ext>
                  </a:extLst>
                </a:gridCol>
                <a:gridCol w="471153">
                  <a:extLst>
                    <a:ext uri="{9D8B030D-6E8A-4147-A177-3AD203B41FA5}">
                      <a16:colId xmlns:a16="http://schemas.microsoft.com/office/drawing/2014/main" val="20014"/>
                    </a:ext>
                  </a:extLst>
                </a:gridCol>
                <a:gridCol w="471153">
                  <a:extLst>
                    <a:ext uri="{9D8B030D-6E8A-4147-A177-3AD203B41FA5}">
                      <a16:colId xmlns:a16="http://schemas.microsoft.com/office/drawing/2014/main" val="20015"/>
                    </a:ext>
                  </a:extLst>
                </a:gridCol>
              </a:tblGrid>
              <a:tr h="158390">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700" b="0" i="0" u="none" strike="noStrike" cap="none" normalizeH="0" baseline="0">
                        <a:ln>
                          <a:noFill/>
                        </a:ln>
                        <a:solidFill>
                          <a:schemeClr val="tx1"/>
                        </a:solidFill>
                        <a:effectLst/>
                        <a:latin typeface="Arial" charset="0"/>
                      </a:endParaRPr>
                    </a:p>
                  </a:txBody>
                  <a:tcPr marR="82296" marT="0" marB="0" anchor="ctr" horzOverflow="overflow">
                    <a:lnL cap="flat">
                      <a:noFill/>
                    </a:lnL>
                    <a:lnR>
                      <a:noFill/>
                    </a:lnR>
                    <a:lnT cap="flat">
                      <a:noFill/>
                    </a:lnT>
                    <a:lnB>
                      <a:noFill/>
                    </a:lnB>
                    <a:lnTlToBr>
                      <a:noFill/>
                    </a:lnTlToBr>
                    <a:lnBlToTr>
                      <a:noFill/>
                    </a:lnBlToTr>
                    <a:noFill/>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Q1</a:t>
                      </a:r>
                    </a:p>
                  </a:txBody>
                  <a:tcPr marL="82296" marR="82296" marT="27432" marB="27432" anchor="ctr" horzOverflow="overflow">
                    <a:lnL>
                      <a:noFill/>
                    </a:lnL>
                    <a:lnR w="6350" cap="flat" cmpd="sng" algn="ctr">
                      <a:solidFill>
                        <a:schemeClr val="bg2"/>
                      </a:solidFill>
                      <a:prstDash val="solid"/>
                      <a:round/>
                      <a:headEnd type="none" w="med" len="med"/>
                      <a:tailEnd type="none" w="med" len="med"/>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Q2</a:t>
                      </a:r>
                    </a:p>
                  </a:txBody>
                  <a:tcPr marL="82296" marR="82296" marT="27432" marB="27432"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Q3</a:t>
                      </a:r>
                    </a:p>
                  </a:txBody>
                  <a:tcPr marL="82296" marR="82296" marT="27432" marB="27432"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Q4</a:t>
                      </a:r>
                    </a:p>
                  </a:txBody>
                  <a:tcPr marL="82296" marR="82296" marT="27432" marB="27432"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Q1</a:t>
                      </a:r>
                    </a:p>
                  </a:txBody>
                  <a:tcPr marL="82296" marR="82296" marT="27432" marB="27432" anchor="ctr" horzOverflow="overflow">
                    <a:lnL w="6350" cap="flat" cmpd="sng" algn="ctr">
                      <a:solidFill>
                        <a:schemeClr val="bg2"/>
                      </a:solidFill>
                      <a:prstDash val="solid"/>
                      <a:round/>
                      <a:headEnd type="none" w="med" len="med"/>
                      <a:tailEnd type="none" w="med" len="med"/>
                    </a:lnL>
                    <a:lnR cap="flat">
                      <a:noFill/>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8354">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700" b="0" i="0" u="none" strike="noStrike" cap="none" normalizeH="0" baseline="0">
                        <a:ln>
                          <a:noFill/>
                        </a:ln>
                        <a:solidFill>
                          <a:schemeClr val="tx1"/>
                        </a:solidFill>
                        <a:effectLst/>
                        <a:latin typeface="+mn-lt"/>
                      </a:endParaRPr>
                    </a:p>
                  </a:txBody>
                  <a:tcPr marR="82296" marT="0" marB="0" anchor="ctr" horzOverflow="overflow">
                    <a:lnL cap="flat">
                      <a:noFill/>
                    </a:lnL>
                    <a:lnR w="6350" cap="flat" cmpd="sng" algn="ctr">
                      <a:solidFill>
                        <a:schemeClr val="accent3"/>
                      </a:solid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5796" name="AutoShape 196"/>
          <p:cNvSpPr>
            <a:spLocks noChangeArrowheads="1"/>
          </p:cNvSpPr>
          <p:nvPr/>
        </p:nvSpPr>
        <p:spPr bwMode="auto">
          <a:xfrm>
            <a:off x="3661854" y="4510085"/>
            <a:ext cx="137196" cy="137160"/>
          </a:xfrm>
          <a:prstGeom prst="ellipse">
            <a:avLst/>
          </a:prstGeom>
          <a:solidFill>
            <a:schemeClr val="accent1"/>
          </a:solidFill>
          <a:ln w="9525" algn="ctr">
            <a:noFill/>
            <a:miter lim="800000"/>
            <a:headEnd/>
            <a:tailEnd/>
          </a:ln>
          <a:effectLst/>
        </p:spPr>
        <p:txBody>
          <a:bodyPr wrap="none" lIns="61601" tIns="30800" rIns="61601" bIns="30800" anchor="ctr"/>
          <a:lstStyle/>
          <a:p>
            <a:endParaRPr lang="en-US">
              <a:latin typeface="+mn-lt"/>
            </a:endParaRPr>
          </a:p>
        </p:txBody>
      </p:sp>
      <p:sp>
        <p:nvSpPr>
          <p:cNvPr id="25797" name="AutoShape 197"/>
          <p:cNvSpPr>
            <a:spLocks noChangeArrowheads="1"/>
          </p:cNvSpPr>
          <p:nvPr/>
        </p:nvSpPr>
        <p:spPr bwMode="auto">
          <a:xfrm>
            <a:off x="5089188" y="4510085"/>
            <a:ext cx="137196" cy="137160"/>
          </a:xfrm>
          <a:prstGeom prst="ellipse">
            <a:avLst/>
          </a:prstGeom>
          <a:solidFill>
            <a:schemeClr val="accent3"/>
          </a:solidFill>
          <a:ln w="9525" algn="ctr">
            <a:noFill/>
            <a:miter lim="800000"/>
            <a:headEnd/>
            <a:tailEnd/>
          </a:ln>
          <a:effectLst/>
        </p:spPr>
        <p:txBody>
          <a:bodyPr wrap="none" lIns="61601" tIns="30800" rIns="61601" bIns="30800" anchor="ctr"/>
          <a:lstStyle/>
          <a:p>
            <a:endParaRPr lang="en-US">
              <a:latin typeface="+mn-lt"/>
            </a:endParaRPr>
          </a:p>
        </p:txBody>
      </p:sp>
      <p:sp>
        <p:nvSpPr>
          <p:cNvPr id="25798" name="AutoShape 198"/>
          <p:cNvSpPr>
            <a:spLocks noChangeArrowheads="1"/>
          </p:cNvSpPr>
          <p:nvPr/>
        </p:nvSpPr>
        <p:spPr bwMode="auto">
          <a:xfrm>
            <a:off x="6529051" y="4510085"/>
            <a:ext cx="137196" cy="137160"/>
          </a:xfrm>
          <a:prstGeom prst="ellipse">
            <a:avLst/>
          </a:prstGeom>
          <a:solidFill>
            <a:schemeClr val="accent2"/>
          </a:solidFill>
          <a:ln w="9525" algn="ctr">
            <a:noFill/>
            <a:miter lim="800000"/>
            <a:headEnd/>
            <a:tailEnd/>
          </a:ln>
          <a:effectLst/>
        </p:spPr>
        <p:txBody>
          <a:bodyPr wrap="none" lIns="61601" tIns="30800" rIns="61601" bIns="30800" anchor="ctr"/>
          <a:lstStyle/>
          <a:p>
            <a:endParaRPr lang="en-US">
              <a:latin typeface="+mn-lt"/>
            </a:endParaRPr>
          </a:p>
        </p:txBody>
      </p:sp>
      <p:sp>
        <p:nvSpPr>
          <p:cNvPr id="25799" name="Text Box 199"/>
          <p:cNvSpPr txBox="1">
            <a:spLocks noChangeArrowheads="1"/>
          </p:cNvSpPr>
          <p:nvPr/>
        </p:nvSpPr>
        <p:spPr bwMode="auto">
          <a:xfrm>
            <a:off x="3779329" y="4475559"/>
            <a:ext cx="552092" cy="20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9" tIns="34295" rIns="68589" bIns="34295">
            <a:spAutoFit/>
          </a:bodyPr>
          <a:lstStyle/>
          <a:p>
            <a:pPr algn="l" eaLnBrk="1" hangingPunct="1">
              <a:lnSpc>
                <a:spcPct val="100000"/>
              </a:lnSpc>
            </a:pPr>
            <a:r>
              <a:rPr lang="en-US" sz="900">
                <a:latin typeface="+mn-lt"/>
              </a:rPr>
              <a:t>Content</a:t>
            </a:r>
          </a:p>
        </p:txBody>
      </p:sp>
      <p:sp>
        <p:nvSpPr>
          <p:cNvPr id="25800" name="AutoShape 200"/>
          <p:cNvSpPr>
            <a:spLocks noChangeArrowheads="1"/>
          </p:cNvSpPr>
          <p:nvPr/>
        </p:nvSpPr>
        <p:spPr bwMode="auto">
          <a:xfrm>
            <a:off x="7886713" y="4510085"/>
            <a:ext cx="137196" cy="137160"/>
          </a:xfrm>
          <a:prstGeom prst="ellipse">
            <a:avLst/>
          </a:prstGeom>
          <a:solidFill>
            <a:schemeClr val="accent5"/>
          </a:solidFill>
          <a:ln w="9525" algn="ctr">
            <a:noFill/>
            <a:miter lim="800000"/>
            <a:headEnd/>
            <a:tailEnd/>
          </a:ln>
          <a:effectLst/>
        </p:spPr>
        <p:txBody>
          <a:bodyPr wrap="none" lIns="61601" tIns="30800" rIns="61601" bIns="30800" anchor="ctr"/>
          <a:lstStyle/>
          <a:p>
            <a:endParaRPr lang="en-US">
              <a:latin typeface="+mn-lt"/>
            </a:endParaRPr>
          </a:p>
        </p:txBody>
      </p:sp>
      <p:sp>
        <p:nvSpPr>
          <p:cNvPr id="25810" name="Text Box 210"/>
          <p:cNvSpPr txBox="1">
            <a:spLocks noChangeArrowheads="1"/>
          </p:cNvSpPr>
          <p:nvPr/>
        </p:nvSpPr>
        <p:spPr bwMode="auto">
          <a:xfrm>
            <a:off x="5200940" y="4475557"/>
            <a:ext cx="552092" cy="20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9" tIns="34295" rIns="68589" bIns="34295">
            <a:spAutoFit/>
          </a:bodyPr>
          <a:lstStyle/>
          <a:p>
            <a:pPr algn="l" eaLnBrk="1" hangingPunct="1">
              <a:lnSpc>
                <a:spcPct val="100000"/>
              </a:lnSpc>
            </a:pPr>
            <a:r>
              <a:rPr lang="en-US" sz="900">
                <a:latin typeface="+mn-lt"/>
              </a:rPr>
              <a:t>Content</a:t>
            </a:r>
          </a:p>
        </p:txBody>
      </p:sp>
      <p:sp>
        <p:nvSpPr>
          <p:cNvPr id="25811" name="Text Box 211"/>
          <p:cNvSpPr txBox="1">
            <a:spLocks noChangeArrowheads="1"/>
          </p:cNvSpPr>
          <p:nvPr/>
        </p:nvSpPr>
        <p:spPr bwMode="auto">
          <a:xfrm>
            <a:off x="6641116" y="4475557"/>
            <a:ext cx="552092" cy="20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9" tIns="34295" rIns="68589" bIns="34295">
            <a:spAutoFit/>
          </a:bodyPr>
          <a:lstStyle/>
          <a:p>
            <a:pPr algn="l" eaLnBrk="1" hangingPunct="1">
              <a:lnSpc>
                <a:spcPct val="100000"/>
              </a:lnSpc>
            </a:pPr>
            <a:r>
              <a:rPr lang="en-US" sz="900">
                <a:latin typeface="+mn-lt"/>
              </a:rPr>
              <a:t>Content</a:t>
            </a:r>
          </a:p>
        </p:txBody>
      </p:sp>
      <p:sp>
        <p:nvSpPr>
          <p:cNvPr id="25812" name="Text Box 212"/>
          <p:cNvSpPr txBox="1">
            <a:spLocks noChangeArrowheads="1"/>
          </p:cNvSpPr>
          <p:nvPr/>
        </p:nvSpPr>
        <p:spPr bwMode="auto">
          <a:xfrm>
            <a:off x="8009578" y="4475559"/>
            <a:ext cx="552092" cy="20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9" tIns="34295" rIns="68589" bIns="34295">
            <a:spAutoFit/>
          </a:bodyPr>
          <a:lstStyle/>
          <a:p>
            <a:pPr algn="l" eaLnBrk="1" hangingPunct="1">
              <a:lnSpc>
                <a:spcPct val="100000"/>
              </a:lnSpc>
            </a:pPr>
            <a:r>
              <a:rPr lang="en-US" sz="900">
                <a:latin typeface="+mn-lt"/>
              </a:rPr>
              <a:t>Content</a:t>
            </a:r>
          </a:p>
        </p:txBody>
      </p:sp>
      <p:sp>
        <p:nvSpPr>
          <p:cNvPr id="2" name="Title 1"/>
          <p:cNvSpPr>
            <a:spLocks noGrp="1"/>
          </p:cNvSpPr>
          <p:nvPr>
            <p:ph type="title"/>
          </p:nvPr>
        </p:nvSpPr>
        <p:spPr/>
        <p:txBody>
          <a:bodyPr/>
          <a:lstStyle/>
          <a:p>
            <a:r>
              <a:rPr lang="en-US"/>
              <a:t>Timeline</a:t>
            </a:r>
            <a:r>
              <a:rPr lang="pl-PL"/>
              <a:t> </a:t>
            </a:r>
            <a:r>
              <a:rPr lang="en-US"/>
              <a:t>chronological</a:t>
            </a:r>
            <a:r>
              <a:rPr lang="pl-PL"/>
              <a:t> grid</a:t>
            </a:r>
            <a:endParaRPr lang="en-US"/>
          </a:p>
        </p:txBody>
      </p:sp>
      <p:sp>
        <p:nvSpPr>
          <p:cNvPr id="20" name="Rounded Rectangle 19"/>
          <p:cNvSpPr/>
          <p:nvPr/>
        </p:nvSpPr>
        <p:spPr>
          <a:xfrm rot="16200000">
            <a:off x="3478557" y="-240382"/>
            <a:ext cx="114299" cy="387456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1"/>
                </a:solidFill>
              </a:rPr>
              <a:t>Enter text here if needed</a:t>
            </a:r>
          </a:p>
        </p:txBody>
      </p:sp>
      <p:sp>
        <p:nvSpPr>
          <p:cNvPr id="21" name="Rounded Rectangle 20"/>
          <p:cNvSpPr/>
          <p:nvPr/>
        </p:nvSpPr>
        <p:spPr>
          <a:xfrm rot="16200000">
            <a:off x="6635497" y="-92612"/>
            <a:ext cx="114299" cy="387456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2"/>
                </a:solidFill>
              </a:rPr>
              <a:t>Enter text here if needed</a:t>
            </a:r>
          </a:p>
        </p:txBody>
      </p:sp>
      <p:sp>
        <p:nvSpPr>
          <p:cNvPr id="22" name="Rounded Rectangle 21"/>
          <p:cNvSpPr/>
          <p:nvPr/>
        </p:nvSpPr>
        <p:spPr>
          <a:xfrm rot="16200000">
            <a:off x="2825789" y="1443114"/>
            <a:ext cx="114299" cy="27432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2"/>
                </a:solidFill>
              </a:rPr>
              <a:t>Enter text here if needed</a:t>
            </a:r>
          </a:p>
        </p:txBody>
      </p:sp>
      <p:sp>
        <p:nvSpPr>
          <p:cNvPr id="23" name="Rounded Rectangle 22"/>
          <p:cNvSpPr/>
          <p:nvPr/>
        </p:nvSpPr>
        <p:spPr>
          <a:xfrm rot="16200000">
            <a:off x="2825790" y="1791729"/>
            <a:ext cx="114299" cy="2743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1"/>
                </a:solidFill>
              </a:rPr>
              <a:t>Enter text here if needed</a:t>
            </a:r>
          </a:p>
        </p:txBody>
      </p:sp>
      <p:sp>
        <p:nvSpPr>
          <p:cNvPr id="24" name="Rounded Rectangle 23"/>
          <p:cNvSpPr/>
          <p:nvPr/>
        </p:nvSpPr>
        <p:spPr>
          <a:xfrm rot="16200000">
            <a:off x="6690219" y="2966162"/>
            <a:ext cx="114299" cy="1828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1"/>
                </a:solidFill>
              </a:rPr>
              <a:t>Enter text here if needed</a:t>
            </a:r>
          </a:p>
        </p:txBody>
      </p:sp>
      <p:sp>
        <p:nvSpPr>
          <p:cNvPr id="18" name="Rounded Rectangle 17"/>
          <p:cNvSpPr/>
          <p:nvPr/>
        </p:nvSpPr>
        <p:spPr>
          <a:xfrm rot="16200000">
            <a:off x="5775819" y="1900314"/>
            <a:ext cx="114299"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1"/>
                </a:solidFill>
              </a:rPr>
              <a:t>Enter text here if needed</a:t>
            </a:r>
          </a:p>
        </p:txBody>
      </p:sp>
    </p:spTree>
    <p:extLst>
      <p:ext uri="{BB962C8B-B14F-4D97-AF65-F5344CB8AC3E}">
        <p14:creationId xmlns:p14="http://schemas.microsoft.com/office/powerpoint/2010/main" val="3800845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69"/>
          <p:cNvGrpSpPr/>
          <p:nvPr/>
        </p:nvGrpSpPr>
        <p:grpSpPr>
          <a:xfrm>
            <a:off x="5213818" y="1409257"/>
            <a:ext cx="1604681" cy="1352566"/>
            <a:chOff x="448300" y="1555748"/>
            <a:chExt cx="2070100" cy="1803421"/>
          </a:xfrm>
        </p:grpSpPr>
        <p:sp>
          <p:nvSpPr>
            <p:cNvPr id="71" name="Line 55" descr="© INSCALE GmbH, 26.05.2010&#10;http://www.presentationload.com/"/>
            <p:cNvSpPr>
              <a:spLocks noChangeShapeType="1"/>
            </p:cNvSpPr>
            <p:nvPr/>
          </p:nvSpPr>
          <p:spPr bwMode="gray">
            <a:xfrm flipV="1">
              <a:off x="448300" y="1555748"/>
              <a:ext cx="0" cy="1803421"/>
            </a:xfrm>
            <a:prstGeom prst="line">
              <a:avLst/>
            </a:prstGeom>
            <a:noFill/>
            <a:ln w="9525">
              <a:solidFill>
                <a:schemeClr val="tx2"/>
              </a:solidFill>
              <a:prstDash val="solid"/>
              <a:round/>
              <a:headEnd/>
              <a:tailEnd/>
            </a:ln>
            <a:effectLst/>
          </p:spPr>
          <p:txBody>
            <a:bodyPr/>
            <a:lstStyle/>
            <a:p>
              <a:endParaRPr lang="en-GB">
                <a:latin typeface="+mn-lt"/>
                <a:cs typeface="Calibri" pitchFamily="34" charset="0"/>
              </a:endParaRPr>
            </a:p>
          </p:txBody>
        </p:sp>
        <p:sp>
          <p:nvSpPr>
            <p:cNvPr id="72" name="Text Box 56" descr="© INSCALE GmbH, 26.05.2010&#10;http://www.presentationload.com/"/>
            <p:cNvSpPr txBox="1">
              <a:spLocks noChangeArrowheads="1"/>
            </p:cNvSpPr>
            <p:nvPr/>
          </p:nvSpPr>
          <p:spPr bwMode="gray">
            <a:xfrm>
              <a:off x="448300" y="1555752"/>
              <a:ext cx="2070100" cy="954108"/>
            </a:xfrm>
            <a:prstGeom prst="rect">
              <a:avLst/>
            </a:prstGeom>
            <a:noFill/>
            <a:ln w="9525">
              <a:noFill/>
              <a:miter lim="800000"/>
              <a:headEnd/>
              <a:tailEnd/>
            </a:ln>
            <a:effectLst/>
          </p:spPr>
          <p:txBody>
            <a:bodyPr lIns="90000" tIns="0" rIns="72000">
              <a:spAutoFit/>
            </a:bodyPr>
            <a:lstStyle/>
            <a:p>
              <a:pPr algn="l">
                <a:spcBef>
                  <a:spcPct val="50000"/>
                </a:spcBef>
              </a:pPr>
              <a:r>
                <a:rPr lang="en-GB" sz="1200" noProof="1">
                  <a:latin typeface="+mn-lt"/>
                  <a:cs typeface="Calibri" pitchFamily="34" charset="0"/>
                </a:rPr>
                <a:t>Phase 3</a:t>
              </a:r>
            </a:p>
            <a:p>
              <a:pPr>
                <a:spcBef>
                  <a:spcPct val="50000"/>
                </a:spcBef>
              </a:pPr>
              <a:r>
                <a:rPr lang="en-GB" sz="900" noProof="1">
                  <a:latin typeface="+mn-lt"/>
                  <a:cs typeface="Calibri" pitchFamily="34" charset="0"/>
                </a:rPr>
                <a:t>This is placeholder text. All phrases can be replaced with your own text.</a:t>
              </a:r>
            </a:p>
          </p:txBody>
        </p:sp>
      </p:grpSp>
      <p:grpSp>
        <p:nvGrpSpPr>
          <p:cNvPr id="5" name="Gruppieren 66"/>
          <p:cNvGrpSpPr/>
          <p:nvPr/>
        </p:nvGrpSpPr>
        <p:grpSpPr>
          <a:xfrm>
            <a:off x="959226" y="1409257"/>
            <a:ext cx="1604681" cy="1352566"/>
            <a:chOff x="448300" y="1555748"/>
            <a:chExt cx="2070100" cy="1803421"/>
          </a:xfrm>
        </p:grpSpPr>
        <p:sp>
          <p:nvSpPr>
            <p:cNvPr id="68" name="Line 55" descr="© INSCALE GmbH, 26.05.2010&#10;http://www.presentationload.com/"/>
            <p:cNvSpPr>
              <a:spLocks noChangeShapeType="1"/>
            </p:cNvSpPr>
            <p:nvPr/>
          </p:nvSpPr>
          <p:spPr bwMode="gray">
            <a:xfrm flipV="1">
              <a:off x="448300" y="1555748"/>
              <a:ext cx="0" cy="1803421"/>
            </a:xfrm>
            <a:prstGeom prst="line">
              <a:avLst/>
            </a:prstGeom>
            <a:noFill/>
            <a:ln w="9525">
              <a:solidFill>
                <a:schemeClr val="tx2"/>
              </a:solidFill>
              <a:prstDash val="solid"/>
              <a:round/>
              <a:headEnd/>
              <a:tailEnd/>
            </a:ln>
            <a:effectLst/>
          </p:spPr>
          <p:txBody>
            <a:bodyPr/>
            <a:lstStyle/>
            <a:p>
              <a:endParaRPr lang="en-GB">
                <a:latin typeface="+mn-lt"/>
                <a:cs typeface="Calibri" pitchFamily="34" charset="0"/>
              </a:endParaRPr>
            </a:p>
          </p:txBody>
        </p:sp>
        <p:sp>
          <p:nvSpPr>
            <p:cNvPr id="69" name="Text Box 56" descr="© INSCALE GmbH, 26.05.2010&#10;http://www.presentationload.com/"/>
            <p:cNvSpPr txBox="1">
              <a:spLocks noChangeArrowheads="1"/>
            </p:cNvSpPr>
            <p:nvPr/>
          </p:nvSpPr>
          <p:spPr bwMode="gray">
            <a:xfrm>
              <a:off x="448300" y="1555752"/>
              <a:ext cx="2070100" cy="954108"/>
            </a:xfrm>
            <a:prstGeom prst="rect">
              <a:avLst/>
            </a:prstGeom>
            <a:noFill/>
            <a:ln w="9525">
              <a:noFill/>
              <a:miter lim="800000"/>
              <a:headEnd/>
              <a:tailEnd/>
            </a:ln>
            <a:effectLst/>
          </p:spPr>
          <p:txBody>
            <a:bodyPr lIns="90000" tIns="0" rIns="72000">
              <a:spAutoFit/>
            </a:bodyPr>
            <a:lstStyle/>
            <a:p>
              <a:pPr algn="l">
                <a:spcBef>
                  <a:spcPct val="50000"/>
                </a:spcBef>
              </a:pPr>
              <a:r>
                <a:rPr lang="en-GB" sz="1200" noProof="1">
                  <a:latin typeface="+mn-lt"/>
                  <a:cs typeface="Calibri" pitchFamily="34" charset="0"/>
                </a:rPr>
                <a:t>Phase 1</a:t>
              </a:r>
            </a:p>
            <a:p>
              <a:pPr>
                <a:spcBef>
                  <a:spcPct val="50000"/>
                </a:spcBef>
              </a:pPr>
              <a:r>
                <a:rPr lang="en-GB" sz="900" noProof="1">
                  <a:latin typeface="+mn-lt"/>
                  <a:cs typeface="Calibri" pitchFamily="34" charset="0"/>
                </a:rPr>
                <a:t>This is placeholder text. All phrases can be replaced with your own text.</a:t>
              </a:r>
            </a:p>
          </p:txBody>
        </p:sp>
      </p:grpSp>
      <p:grpSp>
        <p:nvGrpSpPr>
          <p:cNvPr id="7" name="Gruppieren 66"/>
          <p:cNvGrpSpPr/>
          <p:nvPr/>
        </p:nvGrpSpPr>
        <p:grpSpPr>
          <a:xfrm>
            <a:off x="3086522" y="1409257"/>
            <a:ext cx="1604681" cy="1352566"/>
            <a:chOff x="448300" y="1555748"/>
            <a:chExt cx="2070100" cy="1803421"/>
          </a:xfrm>
        </p:grpSpPr>
        <p:sp>
          <p:nvSpPr>
            <p:cNvPr id="33" name="Line 55" descr="© INSCALE GmbH, 26.05.2010&#10;http://www.presentationload.com/"/>
            <p:cNvSpPr>
              <a:spLocks noChangeShapeType="1"/>
            </p:cNvSpPr>
            <p:nvPr/>
          </p:nvSpPr>
          <p:spPr bwMode="gray">
            <a:xfrm flipV="1">
              <a:off x="448300" y="1555748"/>
              <a:ext cx="0" cy="1803421"/>
            </a:xfrm>
            <a:prstGeom prst="line">
              <a:avLst/>
            </a:prstGeom>
            <a:noFill/>
            <a:ln w="9525">
              <a:solidFill>
                <a:schemeClr val="tx2"/>
              </a:solidFill>
              <a:prstDash val="solid"/>
              <a:round/>
              <a:headEnd/>
              <a:tailEnd/>
            </a:ln>
            <a:effectLst/>
          </p:spPr>
          <p:txBody>
            <a:bodyPr/>
            <a:lstStyle/>
            <a:p>
              <a:endParaRPr lang="en-GB">
                <a:latin typeface="+mn-lt"/>
                <a:cs typeface="Calibri" pitchFamily="34" charset="0"/>
              </a:endParaRPr>
            </a:p>
          </p:txBody>
        </p:sp>
        <p:sp>
          <p:nvSpPr>
            <p:cNvPr id="34" name="Text Box 56" descr="© INSCALE GmbH, 26.05.2010&#10;http://www.presentationload.com/"/>
            <p:cNvSpPr txBox="1">
              <a:spLocks noChangeArrowheads="1"/>
            </p:cNvSpPr>
            <p:nvPr/>
          </p:nvSpPr>
          <p:spPr bwMode="gray">
            <a:xfrm>
              <a:off x="448300" y="1555752"/>
              <a:ext cx="2070100" cy="954108"/>
            </a:xfrm>
            <a:prstGeom prst="rect">
              <a:avLst/>
            </a:prstGeom>
            <a:noFill/>
            <a:ln w="9525">
              <a:noFill/>
              <a:miter lim="800000"/>
              <a:headEnd/>
              <a:tailEnd/>
            </a:ln>
            <a:effectLst/>
          </p:spPr>
          <p:txBody>
            <a:bodyPr lIns="90000" tIns="0" rIns="72000">
              <a:spAutoFit/>
            </a:bodyPr>
            <a:lstStyle/>
            <a:p>
              <a:pPr algn="l">
                <a:spcBef>
                  <a:spcPct val="50000"/>
                </a:spcBef>
              </a:pPr>
              <a:r>
                <a:rPr lang="en-GB" sz="1200" noProof="1">
                  <a:latin typeface="+mn-lt"/>
                  <a:cs typeface="Calibri" pitchFamily="34" charset="0"/>
                </a:rPr>
                <a:t>Phase 2</a:t>
              </a:r>
            </a:p>
            <a:p>
              <a:pPr>
                <a:spcBef>
                  <a:spcPct val="50000"/>
                </a:spcBef>
              </a:pPr>
              <a:r>
                <a:rPr lang="en-GB" sz="900" noProof="1">
                  <a:latin typeface="+mn-lt"/>
                  <a:cs typeface="Calibri" pitchFamily="34" charset="0"/>
                </a:rPr>
                <a:t>This is placeholder text. All phrases can be replaced with your own text.</a:t>
              </a:r>
            </a:p>
          </p:txBody>
        </p:sp>
      </p:grpSp>
      <p:grpSp>
        <p:nvGrpSpPr>
          <p:cNvPr id="8" name="Gruppieren 69"/>
          <p:cNvGrpSpPr/>
          <p:nvPr/>
        </p:nvGrpSpPr>
        <p:grpSpPr>
          <a:xfrm>
            <a:off x="7341115" y="1409257"/>
            <a:ext cx="1442139" cy="1352566"/>
            <a:chOff x="448300" y="1555748"/>
            <a:chExt cx="1860415" cy="1803421"/>
          </a:xfrm>
        </p:grpSpPr>
        <p:sp>
          <p:nvSpPr>
            <p:cNvPr id="36" name="Line 55" descr="© INSCALE GmbH, 26.05.2010&#10;http://www.presentationload.com/"/>
            <p:cNvSpPr>
              <a:spLocks noChangeShapeType="1"/>
            </p:cNvSpPr>
            <p:nvPr/>
          </p:nvSpPr>
          <p:spPr bwMode="gray">
            <a:xfrm flipV="1">
              <a:off x="448300" y="1555748"/>
              <a:ext cx="0" cy="1803421"/>
            </a:xfrm>
            <a:prstGeom prst="line">
              <a:avLst/>
            </a:prstGeom>
            <a:noFill/>
            <a:ln w="9525">
              <a:solidFill>
                <a:schemeClr val="tx2"/>
              </a:solidFill>
              <a:prstDash val="solid"/>
              <a:round/>
              <a:headEnd/>
              <a:tailEnd/>
            </a:ln>
            <a:effectLst/>
          </p:spPr>
          <p:txBody>
            <a:bodyPr/>
            <a:lstStyle/>
            <a:p>
              <a:endParaRPr lang="en-GB">
                <a:latin typeface="+mn-lt"/>
                <a:cs typeface="Calibri" pitchFamily="34" charset="0"/>
              </a:endParaRPr>
            </a:p>
          </p:txBody>
        </p:sp>
        <p:sp>
          <p:nvSpPr>
            <p:cNvPr id="37" name="Text Box 56" descr="© INSCALE GmbH, 26.05.2010&#10;http://www.presentationload.com/"/>
            <p:cNvSpPr txBox="1">
              <a:spLocks noChangeArrowheads="1"/>
            </p:cNvSpPr>
            <p:nvPr/>
          </p:nvSpPr>
          <p:spPr bwMode="gray">
            <a:xfrm>
              <a:off x="448300" y="1555752"/>
              <a:ext cx="1860415" cy="1138773"/>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latin typeface="+mn-lt"/>
                  <a:cs typeface="Calibri" pitchFamily="34" charset="0"/>
                </a:rPr>
                <a:t>Phase 4</a:t>
              </a:r>
            </a:p>
            <a:p>
              <a:pPr>
                <a:spcBef>
                  <a:spcPct val="50000"/>
                </a:spcBef>
              </a:pPr>
              <a:r>
                <a:rPr lang="en-GB" sz="900" noProof="1">
                  <a:latin typeface="+mn-lt"/>
                  <a:cs typeface="Calibri" pitchFamily="34" charset="0"/>
                </a:rPr>
                <a:t>This is placeholder text. All phrases can be replaced with your own text.</a:t>
              </a:r>
            </a:p>
          </p:txBody>
        </p:sp>
      </p:grpSp>
      <p:sp>
        <p:nvSpPr>
          <p:cNvPr id="44" name="Rectangle 18" descr="© INSCALE GmbH, 26.05.2010&#10;http://www.presentationload.com/"/>
          <p:cNvSpPr>
            <a:spLocks noChangeArrowheads="1"/>
          </p:cNvSpPr>
          <p:nvPr/>
        </p:nvSpPr>
        <p:spPr bwMode="gray">
          <a:xfrm>
            <a:off x="323851" y="3544643"/>
            <a:ext cx="2349688" cy="270272"/>
          </a:xfrm>
          <a:prstGeom prst="rect">
            <a:avLst/>
          </a:prstGeom>
          <a:noFill/>
          <a:ln w="12700" algn="ctr">
            <a:noFill/>
            <a:miter lim="800000"/>
            <a:headEnd/>
            <a:tailEnd/>
          </a:ln>
          <a:effectLst/>
        </p:spPr>
        <p:txBody>
          <a:bodyPr lIns="0" tIns="0" rIns="0" bIns="0" anchor="b" anchorCtr="0"/>
          <a:lstStyle/>
          <a:p>
            <a:pPr algn="ctr" defTabSz="601346" eaLnBrk="0" hangingPunct="0"/>
            <a:r>
              <a:rPr lang="en-GB" noProof="1">
                <a:latin typeface="+mn-lt"/>
              </a:rPr>
              <a:t>Step 1</a:t>
            </a:r>
          </a:p>
        </p:txBody>
      </p:sp>
      <p:sp>
        <p:nvSpPr>
          <p:cNvPr id="45" name="Rectangle 18" descr="© INSCALE GmbH, 26.05.2010&#10;http://www.presentationload.com/"/>
          <p:cNvSpPr>
            <a:spLocks noChangeArrowheads="1"/>
          </p:cNvSpPr>
          <p:nvPr/>
        </p:nvSpPr>
        <p:spPr bwMode="gray">
          <a:xfrm>
            <a:off x="2673538" y="3544643"/>
            <a:ext cx="3036980" cy="270272"/>
          </a:xfrm>
          <a:prstGeom prst="rect">
            <a:avLst/>
          </a:prstGeom>
          <a:noFill/>
          <a:ln w="12700" algn="ctr">
            <a:noFill/>
            <a:miter lim="800000"/>
            <a:headEnd/>
            <a:tailEnd/>
          </a:ln>
          <a:effectLst/>
        </p:spPr>
        <p:txBody>
          <a:bodyPr lIns="0" tIns="0" rIns="0" bIns="0" anchor="b" anchorCtr="0"/>
          <a:lstStyle/>
          <a:p>
            <a:pPr algn="ctr" defTabSz="601346" eaLnBrk="0" hangingPunct="0"/>
            <a:r>
              <a:rPr lang="en-GB" noProof="1">
                <a:solidFill>
                  <a:schemeClr val="tx2"/>
                </a:solidFill>
                <a:latin typeface="+mn-lt"/>
              </a:rPr>
              <a:t>Step 2</a:t>
            </a:r>
          </a:p>
        </p:txBody>
      </p:sp>
      <p:sp>
        <p:nvSpPr>
          <p:cNvPr id="46" name="Rectangle 18" descr="© INSCALE GmbH, 26.05.2010&#10;http://www.presentationload.com/"/>
          <p:cNvSpPr>
            <a:spLocks noChangeArrowheads="1"/>
          </p:cNvSpPr>
          <p:nvPr/>
        </p:nvSpPr>
        <p:spPr bwMode="gray">
          <a:xfrm>
            <a:off x="5547360" y="3544643"/>
            <a:ext cx="1577340" cy="270272"/>
          </a:xfrm>
          <a:prstGeom prst="rect">
            <a:avLst/>
          </a:prstGeom>
          <a:noFill/>
          <a:ln w="12700" algn="ctr">
            <a:noFill/>
            <a:miter lim="800000"/>
            <a:headEnd/>
            <a:tailEnd/>
          </a:ln>
          <a:effectLst/>
        </p:spPr>
        <p:txBody>
          <a:bodyPr lIns="0" tIns="0" rIns="0" bIns="0" anchor="b" anchorCtr="0"/>
          <a:lstStyle/>
          <a:p>
            <a:pPr algn="ctr" defTabSz="601346" eaLnBrk="0" hangingPunct="0"/>
            <a:r>
              <a:rPr lang="en-GB" noProof="1">
                <a:solidFill>
                  <a:schemeClr val="accent2"/>
                </a:solidFill>
                <a:latin typeface="+mn-lt"/>
              </a:rPr>
              <a:t>Step 3</a:t>
            </a:r>
          </a:p>
        </p:txBody>
      </p:sp>
      <p:sp>
        <p:nvSpPr>
          <p:cNvPr id="35" name="Richtungspfeil 34"/>
          <p:cNvSpPr/>
          <p:nvPr/>
        </p:nvSpPr>
        <p:spPr bwMode="auto">
          <a:xfrm>
            <a:off x="4283968" y="3084601"/>
            <a:ext cx="3036980" cy="315246"/>
          </a:xfrm>
          <a:prstGeom prst="homePlate">
            <a:avLst/>
          </a:prstGeom>
          <a:solidFill>
            <a:schemeClr val="accent2"/>
          </a:solidFill>
          <a:ln w="19050">
            <a:noFill/>
            <a:miter lim="800000"/>
            <a:headEnd/>
            <a:tailEnd/>
          </a:ln>
          <a:effectLst/>
        </p:spPr>
        <p:txBody>
          <a:bodyPr wrap="none" lIns="1053140" tIns="34295" rIns="68589" bIns="21603" anchor="b" anchorCtr="0"/>
          <a:lstStyle/>
          <a:p>
            <a:pPr algn="ctr" defTabSz="601346"/>
            <a:r>
              <a:rPr lang="en-GB" sz="800" noProof="1">
                <a:solidFill>
                  <a:schemeClr val="bg1"/>
                </a:solidFill>
                <a:latin typeface="+mn-lt"/>
              </a:rPr>
              <a:t>Placeholder</a:t>
            </a:r>
          </a:p>
        </p:txBody>
      </p:sp>
      <p:sp>
        <p:nvSpPr>
          <p:cNvPr id="39" name="Richtungspfeil 38"/>
          <p:cNvSpPr/>
          <p:nvPr/>
        </p:nvSpPr>
        <p:spPr bwMode="auto">
          <a:xfrm>
            <a:off x="745851" y="2603588"/>
            <a:ext cx="1922556" cy="315246"/>
          </a:xfrm>
          <a:prstGeom prst="homePlate">
            <a:avLst/>
          </a:prstGeom>
          <a:solidFill>
            <a:schemeClr val="accent1"/>
          </a:solidFill>
          <a:ln w="12700">
            <a:noFill/>
            <a:miter lim="800000"/>
            <a:headEnd/>
            <a:tailEnd/>
          </a:ln>
          <a:effectLst/>
        </p:spPr>
        <p:txBody>
          <a:bodyPr lIns="0" tIns="21603" rIns="0" bIns="0" anchor="t" anchorCtr="0"/>
          <a:lstStyle/>
          <a:p>
            <a:pPr algn="ctr">
              <a:spcAft>
                <a:spcPts val="450"/>
              </a:spcAft>
            </a:pPr>
            <a:r>
              <a:rPr lang="en-GB" sz="800" noProof="1">
                <a:solidFill>
                  <a:schemeClr val="bg1"/>
                </a:solidFill>
                <a:latin typeface="+mn-lt"/>
              </a:rPr>
              <a:t>Placeholder</a:t>
            </a:r>
          </a:p>
        </p:txBody>
      </p:sp>
      <p:grpSp>
        <p:nvGrpSpPr>
          <p:cNvPr id="38" name="Gruppieren 37"/>
          <p:cNvGrpSpPr/>
          <p:nvPr/>
        </p:nvGrpSpPr>
        <p:grpSpPr>
          <a:xfrm>
            <a:off x="539750" y="2761824"/>
            <a:ext cx="8135938" cy="638024"/>
            <a:chOff x="539750" y="3359170"/>
            <a:chExt cx="8135938" cy="850699"/>
          </a:xfrm>
        </p:grpSpPr>
        <p:sp>
          <p:nvSpPr>
            <p:cNvPr id="47" name="Richtungspfeil 46"/>
            <p:cNvSpPr/>
            <p:nvPr/>
          </p:nvSpPr>
          <p:spPr bwMode="auto">
            <a:xfrm>
              <a:off x="2673538" y="3789541"/>
              <a:ext cx="3036980" cy="420328"/>
            </a:xfrm>
            <a:prstGeom prst="homePlate">
              <a:avLst/>
            </a:prstGeom>
            <a:solidFill>
              <a:schemeClr val="accent3"/>
            </a:solidFill>
            <a:ln w="19050">
              <a:noFill/>
              <a:miter lim="800000"/>
              <a:headEnd/>
              <a:tailEnd/>
            </a:ln>
            <a:effectLst/>
          </p:spPr>
          <p:txBody>
            <a:bodyPr wrap="none" bIns="28800" anchor="b" anchorCtr="0"/>
            <a:lstStyle/>
            <a:p>
              <a:pPr algn="ctr" defTabSz="601346"/>
              <a:r>
                <a:rPr lang="en-GB" sz="800" noProof="1">
                  <a:solidFill>
                    <a:schemeClr val="bg2"/>
                  </a:solidFill>
                  <a:latin typeface="+mn-lt"/>
                </a:rPr>
                <a:t>Placeholder</a:t>
              </a:r>
            </a:p>
          </p:txBody>
        </p:sp>
        <p:sp>
          <p:nvSpPr>
            <p:cNvPr id="66" name="Richtungspfeil 65"/>
            <p:cNvSpPr/>
            <p:nvPr/>
          </p:nvSpPr>
          <p:spPr bwMode="auto">
            <a:xfrm>
              <a:off x="539750" y="3359170"/>
              <a:ext cx="8135938" cy="641350"/>
            </a:xfrm>
            <a:prstGeom prst="roundRect">
              <a:avLst>
                <a:gd name="adj" fmla="val 50000"/>
              </a:avLst>
            </a:prstGeom>
            <a:solidFill>
              <a:schemeClr val="tx1">
                <a:lumMod val="10000"/>
                <a:lumOff val="90000"/>
              </a:schemeClr>
            </a:solidFill>
            <a:ln w="12700">
              <a:noFill/>
              <a:miter lim="800000"/>
              <a:headEnd/>
              <a:tailEnd/>
            </a:ln>
            <a:effectLst/>
          </p:spPr>
          <p:txBody>
            <a:bodyPr lIns="0" tIns="0" rIns="0" bIns="0" anchor="ctr" anchorCtr="0"/>
            <a:lstStyle/>
            <a:p>
              <a:pPr marL="66684" indent="-66684" algn="ctr">
                <a:spcAft>
                  <a:spcPts val="450"/>
                </a:spcAft>
                <a:buClr>
                  <a:schemeClr val="bg1">
                    <a:lumMod val="50000"/>
                  </a:schemeClr>
                </a:buClr>
                <a:buSzPct val="80000"/>
                <a:tabLst>
                  <a:tab pos="807351" algn="r"/>
                  <a:tab pos="1344395" algn="r"/>
                  <a:tab pos="1882629" algn="r"/>
                  <a:tab pos="2420864" algn="r"/>
                  <a:tab pos="2959098" algn="r"/>
                  <a:tab pos="3496141" algn="r"/>
                  <a:tab pos="4034375" algn="r"/>
                  <a:tab pos="4236809" algn="l"/>
                  <a:tab pos="4773852" algn="l"/>
                  <a:tab pos="5312087" algn="l"/>
                </a:tabLst>
              </a:pPr>
              <a:r>
                <a:rPr lang="en-GB" sz="1400" noProof="1">
                  <a:solidFill>
                    <a:schemeClr val="accent1"/>
                  </a:solidFill>
                  <a:latin typeface="+mn-lt"/>
                </a:rPr>
                <a:t>year		 year </a:t>
              </a:r>
              <a:r>
                <a:rPr lang="en-GB" sz="1400" noProof="1">
                  <a:solidFill>
                    <a:srgbClr val="4D4D4D"/>
                  </a:solidFill>
                  <a:latin typeface="+mn-lt"/>
                </a:rPr>
                <a:t>		 </a:t>
              </a:r>
              <a:r>
                <a:rPr lang="en-GB" sz="1400" noProof="1">
                  <a:solidFill>
                    <a:schemeClr val="tx2"/>
                  </a:solidFill>
                  <a:latin typeface="+mn-lt"/>
                </a:rPr>
                <a:t>year 		 year 		 year 	</a:t>
              </a:r>
              <a:r>
                <a:rPr lang="en-GB" sz="1400" noProof="1">
                  <a:solidFill>
                    <a:srgbClr val="4D4D4D"/>
                  </a:solidFill>
                  <a:latin typeface="+mn-lt"/>
                </a:rPr>
                <a:t>	 </a:t>
              </a:r>
              <a:r>
                <a:rPr lang="en-GB" sz="1400" noProof="1">
                  <a:solidFill>
                    <a:schemeClr val="accent2"/>
                  </a:solidFill>
                  <a:latin typeface="+mn-lt"/>
                </a:rPr>
                <a:t>year 		 year </a:t>
              </a:r>
              <a:r>
                <a:rPr lang="en-GB" sz="1400" noProof="1">
                  <a:solidFill>
                    <a:srgbClr val="4D4D4D"/>
                  </a:solidFill>
                  <a:latin typeface="+mn-lt"/>
                </a:rPr>
                <a:t>		 </a:t>
              </a:r>
              <a:r>
                <a:rPr lang="en-GB" sz="1400" noProof="1">
                  <a:latin typeface="+mn-lt"/>
                </a:rPr>
                <a:t>year</a:t>
              </a:r>
            </a:p>
          </p:txBody>
        </p:sp>
      </p:grpSp>
      <p:sp>
        <p:nvSpPr>
          <p:cNvPr id="3" name="Title 2"/>
          <p:cNvSpPr>
            <a:spLocks noGrp="1"/>
          </p:cNvSpPr>
          <p:nvPr>
            <p:ph type="title"/>
          </p:nvPr>
        </p:nvSpPr>
        <p:spPr/>
        <p:txBody>
          <a:bodyPr/>
          <a:lstStyle/>
          <a:p>
            <a:r>
              <a:rPr lang="en-US"/>
              <a:t>Chronological</a:t>
            </a:r>
            <a:r>
              <a:rPr lang="pl-PL"/>
              <a:t> phases</a:t>
            </a:r>
            <a:endParaRPr lang="en-US"/>
          </a:p>
        </p:txBody>
      </p:sp>
    </p:spTree>
    <p:extLst>
      <p:ext uri="{BB962C8B-B14F-4D97-AF65-F5344CB8AC3E}">
        <p14:creationId xmlns:p14="http://schemas.microsoft.com/office/powerpoint/2010/main" val="3444540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Timeline/steps</a:t>
            </a:r>
          </a:p>
        </p:txBody>
      </p:sp>
      <p:sp>
        <p:nvSpPr>
          <p:cNvPr id="3" name="Rectangle 2"/>
          <p:cNvSpPr>
            <a:spLocks noChangeArrowheads="1"/>
          </p:cNvSpPr>
          <p:nvPr/>
        </p:nvSpPr>
        <p:spPr bwMode="auto">
          <a:xfrm>
            <a:off x="641510" y="4176472"/>
            <a:ext cx="1699557" cy="174046"/>
          </a:xfrm>
          <a:prstGeom prst="roundRect">
            <a:avLst>
              <a:gd name="adj" fmla="val 50000"/>
            </a:avLst>
          </a:prstGeom>
          <a:solidFill>
            <a:schemeClr val="accent1"/>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11" name="Oval 11"/>
          <p:cNvSpPr>
            <a:spLocks noChangeArrowheads="1"/>
          </p:cNvSpPr>
          <p:nvPr/>
        </p:nvSpPr>
        <p:spPr bwMode="auto">
          <a:xfrm flipV="1">
            <a:off x="641509" y="4176472"/>
            <a:ext cx="174047" cy="174045"/>
          </a:xfrm>
          <a:prstGeom prst="ellipse">
            <a:avLst/>
          </a:prstGeom>
          <a:solidFill>
            <a:srgbClr val="1290DB"/>
          </a:solidFill>
          <a:ln w="3175">
            <a:noFill/>
            <a:round/>
            <a:headEnd/>
            <a:tailEnd/>
          </a:ln>
        </p:spPr>
        <p:txBody>
          <a:bodyPr wrap="none" anchor="ctr"/>
          <a:lstStyle/>
          <a:p>
            <a:pPr eaLnBrk="1" hangingPunct="1">
              <a:lnSpc>
                <a:spcPct val="100000"/>
              </a:lnSpc>
            </a:pPr>
            <a:endParaRPr lang="en-US">
              <a:latin typeface="+mn-lt"/>
            </a:endParaRPr>
          </a:p>
        </p:txBody>
      </p:sp>
      <p:sp>
        <p:nvSpPr>
          <p:cNvPr id="12" name="Rectangle 2"/>
          <p:cNvSpPr>
            <a:spLocks noChangeArrowheads="1"/>
          </p:cNvSpPr>
          <p:nvPr/>
        </p:nvSpPr>
        <p:spPr bwMode="auto">
          <a:xfrm rot="16200000">
            <a:off x="1925813" y="3932947"/>
            <a:ext cx="681992" cy="153145"/>
          </a:xfrm>
          <a:prstGeom prst="roundRect">
            <a:avLst>
              <a:gd name="adj" fmla="val 50000"/>
            </a:avLst>
          </a:prstGeom>
          <a:solidFill>
            <a:schemeClr val="accent1"/>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6" name="Rectangle 2"/>
          <p:cNvSpPr>
            <a:spLocks noChangeArrowheads="1"/>
          </p:cNvSpPr>
          <p:nvPr/>
        </p:nvSpPr>
        <p:spPr bwMode="auto">
          <a:xfrm>
            <a:off x="2190235" y="3668523"/>
            <a:ext cx="1699557" cy="174046"/>
          </a:xfrm>
          <a:prstGeom prst="roundRect">
            <a:avLst>
              <a:gd name="adj" fmla="val 50000"/>
            </a:avLst>
          </a:prstGeom>
          <a:solidFill>
            <a:schemeClr val="tx2"/>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10" name="Oval 11"/>
          <p:cNvSpPr>
            <a:spLocks noChangeArrowheads="1"/>
          </p:cNvSpPr>
          <p:nvPr/>
        </p:nvSpPr>
        <p:spPr bwMode="auto">
          <a:xfrm flipV="1">
            <a:off x="2180709" y="3668522"/>
            <a:ext cx="174047" cy="174045"/>
          </a:xfrm>
          <a:prstGeom prst="ellipse">
            <a:avLst/>
          </a:prstGeom>
          <a:solidFill>
            <a:schemeClr val="bg1">
              <a:lumMod val="75000"/>
            </a:schemeClr>
          </a:solidFill>
          <a:ln w="3175">
            <a:noFill/>
            <a:round/>
            <a:headEnd/>
            <a:tailEnd/>
          </a:ln>
        </p:spPr>
        <p:txBody>
          <a:bodyPr wrap="none" anchor="ctr"/>
          <a:lstStyle/>
          <a:p>
            <a:pPr eaLnBrk="1" hangingPunct="1">
              <a:lnSpc>
                <a:spcPct val="100000"/>
              </a:lnSpc>
            </a:pPr>
            <a:endParaRPr lang="en-US">
              <a:latin typeface="+mn-lt"/>
            </a:endParaRPr>
          </a:p>
        </p:txBody>
      </p:sp>
      <p:sp>
        <p:nvSpPr>
          <p:cNvPr id="16" name="Rectangle 2"/>
          <p:cNvSpPr>
            <a:spLocks noChangeArrowheads="1"/>
          </p:cNvSpPr>
          <p:nvPr/>
        </p:nvSpPr>
        <p:spPr bwMode="auto">
          <a:xfrm rot="16200000">
            <a:off x="3478555" y="3424997"/>
            <a:ext cx="681994" cy="153145"/>
          </a:xfrm>
          <a:prstGeom prst="roundRect">
            <a:avLst>
              <a:gd name="adj" fmla="val 50000"/>
            </a:avLst>
          </a:prstGeom>
          <a:solidFill>
            <a:schemeClr val="accent3"/>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18" name="Rectangle 2"/>
          <p:cNvSpPr>
            <a:spLocks noChangeArrowheads="1"/>
          </p:cNvSpPr>
          <p:nvPr/>
        </p:nvSpPr>
        <p:spPr bwMode="auto">
          <a:xfrm>
            <a:off x="3742979" y="3160572"/>
            <a:ext cx="1699559" cy="174046"/>
          </a:xfrm>
          <a:prstGeom prst="roundRect">
            <a:avLst>
              <a:gd name="adj" fmla="val 50000"/>
            </a:avLst>
          </a:prstGeom>
          <a:solidFill>
            <a:schemeClr val="accent2"/>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19" name="Oval 11"/>
          <p:cNvSpPr>
            <a:spLocks noChangeArrowheads="1"/>
          </p:cNvSpPr>
          <p:nvPr/>
        </p:nvSpPr>
        <p:spPr bwMode="auto">
          <a:xfrm flipV="1">
            <a:off x="3736185" y="3160570"/>
            <a:ext cx="174047" cy="174045"/>
          </a:xfrm>
          <a:prstGeom prst="ellipse">
            <a:avLst/>
          </a:prstGeom>
          <a:solidFill>
            <a:schemeClr val="accent2">
              <a:lumMod val="50000"/>
            </a:schemeClr>
          </a:solidFill>
          <a:ln w="3175">
            <a:noFill/>
            <a:round/>
            <a:headEnd/>
            <a:tailEnd/>
          </a:ln>
        </p:spPr>
        <p:txBody>
          <a:bodyPr wrap="none" anchor="ctr"/>
          <a:lstStyle/>
          <a:p>
            <a:pPr eaLnBrk="1" hangingPunct="1">
              <a:lnSpc>
                <a:spcPct val="100000"/>
              </a:lnSpc>
            </a:pPr>
            <a:endParaRPr lang="en-US">
              <a:latin typeface="+mn-lt"/>
            </a:endParaRPr>
          </a:p>
        </p:txBody>
      </p:sp>
      <p:sp>
        <p:nvSpPr>
          <p:cNvPr id="20" name="Rectangle 2"/>
          <p:cNvSpPr>
            <a:spLocks noChangeArrowheads="1"/>
          </p:cNvSpPr>
          <p:nvPr/>
        </p:nvSpPr>
        <p:spPr bwMode="auto">
          <a:xfrm rot="16200000">
            <a:off x="5027282" y="2917046"/>
            <a:ext cx="681994" cy="153147"/>
          </a:xfrm>
          <a:prstGeom prst="roundRect">
            <a:avLst>
              <a:gd name="adj" fmla="val 50000"/>
            </a:avLst>
          </a:prstGeom>
          <a:solidFill>
            <a:schemeClr val="accent2"/>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22" name="Rectangle 2"/>
          <p:cNvSpPr>
            <a:spLocks noChangeArrowheads="1"/>
          </p:cNvSpPr>
          <p:nvPr/>
        </p:nvSpPr>
        <p:spPr bwMode="auto">
          <a:xfrm>
            <a:off x="5291704" y="2652622"/>
            <a:ext cx="1699557" cy="174046"/>
          </a:xfrm>
          <a:prstGeom prst="roundRect">
            <a:avLst>
              <a:gd name="adj" fmla="val 50000"/>
            </a:avLst>
          </a:prstGeom>
          <a:solidFill>
            <a:schemeClr val="accent5"/>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23" name="Oval 11"/>
          <p:cNvSpPr>
            <a:spLocks noChangeArrowheads="1"/>
          </p:cNvSpPr>
          <p:nvPr/>
        </p:nvSpPr>
        <p:spPr bwMode="auto">
          <a:xfrm flipV="1">
            <a:off x="5288085" y="2652621"/>
            <a:ext cx="174047" cy="174045"/>
          </a:xfrm>
          <a:prstGeom prst="ellipse">
            <a:avLst/>
          </a:prstGeom>
          <a:solidFill>
            <a:srgbClr val="F15D08"/>
          </a:solidFill>
          <a:ln w="3175">
            <a:noFill/>
            <a:round/>
            <a:headEnd/>
            <a:tailEnd/>
          </a:ln>
        </p:spPr>
        <p:txBody>
          <a:bodyPr wrap="none" anchor="ctr"/>
          <a:lstStyle/>
          <a:p>
            <a:pPr eaLnBrk="1" hangingPunct="1">
              <a:lnSpc>
                <a:spcPct val="100000"/>
              </a:lnSpc>
            </a:pPr>
            <a:endParaRPr lang="en-US">
              <a:latin typeface="+mn-lt"/>
            </a:endParaRPr>
          </a:p>
        </p:txBody>
      </p:sp>
      <p:sp>
        <p:nvSpPr>
          <p:cNvPr id="24" name="Rectangle 2"/>
          <p:cNvSpPr>
            <a:spLocks noChangeArrowheads="1"/>
          </p:cNvSpPr>
          <p:nvPr/>
        </p:nvSpPr>
        <p:spPr bwMode="auto">
          <a:xfrm rot="16200000">
            <a:off x="6579802" y="2409096"/>
            <a:ext cx="681994" cy="153147"/>
          </a:xfrm>
          <a:prstGeom prst="roundRect">
            <a:avLst>
              <a:gd name="adj" fmla="val 50000"/>
            </a:avLst>
          </a:prstGeom>
          <a:solidFill>
            <a:schemeClr val="accent5"/>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26" name="Rectangle 2"/>
          <p:cNvSpPr>
            <a:spLocks noChangeArrowheads="1"/>
          </p:cNvSpPr>
          <p:nvPr/>
        </p:nvSpPr>
        <p:spPr bwMode="auto">
          <a:xfrm>
            <a:off x="6844225" y="2144672"/>
            <a:ext cx="1638413" cy="174046"/>
          </a:xfrm>
          <a:prstGeom prst="roundRect">
            <a:avLst>
              <a:gd name="adj" fmla="val 50000"/>
            </a:avLst>
          </a:prstGeom>
          <a:solidFill>
            <a:schemeClr val="accent6"/>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27" name="Oval 11"/>
          <p:cNvSpPr>
            <a:spLocks noChangeArrowheads="1"/>
          </p:cNvSpPr>
          <p:nvPr/>
        </p:nvSpPr>
        <p:spPr bwMode="auto">
          <a:xfrm flipV="1">
            <a:off x="6844224" y="2144671"/>
            <a:ext cx="174047" cy="174045"/>
          </a:xfrm>
          <a:prstGeom prst="ellipse">
            <a:avLst/>
          </a:prstGeom>
          <a:solidFill>
            <a:srgbClr val="C50200"/>
          </a:solidFill>
          <a:ln w="3175">
            <a:noFill/>
            <a:round/>
            <a:headEnd/>
            <a:tailEnd/>
          </a:ln>
        </p:spPr>
        <p:txBody>
          <a:bodyPr wrap="none" anchor="ctr"/>
          <a:lstStyle/>
          <a:p>
            <a:pPr eaLnBrk="1" hangingPunct="1">
              <a:lnSpc>
                <a:spcPct val="100000"/>
              </a:lnSpc>
            </a:pPr>
            <a:endParaRPr lang="en-US">
              <a:latin typeface="+mn-lt"/>
            </a:endParaRPr>
          </a:p>
        </p:txBody>
      </p:sp>
      <p:sp>
        <p:nvSpPr>
          <p:cNvPr id="30" name="Text Box 56" descr="© INSCALE GmbH, 26.05.2010&#10;http://www.presentationload.com/"/>
          <p:cNvSpPr txBox="1">
            <a:spLocks noChangeArrowheads="1"/>
          </p:cNvSpPr>
          <p:nvPr/>
        </p:nvSpPr>
        <p:spPr bwMode="gray">
          <a:xfrm>
            <a:off x="671804" y="3027469"/>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accent1"/>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
        <p:nvSpPr>
          <p:cNvPr id="32" name="Text Box 56" descr="© INSCALE GmbH, 26.05.2010&#10;http://www.presentationload.com/"/>
          <p:cNvSpPr txBox="1">
            <a:spLocks noChangeArrowheads="1"/>
          </p:cNvSpPr>
          <p:nvPr/>
        </p:nvSpPr>
        <p:spPr bwMode="gray">
          <a:xfrm>
            <a:off x="2224194" y="2526136"/>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tx2"/>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
        <p:nvSpPr>
          <p:cNvPr id="33" name="Text Box 56" descr="© INSCALE GmbH, 26.05.2010&#10;http://www.presentationload.com/"/>
          <p:cNvSpPr txBox="1">
            <a:spLocks noChangeArrowheads="1"/>
          </p:cNvSpPr>
          <p:nvPr/>
        </p:nvSpPr>
        <p:spPr bwMode="gray">
          <a:xfrm>
            <a:off x="3773241" y="2010460"/>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accent2"/>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
        <p:nvSpPr>
          <p:cNvPr id="34" name="Text Box 56" descr="© INSCALE GmbH, 26.05.2010&#10;http://www.presentationload.com/"/>
          <p:cNvSpPr txBox="1">
            <a:spLocks noChangeArrowheads="1"/>
          </p:cNvSpPr>
          <p:nvPr/>
        </p:nvSpPr>
        <p:spPr bwMode="gray">
          <a:xfrm>
            <a:off x="5318874" y="1503442"/>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accent5"/>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
        <p:nvSpPr>
          <p:cNvPr id="35" name="Text Box 56" descr="© INSCALE GmbH, 26.05.2010&#10;http://www.presentationload.com/"/>
          <p:cNvSpPr txBox="1">
            <a:spLocks noChangeArrowheads="1"/>
          </p:cNvSpPr>
          <p:nvPr/>
        </p:nvSpPr>
        <p:spPr bwMode="gray">
          <a:xfrm>
            <a:off x="6925233" y="1023384"/>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accent6"/>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Tree>
    <p:extLst>
      <p:ext uri="{BB962C8B-B14F-4D97-AF65-F5344CB8AC3E}">
        <p14:creationId xmlns:p14="http://schemas.microsoft.com/office/powerpoint/2010/main" val="132341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540913" y="1265212"/>
          <a:ext cx="8141126" cy="3082400"/>
        </p:xfrm>
        <a:graphic>
          <a:graphicData uri="http://schemas.openxmlformats.org/drawingml/2006/table">
            <a:tbl>
              <a:tblPr firstRow="1" bandRow="1">
                <a:tableStyleId>{5C22544A-7EE6-4342-B048-85BDC9FD1C3A}</a:tableStyleId>
              </a:tblPr>
              <a:tblGrid>
                <a:gridCol w="1163018">
                  <a:extLst>
                    <a:ext uri="{9D8B030D-6E8A-4147-A177-3AD203B41FA5}">
                      <a16:colId xmlns:a16="http://schemas.microsoft.com/office/drawing/2014/main" val="20000"/>
                    </a:ext>
                  </a:extLst>
                </a:gridCol>
                <a:gridCol w="1163018">
                  <a:extLst>
                    <a:ext uri="{9D8B030D-6E8A-4147-A177-3AD203B41FA5}">
                      <a16:colId xmlns:a16="http://schemas.microsoft.com/office/drawing/2014/main" val="20001"/>
                    </a:ext>
                  </a:extLst>
                </a:gridCol>
                <a:gridCol w="1163018">
                  <a:extLst>
                    <a:ext uri="{9D8B030D-6E8A-4147-A177-3AD203B41FA5}">
                      <a16:colId xmlns:a16="http://schemas.microsoft.com/office/drawing/2014/main" val="20002"/>
                    </a:ext>
                  </a:extLst>
                </a:gridCol>
                <a:gridCol w="1163018">
                  <a:extLst>
                    <a:ext uri="{9D8B030D-6E8A-4147-A177-3AD203B41FA5}">
                      <a16:colId xmlns:a16="http://schemas.microsoft.com/office/drawing/2014/main" val="20003"/>
                    </a:ext>
                  </a:extLst>
                </a:gridCol>
                <a:gridCol w="1163018">
                  <a:extLst>
                    <a:ext uri="{9D8B030D-6E8A-4147-A177-3AD203B41FA5}">
                      <a16:colId xmlns:a16="http://schemas.microsoft.com/office/drawing/2014/main" val="20004"/>
                    </a:ext>
                  </a:extLst>
                </a:gridCol>
                <a:gridCol w="1163018">
                  <a:extLst>
                    <a:ext uri="{9D8B030D-6E8A-4147-A177-3AD203B41FA5}">
                      <a16:colId xmlns:a16="http://schemas.microsoft.com/office/drawing/2014/main" val="20005"/>
                    </a:ext>
                  </a:extLst>
                </a:gridCol>
                <a:gridCol w="1163018">
                  <a:extLst>
                    <a:ext uri="{9D8B030D-6E8A-4147-A177-3AD203B41FA5}">
                      <a16:colId xmlns:a16="http://schemas.microsoft.com/office/drawing/2014/main" val="20006"/>
                    </a:ext>
                  </a:extLst>
                </a:gridCol>
              </a:tblGrid>
              <a:tr h="198435">
                <a:tc>
                  <a:txBody>
                    <a:bodyPr/>
                    <a:lstStyle/>
                    <a:p>
                      <a:pPr algn="ctr"/>
                      <a:r>
                        <a:rPr lang="en-US" sz="1200" b="0">
                          <a:solidFill>
                            <a:schemeClr val="tx2"/>
                          </a:solidFill>
                        </a:rPr>
                        <a:t>Sun</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Mon</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Tue</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Wed</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Thu</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Fri</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Sat</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7240">
                <a:tc>
                  <a:txBody>
                    <a:bodyPr/>
                    <a:lstStyle/>
                    <a:p>
                      <a:pPr>
                        <a:spcAft>
                          <a:spcPts val="600"/>
                        </a:spcAft>
                      </a:pPr>
                      <a:endParaRPr lang="en-US" sz="800" b="0" kern="1200" spc="0" baseline="0">
                        <a:solidFill>
                          <a:schemeClr val="tx1"/>
                        </a:solidFill>
                        <a:latin typeface="+mn-lt"/>
                        <a:ea typeface="+mn-ea"/>
                        <a:cs typeface="+mn-cs"/>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5000"/>
                      </a:schemeClr>
                    </a:solidFill>
                  </a:tcPr>
                </a:tc>
                <a:tc>
                  <a:txBody>
                    <a:bodyPr/>
                    <a:lstStyle/>
                    <a:p>
                      <a:pPr>
                        <a:spcAft>
                          <a:spcPts val="600"/>
                        </a:spcAft>
                      </a:pPr>
                      <a:r>
                        <a:rPr lang="en-US" sz="900" b="0" spc="0" baseline="0">
                          <a:solidFill>
                            <a:schemeClr val="tx1"/>
                          </a:solidFill>
                        </a:rPr>
                        <a:t>1</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a:t>
                      </a:r>
                    </a:p>
                    <a:p>
                      <a:pPr>
                        <a:spcAft>
                          <a:spcPts val="600"/>
                        </a:spcAft>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3</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4</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5</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6</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57240">
                <a:tc>
                  <a:txBody>
                    <a:bodyPr/>
                    <a:lstStyle/>
                    <a:p>
                      <a:pPr>
                        <a:spcAft>
                          <a:spcPts val="600"/>
                        </a:spcAft>
                      </a:pPr>
                      <a:r>
                        <a:rPr lang="en-US" sz="900" b="0" spc="0" baseline="0">
                          <a:solidFill>
                            <a:schemeClr val="tx1"/>
                          </a:solidFill>
                        </a:rPr>
                        <a:t>7</a:t>
                      </a:r>
                    </a:p>
                    <a:p>
                      <a:pPr marL="0" marR="0" indent="0" algn="l" defTabSz="914400" rtl="0" eaLnBrk="1" fontAlgn="auto" latinLnBrk="0" hangingPunct="1">
                        <a:lnSpc>
                          <a:spcPct val="100000"/>
                        </a:lnSpc>
                        <a:spcBef>
                          <a:spcPts val="0"/>
                        </a:spcBef>
                        <a:spcAft>
                          <a:spcPts val="600"/>
                        </a:spcAft>
                        <a:buClrTx/>
                        <a:buSzTx/>
                        <a:buFontTx/>
                        <a:buNone/>
                        <a:tabLst/>
                        <a:defRPr/>
                      </a:pPr>
                      <a:r>
                        <a:rPr lang="en-US" sz="800" b="0" kern="1200" spc="0" baseline="0">
                          <a:solidFill>
                            <a:schemeClr val="tx1"/>
                          </a:solidFill>
                          <a:latin typeface="+mn-lt"/>
                          <a:ea typeface="+mn-ea"/>
                          <a:cs typeface="+mn-cs"/>
                        </a:rPr>
                        <a:t>This is a placeholder</a:t>
                      </a:r>
                    </a:p>
                    <a:p>
                      <a:pPr marL="0" algn="l" defTabSz="914400" rtl="0" eaLnBrk="1" latinLnBrk="0" hangingPunct="1">
                        <a:spcAft>
                          <a:spcPts val="600"/>
                        </a:spcAft>
                      </a:pPr>
                      <a:endParaRPr lang="en-US" sz="800" b="0" kern="1200" spc="0" baseline="0">
                        <a:solidFill>
                          <a:schemeClr val="tx1"/>
                        </a:solidFill>
                        <a:latin typeface="+mn-lt"/>
                        <a:ea typeface="+mn-ea"/>
                        <a:cs typeface="+mn-cs"/>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8</a:t>
                      </a:r>
                    </a:p>
                    <a:p>
                      <a:pPr marL="0" marR="0" indent="0" algn="l" defTabSz="914400" rtl="0" eaLnBrk="1" fontAlgn="auto" latinLnBrk="0" hangingPunct="1">
                        <a:lnSpc>
                          <a:spcPct val="100000"/>
                        </a:lnSpc>
                        <a:spcBef>
                          <a:spcPts val="0"/>
                        </a:spcBef>
                        <a:spcAft>
                          <a:spcPts val="600"/>
                        </a:spcAft>
                        <a:buClrTx/>
                        <a:buSzTx/>
                        <a:buFontTx/>
                        <a:buNone/>
                        <a:tabLst/>
                        <a:defRPr/>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9</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10</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11</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12</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13</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7240">
                <a:tc>
                  <a:txBody>
                    <a:bodyPr/>
                    <a:lstStyle/>
                    <a:p>
                      <a:pPr>
                        <a:spcAft>
                          <a:spcPts val="600"/>
                        </a:spcAft>
                      </a:pPr>
                      <a:r>
                        <a:rPr lang="en-US" sz="900" b="0" spc="0" baseline="0">
                          <a:solidFill>
                            <a:schemeClr val="tx1"/>
                          </a:solidFill>
                        </a:rPr>
                        <a:t>14</a:t>
                      </a:r>
                    </a:p>
                    <a:p>
                      <a:pPr>
                        <a:spcAft>
                          <a:spcPts val="600"/>
                        </a:spcAft>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15</a:t>
                      </a:r>
                    </a:p>
                    <a:p>
                      <a:pPr marL="0" marR="0" indent="0" algn="l" defTabSz="914400" rtl="0" eaLnBrk="1" fontAlgn="auto" latinLnBrk="0" hangingPunct="1">
                        <a:lnSpc>
                          <a:spcPct val="100000"/>
                        </a:lnSpc>
                        <a:spcBef>
                          <a:spcPts val="0"/>
                        </a:spcBef>
                        <a:spcAft>
                          <a:spcPts val="600"/>
                        </a:spcAft>
                        <a:buClrTx/>
                        <a:buSzTx/>
                        <a:buFontTx/>
                        <a:buNone/>
                        <a:tabLst/>
                        <a:defRPr/>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16</a:t>
                      </a:r>
                    </a:p>
                    <a:p>
                      <a:pPr marL="0" marR="0" indent="0" algn="l" defTabSz="914400" rtl="0" eaLnBrk="1" fontAlgn="auto" latinLnBrk="0" hangingPunct="1">
                        <a:lnSpc>
                          <a:spcPct val="100000"/>
                        </a:lnSpc>
                        <a:spcBef>
                          <a:spcPts val="0"/>
                        </a:spcBef>
                        <a:spcAft>
                          <a:spcPts val="600"/>
                        </a:spcAft>
                        <a:buClrTx/>
                        <a:buSzTx/>
                        <a:buFontTx/>
                        <a:buNone/>
                        <a:tabLst/>
                        <a:defRPr/>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17</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18</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19</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20</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57240">
                <a:tc>
                  <a:txBody>
                    <a:bodyPr/>
                    <a:lstStyle/>
                    <a:p>
                      <a:pPr>
                        <a:spcAft>
                          <a:spcPts val="600"/>
                        </a:spcAft>
                      </a:pPr>
                      <a:r>
                        <a:rPr lang="en-US" sz="900" b="0" spc="0" baseline="0">
                          <a:solidFill>
                            <a:schemeClr val="tx1"/>
                          </a:solidFill>
                        </a:rPr>
                        <a:t>21</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22</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23</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24</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25</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26</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27</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57240">
                <a:tc>
                  <a:txBody>
                    <a:bodyPr/>
                    <a:lstStyle/>
                    <a:p>
                      <a:pPr>
                        <a:spcAft>
                          <a:spcPts val="600"/>
                        </a:spcAft>
                      </a:pPr>
                      <a:r>
                        <a:rPr lang="en-US" sz="900" b="0" spc="0" baseline="0">
                          <a:solidFill>
                            <a:schemeClr val="tx1"/>
                          </a:solidFill>
                        </a:rPr>
                        <a:t>28</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29</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30</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31</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endParaRPr lang="en-US" sz="900" b="0" spc="0" baseline="0">
                        <a:solidFill>
                          <a:schemeClr val="tx1"/>
                        </a:solidFill>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5000"/>
                      </a:schemeClr>
                    </a:solidFill>
                  </a:tcPr>
                </a:tc>
                <a:tc>
                  <a:txBody>
                    <a:bodyPr/>
                    <a:lstStyle/>
                    <a:p>
                      <a:pPr>
                        <a:spcAft>
                          <a:spcPts val="600"/>
                        </a:spcAft>
                      </a:pPr>
                      <a:endParaRPr lang="en-US" sz="900" b="0" spc="0" baseline="0">
                        <a:solidFill>
                          <a:schemeClr val="tx1"/>
                        </a:solidFill>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5000"/>
                      </a:schemeClr>
                    </a:solidFill>
                  </a:tcPr>
                </a:tc>
                <a:tc>
                  <a:txBody>
                    <a:bodyPr/>
                    <a:lstStyle/>
                    <a:p>
                      <a:pPr>
                        <a:spcAft>
                          <a:spcPts val="600"/>
                        </a:spcAft>
                      </a:pPr>
                      <a:endParaRPr lang="en-US" sz="900" b="0" spc="0" baseline="0">
                        <a:solidFill>
                          <a:schemeClr val="tx1"/>
                        </a:solidFill>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a:t>Calendar</a:t>
            </a:r>
            <a:r>
              <a:rPr lang="pl-PL"/>
              <a:t> </a:t>
            </a:r>
            <a:r>
              <a:rPr lang="en-US"/>
              <a:t>month</a:t>
            </a:r>
          </a:p>
        </p:txBody>
      </p:sp>
    </p:spTree>
    <p:extLst>
      <p:ext uri="{BB962C8B-B14F-4D97-AF65-F5344CB8AC3E}">
        <p14:creationId xmlns:p14="http://schemas.microsoft.com/office/powerpoint/2010/main" val="3162119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553901" y="1296443"/>
          <a:ext cx="1796495" cy="2751405"/>
        </p:xfrm>
        <a:graphic>
          <a:graphicData uri="http://schemas.openxmlformats.org/drawingml/2006/table">
            <a:tbl>
              <a:tblPr firstRow="1" bandRow="1">
                <a:tableStyleId>{5C22544A-7EE6-4342-B048-85BDC9FD1C3A}</a:tableStyleId>
              </a:tblPr>
              <a:tblGrid>
                <a:gridCol w="359299">
                  <a:extLst>
                    <a:ext uri="{9D8B030D-6E8A-4147-A177-3AD203B41FA5}">
                      <a16:colId xmlns:a16="http://schemas.microsoft.com/office/drawing/2014/main" val="20000"/>
                    </a:ext>
                  </a:extLst>
                </a:gridCol>
                <a:gridCol w="359299">
                  <a:extLst>
                    <a:ext uri="{9D8B030D-6E8A-4147-A177-3AD203B41FA5}">
                      <a16:colId xmlns:a16="http://schemas.microsoft.com/office/drawing/2014/main" val="20001"/>
                    </a:ext>
                  </a:extLst>
                </a:gridCol>
                <a:gridCol w="359299">
                  <a:extLst>
                    <a:ext uri="{9D8B030D-6E8A-4147-A177-3AD203B41FA5}">
                      <a16:colId xmlns:a16="http://schemas.microsoft.com/office/drawing/2014/main" val="20002"/>
                    </a:ext>
                  </a:extLst>
                </a:gridCol>
                <a:gridCol w="359299">
                  <a:extLst>
                    <a:ext uri="{9D8B030D-6E8A-4147-A177-3AD203B41FA5}">
                      <a16:colId xmlns:a16="http://schemas.microsoft.com/office/drawing/2014/main" val="20003"/>
                    </a:ext>
                  </a:extLst>
                </a:gridCol>
                <a:gridCol w="359299">
                  <a:extLst>
                    <a:ext uri="{9D8B030D-6E8A-4147-A177-3AD203B41FA5}">
                      <a16:colId xmlns:a16="http://schemas.microsoft.com/office/drawing/2014/main" val="20004"/>
                    </a:ext>
                  </a:extLst>
                </a:gridCol>
              </a:tblGrid>
              <a:tr h="150646">
                <a:tc>
                  <a:txBody>
                    <a:bodyPr/>
                    <a:lstStyle/>
                    <a:p>
                      <a:pPr algn="ctr"/>
                      <a:r>
                        <a:rPr lang="en-US" sz="800" b="1">
                          <a:solidFill>
                            <a:schemeClr val="tx1"/>
                          </a:solidFill>
                        </a:rPr>
                        <a:t>M</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W</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F</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287">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519287">
                <a:tc>
                  <a:txBody>
                    <a:bodyPr/>
                    <a:lstStyle/>
                    <a:p>
                      <a:r>
                        <a:rPr lang="en-US" sz="800" b="0">
                          <a:solidFill>
                            <a:schemeClr val="tx1"/>
                          </a:solidFill>
                        </a:rPr>
                        <a:t>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519287">
                <a:tc>
                  <a:txBody>
                    <a:bodyPr/>
                    <a:lstStyle/>
                    <a:p>
                      <a:r>
                        <a:rPr lang="en-US" sz="800" b="0">
                          <a:solidFill>
                            <a:schemeClr val="tx1"/>
                          </a:solidFill>
                        </a:rPr>
                        <a:t>15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17</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519287">
                <a:tc>
                  <a:txBody>
                    <a:bodyPr/>
                    <a:lstStyle/>
                    <a:p>
                      <a:r>
                        <a:rPr lang="en-US" sz="800" b="0">
                          <a:solidFill>
                            <a:schemeClr val="tx1"/>
                          </a:solidFill>
                        </a:rPr>
                        <a:t>22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519287">
                <a:tc>
                  <a:txBody>
                    <a:bodyPr/>
                    <a:lstStyle/>
                    <a:p>
                      <a:r>
                        <a:rPr lang="en-US" sz="800" b="0">
                          <a:solidFill>
                            <a:schemeClr val="tx1"/>
                          </a:solidFill>
                        </a:rPr>
                        <a:t>29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a:t>Calendar</a:t>
            </a:r>
            <a:r>
              <a:rPr lang="pl-PL"/>
              <a:t> </a:t>
            </a:r>
            <a:r>
              <a:rPr lang="en-US"/>
              <a:t>quarter</a:t>
            </a:r>
          </a:p>
        </p:txBody>
      </p:sp>
      <p:sp>
        <p:nvSpPr>
          <p:cNvPr id="3" name="Oval 2"/>
          <p:cNvSpPr/>
          <p:nvPr/>
        </p:nvSpPr>
        <p:spPr>
          <a:xfrm>
            <a:off x="1015047" y="2719518"/>
            <a:ext cx="155448" cy="152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21" name="Oval 20"/>
          <p:cNvSpPr/>
          <p:nvPr/>
        </p:nvSpPr>
        <p:spPr>
          <a:xfrm>
            <a:off x="1738502" y="2194984"/>
            <a:ext cx="155448" cy="1524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26" name="Oval 25"/>
          <p:cNvSpPr/>
          <p:nvPr/>
        </p:nvSpPr>
        <p:spPr>
          <a:xfrm>
            <a:off x="1374424" y="1666007"/>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28" name="Oval 27"/>
          <p:cNvSpPr/>
          <p:nvPr/>
        </p:nvSpPr>
        <p:spPr>
          <a:xfrm>
            <a:off x="2095044" y="3244814"/>
            <a:ext cx="155448" cy="1524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30" name="Oval 29"/>
          <p:cNvSpPr/>
          <p:nvPr/>
        </p:nvSpPr>
        <p:spPr>
          <a:xfrm>
            <a:off x="2665476" y="4211319"/>
            <a:ext cx="155448" cy="1524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400">
              <a:solidFill>
                <a:schemeClr val="tx1"/>
              </a:solidFill>
            </a:endParaRPr>
          </a:p>
        </p:txBody>
      </p:sp>
      <p:sp>
        <p:nvSpPr>
          <p:cNvPr id="31" name="TextBox 30"/>
          <p:cNvSpPr txBox="1"/>
          <p:nvPr/>
        </p:nvSpPr>
        <p:spPr>
          <a:xfrm>
            <a:off x="2947697" y="4202881"/>
            <a:ext cx="272510" cy="169277"/>
          </a:xfrm>
          <a:prstGeom prst="rect">
            <a:avLst/>
          </a:prstGeom>
          <a:noFill/>
        </p:spPr>
        <p:txBody>
          <a:bodyPr wrap="none" lIns="0" tIns="0" rIns="0" bIns="0" rtlCol="0">
            <a:spAutoFit/>
          </a:bodyPr>
          <a:lstStyle/>
          <a:p>
            <a:r>
              <a:rPr lang="en-US" sz="1100">
                <a:latin typeface="+mj-lt"/>
              </a:rPr>
              <a:t>Item</a:t>
            </a:r>
          </a:p>
        </p:txBody>
      </p:sp>
      <p:sp>
        <p:nvSpPr>
          <p:cNvPr id="32" name="Oval 31"/>
          <p:cNvSpPr/>
          <p:nvPr/>
        </p:nvSpPr>
        <p:spPr>
          <a:xfrm>
            <a:off x="3814124" y="4211319"/>
            <a:ext cx="155448" cy="152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400">
              <a:solidFill>
                <a:schemeClr val="tx1"/>
              </a:solidFill>
            </a:endParaRPr>
          </a:p>
        </p:txBody>
      </p:sp>
      <p:sp>
        <p:nvSpPr>
          <p:cNvPr id="33" name="TextBox 32"/>
          <p:cNvSpPr txBox="1"/>
          <p:nvPr/>
        </p:nvSpPr>
        <p:spPr>
          <a:xfrm>
            <a:off x="4096345" y="4202881"/>
            <a:ext cx="272510" cy="169277"/>
          </a:xfrm>
          <a:prstGeom prst="rect">
            <a:avLst/>
          </a:prstGeom>
          <a:noFill/>
        </p:spPr>
        <p:txBody>
          <a:bodyPr wrap="none" lIns="0" tIns="0" rIns="0" bIns="0" rtlCol="0">
            <a:spAutoFit/>
          </a:bodyPr>
          <a:lstStyle/>
          <a:p>
            <a:r>
              <a:rPr lang="en-US" sz="1100">
                <a:latin typeface="+mj-lt"/>
              </a:rPr>
              <a:t>Item</a:t>
            </a:r>
          </a:p>
        </p:txBody>
      </p:sp>
      <p:sp>
        <p:nvSpPr>
          <p:cNvPr id="34" name="Oval 33"/>
          <p:cNvSpPr/>
          <p:nvPr/>
        </p:nvSpPr>
        <p:spPr>
          <a:xfrm>
            <a:off x="4934543" y="4211319"/>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400">
              <a:solidFill>
                <a:schemeClr val="tx1"/>
              </a:solidFill>
            </a:endParaRPr>
          </a:p>
        </p:txBody>
      </p:sp>
      <p:sp>
        <p:nvSpPr>
          <p:cNvPr id="35" name="TextBox 34"/>
          <p:cNvSpPr txBox="1"/>
          <p:nvPr/>
        </p:nvSpPr>
        <p:spPr>
          <a:xfrm>
            <a:off x="5216764" y="4202881"/>
            <a:ext cx="272510" cy="169277"/>
          </a:xfrm>
          <a:prstGeom prst="rect">
            <a:avLst/>
          </a:prstGeom>
          <a:noFill/>
        </p:spPr>
        <p:txBody>
          <a:bodyPr wrap="none" lIns="0" tIns="0" rIns="0" bIns="0" rtlCol="0">
            <a:spAutoFit/>
          </a:bodyPr>
          <a:lstStyle/>
          <a:p>
            <a:r>
              <a:rPr lang="en-US" sz="1100">
                <a:latin typeface="+mj-lt"/>
              </a:rPr>
              <a:t>Item</a:t>
            </a:r>
          </a:p>
        </p:txBody>
      </p:sp>
      <p:sp>
        <p:nvSpPr>
          <p:cNvPr id="36" name="Oval 35"/>
          <p:cNvSpPr/>
          <p:nvPr/>
        </p:nvSpPr>
        <p:spPr>
          <a:xfrm>
            <a:off x="6083191" y="4211319"/>
            <a:ext cx="155448" cy="1524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400">
              <a:solidFill>
                <a:schemeClr val="tx1"/>
              </a:solidFill>
            </a:endParaRPr>
          </a:p>
        </p:txBody>
      </p:sp>
      <p:sp>
        <p:nvSpPr>
          <p:cNvPr id="37" name="TextBox 36"/>
          <p:cNvSpPr txBox="1"/>
          <p:nvPr/>
        </p:nvSpPr>
        <p:spPr>
          <a:xfrm>
            <a:off x="6365412" y="4202881"/>
            <a:ext cx="272510" cy="169277"/>
          </a:xfrm>
          <a:prstGeom prst="rect">
            <a:avLst/>
          </a:prstGeom>
          <a:noFill/>
        </p:spPr>
        <p:txBody>
          <a:bodyPr wrap="none" lIns="0" tIns="0" rIns="0" bIns="0" rtlCol="0">
            <a:spAutoFit/>
          </a:bodyPr>
          <a:lstStyle/>
          <a:p>
            <a:r>
              <a:rPr lang="en-US" sz="1100">
                <a:latin typeface="+mj-lt"/>
              </a:rPr>
              <a:t>Item</a:t>
            </a:r>
          </a:p>
        </p:txBody>
      </p:sp>
      <p:graphicFrame>
        <p:nvGraphicFramePr>
          <p:cNvPr id="41" name="Table 40"/>
          <p:cNvGraphicFramePr>
            <a:graphicFrameLocks noGrp="1"/>
          </p:cNvGraphicFramePr>
          <p:nvPr/>
        </p:nvGraphicFramePr>
        <p:xfrm>
          <a:off x="2661312" y="1296443"/>
          <a:ext cx="1796495" cy="2751405"/>
        </p:xfrm>
        <a:graphic>
          <a:graphicData uri="http://schemas.openxmlformats.org/drawingml/2006/table">
            <a:tbl>
              <a:tblPr firstRow="1" bandRow="1">
                <a:tableStyleId>{5C22544A-7EE6-4342-B048-85BDC9FD1C3A}</a:tableStyleId>
              </a:tblPr>
              <a:tblGrid>
                <a:gridCol w="359299">
                  <a:extLst>
                    <a:ext uri="{9D8B030D-6E8A-4147-A177-3AD203B41FA5}">
                      <a16:colId xmlns:a16="http://schemas.microsoft.com/office/drawing/2014/main" val="20000"/>
                    </a:ext>
                  </a:extLst>
                </a:gridCol>
                <a:gridCol w="359299">
                  <a:extLst>
                    <a:ext uri="{9D8B030D-6E8A-4147-A177-3AD203B41FA5}">
                      <a16:colId xmlns:a16="http://schemas.microsoft.com/office/drawing/2014/main" val="20001"/>
                    </a:ext>
                  </a:extLst>
                </a:gridCol>
                <a:gridCol w="359299">
                  <a:extLst>
                    <a:ext uri="{9D8B030D-6E8A-4147-A177-3AD203B41FA5}">
                      <a16:colId xmlns:a16="http://schemas.microsoft.com/office/drawing/2014/main" val="20002"/>
                    </a:ext>
                  </a:extLst>
                </a:gridCol>
                <a:gridCol w="359299">
                  <a:extLst>
                    <a:ext uri="{9D8B030D-6E8A-4147-A177-3AD203B41FA5}">
                      <a16:colId xmlns:a16="http://schemas.microsoft.com/office/drawing/2014/main" val="20003"/>
                    </a:ext>
                  </a:extLst>
                </a:gridCol>
                <a:gridCol w="359299">
                  <a:extLst>
                    <a:ext uri="{9D8B030D-6E8A-4147-A177-3AD203B41FA5}">
                      <a16:colId xmlns:a16="http://schemas.microsoft.com/office/drawing/2014/main" val="20004"/>
                    </a:ext>
                  </a:extLst>
                </a:gridCol>
              </a:tblGrid>
              <a:tr h="150646">
                <a:tc>
                  <a:txBody>
                    <a:bodyPr/>
                    <a:lstStyle/>
                    <a:p>
                      <a:pPr algn="ctr"/>
                      <a:r>
                        <a:rPr lang="en-US" sz="800" b="1">
                          <a:solidFill>
                            <a:schemeClr val="tx1"/>
                          </a:solidFill>
                        </a:rPr>
                        <a:t>M</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W</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F</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287">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519287">
                <a:tc>
                  <a:txBody>
                    <a:bodyPr/>
                    <a:lstStyle/>
                    <a:p>
                      <a:r>
                        <a:rPr lang="en-US" sz="800" b="0">
                          <a:solidFill>
                            <a:schemeClr val="tx1"/>
                          </a:solidFill>
                        </a:rPr>
                        <a:t>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519287">
                <a:tc>
                  <a:txBody>
                    <a:bodyPr/>
                    <a:lstStyle/>
                    <a:p>
                      <a:r>
                        <a:rPr lang="en-US" sz="800" b="0">
                          <a:solidFill>
                            <a:schemeClr val="tx1"/>
                          </a:solidFill>
                        </a:rPr>
                        <a:t>15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17</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519287">
                <a:tc>
                  <a:txBody>
                    <a:bodyPr/>
                    <a:lstStyle/>
                    <a:p>
                      <a:r>
                        <a:rPr lang="en-US" sz="800" b="0">
                          <a:solidFill>
                            <a:schemeClr val="tx1"/>
                          </a:solidFill>
                        </a:rPr>
                        <a:t>22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519287">
                <a:tc>
                  <a:txBody>
                    <a:bodyPr/>
                    <a:lstStyle/>
                    <a:p>
                      <a:r>
                        <a:rPr lang="en-US" sz="800" b="0">
                          <a:solidFill>
                            <a:schemeClr val="tx1"/>
                          </a:solidFill>
                        </a:rPr>
                        <a:t>29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42" name="Table 41"/>
          <p:cNvGraphicFramePr>
            <a:graphicFrameLocks noGrp="1"/>
          </p:cNvGraphicFramePr>
          <p:nvPr/>
        </p:nvGraphicFramePr>
        <p:xfrm>
          <a:off x="4768723" y="1296443"/>
          <a:ext cx="1796495" cy="2751405"/>
        </p:xfrm>
        <a:graphic>
          <a:graphicData uri="http://schemas.openxmlformats.org/drawingml/2006/table">
            <a:tbl>
              <a:tblPr firstRow="1" bandRow="1">
                <a:tableStyleId>{5C22544A-7EE6-4342-B048-85BDC9FD1C3A}</a:tableStyleId>
              </a:tblPr>
              <a:tblGrid>
                <a:gridCol w="359299">
                  <a:extLst>
                    <a:ext uri="{9D8B030D-6E8A-4147-A177-3AD203B41FA5}">
                      <a16:colId xmlns:a16="http://schemas.microsoft.com/office/drawing/2014/main" val="20000"/>
                    </a:ext>
                  </a:extLst>
                </a:gridCol>
                <a:gridCol w="359299">
                  <a:extLst>
                    <a:ext uri="{9D8B030D-6E8A-4147-A177-3AD203B41FA5}">
                      <a16:colId xmlns:a16="http://schemas.microsoft.com/office/drawing/2014/main" val="20001"/>
                    </a:ext>
                  </a:extLst>
                </a:gridCol>
                <a:gridCol w="359299">
                  <a:extLst>
                    <a:ext uri="{9D8B030D-6E8A-4147-A177-3AD203B41FA5}">
                      <a16:colId xmlns:a16="http://schemas.microsoft.com/office/drawing/2014/main" val="20002"/>
                    </a:ext>
                  </a:extLst>
                </a:gridCol>
                <a:gridCol w="359299">
                  <a:extLst>
                    <a:ext uri="{9D8B030D-6E8A-4147-A177-3AD203B41FA5}">
                      <a16:colId xmlns:a16="http://schemas.microsoft.com/office/drawing/2014/main" val="20003"/>
                    </a:ext>
                  </a:extLst>
                </a:gridCol>
                <a:gridCol w="359299">
                  <a:extLst>
                    <a:ext uri="{9D8B030D-6E8A-4147-A177-3AD203B41FA5}">
                      <a16:colId xmlns:a16="http://schemas.microsoft.com/office/drawing/2014/main" val="20004"/>
                    </a:ext>
                  </a:extLst>
                </a:gridCol>
              </a:tblGrid>
              <a:tr h="150646">
                <a:tc>
                  <a:txBody>
                    <a:bodyPr/>
                    <a:lstStyle/>
                    <a:p>
                      <a:pPr algn="ctr"/>
                      <a:r>
                        <a:rPr lang="en-US" sz="800" b="1">
                          <a:solidFill>
                            <a:schemeClr val="tx1"/>
                          </a:solidFill>
                        </a:rPr>
                        <a:t>M</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W</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F</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287">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519287">
                <a:tc>
                  <a:txBody>
                    <a:bodyPr/>
                    <a:lstStyle/>
                    <a:p>
                      <a:r>
                        <a:rPr lang="en-US" sz="800" b="0">
                          <a:solidFill>
                            <a:schemeClr val="tx1"/>
                          </a:solidFill>
                        </a:rPr>
                        <a:t>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519287">
                <a:tc>
                  <a:txBody>
                    <a:bodyPr/>
                    <a:lstStyle/>
                    <a:p>
                      <a:r>
                        <a:rPr lang="en-US" sz="800" b="0">
                          <a:solidFill>
                            <a:schemeClr val="tx1"/>
                          </a:solidFill>
                        </a:rPr>
                        <a:t>15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17</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519287">
                <a:tc>
                  <a:txBody>
                    <a:bodyPr/>
                    <a:lstStyle/>
                    <a:p>
                      <a:r>
                        <a:rPr lang="en-US" sz="800" b="0">
                          <a:solidFill>
                            <a:schemeClr val="tx1"/>
                          </a:solidFill>
                        </a:rPr>
                        <a:t>22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519287">
                <a:tc>
                  <a:txBody>
                    <a:bodyPr/>
                    <a:lstStyle/>
                    <a:p>
                      <a:r>
                        <a:rPr lang="en-US" sz="800" b="0">
                          <a:solidFill>
                            <a:schemeClr val="tx1"/>
                          </a:solidFill>
                        </a:rPr>
                        <a:t>29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43" name="Table 42"/>
          <p:cNvGraphicFramePr>
            <a:graphicFrameLocks noGrp="1"/>
          </p:cNvGraphicFramePr>
          <p:nvPr/>
        </p:nvGraphicFramePr>
        <p:xfrm>
          <a:off x="6876133" y="1296443"/>
          <a:ext cx="1796495" cy="2751405"/>
        </p:xfrm>
        <a:graphic>
          <a:graphicData uri="http://schemas.openxmlformats.org/drawingml/2006/table">
            <a:tbl>
              <a:tblPr firstRow="1" bandRow="1">
                <a:tableStyleId>{5C22544A-7EE6-4342-B048-85BDC9FD1C3A}</a:tableStyleId>
              </a:tblPr>
              <a:tblGrid>
                <a:gridCol w="359299">
                  <a:extLst>
                    <a:ext uri="{9D8B030D-6E8A-4147-A177-3AD203B41FA5}">
                      <a16:colId xmlns:a16="http://schemas.microsoft.com/office/drawing/2014/main" val="20000"/>
                    </a:ext>
                  </a:extLst>
                </a:gridCol>
                <a:gridCol w="359299">
                  <a:extLst>
                    <a:ext uri="{9D8B030D-6E8A-4147-A177-3AD203B41FA5}">
                      <a16:colId xmlns:a16="http://schemas.microsoft.com/office/drawing/2014/main" val="20001"/>
                    </a:ext>
                  </a:extLst>
                </a:gridCol>
                <a:gridCol w="359299">
                  <a:extLst>
                    <a:ext uri="{9D8B030D-6E8A-4147-A177-3AD203B41FA5}">
                      <a16:colId xmlns:a16="http://schemas.microsoft.com/office/drawing/2014/main" val="20002"/>
                    </a:ext>
                  </a:extLst>
                </a:gridCol>
                <a:gridCol w="359299">
                  <a:extLst>
                    <a:ext uri="{9D8B030D-6E8A-4147-A177-3AD203B41FA5}">
                      <a16:colId xmlns:a16="http://schemas.microsoft.com/office/drawing/2014/main" val="20003"/>
                    </a:ext>
                  </a:extLst>
                </a:gridCol>
                <a:gridCol w="359299">
                  <a:extLst>
                    <a:ext uri="{9D8B030D-6E8A-4147-A177-3AD203B41FA5}">
                      <a16:colId xmlns:a16="http://schemas.microsoft.com/office/drawing/2014/main" val="20004"/>
                    </a:ext>
                  </a:extLst>
                </a:gridCol>
              </a:tblGrid>
              <a:tr h="150646">
                <a:tc>
                  <a:txBody>
                    <a:bodyPr/>
                    <a:lstStyle/>
                    <a:p>
                      <a:pPr algn="ctr"/>
                      <a:r>
                        <a:rPr lang="en-US" sz="800" b="1">
                          <a:solidFill>
                            <a:schemeClr val="tx1"/>
                          </a:solidFill>
                        </a:rPr>
                        <a:t>M</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W</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F</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287">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519287">
                <a:tc>
                  <a:txBody>
                    <a:bodyPr/>
                    <a:lstStyle/>
                    <a:p>
                      <a:r>
                        <a:rPr lang="en-US" sz="800" b="0">
                          <a:solidFill>
                            <a:schemeClr val="tx1"/>
                          </a:solidFill>
                        </a:rPr>
                        <a:t>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519287">
                <a:tc>
                  <a:txBody>
                    <a:bodyPr/>
                    <a:lstStyle/>
                    <a:p>
                      <a:r>
                        <a:rPr lang="en-US" sz="800" b="0">
                          <a:solidFill>
                            <a:schemeClr val="tx1"/>
                          </a:solidFill>
                        </a:rPr>
                        <a:t>15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17</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519287">
                <a:tc>
                  <a:txBody>
                    <a:bodyPr/>
                    <a:lstStyle/>
                    <a:p>
                      <a:r>
                        <a:rPr lang="en-US" sz="800" b="0">
                          <a:solidFill>
                            <a:schemeClr val="tx1"/>
                          </a:solidFill>
                        </a:rPr>
                        <a:t>22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519287">
                <a:tc>
                  <a:txBody>
                    <a:bodyPr/>
                    <a:lstStyle/>
                    <a:p>
                      <a:r>
                        <a:rPr lang="en-US" sz="800" b="0">
                          <a:solidFill>
                            <a:schemeClr val="tx1"/>
                          </a:solidFill>
                        </a:rPr>
                        <a:t>29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44" name="Oval 43"/>
          <p:cNvSpPr/>
          <p:nvPr/>
        </p:nvSpPr>
        <p:spPr>
          <a:xfrm>
            <a:off x="4191000" y="2719518"/>
            <a:ext cx="155448" cy="152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5" name="Oval 44"/>
          <p:cNvSpPr/>
          <p:nvPr/>
        </p:nvSpPr>
        <p:spPr>
          <a:xfrm>
            <a:off x="3125862" y="1666007"/>
            <a:ext cx="155448" cy="1524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6" name="Oval 45"/>
          <p:cNvSpPr/>
          <p:nvPr/>
        </p:nvSpPr>
        <p:spPr>
          <a:xfrm>
            <a:off x="3478958" y="3244814"/>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7" name="Oval 46"/>
          <p:cNvSpPr/>
          <p:nvPr/>
        </p:nvSpPr>
        <p:spPr>
          <a:xfrm>
            <a:off x="2773199" y="2194984"/>
            <a:ext cx="155448" cy="1524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8" name="Oval 47"/>
          <p:cNvSpPr/>
          <p:nvPr/>
        </p:nvSpPr>
        <p:spPr>
          <a:xfrm>
            <a:off x="4872652" y="3244814"/>
            <a:ext cx="155448" cy="1524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9" name="Oval 48"/>
          <p:cNvSpPr/>
          <p:nvPr/>
        </p:nvSpPr>
        <p:spPr>
          <a:xfrm>
            <a:off x="5628496" y="2719518"/>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50" name="Oval 49"/>
          <p:cNvSpPr/>
          <p:nvPr/>
        </p:nvSpPr>
        <p:spPr>
          <a:xfrm>
            <a:off x="6970690" y="2194984"/>
            <a:ext cx="155448" cy="152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51" name="Oval 50"/>
          <p:cNvSpPr/>
          <p:nvPr/>
        </p:nvSpPr>
        <p:spPr>
          <a:xfrm>
            <a:off x="7696656" y="3244814"/>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52" name="Oval 51"/>
          <p:cNvSpPr/>
          <p:nvPr/>
        </p:nvSpPr>
        <p:spPr>
          <a:xfrm>
            <a:off x="6287688" y="1666007"/>
            <a:ext cx="155448" cy="1524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Tree>
    <p:extLst>
      <p:ext uri="{BB962C8B-B14F-4D97-AF65-F5344CB8AC3E}">
        <p14:creationId xmlns:p14="http://schemas.microsoft.com/office/powerpoint/2010/main" val="382667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Calendar</a:t>
            </a:r>
            <a:r>
              <a:rPr lang="pl-PL"/>
              <a:t> </a:t>
            </a:r>
            <a:r>
              <a:rPr lang="en-US"/>
              <a:t>month</a:t>
            </a:r>
            <a:r>
              <a:rPr lang="pl-PL"/>
              <a:t> linear animated</a:t>
            </a:r>
            <a:endParaRPr lang="en-US"/>
          </a:p>
        </p:txBody>
      </p:sp>
      <p:graphicFrame>
        <p:nvGraphicFramePr>
          <p:cNvPr id="3" name="Table 2"/>
          <p:cNvGraphicFramePr>
            <a:graphicFrameLocks noGrp="1"/>
          </p:cNvGraphicFramePr>
          <p:nvPr/>
        </p:nvGraphicFramePr>
        <p:xfrm>
          <a:off x="358871" y="1835151"/>
          <a:ext cx="8502463" cy="598171"/>
        </p:xfrm>
        <a:graphic>
          <a:graphicData uri="http://schemas.openxmlformats.org/drawingml/2006/table">
            <a:tbl>
              <a:tblPr>
                <a:tableStyleId>{5C22544A-7EE6-4342-B048-85BDC9FD1C3A}</a:tableStyleId>
              </a:tblPr>
              <a:tblGrid>
                <a:gridCol w="274273">
                  <a:extLst>
                    <a:ext uri="{9D8B030D-6E8A-4147-A177-3AD203B41FA5}">
                      <a16:colId xmlns:a16="http://schemas.microsoft.com/office/drawing/2014/main" val="20000"/>
                    </a:ext>
                  </a:extLst>
                </a:gridCol>
                <a:gridCol w="274273">
                  <a:extLst>
                    <a:ext uri="{9D8B030D-6E8A-4147-A177-3AD203B41FA5}">
                      <a16:colId xmlns:a16="http://schemas.microsoft.com/office/drawing/2014/main" val="20001"/>
                    </a:ext>
                  </a:extLst>
                </a:gridCol>
                <a:gridCol w="274273">
                  <a:extLst>
                    <a:ext uri="{9D8B030D-6E8A-4147-A177-3AD203B41FA5}">
                      <a16:colId xmlns:a16="http://schemas.microsoft.com/office/drawing/2014/main" val="20002"/>
                    </a:ext>
                  </a:extLst>
                </a:gridCol>
                <a:gridCol w="274273">
                  <a:extLst>
                    <a:ext uri="{9D8B030D-6E8A-4147-A177-3AD203B41FA5}">
                      <a16:colId xmlns:a16="http://schemas.microsoft.com/office/drawing/2014/main" val="20003"/>
                    </a:ext>
                  </a:extLst>
                </a:gridCol>
                <a:gridCol w="274273">
                  <a:extLst>
                    <a:ext uri="{9D8B030D-6E8A-4147-A177-3AD203B41FA5}">
                      <a16:colId xmlns:a16="http://schemas.microsoft.com/office/drawing/2014/main" val="20004"/>
                    </a:ext>
                  </a:extLst>
                </a:gridCol>
                <a:gridCol w="274273">
                  <a:extLst>
                    <a:ext uri="{9D8B030D-6E8A-4147-A177-3AD203B41FA5}">
                      <a16:colId xmlns:a16="http://schemas.microsoft.com/office/drawing/2014/main" val="20005"/>
                    </a:ext>
                  </a:extLst>
                </a:gridCol>
                <a:gridCol w="274273">
                  <a:extLst>
                    <a:ext uri="{9D8B030D-6E8A-4147-A177-3AD203B41FA5}">
                      <a16:colId xmlns:a16="http://schemas.microsoft.com/office/drawing/2014/main" val="20006"/>
                    </a:ext>
                  </a:extLst>
                </a:gridCol>
                <a:gridCol w="274273">
                  <a:extLst>
                    <a:ext uri="{9D8B030D-6E8A-4147-A177-3AD203B41FA5}">
                      <a16:colId xmlns:a16="http://schemas.microsoft.com/office/drawing/2014/main" val="20007"/>
                    </a:ext>
                  </a:extLst>
                </a:gridCol>
                <a:gridCol w="274273">
                  <a:extLst>
                    <a:ext uri="{9D8B030D-6E8A-4147-A177-3AD203B41FA5}">
                      <a16:colId xmlns:a16="http://schemas.microsoft.com/office/drawing/2014/main" val="20008"/>
                    </a:ext>
                  </a:extLst>
                </a:gridCol>
                <a:gridCol w="274273">
                  <a:extLst>
                    <a:ext uri="{9D8B030D-6E8A-4147-A177-3AD203B41FA5}">
                      <a16:colId xmlns:a16="http://schemas.microsoft.com/office/drawing/2014/main" val="20009"/>
                    </a:ext>
                  </a:extLst>
                </a:gridCol>
                <a:gridCol w="274273">
                  <a:extLst>
                    <a:ext uri="{9D8B030D-6E8A-4147-A177-3AD203B41FA5}">
                      <a16:colId xmlns:a16="http://schemas.microsoft.com/office/drawing/2014/main" val="20010"/>
                    </a:ext>
                  </a:extLst>
                </a:gridCol>
                <a:gridCol w="274273">
                  <a:extLst>
                    <a:ext uri="{9D8B030D-6E8A-4147-A177-3AD203B41FA5}">
                      <a16:colId xmlns:a16="http://schemas.microsoft.com/office/drawing/2014/main" val="20011"/>
                    </a:ext>
                  </a:extLst>
                </a:gridCol>
                <a:gridCol w="274273">
                  <a:extLst>
                    <a:ext uri="{9D8B030D-6E8A-4147-A177-3AD203B41FA5}">
                      <a16:colId xmlns:a16="http://schemas.microsoft.com/office/drawing/2014/main" val="20012"/>
                    </a:ext>
                  </a:extLst>
                </a:gridCol>
                <a:gridCol w="274273">
                  <a:extLst>
                    <a:ext uri="{9D8B030D-6E8A-4147-A177-3AD203B41FA5}">
                      <a16:colId xmlns:a16="http://schemas.microsoft.com/office/drawing/2014/main" val="20013"/>
                    </a:ext>
                  </a:extLst>
                </a:gridCol>
                <a:gridCol w="274273">
                  <a:extLst>
                    <a:ext uri="{9D8B030D-6E8A-4147-A177-3AD203B41FA5}">
                      <a16:colId xmlns:a16="http://schemas.microsoft.com/office/drawing/2014/main" val="20014"/>
                    </a:ext>
                  </a:extLst>
                </a:gridCol>
                <a:gridCol w="274273">
                  <a:extLst>
                    <a:ext uri="{9D8B030D-6E8A-4147-A177-3AD203B41FA5}">
                      <a16:colId xmlns:a16="http://schemas.microsoft.com/office/drawing/2014/main" val="20015"/>
                    </a:ext>
                  </a:extLst>
                </a:gridCol>
                <a:gridCol w="274273">
                  <a:extLst>
                    <a:ext uri="{9D8B030D-6E8A-4147-A177-3AD203B41FA5}">
                      <a16:colId xmlns:a16="http://schemas.microsoft.com/office/drawing/2014/main" val="20016"/>
                    </a:ext>
                  </a:extLst>
                </a:gridCol>
                <a:gridCol w="274273">
                  <a:extLst>
                    <a:ext uri="{9D8B030D-6E8A-4147-A177-3AD203B41FA5}">
                      <a16:colId xmlns:a16="http://schemas.microsoft.com/office/drawing/2014/main" val="20017"/>
                    </a:ext>
                  </a:extLst>
                </a:gridCol>
                <a:gridCol w="274273">
                  <a:extLst>
                    <a:ext uri="{9D8B030D-6E8A-4147-A177-3AD203B41FA5}">
                      <a16:colId xmlns:a16="http://schemas.microsoft.com/office/drawing/2014/main" val="20018"/>
                    </a:ext>
                  </a:extLst>
                </a:gridCol>
                <a:gridCol w="274273">
                  <a:extLst>
                    <a:ext uri="{9D8B030D-6E8A-4147-A177-3AD203B41FA5}">
                      <a16:colId xmlns:a16="http://schemas.microsoft.com/office/drawing/2014/main" val="20019"/>
                    </a:ext>
                  </a:extLst>
                </a:gridCol>
                <a:gridCol w="274273">
                  <a:extLst>
                    <a:ext uri="{9D8B030D-6E8A-4147-A177-3AD203B41FA5}">
                      <a16:colId xmlns:a16="http://schemas.microsoft.com/office/drawing/2014/main" val="20020"/>
                    </a:ext>
                  </a:extLst>
                </a:gridCol>
                <a:gridCol w="274273">
                  <a:extLst>
                    <a:ext uri="{9D8B030D-6E8A-4147-A177-3AD203B41FA5}">
                      <a16:colId xmlns:a16="http://schemas.microsoft.com/office/drawing/2014/main" val="20021"/>
                    </a:ext>
                  </a:extLst>
                </a:gridCol>
                <a:gridCol w="274273">
                  <a:extLst>
                    <a:ext uri="{9D8B030D-6E8A-4147-A177-3AD203B41FA5}">
                      <a16:colId xmlns:a16="http://schemas.microsoft.com/office/drawing/2014/main" val="20022"/>
                    </a:ext>
                  </a:extLst>
                </a:gridCol>
                <a:gridCol w="274273">
                  <a:extLst>
                    <a:ext uri="{9D8B030D-6E8A-4147-A177-3AD203B41FA5}">
                      <a16:colId xmlns:a16="http://schemas.microsoft.com/office/drawing/2014/main" val="20023"/>
                    </a:ext>
                  </a:extLst>
                </a:gridCol>
                <a:gridCol w="274273">
                  <a:extLst>
                    <a:ext uri="{9D8B030D-6E8A-4147-A177-3AD203B41FA5}">
                      <a16:colId xmlns:a16="http://schemas.microsoft.com/office/drawing/2014/main" val="20024"/>
                    </a:ext>
                  </a:extLst>
                </a:gridCol>
                <a:gridCol w="274273">
                  <a:extLst>
                    <a:ext uri="{9D8B030D-6E8A-4147-A177-3AD203B41FA5}">
                      <a16:colId xmlns:a16="http://schemas.microsoft.com/office/drawing/2014/main" val="20025"/>
                    </a:ext>
                  </a:extLst>
                </a:gridCol>
                <a:gridCol w="274273">
                  <a:extLst>
                    <a:ext uri="{9D8B030D-6E8A-4147-A177-3AD203B41FA5}">
                      <a16:colId xmlns:a16="http://schemas.microsoft.com/office/drawing/2014/main" val="20026"/>
                    </a:ext>
                  </a:extLst>
                </a:gridCol>
                <a:gridCol w="274273">
                  <a:extLst>
                    <a:ext uri="{9D8B030D-6E8A-4147-A177-3AD203B41FA5}">
                      <a16:colId xmlns:a16="http://schemas.microsoft.com/office/drawing/2014/main" val="20027"/>
                    </a:ext>
                  </a:extLst>
                </a:gridCol>
                <a:gridCol w="274273">
                  <a:extLst>
                    <a:ext uri="{9D8B030D-6E8A-4147-A177-3AD203B41FA5}">
                      <a16:colId xmlns:a16="http://schemas.microsoft.com/office/drawing/2014/main" val="20028"/>
                    </a:ext>
                  </a:extLst>
                </a:gridCol>
                <a:gridCol w="274273">
                  <a:extLst>
                    <a:ext uri="{9D8B030D-6E8A-4147-A177-3AD203B41FA5}">
                      <a16:colId xmlns:a16="http://schemas.microsoft.com/office/drawing/2014/main" val="20029"/>
                    </a:ext>
                  </a:extLst>
                </a:gridCol>
                <a:gridCol w="274273">
                  <a:extLst>
                    <a:ext uri="{9D8B030D-6E8A-4147-A177-3AD203B41FA5}">
                      <a16:colId xmlns:a16="http://schemas.microsoft.com/office/drawing/2014/main" val="20030"/>
                    </a:ext>
                  </a:extLst>
                </a:gridCol>
              </a:tblGrid>
              <a:tr h="222251">
                <a:tc>
                  <a:txBody>
                    <a:bodyPr/>
                    <a:lstStyle/>
                    <a:p>
                      <a:pPr algn="ctr"/>
                      <a:r>
                        <a:rPr lang="en-US" sz="1200" b="0">
                          <a:solidFill>
                            <a:schemeClr val="tx1"/>
                          </a:solidFill>
                          <a:latin typeface="+mn-lt"/>
                        </a:rPr>
                        <a:t>S</a:t>
                      </a:r>
                    </a:p>
                  </a:txBody>
                  <a:tcPr marT="0" marB="34290">
                    <a:lnL w="12700" cmpd="sng">
                      <a:noFill/>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W</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F</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W</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F</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W</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F</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W</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F</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800">
                          <a:solidFill>
                            <a:schemeClr val="tx1"/>
                          </a:solidFill>
                          <a:latin typeface="+mn-lt"/>
                        </a:rPr>
                        <a:t>1</a:t>
                      </a:r>
                    </a:p>
                  </a:txBody>
                  <a:tcPr marL="0" marR="0" marT="34290" marB="34290">
                    <a:lnL w="12700" cmpd="sng">
                      <a:noFill/>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3</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4</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5</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6</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7</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8</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9</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10</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11</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12</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13</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14</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15</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16</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17</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18</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19</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20</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21</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22</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23</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24</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25</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26</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27</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28</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29</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30</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31</a:t>
                      </a:r>
                    </a:p>
                  </a:txBody>
                  <a:tcPr marL="0" marR="0" marT="34290" marB="34290">
                    <a:lnL w="31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2" name="Text Box 56" descr="© INSCALE GmbH, 26.05.2010&#10;http://www.presentationload.com/"/>
          <p:cNvSpPr txBox="1">
            <a:spLocks noChangeArrowheads="1"/>
          </p:cNvSpPr>
          <p:nvPr/>
        </p:nvSpPr>
        <p:spPr bwMode="gray">
          <a:xfrm>
            <a:off x="828880" y="2557840"/>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1"/>
                </a:solidFill>
                <a:latin typeface="+mn-lt"/>
                <a:cs typeface="Calibri" pitchFamily="34" charset="0"/>
              </a:rPr>
              <a:t>Heading</a:t>
            </a:r>
          </a:p>
          <a:p>
            <a:pPr algn="l">
              <a:spcBef>
                <a:spcPct val="50000"/>
              </a:spcBef>
            </a:pPr>
            <a:r>
              <a:rPr lang="en-GB" sz="1100" noProof="1">
                <a:latin typeface="+mn-lt"/>
                <a:cs typeface="Calibri" pitchFamily="34" charset="0"/>
              </a:rPr>
              <a:t>This is placeholder text. All phrases can be replaced with your own text.</a:t>
            </a:r>
          </a:p>
        </p:txBody>
      </p:sp>
      <p:sp>
        <p:nvSpPr>
          <p:cNvPr id="33" name="Text Box 56" descr="© INSCALE GmbH, 26.05.2010&#10;http://www.presentationload.com/"/>
          <p:cNvSpPr txBox="1">
            <a:spLocks noChangeArrowheads="1"/>
          </p:cNvSpPr>
          <p:nvPr/>
        </p:nvSpPr>
        <p:spPr bwMode="gray">
          <a:xfrm>
            <a:off x="4651668" y="2557840"/>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2"/>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34" name="Text Box 56" descr="© INSCALE GmbH, 26.05.2010&#10;http://www.presentationload.com/"/>
          <p:cNvSpPr txBox="1">
            <a:spLocks noChangeArrowheads="1"/>
          </p:cNvSpPr>
          <p:nvPr/>
        </p:nvSpPr>
        <p:spPr bwMode="gray">
          <a:xfrm>
            <a:off x="2724988" y="3219785"/>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3"/>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35" name="Text Box 56" descr="© INSCALE GmbH, 26.05.2010&#10;http://www.presentationload.com/"/>
          <p:cNvSpPr txBox="1">
            <a:spLocks noChangeArrowheads="1"/>
          </p:cNvSpPr>
          <p:nvPr/>
        </p:nvSpPr>
        <p:spPr bwMode="gray">
          <a:xfrm>
            <a:off x="6599001" y="3219785"/>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5"/>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20" name="Text Box 56" descr="© INSCALE GmbH, 26.05.2010&#10;http://www.presentationload.com/"/>
          <p:cNvSpPr txBox="1">
            <a:spLocks noChangeArrowheads="1"/>
          </p:cNvSpPr>
          <p:nvPr/>
        </p:nvSpPr>
        <p:spPr bwMode="gray">
          <a:xfrm>
            <a:off x="318316" y="1424588"/>
            <a:ext cx="2256454" cy="276999"/>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noProof="1">
                <a:solidFill>
                  <a:schemeClr val="tx2"/>
                </a:solidFill>
                <a:latin typeface="+mj-lt"/>
                <a:cs typeface="Calibri" pitchFamily="34" charset="0"/>
              </a:rPr>
              <a:t>Month</a:t>
            </a:r>
          </a:p>
        </p:txBody>
      </p:sp>
      <p:grpSp>
        <p:nvGrpSpPr>
          <p:cNvPr id="24" name="Group 23"/>
          <p:cNvGrpSpPr/>
          <p:nvPr/>
        </p:nvGrpSpPr>
        <p:grpSpPr>
          <a:xfrm rot="10800000" flipV="1">
            <a:off x="707213" y="2282294"/>
            <a:ext cx="100884" cy="1305496"/>
            <a:chOff x="1925795" y="3751418"/>
            <a:chExt cx="91920" cy="1189490"/>
          </a:xfrm>
        </p:grpSpPr>
        <p:sp>
          <p:nvSpPr>
            <p:cNvPr id="25" name="Line 12"/>
            <p:cNvSpPr>
              <a:spLocks noChangeShapeType="1"/>
            </p:cNvSpPr>
            <p:nvPr/>
          </p:nvSpPr>
          <p:spPr bwMode="auto">
            <a:xfrm flipV="1">
              <a:off x="1971755" y="3790950"/>
              <a:ext cx="0" cy="1149958"/>
            </a:xfrm>
            <a:prstGeom prst="line">
              <a:avLst/>
            </a:prstGeom>
            <a:noFill/>
            <a:ln w="3175">
              <a:solidFill>
                <a:schemeClr val="accent1"/>
              </a:solidFill>
              <a:round/>
              <a:headEnd/>
              <a:tailEnd/>
            </a:ln>
          </p:spPr>
          <p:txBody>
            <a:bodyPr/>
            <a:lstStyle/>
            <a:p>
              <a:endParaRPr lang="en-US">
                <a:latin typeface="+mn-lt"/>
              </a:endParaRPr>
            </a:p>
          </p:txBody>
        </p:sp>
        <p:sp>
          <p:nvSpPr>
            <p:cNvPr id="26" name="Oval 11"/>
            <p:cNvSpPr>
              <a:spLocks noChangeArrowheads="1"/>
            </p:cNvSpPr>
            <p:nvPr/>
          </p:nvSpPr>
          <p:spPr bwMode="auto">
            <a:xfrm>
              <a:off x="1925795" y="3751418"/>
              <a:ext cx="91920" cy="91919"/>
            </a:xfrm>
            <a:prstGeom prst="ellipse">
              <a:avLst/>
            </a:prstGeom>
            <a:solidFill>
              <a:schemeClr val="accent1"/>
            </a:solidFill>
            <a:ln w="3175">
              <a:noFill/>
              <a:round/>
              <a:headEnd/>
              <a:tailEnd/>
            </a:ln>
          </p:spPr>
          <p:txBody>
            <a:bodyPr wrap="none" anchor="ctr"/>
            <a:lstStyle/>
            <a:p>
              <a:pPr eaLnBrk="1" hangingPunct="1">
                <a:lnSpc>
                  <a:spcPct val="100000"/>
                </a:lnSpc>
              </a:pPr>
              <a:endParaRPr lang="en-US">
                <a:latin typeface="+mn-lt"/>
              </a:endParaRPr>
            </a:p>
          </p:txBody>
        </p:sp>
      </p:grpSp>
      <p:grpSp>
        <p:nvGrpSpPr>
          <p:cNvPr id="30" name="Group 29"/>
          <p:cNvGrpSpPr/>
          <p:nvPr/>
        </p:nvGrpSpPr>
        <p:grpSpPr>
          <a:xfrm rot="10800000" flipV="1">
            <a:off x="2626208" y="2282294"/>
            <a:ext cx="100884" cy="1957198"/>
            <a:chOff x="1925795" y="3751418"/>
            <a:chExt cx="91920" cy="1783282"/>
          </a:xfrm>
          <a:solidFill>
            <a:schemeClr val="accent3"/>
          </a:solidFill>
        </p:grpSpPr>
        <p:sp>
          <p:nvSpPr>
            <p:cNvPr id="31" name="Line 12"/>
            <p:cNvSpPr>
              <a:spLocks noChangeShapeType="1"/>
            </p:cNvSpPr>
            <p:nvPr/>
          </p:nvSpPr>
          <p:spPr bwMode="auto">
            <a:xfrm flipV="1">
              <a:off x="1971755" y="3790949"/>
              <a:ext cx="0" cy="1743751"/>
            </a:xfrm>
            <a:prstGeom prst="line">
              <a:avLst/>
            </a:prstGeom>
            <a:grpFill/>
            <a:ln w="3175">
              <a:solidFill>
                <a:schemeClr val="accent3"/>
              </a:solidFill>
              <a:round/>
              <a:headEnd/>
              <a:tailEnd/>
            </a:ln>
          </p:spPr>
          <p:txBody>
            <a:bodyPr/>
            <a:lstStyle/>
            <a:p>
              <a:endParaRPr lang="en-US">
                <a:latin typeface="+mn-lt"/>
              </a:endParaRPr>
            </a:p>
          </p:txBody>
        </p:sp>
        <p:sp>
          <p:nvSpPr>
            <p:cNvPr id="36" name="Oval 11"/>
            <p:cNvSpPr>
              <a:spLocks noChangeArrowheads="1"/>
            </p:cNvSpPr>
            <p:nvPr/>
          </p:nvSpPr>
          <p:spPr bwMode="auto">
            <a:xfrm>
              <a:off x="1925795" y="3751418"/>
              <a:ext cx="91920" cy="91919"/>
            </a:xfrm>
            <a:prstGeom prst="ellipse">
              <a:avLst/>
            </a:prstGeom>
            <a:grpFill/>
            <a:ln w="3175">
              <a:noFill/>
              <a:round/>
              <a:headEnd/>
              <a:tailEnd/>
            </a:ln>
          </p:spPr>
          <p:txBody>
            <a:bodyPr wrap="none" anchor="ctr"/>
            <a:lstStyle/>
            <a:p>
              <a:pPr eaLnBrk="1" hangingPunct="1">
                <a:lnSpc>
                  <a:spcPct val="100000"/>
                </a:lnSpc>
              </a:pPr>
              <a:endParaRPr lang="en-US">
                <a:latin typeface="+mn-lt"/>
              </a:endParaRPr>
            </a:p>
          </p:txBody>
        </p:sp>
      </p:grpSp>
      <p:grpSp>
        <p:nvGrpSpPr>
          <p:cNvPr id="37" name="Group 36"/>
          <p:cNvGrpSpPr/>
          <p:nvPr/>
        </p:nvGrpSpPr>
        <p:grpSpPr>
          <a:xfrm rot="10800000" flipV="1">
            <a:off x="4551222" y="2282294"/>
            <a:ext cx="100884" cy="1305496"/>
            <a:chOff x="1925795" y="3751418"/>
            <a:chExt cx="91920" cy="1189490"/>
          </a:xfrm>
        </p:grpSpPr>
        <p:sp>
          <p:nvSpPr>
            <p:cNvPr id="38" name="Line 12"/>
            <p:cNvSpPr>
              <a:spLocks noChangeShapeType="1"/>
            </p:cNvSpPr>
            <p:nvPr/>
          </p:nvSpPr>
          <p:spPr bwMode="auto">
            <a:xfrm flipV="1">
              <a:off x="1971755" y="3790950"/>
              <a:ext cx="0" cy="1149958"/>
            </a:xfrm>
            <a:prstGeom prst="line">
              <a:avLst/>
            </a:prstGeom>
            <a:noFill/>
            <a:ln w="3175">
              <a:solidFill>
                <a:schemeClr val="accent2"/>
              </a:solidFill>
              <a:round/>
              <a:headEnd/>
              <a:tailEnd/>
            </a:ln>
          </p:spPr>
          <p:txBody>
            <a:bodyPr/>
            <a:lstStyle/>
            <a:p>
              <a:endParaRPr lang="en-US">
                <a:latin typeface="+mn-lt"/>
              </a:endParaRPr>
            </a:p>
          </p:txBody>
        </p:sp>
        <p:sp>
          <p:nvSpPr>
            <p:cNvPr id="39" name="Oval 11"/>
            <p:cNvSpPr>
              <a:spLocks noChangeArrowheads="1"/>
            </p:cNvSpPr>
            <p:nvPr/>
          </p:nvSpPr>
          <p:spPr bwMode="auto">
            <a:xfrm>
              <a:off x="1925795" y="3751418"/>
              <a:ext cx="91920" cy="91919"/>
            </a:xfrm>
            <a:prstGeom prst="ellipse">
              <a:avLst/>
            </a:prstGeom>
            <a:solidFill>
              <a:schemeClr val="accent2"/>
            </a:solidFill>
            <a:ln w="3175">
              <a:noFill/>
              <a:round/>
              <a:headEnd/>
              <a:tailEnd/>
            </a:ln>
          </p:spPr>
          <p:txBody>
            <a:bodyPr wrap="none" anchor="ctr"/>
            <a:lstStyle/>
            <a:p>
              <a:pPr eaLnBrk="1" hangingPunct="1">
                <a:lnSpc>
                  <a:spcPct val="100000"/>
                </a:lnSpc>
              </a:pPr>
              <a:endParaRPr lang="en-US">
                <a:latin typeface="+mn-lt"/>
              </a:endParaRPr>
            </a:p>
          </p:txBody>
        </p:sp>
      </p:grpSp>
      <p:grpSp>
        <p:nvGrpSpPr>
          <p:cNvPr id="40" name="Group 39"/>
          <p:cNvGrpSpPr/>
          <p:nvPr/>
        </p:nvGrpSpPr>
        <p:grpSpPr>
          <a:xfrm rot="10800000" flipV="1">
            <a:off x="6470216" y="2282294"/>
            <a:ext cx="100884" cy="1957198"/>
            <a:chOff x="1925795" y="3751418"/>
            <a:chExt cx="91920" cy="1783282"/>
          </a:xfrm>
        </p:grpSpPr>
        <p:sp>
          <p:nvSpPr>
            <p:cNvPr id="41" name="Line 12"/>
            <p:cNvSpPr>
              <a:spLocks noChangeShapeType="1"/>
            </p:cNvSpPr>
            <p:nvPr/>
          </p:nvSpPr>
          <p:spPr bwMode="auto">
            <a:xfrm flipV="1">
              <a:off x="1971755" y="3790949"/>
              <a:ext cx="0" cy="1743751"/>
            </a:xfrm>
            <a:prstGeom prst="line">
              <a:avLst/>
            </a:prstGeom>
            <a:noFill/>
            <a:ln w="3175">
              <a:solidFill>
                <a:schemeClr val="accent5"/>
              </a:solidFill>
              <a:round/>
              <a:headEnd/>
              <a:tailEnd/>
            </a:ln>
          </p:spPr>
          <p:txBody>
            <a:bodyPr/>
            <a:lstStyle/>
            <a:p>
              <a:endParaRPr lang="en-US">
                <a:latin typeface="+mn-lt"/>
              </a:endParaRPr>
            </a:p>
          </p:txBody>
        </p:sp>
        <p:sp>
          <p:nvSpPr>
            <p:cNvPr id="42" name="Oval 11"/>
            <p:cNvSpPr>
              <a:spLocks noChangeArrowheads="1"/>
            </p:cNvSpPr>
            <p:nvPr/>
          </p:nvSpPr>
          <p:spPr bwMode="auto">
            <a:xfrm>
              <a:off x="1925795" y="3751418"/>
              <a:ext cx="91920" cy="91919"/>
            </a:xfrm>
            <a:prstGeom prst="ellipse">
              <a:avLst/>
            </a:prstGeom>
            <a:solidFill>
              <a:schemeClr val="accent5"/>
            </a:solidFill>
            <a:ln w="3175">
              <a:noFill/>
              <a:round/>
              <a:headEnd/>
              <a:tailEnd/>
            </a:ln>
          </p:spPr>
          <p:txBody>
            <a:bodyPr wrap="none" anchor="ctr"/>
            <a:lstStyle/>
            <a:p>
              <a:pPr eaLnBrk="1" hangingPunct="1">
                <a:lnSpc>
                  <a:spcPct val="100000"/>
                </a:lnSpc>
              </a:pPr>
              <a:endParaRPr lang="en-US">
                <a:latin typeface="+mn-lt"/>
              </a:endParaRPr>
            </a:p>
          </p:txBody>
        </p:sp>
      </p:grpSp>
    </p:spTree>
    <p:extLst>
      <p:ext uri="{BB962C8B-B14F-4D97-AF65-F5344CB8AC3E}">
        <p14:creationId xmlns:p14="http://schemas.microsoft.com/office/powerpoint/2010/main" val="220064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up)">
                                      <p:cBhvr>
                                        <p:cTn id="21" dur="500"/>
                                        <p:tgtEl>
                                          <p:spTgt spid="3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up)">
                                      <p:cBhvr>
                                        <p:cTn id="29" dur="500"/>
                                        <p:tgtEl>
                                          <p:spTgt spid="37"/>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500"/>
                                        <p:tgtEl>
                                          <p:spTgt spid="40"/>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72576" y="1942579"/>
          <a:ext cx="8398848" cy="505814"/>
        </p:xfrm>
        <a:graphic>
          <a:graphicData uri="http://schemas.openxmlformats.org/drawingml/2006/table">
            <a:tbl>
              <a:tblPr firstRow="1" bandRow="1">
                <a:tableStyleId>{5C22544A-7EE6-4342-B048-85BDC9FD1C3A}</a:tableStyleId>
              </a:tblPr>
              <a:tblGrid>
                <a:gridCol w="174976">
                  <a:extLst>
                    <a:ext uri="{9D8B030D-6E8A-4147-A177-3AD203B41FA5}">
                      <a16:colId xmlns:a16="http://schemas.microsoft.com/office/drawing/2014/main" val="20000"/>
                    </a:ext>
                  </a:extLst>
                </a:gridCol>
                <a:gridCol w="174976">
                  <a:extLst>
                    <a:ext uri="{9D8B030D-6E8A-4147-A177-3AD203B41FA5}">
                      <a16:colId xmlns:a16="http://schemas.microsoft.com/office/drawing/2014/main" val="20001"/>
                    </a:ext>
                  </a:extLst>
                </a:gridCol>
                <a:gridCol w="174976">
                  <a:extLst>
                    <a:ext uri="{9D8B030D-6E8A-4147-A177-3AD203B41FA5}">
                      <a16:colId xmlns:a16="http://schemas.microsoft.com/office/drawing/2014/main" val="20002"/>
                    </a:ext>
                  </a:extLst>
                </a:gridCol>
                <a:gridCol w="174976">
                  <a:extLst>
                    <a:ext uri="{9D8B030D-6E8A-4147-A177-3AD203B41FA5}">
                      <a16:colId xmlns:a16="http://schemas.microsoft.com/office/drawing/2014/main" val="20003"/>
                    </a:ext>
                  </a:extLst>
                </a:gridCol>
                <a:gridCol w="174976">
                  <a:extLst>
                    <a:ext uri="{9D8B030D-6E8A-4147-A177-3AD203B41FA5}">
                      <a16:colId xmlns:a16="http://schemas.microsoft.com/office/drawing/2014/main" val="20004"/>
                    </a:ext>
                  </a:extLst>
                </a:gridCol>
                <a:gridCol w="174976">
                  <a:extLst>
                    <a:ext uri="{9D8B030D-6E8A-4147-A177-3AD203B41FA5}">
                      <a16:colId xmlns:a16="http://schemas.microsoft.com/office/drawing/2014/main" val="20005"/>
                    </a:ext>
                  </a:extLst>
                </a:gridCol>
                <a:gridCol w="174976">
                  <a:extLst>
                    <a:ext uri="{9D8B030D-6E8A-4147-A177-3AD203B41FA5}">
                      <a16:colId xmlns:a16="http://schemas.microsoft.com/office/drawing/2014/main" val="20006"/>
                    </a:ext>
                  </a:extLst>
                </a:gridCol>
                <a:gridCol w="174976">
                  <a:extLst>
                    <a:ext uri="{9D8B030D-6E8A-4147-A177-3AD203B41FA5}">
                      <a16:colId xmlns:a16="http://schemas.microsoft.com/office/drawing/2014/main" val="20007"/>
                    </a:ext>
                  </a:extLst>
                </a:gridCol>
                <a:gridCol w="174976">
                  <a:extLst>
                    <a:ext uri="{9D8B030D-6E8A-4147-A177-3AD203B41FA5}">
                      <a16:colId xmlns:a16="http://schemas.microsoft.com/office/drawing/2014/main" val="20008"/>
                    </a:ext>
                  </a:extLst>
                </a:gridCol>
                <a:gridCol w="174976">
                  <a:extLst>
                    <a:ext uri="{9D8B030D-6E8A-4147-A177-3AD203B41FA5}">
                      <a16:colId xmlns:a16="http://schemas.microsoft.com/office/drawing/2014/main" val="20009"/>
                    </a:ext>
                  </a:extLst>
                </a:gridCol>
                <a:gridCol w="174976">
                  <a:extLst>
                    <a:ext uri="{9D8B030D-6E8A-4147-A177-3AD203B41FA5}">
                      <a16:colId xmlns:a16="http://schemas.microsoft.com/office/drawing/2014/main" val="20010"/>
                    </a:ext>
                  </a:extLst>
                </a:gridCol>
                <a:gridCol w="174976">
                  <a:extLst>
                    <a:ext uri="{9D8B030D-6E8A-4147-A177-3AD203B41FA5}">
                      <a16:colId xmlns:a16="http://schemas.microsoft.com/office/drawing/2014/main" val="20011"/>
                    </a:ext>
                  </a:extLst>
                </a:gridCol>
                <a:gridCol w="174976">
                  <a:extLst>
                    <a:ext uri="{9D8B030D-6E8A-4147-A177-3AD203B41FA5}">
                      <a16:colId xmlns:a16="http://schemas.microsoft.com/office/drawing/2014/main" val="20012"/>
                    </a:ext>
                  </a:extLst>
                </a:gridCol>
                <a:gridCol w="174976">
                  <a:extLst>
                    <a:ext uri="{9D8B030D-6E8A-4147-A177-3AD203B41FA5}">
                      <a16:colId xmlns:a16="http://schemas.microsoft.com/office/drawing/2014/main" val="20013"/>
                    </a:ext>
                  </a:extLst>
                </a:gridCol>
                <a:gridCol w="174976">
                  <a:extLst>
                    <a:ext uri="{9D8B030D-6E8A-4147-A177-3AD203B41FA5}">
                      <a16:colId xmlns:a16="http://schemas.microsoft.com/office/drawing/2014/main" val="20014"/>
                    </a:ext>
                  </a:extLst>
                </a:gridCol>
                <a:gridCol w="174976">
                  <a:extLst>
                    <a:ext uri="{9D8B030D-6E8A-4147-A177-3AD203B41FA5}">
                      <a16:colId xmlns:a16="http://schemas.microsoft.com/office/drawing/2014/main" val="20015"/>
                    </a:ext>
                  </a:extLst>
                </a:gridCol>
                <a:gridCol w="174976">
                  <a:extLst>
                    <a:ext uri="{9D8B030D-6E8A-4147-A177-3AD203B41FA5}">
                      <a16:colId xmlns:a16="http://schemas.microsoft.com/office/drawing/2014/main" val="20016"/>
                    </a:ext>
                  </a:extLst>
                </a:gridCol>
                <a:gridCol w="174976">
                  <a:extLst>
                    <a:ext uri="{9D8B030D-6E8A-4147-A177-3AD203B41FA5}">
                      <a16:colId xmlns:a16="http://schemas.microsoft.com/office/drawing/2014/main" val="20017"/>
                    </a:ext>
                  </a:extLst>
                </a:gridCol>
                <a:gridCol w="174976">
                  <a:extLst>
                    <a:ext uri="{9D8B030D-6E8A-4147-A177-3AD203B41FA5}">
                      <a16:colId xmlns:a16="http://schemas.microsoft.com/office/drawing/2014/main" val="20018"/>
                    </a:ext>
                  </a:extLst>
                </a:gridCol>
                <a:gridCol w="174976">
                  <a:extLst>
                    <a:ext uri="{9D8B030D-6E8A-4147-A177-3AD203B41FA5}">
                      <a16:colId xmlns:a16="http://schemas.microsoft.com/office/drawing/2014/main" val="20019"/>
                    </a:ext>
                  </a:extLst>
                </a:gridCol>
                <a:gridCol w="174976">
                  <a:extLst>
                    <a:ext uri="{9D8B030D-6E8A-4147-A177-3AD203B41FA5}">
                      <a16:colId xmlns:a16="http://schemas.microsoft.com/office/drawing/2014/main" val="20020"/>
                    </a:ext>
                  </a:extLst>
                </a:gridCol>
                <a:gridCol w="174976">
                  <a:extLst>
                    <a:ext uri="{9D8B030D-6E8A-4147-A177-3AD203B41FA5}">
                      <a16:colId xmlns:a16="http://schemas.microsoft.com/office/drawing/2014/main" val="20021"/>
                    </a:ext>
                  </a:extLst>
                </a:gridCol>
                <a:gridCol w="174976">
                  <a:extLst>
                    <a:ext uri="{9D8B030D-6E8A-4147-A177-3AD203B41FA5}">
                      <a16:colId xmlns:a16="http://schemas.microsoft.com/office/drawing/2014/main" val="20022"/>
                    </a:ext>
                  </a:extLst>
                </a:gridCol>
                <a:gridCol w="174976">
                  <a:extLst>
                    <a:ext uri="{9D8B030D-6E8A-4147-A177-3AD203B41FA5}">
                      <a16:colId xmlns:a16="http://schemas.microsoft.com/office/drawing/2014/main" val="20023"/>
                    </a:ext>
                  </a:extLst>
                </a:gridCol>
                <a:gridCol w="174976">
                  <a:extLst>
                    <a:ext uri="{9D8B030D-6E8A-4147-A177-3AD203B41FA5}">
                      <a16:colId xmlns:a16="http://schemas.microsoft.com/office/drawing/2014/main" val="20024"/>
                    </a:ext>
                  </a:extLst>
                </a:gridCol>
                <a:gridCol w="174976">
                  <a:extLst>
                    <a:ext uri="{9D8B030D-6E8A-4147-A177-3AD203B41FA5}">
                      <a16:colId xmlns:a16="http://schemas.microsoft.com/office/drawing/2014/main" val="20025"/>
                    </a:ext>
                  </a:extLst>
                </a:gridCol>
                <a:gridCol w="174976">
                  <a:extLst>
                    <a:ext uri="{9D8B030D-6E8A-4147-A177-3AD203B41FA5}">
                      <a16:colId xmlns:a16="http://schemas.microsoft.com/office/drawing/2014/main" val="20026"/>
                    </a:ext>
                  </a:extLst>
                </a:gridCol>
                <a:gridCol w="174976">
                  <a:extLst>
                    <a:ext uri="{9D8B030D-6E8A-4147-A177-3AD203B41FA5}">
                      <a16:colId xmlns:a16="http://schemas.microsoft.com/office/drawing/2014/main" val="20027"/>
                    </a:ext>
                  </a:extLst>
                </a:gridCol>
                <a:gridCol w="174976">
                  <a:extLst>
                    <a:ext uri="{9D8B030D-6E8A-4147-A177-3AD203B41FA5}">
                      <a16:colId xmlns:a16="http://schemas.microsoft.com/office/drawing/2014/main" val="20028"/>
                    </a:ext>
                  </a:extLst>
                </a:gridCol>
                <a:gridCol w="174976">
                  <a:extLst>
                    <a:ext uri="{9D8B030D-6E8A-4147-A177-3AD203B41FA5}">
                      <a16:colId xmlns:a16="http://schemas.microsoft.com/office/drawing/2014/main" val="20029"/>
                    </a:ext>
                  </a:extLst>
                </a:gridCol>
                <a:gridCol w="174976">
                  <a:extLst>
                    <a:ext uri="{9D8B030D-6E8A-4147-A177-3AD203B41FA5}">
                      <a16:colId xmlns:a16="http://schemas.microsoft.com/office/drawing/2014/main" val="20030"/>
                    </a:ext>
                  </a:extLst>
                </a:gridCol>
                <a:gridCol w="174976">
                  <a:extLst>
                    <a:ext uri="{9D8B030D-6E8A-4147-A177-3AD203B41FA5}">
                      <a16:colId xmlns:a16="http://schemas.microsoft.com/office/drawing/2014/main" val="20031"/>
                    </a:ext>
                  </a:extLst>
                </a:gridCol>
                <a:gridCol w="174976">
                  <a:extLst>
                    <a:ext uri="{9D8B030D-6E8A-4147-A177-3AD203B41FA5}">
                      <a16:colId xmlns:a16="http://schemas.microsoft.com/office/drawing/2014/main" val="20032"/>
                    </a:ext>
                  </a:extLst>
                </a:gridCol>
                <a:gridCol w="174976">
                  <a:extLst>
                    <a:ext uri="{9D8B030D-6E8A-4147-A177-3AD203B41FA5}">
                      <a16:colId xmlns:a16="http://schemas.microsoft.com/office/drawing/2014/main" val="20033"/>
                    </a:ext>
                  </a:extLst>
                </a:gridCol>
                <a:gridCol w="174976">
                  <a:extLst>
                    <a:ext uri="{9D8B030D-6E8A-4147-A177-3AD203B41FA5}">
                      <a16:colId xmlns:a16="http://schemas.microsoft.com/office/drawing/2014/main" val="20034"/>
                    </a:ext>
                  </a:extLst>
                </a:gridCol>
                <a:gridCol w="174976">
                  <a:extLst>
                    <a:ext uri="{9D8B030D-6E8A-4147-A177-3AD203B41FA5}">
                      <a16:colId xmlns:a16="http://schemas.microsoft.com/office/drawing/2014/main" val="20035"/>
                    </a:ext>
                  </a:extLst>
                </a:gridCol>
                <a:gridCol w="174976">
                  <a:extLst>
                    <a:ext uri="{9D8B030D-6E8A-4147-A177-3AD203B41FA5}">
                      <a16:colId xmlns:a16="http://schemas.microsoft.com/office/drawing/2014/main" val="20036"/>
                    </a:ext>
                  </a:extLst>
                </a:gridCol>
                <a:gridCol w="174976">
                  <a:extLst>
                    <a:ext uri="{9D8B030D-6E8A-4147-A177-3AD203B41FA5}">
                      <a16:colId xmlns:a16="http://schemas.microsoft.com/office/drawing/2014/main" val="20037"/>
                    </a:ext>
                  </a:extLst>
                </a:gridCol>
                <a:gridCol w="174976">
                  <a:extLst>
                    <a:ext uri="{9D8B030D-6E8A-4147-A177-3AD203B41FA5}">
                      <a16:colId xmlns:a16="http://schemas.microsoft.com/office/drawing/2014/main" val="20038"/>
                    </a:ext>
                  </a:extLst>
                </a:gridCol>
                <a:gridCol w="174976">
                  <a:extLst>
                    <a:ext uri="{9D8B030D-6E8A-4147-A177-3AD203B41FA5}">
                      <a16:colId xmlns:a16="http://schemas.microsoft.com/office/drawing/2014/main" val="20039"/>
                    </a:ext>
                  </a:extLst>
                </a:gridCol>
                <a:gridCol w="174976">
                  <a:extLst>
                    <a:ext uri="{9D8B030D-6E8A-4147-A177-3AD203B41FA5}">
                      <a16:colId xmlns:a16="http://schemas.microsoft.com/office/drawing/2014/main" val="20040"/>
                    </a:ext>
                  </a:extLst>
                </a:gridCol>
                <a:gridCol w="174976">
                  <a:extLst>
                    <a:ext uri="{9D8B030D-6E8A-4147-A177-3AD203B41FA5}">
                      <a16:colId xmlns:a16="http://schemas.microsoft.com/office/drawing/2014/main" val="20041"/>
                    </a:ext>
                  </a:extLst>
                </a:gridCol>
                <a:gridCol w="174976">
                  <a:extLst>
                    <a:ext uri="{9D8B030D-6E8A-4147-A177-3AD203B41FA5}">
                      <a16:colId xmlns:a16="http://schemas.microsoft.com/office/drawing/2014/main" val="20042"/>
                    </a:ext>
                  </a:extLst>
                </a:gridCol>
                <a:gridCol w="174976">
                  <a:extLst>
                    <a:ext uri="{9D8B030D-6E8A-4147-A177-3AD203B41FA5}">
                      <a16:colId xmlns:a16="http://schemas.microsoft.com/office/drawing/2014/main" val="20043"/>
                    </a:ext>
                  </a:extLst>
                </a:gridCol>
                <a:gridCol w="174976">
                  <a:extLst>
                    <a:ext uri="{9D8B030D-6E8A-4147-A177-3AD203B41FA5}">
                      <a16:colId xmlns:a16="http://schemas.microsoft.com/office/drawing/2014/main" val="20044"/>
                    </a:ext>
                  </a:extLst>
                </a:gridCol>
                <a:gridCol w="174976">
                  <a:extLst>
                    <a:ext uri="{9D8B030D-6E8A-4147-A177-3AD203B41FA5}">
                      <a16:colId xmlns:a16="http://schemas.microsoft.com/office/drawing/2014/main" val="20045"/>
                    </a:ext>
                  </a:extLst>
                </a:gridCol>
                <a:gridCol w="174976">
                  <a:extLst>
                    <a:ext uri="{9D8B030D-6E8A-4147-A177-3AD203B41FA5}">
                      <a16:colId xmlns:a16="http://schemas.microsoft.com/office/drawing/2014/main" val="20046"/>
                    </a:ext>
                  </a:extLst>
                </a:gridCol>
                <a:gridCol w="174976">
                  <a:extLst>
                    <a:ext uri="{9D8B030D-6E8A-4147-A177-3AD203B41FA5}">
                      <a16:colId xmlns:a16="http://schemas.microsoft.com/office/drawing/2014/main" val="20047"/>
                    </a:ext>
                  </a:extLst>
                </a:gridCol>
              </a:tblGrid>
              <a:tr h="227684">
                <a:tc gridSpan="4">
                  <a:txBody>
                    <a:bodyPr/>
                    <a:lstStyle/>
                    <a:p>
                      <a:pPr algn="ctr"/>
                      <a:r>
                        <a:rPr lang="en-US" sz="1200" b="0">
                          <a:solidFill>
                            <a:schemeClr val="tx1"/>
                          </a:solidFill>
                        </a:rPr>
                        <a:t>Aug</a:t>
                      </a:r>
                    </a:p>
                  </a:txBody>
                  <a:tcPr marL="0" marR="0" marT="0"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Sep</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Oct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Nov</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Dec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Jan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Feb</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Mar</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Apr</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May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Jun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Jul</a:t>
                      </a:r>
                    </a:p>
                  </a:txBody>
                  <a:tcPr marL="0" marR="0" marT="0"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8130">
                <a:tc>
                  <a:txBody>
                    <a:bodyPr/>
                    <a:lstStyle/>
                    <a:p>
                      <a:endParaRPr lang="en-US" sz="1100" b="0">
                        <a:solidFill>
                          <a:schemeClr val="tx1"/>
                        </a:solidFill>
                      </a:endParaRPr>
                    </a:p>
                  </a:txBody>
                  <a:tcPr marL="0" marR="0" marT="0"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p:txBody>
          <a:bodyPr/>
          <a:lstStyle/>
          <a:p>
            <a:r>
              <a:rPr lang="en-US"/>
              <a:t>Calendar</a:t>
            </a:r>
            <a:r>
              <a:rPr lang="pl-PL"/>
              <a:t> fiscal </a:t>
            </a:r>
            <a:r>
              <a:rPr lang="en-US"/>
              <a:t>year</a:t>
            </a:r>
            <a:r>
              <a:rPr lang="pl-PL"/>
              <a:t> animated</a:t>
            </a:r>
            <a:endParaRPr lang="en-US"/>
          </a:p>
        </p:txBody>
      </p:sp>
      <p:sp>
        <p:nvSpPr>
          <p:cNvPr id="36" name="Text Box 56" descr="© INSCALE GmbH, 26.05.2010&#10;http://www.presentationload.com/"/>
          <p:cNvSpPr txBox="1">
            <a:spLocks noChangeArrowheads="1"/>
          </p:cNvSpPr>
          <p:nvPr/>
        </p:nvSpPr>
        <p:spPr bwMode="gray">
          <a:xfrm>
            <a:off x="372576" y="1494000"/>
            <a:ext cx="2256454" cy="246221"/>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tx2"/>
                </a:solidFill>
                <a:latin typeface="+mn-lt"/>
                <a:cs typeface="Calibri" pitchFamily="34" charset="0"/>
              </a:rPr>
              <a:t>Fiscal year</a:t>
            </a:r>
          </a:p>
        </p:txBody>
      </p:sp>
      <p:sp>
        <p:nvSpPr>
          <p:cNvPr id="21" name="Text Box 56" descr="© INSCALE GmbH, 26.05.2010&#10;http://www.presentationload.com/"/>
          <p:cNvSpPr txBox="1">
            <a:spLocks noChangeArrowheads="1"/>
          </p:cNvSpPr>
          <p:nvPr/>
        </p:nvSpPr>
        <p:spPr bwMode="gray">
          <a:xfrm>
            <a:off x="875623" y="2557840"/>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1"/>
                </a:solidFill>
                <a:latin typeface="+mn-lt"/>
                <a:cs typeface="Calibri" pitchFamily="34" charset="0"/>
              </a:rPr>
              <a:t>Heading</a:t>
            </a:r>
          </a:p>
          <a:p>
            <a:pPr algn="l">
              <a:spcBef>
                <a:spcPct val="50000"/>
              </a:spcBef>
            </a:pPr>
            <a:r>
              <a:rPr lang="en-GB" sz="1100" noProof="1">
                <a:latin typeface="+mn-lt"/>
                <a:cs typeface="Calibri" pitchFamily="34" charset="0"/>
              </a:rPr>
              <a:t>This is placeholder text. All phrases can be replaced with your own text.</a:t>
            </a:r>
          </a:p>
        </p:txBody>
      </p:sp>
      <p:sp>
        <p:nvSpPr>
          <p:cNvPr id="22" name="Text Box 56" descr="© INSCALE GmbH, 26.05.2010&#10;http://www.presentationload.com/"/>
          <p:cNvSpPr txBox="1">
            <a:spLocks noChangeArrowheads="1"/>
          </p:cNvSpPr>
          <p:nvPr/>
        </p:nvSpPr>
        <p:spPr bwMode="gray">
          <a:xfrm>
            <a:off x="4698411" y="2557840"/>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2"/>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23" name="Text Box 56" descr="© INSCALE GmbH, 26.05.2010&#10;http://www.presentationload.com/"/>
          <p:cNvSpPr txBox="1">
            <a:spLocks noChangeArrowheads="1"/>
          </p:cNvSpPr>
          <p:nvPr/>
        </p:nvSpPr>
        <p:spPr bwMode="gray">
          <a:xfrm>
            <a:off x="2771731" y="3219785"/>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3"/>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24" name="Text Box 56" descr="© INSCALE GmbH, 26.05.2010&#10;http://www.presentationload.com/"/>
          <p:cNvSpPr txBox="1">
            <a:spLocks noChangeArrowheads="1"/>
          </p:cNvSpPr>
          <p:nvPr/>
        </p:nvSpPr>
        <p:spPr bwMode="gray">
          <a:xfrm>
            <a:off x="6645744" y="3219785"/>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5"/>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grpSp>
        <p:nvGrpSpPr>
          <p:cNvPr id="25" name="Group 24"/>
          <p:cNvGrpSpPr/>
          <p:nvPr/>
        </p:nvGrpSpPr>
        <p:grpSpPr>
          <a:xfrm rot="10800000" flipV="1">
            <a:off x="753956" y="2282294"/>
            <a:ext cx="100884" cy="1305496"/>
            <a:chOff x="1925795" y="3751418"/>
            <a:chExt cx="91920" cy="1189490"/>
          </a:xfrm>
        </p:grpSpPr>
        <p:sp>
          <p:nvSpPr>
            <p:cNvPr id="26" name="Line 12"/>
            <p:cNvSpPr>
              <a:spLocks noChangeShapeType="1"/>
            </p:cNvSpPr>
            <p:nvPr/>
          </p:nvSpPr>
          <p:spPr bwMode="auto">
            <a:xfrm flipV="1">
              <a:off x="1971755" y="3790950"/>
              <a:ext cx="0" cy="1149958"/>
            </a:xfrm>
            <a:prstGeom prst="line">
              <a:avLst/>
            </a:prstGeom>
            <a:noFill/>
            <a:ln w="12700">
              <a:solidFill>
                <a:schemeClr val="accent1"/>
              </a:solidFill>
              <a:round/>
              <a:headEnd/>
              <a:tailEnd/>
            </a:ln>
          </p:spPr>
          <p:txBody>
            <a:bodyPr/>
            <a:lstStyle/>
            <a:p>
              <a:endParaRPr lang="en-US">
                <a:latin typeface="+mn-lt"/>
              </a:endParaRPr>
            </a:p>
          </p:txBody>
        </p:sp>
        <p:sp>
          <p:nvSpPr>
            <p:cNvPr id="27" name="Oval 11"/>
            <p:cNvSpPr>
              <a:spLocks noChangeArrowheads="1"/>
            </p:cNvSpPr>
            <p:nvPr/>
          </p:nvSpPr>
          <p:spPr bwMode="auto">
            <a:xfrm>
              <a:off x="1925795" y="3751418"/>
              <a:ext cx="91920" cy="91919"/>
            </a:xfrm>
            <a:prstGeom prst="ellipse">
              <a:avLst/>
            </a:prstGeom>
            <a:solidFill>
              <a:schemeClr val="accent1"/>
            </a:solidFill>
            <a:ln w="12700">
              <a:noFill/>
              <a:round/>
              <a:headEnd/>
              <a:tailEnd/>
            </a:ln>
          </p:spPr>
          <p:txBody>
            <a:bodyPr wrap="none" anchor="ctr"/>
            <a:lstStyle/>
            <a:p>
              <a:pPr eaLnBrk="1" hangingPunct="1">
                <a:lnSpc>
                  <a:spcPct val="100000"/>
                </a:lnSpc>
              </a:pPr>
              <a:endParaRPr lang="en-US">
                <a:latin typeface="+mn-lt"/>
              </a:endParaRPr>
            </a:p>
          </p:txBody>
        </p:sp>
      </p:grpSp>
      <p:grpSp>
        <p:nvGrpSpPr>
          <p:cNvPr id="28" name="Group 27"/>
          <p:cNvGrpSpPr/>
          <p:nvPr/>
        </p:nvGrpSpPr>
        <p:grpSpPr>
          <a:xfrm rot="10800000" flipV="1">
            <a:off x="2682118" y="2282294"/>
            <a:ext cx="100884" cy="1957198"/>
            <a:chOff x="1925795" y="3751418"/>
            <a:chExt cx="91920" cy="1783282"/>
          </a:xfrm>
        </p:grpSpPr>
        <p:sp>
          <p:nvSpPr>
            <p:cNvPr id="29" name="Line 12"/>
            <p:cNvSpPr>
              <a:spLocks noChangeShapeType="1"/>
            </p:cNvSpPr>
            <p:nvPr/>
          </p:nvSpPr>
          <p:spPr bwMode="auto">
            <a:xfrm flipV="1">
              <a:off x="1971755" y="3790949"/>
              <a:ext cx="0" cy="1743751"/>
            </a:xfrm>
            <a:prstGeom prst="line">
              <a:avLst/>
            </a:prstGeom>
            <a:noFill/>
            <a:ln w="12700">
              <a:solidFill>
                <a:schemeClr val="accent3"/>
              </a:solidFill>
              <a:round/>
              <a:headEnd/>
              <a:tailEnd/>
            </a:ln>
          </p:spPr>
          <p:txBody>
            <a:bodyPr/>
            <a:lstStyle/>
            <a:p>
              <a:endParaRPr lang="en-US">
                <a:latin typeface="+mn-lt"/>
              </a:endParaRPr>
            </a:p>
          </p:txBody>
        </p:sp>
        <p:sp>
          <p:nvSpPr>
            <p:cNvPr id="30" name="Oval 11"/>
            <p:cNvSpPr>
              <a:spLocks noChangeArrowheads="1"/>
            </p:cNvSpPr>
            <p:nvPr/>
          </p:nvSpPr>
          <p:spPr bwMode="auto">
            <a:xfrm>
              <a:off x="1925795" y="3751418"/>
              <a:ext cx="91920" cy="91919"/>
            </a:xfrm>
            <a:prstGeom prst="ellipse">
              <a:avLst/>
            </a:prstGeom>
            <a:solidFill>
              <a:schemeClr val="accent3"/>
            </a:solidFill>
            <a:ln w="12700">
              <a:noFill/>
              <a:round/>
              <a:headEnd/>
              <a:tailEnd/>
            </a:ln>
          </p:spPr>
          <p:txBody>
            <a:bodyPr wrap="none" anchor="ctr"/>
            <a:lstStyle/>
            <a:p>
              <a:pPr eaLnBrk="1" hangingPunct="1">
                <a:lnSpc>
                  <a:spcPct val="100000"/>
                </a:lnSpc>
              </a:pPr>
              <a:endParaRPr lang="en-US">
                <a:latin typeface="+mn-lt"/>
              </a:endParaRPr>
            </a:p>
          </p:txBody>
        </p:sp>
      </p:grpSp>
      <p:grpSp>
        <p:nvGrpSpPr>
          <p:cNvPr id="31" name="Group 30"/>
          <p:cNvGrpSpPr/>
          <p:nvPr/>
        </p:nvGrpSpPr>
        <p:grpSpPr>
          <a:xfrm rot="10800000" flipV="1">
            <a:off x="4614391" y="2282294"/>
            <a:ext cx="100884" cy="1305496"/>
            <a:chOff x="1925795" y="3751418"/>
            <a:chExt cx="91920" cy="1189490"/>
          </a:xfrm>
        </p:grpSpPr>
        <p:sp>
          <p:nvSpPr>
            <p:cNvPr id="33" name="Line 12"/>
            <p:cNvSpPr>
              <a:spLocks noChangeShapeType="1"/>
            </p:cNvSpPr>
            <p:nvPr/>
          </p:nvSpPr>
          <p:spPr bwMode="auto">
            <a:xfrm flipV="1">
              <a:off x="1971755" y="3790950"/>
              <a:ext cx="0" cy="1149958"/>
            </a:xfrm>
            <a:prstGeom prst="line">
              <a:avLst/>
            </a:prstGeom>
            <a:noFill/>
            <a:ln w="12700">
              <a:solidFill>
                <a:schemeClr val="accent2"/>
              </a:solidFill>
              <a:round/>
              <a:headEnd/>
              <a:tailEnd/>
            </a:ln>
          </p:spPr>
          <p:txBody>
            <a:bodyPr/>
            <a:lstStyle/>
            <a:p>
              <a:endParaRPr lang="en-US">
                <a:latin typeface="+mn-lt"/>
              </a:endParaRPr>
            </a:p>
          </p:txBody>
        </p:sp>
        <p:sp>
          <p:nvSpPr>
            <p:cNvPr id="34" name="Oval 11"/>
            <p:cNvSpPr>
              <a:spLocks noChangeArrowheads="1"/>
            </p:cNvSpPr>
            <p:nvPr/>
          </p:nvSpPr>
          <p:spPr bwMode="auto">
            <a:xfrm>
              <a:off x="1925795" y="3751418"/>
              <a:ext cx="91920" cy="91919"/>
            </a:xfrm>
            <a:prstGeom prst="ellipse">
              <a:avLst/>
            </a:prstGeom>
            <a:solidFill>
              <a:schemeClr val="accent2"/>
            </a:solidFill>
            <a:ln w="12700">
              <a:noFill/>
              <a:round/>
              <a:headEnd/>
              <a:tailEnd/>
            </a:ln>
          </p:spPr>
          <p:txBody>
            <a:bodyPr wrap="none" anchor="ctr"/>
            <a:lstStyle/>
            <a:p>
              <a:pPr eaLnBrk="1" hangingPunct="1">
                <a:lnSpc>
                  <a:spcPct val="100000"/>
                </a:lnSpc>
              </a:pPr>
              <a:endParaRPr lang="en-US">
                <a:latin typeface="+mn-lt"/>
              </a:endParaRPr>
            </a:p>
          </p:txBody>
        </p:sp>
      </p:grpSp>
      <p:grpSp>
        <p:nvGrpSpPr>
          <p:cNvPr id="35" name="Group 34"/>
          <p:cNvGrpSpPr/>
          <p:nvPr/>
        </p:nvGrpSpPr>
        <p:grpSpPr>
          <a:xfrm rot="10800000" flipV="1">
            <a:off x="6537650" y="2282294"/>
            <a:ext cx="100884" cy="1957198"/>
            <a:chOff x="1925795" y="3751418"/>
            <a:chExt cx="91920" cy="1783282"/>
          </a:xfrm>
        </p:grpSpPr>
        <p:sp>
          <p:nvSpPr>
            <p:cNvPr id="49" name="Line 12"/>
            <p:cNvSpPr>
              <a:spLocks noChangeShapeType="1"/>
            </p:cNvSpPr>
            <p:nvPr/>
          </p:nvSpPr>
          <p:spPr bwMode="auto">
            <a:xfrm flipV="1">
              <a:off x="1971755" y="3790949"/>
              <a:ext cx="0" cy="1743751"/>
            </a:xfrm>
            <a:prstGeom prst="line">
              <a:avLst/>
            </a:prstGeom>
            <a:noFill/>
            <a:ln w="12700">
              <a:solidFill>
                <a:schemeClr val="accent5"/>
              </a:solidFill>
              <a:round/>
              <a:headEnd/>
              <a:tailEnd/>
            </a:ln>
          </p:spPr>
          <p:txBody>
            <a:bodyPr/>
            <a:lstStyle/>
            <a:p>
              <a:endParaRPr lang="en-US">
                <a:latin typeface="+mn-lt"/>
              </a:endParaRPr>
            </a:p>
          </p:txBody>
        </p:sp>
        <p:sp>
          <p:nvSpPr>
            <p:cNvPr id="50" name="Oval 11"/>
            <p:cNvSpPr>
              <a:spLocks noChangeArrowheads="1"/>
            </p:cNvSpPr>
            <p:nvPr/>
          </p:nvSpPr>
          <p:spPr bwMode="auto">
            <a:xfrm>
              <a:off x="1925795" y="3751418"/>
              <a:ext cx="91920" cy="91919"/>
            </a:xfrm>
            <a:prstGeom prst="ellipse">
              <a:avLst/>
            </a:prstGeom>
            <a:solidFill>
              <a:schemeClr val="accent5"/>
            </a:solidFill>
            <a:ln w="12700">
              <a:noFill/>
              <a:round/>
              <a:headEnd/>
              <a:tailEnd/>
            </a:ln>
          </p:spPr>
          <p:txBody>
            <a:bodyPr wrap="none" anchor="ctr"/>
            <a:lstStyle/>
            <a:p>
              <a:pPr eaLnBrk="1" hangingPunct="1">
                <a:lnSpc>
                  <a:spcPct val="100000"/>
                </a:lnSpc>
              </a:pPr>
              <a:endParaRPr lang="en-US">
                <a:latin typeface="+mn-lt"/>
              </a:endParaRPr>
            </a:p>
          </p:txBody>
        </p:sp>
      </p:grpSp>
    </p:spTree>
    <p:extLst>
      <p:ext uri="{BB962C8B-B14F-4D97-AF65-F5344CB8AC3E}">
        <p14:creationId xmlns:p14="http://schemas.microsoft.com/office/powerpoint/2010/main" val="195744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up)">
                                      <p:cBhvr>
                                        <p:cTn id="29" dur="500"/>
                                        <p:tgtEl>
                                          <p:spTgt spid="31"/>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1" grpId="0"/>
      <p:bldP spid="22" grpId="0"/>
      <p:bldP spid="23" grpId="0"/>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4151713" y="1682674"/>
          <a:ext cx="4671612" cy="2352570"/>
        </p:xfrm>
        <a:graphic>
          <a:graphicData uri="http://schemas.openxmlformats.org/drawingml/2006/table">
            <a:tbl>
              <a:tblPr/>
              <a:tblGrid>
                <a:gridCol w="1193557">
                  <a:extLst>
                    <a:ext uri="{9D8B030D-6E8A-4147-A177-3AD203B41FA5}">
                      <a16:colId xmlns:a16="http://schemas.microsoft.com/office/drawing/2014/main" val="20000"/>
                    </a:ext>
                  </a:extLst>
                </a:gridCol>
                <a:gridCol w="3478055">
                  <a:extLst>
                    <a:ext uri="{9D8B030D-6E8A-4147-A177-3AD203B41FA5}">
                      <a16:colId xmlns:a16="http://schemas.microsoft.com/office/drawing/2014/main" val="20001"/>
                    </a:ext>
                  </a:extLst>
                </a:gridCol>
              </a:tblGrid>
              <a:tr h="402680">
                <a:tc>
                  <a:txBody>
                    <a:bodyPr/>
                    <a:lstStyle/>
                    <a:p>
                      <a:pPr marL="0" algn="l" rtl="0" fontAlgn="b"/>
                      <a:r>
                        <a:rPr lang="en-US" sz="1400" b="0" i="0" u="none" strike="noStrike">
                          <a:solidFill>
                            <a:schemeClr val="tx1"/>
                          </a:solidFill>
                          <a:latin typeface="+mn-lt"/>
                        </a:rPr>
                        <a:t>Key Dates</a:t>
                      </a:r>
                    </a:p>
                  </a:txBody>
                  <a:tcPr marL="45720" marR="45720" anchor="ctr">
                    <a:lnL>
                      <a:noFill/>
                    </a:lnL>
                    <a:lnR>
                      <a:noFill/>
                    </a:lnR>
                    <a:lnT>
                      <a:noFill/>
                    </a:lnT>
                    <a:lnB w="3175" cap="flat" cmpd="sng" algn="ctr">
                      <a:solidFill>
                        <a:schemeClr val="bg1">
                          <a:lumMod val="75000"/>
                        </a:schemeClr>
                      </a:solidFill>
                      <a:prstDash val="solid"/>
                      <a:round/>
                      <a:headEnd type="none" w="med" len="med"/>
                      <a:tailEnd type="none" w="med" len="med"/>
                    </a:lnB>
                    <a:noFill/>
                  </a:tcPr>
                </a:tc>
                <a:tc>
                  <a:txBody>
                    <a:bodyPr/>
                    <a:lstStyle/>
                    <a:p>
                      <a:pPr algn="l" rtl="0" fontAlgn="b"/>
                      <a:r>
                        <a:rPr lang="en-US" sz="1400" b="0" i="0" u="none" strike="noStrike">
                          <a:solidFill>
                            <a:schemeClr val="tx1"/>
                          </a:solidFill>
                          <a:latin typeface="+mn-lt"/>
                        </a:rPr>
                        <a:t>Event</a:t>
                      </a:r>
                    </a:p>
                  </a:txBody>
                  <a:tcPr marL="45720" marR="45720" anchor="ctr">
                    <a:lnL>
                      <a:noFill/>
                    </a:lnL>
                    <a:lnR>
                      <a:noFill/>
                    </a:lnR>
                    <a:lnT>
                      <a:noFill/>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89978">
                <a:tc>
                  <a:txBody>
                    <a:bodyPr/>
                    <a:lstStyle/>
                    <a:p>
                      <a:pPr marL="91440" algn="l" rtl="0" fontAlgn="b"/>
                      <a:r>
                        <a:rPr lang="en-US" sz="1100" b="0" i="0" u="none" strike="noStrike" kern="1200">
                          <a:solidFill>
                            <a:schemeClr val="accent5"/>
                          </a:solidFill>
                          <a:latin typeface="+mn-lt"/>
                          <a:ea typeface="+mn-ea"/>
                          <a:cs typeface="+mn-cs"/>
                        </a:rPr>
                        <a:t>Day-Month</a:t>
                      </a:r>
                    </a:p>
                  </a:txBody>
                  <a:tcPr marL="9350" marR="9350" marT="7013" marB="0" anchor="ctr">
                    <a:lnL>
                      <a:noFill/>
                    </a:lnL>
                    <a:lnR>
                      <a:noFill/>
                    </a:lnR>
                    <a:lnT w="3175" cap="flat" cmpd="sng" algn="ctr">
                      <a:solidFill>
                        <a:schemeClr val="bg1">
                          <a:lumMod val="75000"/>
                        </a:schemeClr>
                      </a:solidFill>
                      <a:prstDash val="solid"/>
                      <a:round/>
                      <a:headEnd type="none" w="med" len="med"/>
                      <a:tailEnd type="none" w="med" len="med"/>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w="3175" cap="flat" cmpd="sng" algn="ctr">
                      <a:solidFill>
                        <a:schemeClr val="bg1">
                          <a:lumMod val="75000"/>
                        </a:schemeClr>
                      </a:solidFill>
                      <a:prstDash val="solid"/>
                      <a:round/>
                      <a:headEnd type="none" w="med" len="med"/>
                      <a:tailEnd type="none" w="med" len="med"/>
                    </a:lnT>
                    <a:lnB>
                      <a:noFill/>
                    </a:lnB>
                    <a:noFill/>
                  </a:tcPr>
                </a:tc>
                <a:extLst>
                  <a:ext uri="{0D108BD9-81ED-4DB2-BD59-A6C34878D82A}">
                    <a16:rowId xmlns:a16="http://schemas.microsoft.com/office/drawing/2014/main" val="10001"/>
                  </a:ext>
                </a:extLst>
              </a:tr>
              <a:tr h="389978">
                <a:tc>
                  <a:txBody>
                    <a:bodyPr/>
                    <a:lstStyle/>
                    <a:p>
                      <a:pPr marL="91440" algn="l" rtl="0" fontAlgn="b"/>
                      <a:r>
                        <a:rPr lang="en-US" sz="1100" b="0" i="0" u="none" strike="noStrike" kern="1200">
                          <a:solidFill>
                            <a:schemeClr val="accent1"/>
                          </a:solidFill>
                          <a:latin typeface="+mn-lt"/>
                          <a:ea typeface="+mn-ea"/>
                          <a:cs typeface="+mn-cs"/>
                        </a:rPr>
                        <a:t>Day-Month</a:t>
                      </a:r>
                    </a:p>
                  </a:txBody>
                  <a:tcPr marL="9350" marR="9350" marT="7013" marB="0" anchor="ctr">
                    <a:lnL>
                      <a:noFill/>
                    </a:lnL>
                    <a:lnR>
                      <a:noFill/>
                    </a:lnR>
                    <a:lnT>
                      <a:noFill/>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a:noFill/>
                    </a:lnT>
                    <a:lnB>
                      <a:noFill/>
                    </a:lnB>
                    <a:noFill/>
                  </a:tcPr>
                </a:tc>
                <a:extLst>
                  <a:ext uri="{0D108BD9-81ED-4DB2-BD59-A6C34878D82A}">
                    <a16:rowId xmlns:a16="http://schemas.microsoft.com/office/drawing/2014/main" val="10002"/>
                  </a:ext>
                </a:extLst>
              </a:tr>
              <a:tr h="389978">
                <a:tc>
                  <a:txBody>
                    <a:bodyPr/>
                    <a:lstStyle/>
                    <a:p>
                      <a:pPr marL="91440" algn="l" rtl="0" fontAlgn="b"/>
                      <a:r>
                        <a:rPr lang="en-US" sz="1100" b="0" i="0" u="none" strike="noStrike" kern="1200">
                          <a:solidFill>
                            <a:schemeClr val="accent1"/>
                          </a:solidFill>
                          <a:latin typeface="+mn-lt"/>
                          <a:ea typeface="+mn-ea"/>
                          <a:cs typeface="+mn-cs"/>
                        </a:rPr>
                        <a:t>Day-Month</a:t>
                      </a:r>
                    </a:p>
                  </a:txBody>
                  <a:tcPr marL="9350" marR="9350" marT="7013" marB="0" anchor="ctr">
                    <a:lnL>
                      <a:noFill/>
                    </a:lnL>
                    <a:lnR>
                      <a:noFill/>
                    </a:lnR>
                    <a:lnT>
                      <a:noFill/>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a:noFill/>
                    </a:lnT>
                    <a:lnB>
                      <a:noFill/>
                    </a:lnB>
                    <a:noFill/>
                  </a:tcPr>
                </a:tc>
                <a:extLst>
                  <a:ext uri="{0D108BD9-81ED-4DB2-BD59-A6C34878D82A}">
                    <a16:rowId xmlns:a16="http://schemas.microsoft.com/office/drawing/2014/main" val="10003"/>
                  </a:ext>
                </a:extLst>
              </a:tr>
              <a:tr h="389978">
                <a:tc>
                  <a:txBody>
                    <a:bodyPr/>
                    <a:lstStyle/>
                    <a:p>
                      <a:pPr marL="91440" algn="l" rtl="0" fontAlgn="b"/>
                      <a:r>
                        <a:rPr lang="en-US" sz="1100" b="0" i="0" u="none" strike="noStrike" kern="1200">
                          <a:solidFill>
                            <a:schemeClr val="accent2"/>
                          </a:solidFill>
                          <a:latin typeface="+mn-lt"/>
                          <a:ea typeface="+mn-ea"/>
                          <a:cs typeface="+mn-cs"/>
                        </a:rPr>
                        <a:t>Day-Month</a:t>
                      </a:r>
                    </a:p>
                  </a:txBody>
                  <a:tcPr marL="9350" marR="9350" marT="7013" marB="0" anchor="ctr">
                    <a:lnL>
                      <a:noFill/>
                    </a:lnL>
                    <a:lnR>
                      <a:noFill/>
                    </a:lnR>
                    <a:lnT>
                      <a:noFill/>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a:noFill/>
                    </a:lnT>
                    <a:lnB>
                      <a:noFill/>
                    </a:lnB>
                    <a:noFill/>
                  </a:tcPr>
                </a:tc>
                <a:extLst>
                  <a:ext uri="{0D108BD9-81ED-4DB2-BD59-A6C34878D82A}">
                    <a16:rowId xmlns:a16="http://schemas.microsoft.com/office/drawing/2014/main" val="10004"/>
                  </a:ext>
                </a:extLst>
              </a:tr>
              <a:tr h="389978">
                <a:tc>
                  <a:txBody>
                    <a:bodyPr/>
                    <a:lstStyle/>
                    <a:p>
                      <a:pPr marL="91440" algn="l" rtl="0" fontAlgn="b"/>
                      <a:r>
                        <a:rPr lang="en-US" sz="1100" b="0" i="0" u="none" strike="noStrike" kern="1200">
                          <a:solidFill>
                            <a:schemeClr val="accent2"/>
                          </a:solidFill>
                          <a:latin typeface="+mn-lt"/>
                          <a:ea typeface="+mn-ea"/>
                          <a:cs typeface="+mn-cs"/>
                        </a:rPr>
                        <a:t>Day-Month</a:t>
                      </a:r>
                    </a:p>
                  </a:txBody>
                  <a:tcPr marL="9350" marR="9350" marT="7013" marB="0" anchor="ctr">
                    <a:lnL>
                      <a:noFill/>
                    </a:lnL>
                    <a:lnR>
                      <a:noFill/>
                    </a:lnR>
                    <a:lnT>
                      <a:noFill/>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a:noFill/>
                    </a:lnT>
                    <a:lnB>
                      <a:noFill/>
                    </a:lnB>
                    <a:no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549097" y="1710921"/>
          <a:ext cx="3278527" cy="2259931"/>
        </p:xfrm>
        <a:graphic>
          <a:graphicData uri="http://schemas.openxmlformats.org/drawingml/2006/table">
            <a:tbl>
              <a:tblPr/>
              <a:tblGrid>
                <a:gridCol w="463560">
                  <a:extLst>
                    <a:ext uri="{9D8B030D-6E8A-4147-A177-3AD203B41FA5}">
                      <a16:colId xmlns:a16="http://schemas.microsoft.com/office/drawing/2014/main" val="20000"/>
                    </a:ext>
                  </a:extLst>
                </a:gridCol>
                <a:gridCol w="463560">
                  <a:extLst>
                    <a:ext uri="{9D8B030D-6E8A-4147-A177-3AD203B41FA5}">
                      <a16:colId xmlns:a16="http://schemas.microsoft.com/office/drawing/2014/main" val="20001"/>
                    </a:ext>
                  </a:extLst>
                </a:gridCol>
                <a:gridCol w="463560">
                  <a:extLst>
                    <a:ext uri="{9D8B030D-6E8A-4147-A177-3AD203B41FA5}">
                      <a16:colId xmlns:a16="http://schemas.microsoft.com/office/drawing/2014/main" val="20002"/>
                    </a:ext>
                  </a:extLst>
                </a:gridCol>
                <a:gridCol w="463560">
                  <a:extLst>
                    <a:ext uri="{9D8B030D-6E8A-4147-A177-3AD203B41FA5}">
                      <a16:colId xmlns:a16="http://schemas.microsoft.com/office/drawing/2014/main" val="20003"/>
                    </a:ext>
                  </a:extLst>
                </a:gridCol>
                <a:gridCol w="463560">
                  <a:extLst>
                    <a:ext uri="{9D8B030D-6E8A-4147-A177-3AD203B41FA5}">
                      <a16:colId xmlns:a16="http://schemas.microsoft.com/office/drawing/2014/main" val="20004"/>
                    </a:ext>
                  </a:extLst>
                </a:gridCol>
                <a:gridCol w="497167">
                  <a:extLst>
                    <a:ext uri="{9D8B030D-6E8A-4147-A177-3AD203B41FA5}">
                      <a16:colId xmlns:a16="http://schemas.microsoft.com/office/drawing/2014/main" val="20005"/>
                    </a:ext>
                  </a:extLst>
                </a:gridCol>
                <a:gridCol w="463560">
                  <a:extLst>
                    <a:ext uri="{9D8B030D-6E8A-4147-A177-3AD203B41FA5}">
                      <a16:colId xmlns:a16="http://schemas.microsoft.com/office/drawing/2014/main" val="20006"/>
                    </a:ext>
                  </a:extLst>
                </a:gridCol>
              </a:tblGrid>
              <a:tr h="367896">
                <a:tc>
                  <a:txBody>
                    <a:bodyPr/>
                    <a:lstStyle/>
                    <a:p>
                      <a:pPr algn="ctr" rtl="0" fontAlgn="ctr"/>
                      <a:r>
                        <a:rPr lang="en-US" sz="1500" b="0" i="0" u="none" strike="noStrike">
                          <a:solidFill>
                            <a:schemeClr val="tx1"/>
                          </a:solidFill>
                          <a:latin typeface="+mj-lt"/>
                        </a:rPr>
                        <a:t>S</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M</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T</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W</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T</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F</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S</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8407">
                <a:tc>
                  <a:txBody>
                    <a:bodyPr/>
                    <a:lstStyle/>
                    <a:p>
                      <a:pPr algn="ctr" rtl="0" fontAlgn="ctr"/>
                      <a:endParaRPr lang="en-US" sz="1500" b="0" i="0" u="none" strike="noStrike">
                        <a:solidFill>
                          <a:schemeClr val="tx1"/>
                        </a:solidFill>
                        <a:latin typeface="+mj-lt"/>
                      </a:endParaRP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endParaRPr lang="en-US" sz="1500" b="0" i="0" u="none" strike="noStrike">
                        <a:solidFill>
                          <a:schemeClr val="tx1"/>
                        </a:solidFill>
                        <a:latin typeface="+mj-lt"/>
                      </a:endParaRP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endParaRPr lang="en-US" sz="1500" b="0" i="0" u="none" strike="noStrike">
                        <a:solidFill>
                          <a:schemeClr val="tx1"/>
                        </a:solidFill>
                        <a:latin typeface="+mj-lt"/>
                      </a:endParaRP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endParaRPr lang="en-US" sz="1500" b="0" i="0" u="none" strike="noStrike">
                        <a:solidFill>
                          <a:schemeClr val="tx1"/>
                        </a:solidFill>
                        <a:latin typeface="+mj-lt"/>
                      </a:endParaRP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3</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378407">
                <a:tc>
                  <a:txBody>
                    <a:bodyPr/>
                    <a:lstStyle/>
                    <a:p>
                      <a:pPr algn="ctr" rtl="0" fontAlgn="ctr"/>
                      <a:r>
                        <a:rPr lang="en-US" sz="1500" b="0" i="0" u="none" strike="noStrike">
                          <a:solidFill>
                            <a:schemeClr val="tx1"/>
                          </a:solidFill>
                          <a:latin typeface="+mj-lt"/>
                        </a:rPr>
                        <a:t>4</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5</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5"/>
                    </a:solidFill>
                  </a:tcPr>
                </a:tc>
                <a:tc>
                  <a:txBody>
                    <a:bodyPr/>
                    <a:lstStyle/>
                    <a:p>
                      <a:pPr algn="ctr" rtl="0" fontAlgn="ctr"/>
                      <a:r>
                        <a:rPr lang="en-US" sz="1500" b="0" i="0" u="none" strike="noStrike">
                          <a:solidFill>
                            <a:schemeClr val="tx1"/>
                          </a:solidFill>
                          <a:latin typeface="+mj-lt"/>
                        </a:rPr>
                        <a:t>6</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7</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8</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9</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10</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378407">
                <a:tc>
                  <a:txBody>
                    <a:bodyPr/>
                    <a:lstStyle/>
                    <a:p>
                      <a:pPr algn="ctr" rtl="0" fontAlgn="ctr"/>
                      <a:r>
                        <a:rPr lang="en-US" sz="1500" b="0" i="0" u="none" strike="noStrike">
                          <a:solidFill>
                            <a:schemeClr val="tx1"/>
                          </a:solidFill>
                          <a:latin typeface="+mj-lt"/>
                        </a:rPr>
                        <a:t>11</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12</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13</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US" sz="1500" b="0" i="0" u="none" strike="noStrike" kern="1200">
                          <a:solidFill>
                            <a:schemeClr val="tx1"/>
                          </a:solidFill>
                          <a:latin typeface="+mj-lt"/>
                          <a:ea typeface="+mn-ea"/>
                          <a:cs typeface="+mn-cs"/>
                        </a:rPr>
                        <a:t>14</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1"/>
                    </a:solidFill>
                  </a:tcPr>
                </a:tc>
                <a:tc>
                  <a:txBody>
                    <a:bodyPr/>
                    <a:lstStyle/>
                    <a:p>
                      <a:pPr marL="0" algn="ctr" defTabSz="914400" rtl="0" eaLnBrk="1" fontAlgn="ctr" latinLnBrk="0" hangingPunct="1"/>
                      <a:r>
                        <a:rPr lang="en-US" sz="1500" b="0" i="0" u="none" strike="noStrike" kern="1200">
                          <a:solidFill>
                            <a:schemeClr val="tx1"/>
                          </a:solidFill>
                          <a:latin typeface="+mj-lt"/>
                          <a:ea typeface="+mn-ea"/>
                          <a:cs typeface="+mn-cs"/>
                        </a:rPr>
                        <a:t>15</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1"/>
                    </a:solidFill>
                  </a:tcPr>
                </a:tc>
                <a:tc>
                  <a:txBody>
                    <a:bodyPr/>
                    <a:lstStyle/>
                    <a:p>
                      <a:pPr algn="ctr" rtl="0" fontAlgn="ctr"/>
                      <a:r>
                        <a:rPr lang="en-US" sz="1500" b="0" i="0" u="none" strike="noStrike">
                          <a:solidFill>
                            <a:schemeClr val="tx1"/>
                          </a:solidFill>
                          <a:latin typeface="+mj-lt"/>
                        </a:rPr>
                        <a:t>16</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17</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378407">
                <a:tc>
                  <a:txBody>
                    <a:bodyPr/>
                    <a:lstStyle/>
                    <a:p>
                      <a:pPr algn="ctr" rtl="0" fontAlgn="ctr"/>
                      <a:r>
                        <a:rPr lang="en-US" sz="1500" b="0" i="0" u="none" strike="noStrike">
                          <a:solidFill>
                            <a:schemeClr val="tx1"/>
                          </a:solidFill>
                          <a:latin typeface="+mj-lt"/>
                        </a:rPr>
                        <a:t>18</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19</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20</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21</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22</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23</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24</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378407">
                <a:tc>
                  <a:txBody>
                    <a:bodyPr/>
                    <a:lstStyle/>
                    <a:p>
                      <a:pPr algn="ctr" rtl="0" fontAlgn="ctr"/>
                      <a:r>
                        <a:rPr lang="en-US" sz="1500" b="0" i="0" u="none" strike="noStrike">
                          <a:solidFill>
                            <a:schemeClr val="tx1"/>
                          </a:solidFill>
                          <a:latin typeface="+mj-lt"/>
                        </a:rPr>
                        <a:t>25</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26</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US" sz="1500" b="0" i="0" u="none" strike="noStrike" kern="1200">
                          <a:solidFill>
                            <a:schemeClr val="tx1"/>
                          </a:solidFill>
                          <a:latin typeface="+mj-lt"/>
                          <a:ea typeface="+mn-ea"/>
                          <a:cs typeface="+mn-cs"/>
                        </a:rPr>
                        <a:t>27</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2"/>
                    </a:solidFill>
                  </a:tcPr>
                </a:tc>
                <a:tc>
                  <a:txBody>
                    <a:bodyPr/>
                    <a:lstStyle/>
                    <a:p>
                      <a:pPr algn="ctr" rtl="0" fontAlgn="ctr"/>
                      <a:r>
                        <a:rPr lang="en-US" sz="1500" b="0" i="0" u="none" strike="noStrike">
                          <a:solidFill>
                            <a:schemeClr val="tx1"/>
                          </a:solidFill>
                          <a:latin typeface="+mj-lt"/>
                        </a:rPr>
                        <a:t>28</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2"/>
                    </a:solidFill>
                  </a:tcPr>
                </a:tc>
                <a:tc>
                  <a:txBody>
                    <a:bodyPr/>
                    <a:lstStyle/>
                    <a:p>
                      <a:pPr algn="ctr" rtl="0" fontAlgn="ctr"/>
                      <a:r>
                        <a:rPr lang="en-US" sz="1500" b="0" i="0" u="none" strike="noStrike">
                          <a:solidFill>
                            <a:schemeClr val="tx1"/>
                          </a:solidFill>
                          <a:latin typeface="+mj-lt"/>
                        </a:rPr>
                        <a:t>29</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30</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31</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extBox 4"/>
          <p:cNvSpPr txBox="1"/>
          <p:nvPr/>
        </p:nvSpPr>
        <p:spPr>
          <a:xfrm>
            <a:off x="424665" y="1262365"/>
            <a:ext cx="3125165" cy="369328"/>
          </a:xfrm>
          <a:prstGeom prst="rect">
            <a:avLst/>
          </a:prstGeom>
          <a:noFill/>
        </p:spPr>
        <p:txBody>
          <a:bodyPr wrap="square" lIns="91436" tIns="45718" rIns="91436" bIns="45718" rtlCol="0">
            <a:spAutoFit/>
          </a:bodyPr>
          <a:lstStyle/>
          <a:p>
            <a:r>
              <a:rPr lang="en-US">
                <a:latin typeface="+mn-lt"/>
              </a:rPr>
              <a:t>Month</a:t>
            </a:r>
          </a:p>
        </p:txBody>
      </p:sp>
      <p:sp>
        <p:nvSpPr>
          <p:cNvPr id="3" name="Title 2"/>
          <p:cNvSpPr>
            <a:spLocks noGrp="1"/>
          </p:cNvSpPr>
          <p:nvPr>
            <p:ph type="ctrTitle"/>
          </p:nvPr>
        </p:nvSpPr>
        <p:spPr/>
        <p:txBody>
          <a:bodyPr/>
          <a:lstStyle/>
          <a:p>
            <a:r>
              <a:rPr lang="en-US"/>
              <a:t>Key dates</a:t>
            </a:r>
          </a:p>
        </p:txBody>
      </p:sp>
      <p:sp>
        <p:nvSpPr>
          <p:cNvPr id="7" name="Oval 6"/>
          <p:cNvSpPr/>
          <p:nvPr/>
        </p:nvSpPr>
        <p:spPr>
          <a:xfrm>
            <a:off x="545895" y="4162695"/>
            <a:ext cx="146304" cy="144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100">
              <a:solidFill>
                <a:schemeClr val="tx1"/>
              </a:solidFill>
            </a:endParaRPr>
          </a:p>
        </p:txBody>
      </p:sp>
      <p:sp>
        <p:nvSpPr>
          <p:cNvPr id="8" name="TextBox 7"/>
          <p:cNvSpPr txBox="1"/>
          <p:nvPr/>
        </p:nvSpPr>
        <p:spPr>
          <a:xfrm>
            <a:off x="652026" y="4119623"/>
            <a:ext cx="912757" cy="230828"/>
          </a:xfrm>
          <a:prstGeom prst="rect">
            <a:avLst/>
          </a:prstGeom>
          <a:noFill/>
          <a:effectLst/>
        </p:spPr>
        <p:txBody>
          <a:bodyPr wrap="square" lIns="91436" tIns="45718" rIns="91436" bIns="45718" rtlCol="0">
            <a:spAutoFit/>
          </a:bodyPr>
          <a:lstStyle/>
          <a:p>
            <a:r>
              <a:rPr lang="en-US" sz="900">
                <a:latin typeface="+mn-lt"/>
              </a:rPr>
              <a:t>Category 1</a:t>
            </a:r>
          </a:p>
        </p:txBody>
      </p:sp>
      <p:sp>
        <p:nvSpPr>
          <p:cNvPr id="9" name="Oval 8"/>
          <p:cNvSpPr/>
          <p:nvPr/>
        </p:nvSpPr>
        <p:spPr>
          <a:xfrm>
            <a:off x="1682600" y="4162695"/>
            <a:ext cx="146304" cy="14468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100">
              <a:solidFill>
                <a:schemeClr val="tx1"/>
              </a:solidFill>
            </a:endParaRPr>
          </a:p>
        </p:txBody>
      </p:sp>
      <p:sp>
        <p:nvSpPr>
          <p:cNvPr id="10" name="TextBox 9"/>
          <p:cNvSpPr txBox="1"/>
          <p:nvPr/>
        </p:nvSpPr>
        <p:spPr>
          <a:xfrm>
            <a:off x="1788731" y="4119623"/>
            <a:ext cx="912757" cy="230828"/>
          </a:xfrm>
          <a:prstGeom prst="rect">
            <a:avLst/>
          </a:prstGeom>
          <a:noFill/>
          <a:effectLst/>
        </p:spPr>
        <p:txBody>
          <a:bodyPr wrap="square" lIns="91436" tIns="45718" rIns="91436" bIns="45718" rtlCol="0">
            <a:spAutoFit/>
          </a:bodyPr>
          <a:lstStyle/>
          <a:p>
            <a:r>
              <a:rPr lang="en-US" sz="900">
                <a:latin typeface="+mn-lt"/>
              </a:rPr>
              <a:t>Category 2</a:t>
            </a:r>
          </a:p>
        </p:txBody>
      </p:sp>
      <p:sp>
        <p:nvSpPr>
          <p:cNvPr id="12" name="Oval 11"/>
          <p:cNvSpPr/>
          <p:nvPr/>
        </p:nvSpPr>
        <p:spPr>
          <a:xfrm>
            <a:off x="2819304" y="4162695"/>
            <a:ext cx="146304" cy="14468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100">
              <a:solidFill>
                <a:schemeClr val="tx1"/>
              </a:solidFill>
            </a:endParaRPr>
          </a:p>
        </p:txBody>
      </p:sp>
      <p:sp>
        <p:nvSpPr>
          <p:cNvPr id="13" name="TextBox 12"/>
          <p:cNvSpPr txBox="1"/>
          <p:nvPr/>
        </p:nvSpPr>
        <p:spPr>
          <a:xfrm>
            <a:off x="2925435" y="4119623"/>
            <a:ext cx="912757" cy="230828"/>
          </a:xfrm>
          <a:prstGeom prst="rect">
            <a:avLst/>
          </a:prstGeom>
          <a:noFill/>
          <a:effectLst/>
        </p:spPr>
        <p:txBody>
          <a:bodyPr wrap="square" lIns="91436" tIns="45718" rIns="91436" bIns="45718" rtlCol="0">
            <a:spAutoFit/>
          </a:bodyPr>
          <a:lstStyle/>
          <a:p>
            <a:r>
              <a:rPr lang="en-US" sz="900">
                <a:latin typeface="+mn-lt"/>
              </a:rPr>
              <a:t>Category 3</a:t>
            </a:r>
          </a:p>
        </p:txBody>
      </p:sp>
    </p:spTree>
    <p:extLst>
      <p:ext uri="{BB962C8B-B14F-4D97-AF65-F5344CB8AC3E}">
        <p14:creationId xmlns:p14="http://schemas.microsoft.com/office/powerpoint/2010/main" val="13433985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a:t>This is a full year calendar from </a:t>
            </a:r>
            <a:br>
              <a:rPr lang="en-US"/>
            </a:br>
            <a:r>
              <a:rPr lang="en-US"/>
              <a:t>August to July (Cisco’s fiscal year).</a:t>
            </a:r>
          </a:p>
          <a:p>
            <a:r>
              <a:rPr lang="en-US"/>
              <a:t>The file has interactive </a:t>
            </a:r>
            <a:br>
              <a:rPr lang="en-US"/>
            </a:br>
            <a:r>
              <a:rPr lang="en-US"/>
              <a:t>features in slideshow mode. </a:t>
            </a:r>
          </a:p>
          <a:p>
            <a:r>
              <a:rPr lang="en-US"/>
              <a:t>On slide three, you can jump to </a:t>
            </a:r>
            <a:br>
              <a:rPr lang="en-US"/>
            </a:br>
            <a:r>
              <a:rPr lang="en-US"/>
              <a:t>any month by simply clicking the </a:t>
            </a:r>
            <a:br>
              <a:rPr lang="en-US"/>
            </a:br>
            <a:r>
              <a:rPr lang="en-US"/>
              <a:t>desired month.</a:t>
            </a:r>
          </a:p>
          <a:p>
            <a:r>
              <a:rPr lang="en-US"/>
              <a:t>You can return to the menu on slide three by clicking “back to menu” </a:t>
            </a:r>
            <a:br>
              <a:rPr lang="en-US"/>
            </a:br>
            <a:r>
              <a:rPr lang="en-US"/>
              <a:t>on the upper right corner of each slide.</a:t>
            </a:r>
          </a:p>
          <a:p>
            <a:r>
              <a:rPr lang="en-US"/>
              <a:t>The last four slides contain graphic elements for use on the slides.</a:t>
            </a:r>
          </a:p>
        </p:txBody>
      </p:sp>
      <p:sp>
        <p:nvSpPr>
          <p:cNvPr id="2" name="Title 1"/>
          <p:cNvSpPr>
            <a:spLocks noGrp="1"/>
          </p:cNvSpPr>
          <p:nvPr>
            <p:ph type="title"/>
          </p:nvPr>
        </p:nvSpPr>
        <p:spPr/>
        <p:txBody>
          <a:bodyPr/>
          <a:lstStyle/>
          <a:p>
            <a:r>
              <a:rPr lang="en-US"/>
              <a:t>About this template</a:t>
            </a:r>
          </a:p>
        </p:txBody>
      </p:sp>
    </p:spTree>
    <p:extLst>
      <p:ext uri="{BB962C8B-B14F-4D97-AF65-F5344CB8AC3E}">
        <p14:creationId xmlns:p14="http://schemas.microsoft.com/office/powerpoint/2010/main" val="354696183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5137775" y="825190"/>
            <a:ext cx="4006225" cy="2862322"/>
          </a:xfrm>
          <a:prstGeom prst="rect">
            <a:avLst/>
          </a:prstGeom>
          <a:noFill/>
        </p:spPr>
        <p:txBody>
          <a:bodyPr wrap="none" rtlCol="0">
            <a:spAutoFit/>
          </a:bodyPr>
          <a:lstStyle/>
          <a:p>
            <a:r>
              <a:rPr lang="en-US">
                <a:solidFill>
                  <a:schemeClr val="bg1"/>
                </a:solidFill>
                <a:latin typeface="+mn-lt"/>
              </a:rPr>
              <a:t>Check out the GVE </a:t>
            </a:r>
            <a:r>
              <a:rPr lang="en-US" err="1">
                <a:solidFill>
                  <a:schemeClr val="bg1"/>
                </a:solidFill>
                <a:latin typeface="+mn-lt"/>
              </a:rPr>
              <a:t>Devnet</a:t>
            </a:r>
            <a:r>
              <a:rPr lang="en-US">
                <a:solidFill>
                  <a:schemeClr val="bg1"/>
                </a:solidFill>
                <a:latin typeface="+mn-lt"/>
              </a:rPr>
              <a:t> team @</a:t>
            </a:r>
          </a:p>
          <a:p>
            <a:endParaRPr lang="en-US">
              <a:solidFill>
                <a:schemeClr val="bg1"/>
              </a:solidFill>
              <a:latin typeface="+mn-lt"/>
            </a:endParaRPr>
          </a:p>
          <a:p>
            <a:r>
              <a:rPr lang="en-CA">
                <a:hlinkClick r:id="rId2"/>
              </a:rPr>
              <a:t>https://gve-devnet.cisco.com/</a:t>
            </a:r>
            <a:endParaRPr lang="en-CA"/>
          </a:p>
          <a:p>
            <a:endParaRPr lang="en-CA">
              <a:latin typeface="+mn-lt"/>
            </a:endParaRPr>
          </a:p>
          <a:p>
            <a:endParaRPr lang="en-CA">
              <a:latin typeface="+mn-lt"/>
            </a:endParaRPr>
          </a:p>
          <a:p>
            <a:endParaRPr lang="en-CA">
              <a:latin typeface="+mn-lt"/>
            </a:endParaRPr>
          </a:p>
          <a:p>
            <a:endParaRPr lang="en-CA">
              <a:latin typeface="+mn-lt"/>
            </a:endParaRPr>
          </a:p>
          <a:p>
            <a:r>
              <a:rPr lang="en-CA">
                <a:solidFill>
                  <a:schemeClr val="bg1"/>
                </a:solidFill>
                <a:latin typeface="+mn-lt"/>
              </a:rPr>
              <a:t>Open a GVE case @</a:t>
            </a:r>
          </a:p>
          <a:p>
            <a:endParaRPr lang="en-CA">
              <a:latin typeface="+mn-lt"/>
            </a:endParaRPr>
          </a:p>
          <a:p>
            <a:r>
              <a:rPr lang="en-CA">
                <a:hlinkClick r:id="rId3"/>
              </a:rPr>
              <a:t>https://cep.cloudapps.cisco.com/case</a:t>
            </a:r>
            <a:endParaRPr lang="en-CA">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Legend</a:t>
            </a:r>
          </a:p>
        </p:txBody>
      </p:sp>
      <p:sp>
        <p:nvSpPr>
          <p:cNvPr id="7" name="Title 10"/>
          <p:cNvSpPr txBox="1">
            <a:spLocks/>
          </p:cNvSpPr>
          <p:nvPr/>
        </p:nvSpPr>
        <p:spPr>
          <a:xfrm>
            <a:off x="890822" y="1517344"/>
            <a:ext cx="1180616" cy="177476"/>
          </a:xfrm>
          <a:prstGeom prst="rect">
            <a:avLst/>
          </a:prstGeom>
        </p:spPr>
        <p:txBody>
          <a:bodyPr vert="horz" lIns="82293" tIns="45718" rIns="82293" bIns="45718" rtlCol="0" anchor="ctr" anchorCtr="0">
            <a:noAutofit/>
          </a:bodyPr>
          <a:lstStyle/>
          <a:p>
            <a:pPr>
              <a:lnSpc>
                <a:spcPct val="80000"/>
              </a:lnSpc>
              <a:spcBef>
                <a:spcPct val="0"/>
              </a:spcBef>
              <a:defRPr/>
            </a:pPr>
            <a:r>
              <a:rPr lang="en-US">
                <a:latin typeface="+mn-lt"/>
                <a:ea typeface="+mj-ea"/>
                <a:cs typeface="+mj-cs"/>
              </a:rPr>
              <a:t>Item</a:t>
            </a:r>
          </a:p>
        </p:txBody>
      </p:sp>
      <p:sp>
        <p:nvSpPr>
          <p:cNvPr id="8" name="Title 10"/>
          <p:cNvSpPr txBox="1">
            <a:spLocks/>
          </p:cNvSpPr>
          <p:nvPr/>
        </p:nvSpPr>
        <p:spPr>
          <a:xfrm>
            <a:off x="890822" y="2135437"/>
            <a:ext cx="1180616" cy="177476"/>
          </a:xfrm>
          <a:prstGeom prst="rect">
            <a:avLst/>
          </a:prstGeom>
        </p:spPr>
        <p:txBody>
          <a:bodyPr vert="horz" lIns="82293" tIns="45718" rIns="82293" bIns="45718" rtlCol="0" anchor="ctr" anchorCtr="0">
            <a:noAutofit/>
          </a:bodyPr>
          <a:lstStyle/>
          <a:p>
            <a:pPr>
              <a:lnSpc>
                <a:spcPct val="80000"/>
              </a:lnSpc>
              <a:defRPr/>
            </a:pPr>
            <a:r>
              <a:rPr lang="en-US">
                <a:latin typeface="+mn-lt"/>
                <a:ea typeface="+mj-ea"/>
                <a:cs typeface="+mj-cs"/>
              </a:rPr>
              <a:t>Item</a:t>
            </a:r>
          </a:p>
        </p:txBody>
      </p:sp>
      <p:sp>
        <p:nvSpPr>
          <p:cNvPr id="14" name="Rounded Rectangle 13"/>
          <p:cNvSpPr/>
          <p:nvPr/>
        </p:nvSpPr>
        <p:spPr>
          <a:xfrm rot="5400000">
            <a:off x="2741922" y="593852"/>
            <a:ext cx="175565" cy="202446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endParaRPr lang="en-US" sz="900">
              <a:solidFill>
                <a:schemeClr val="tx1"/>
              </a:solidFill>
            </a:endParaRPr>
          </a:p>
        </p:txBody>
      </p:sp>
      <p:sp>
        <p:nvSpPr>
          <p:cNvPr id="17" name="Rounded Rectangle 16"/>
          <p:cNvSpPr/>
          <p:nvPr/>
        </p:nvSpPr>
        <p:spPr>
          <a:xfrm rot="5400000">
            <a:off x="2741921" y="1211944"/>
            <a:ext cx="175565" cy="202446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endParaRPr lang="en-US" sz="900">
              <a:solidFill>
                <a:schemeClr val="tx1"/>
              </a:solidFill>
            </a:endParaRPr>
          </a:p>
        </p:txBody>
      </p:sp>
      <p:sp>
        <p:nvSpPr>
          <p:cNvPr id="23" name="Title 10"/>
          <p:cNvSpPr txBox="1">
            <a:spLocks/>
          </p:cNvSpPr>
          <p:nvPr/>
        </p:nvSpPr>
        <p:spPr>
          <a:xfrm>
            <a:off x="4940750" y="1517345"/>
            <a:ext cx="1180616" cy="177476"/>
          </a:xfrm>
          <a:prstGeom prst="rect">
            <a:avLst/>
          </a:prstGeom>
        </p:spPr>
        <p:txBody>
          <a:bodyPr vert="horz" lIns="82293" tIns="45718" rIns="82293" bIns="45718" rtlCol="0" anchor="ctr" anchorCtr="0">
            <a:noAutofit/>
          </a:bodyPr>
          <a:lstStyle/>
          <a:p>
            <a:pPr>
              <a:lnSpc>
                <a:spcPct val="80000"/>
              </a:lnSpc>
              <a:spcBef>
                <a:spcPct val="0"/>
              </a:spcBef>
              <a:defRPr/>
            </a:pPr>
            <a:r>
              <a:rPr lang="en-US">
                <a:latin typeface="+mn-lt"/>
                <a:ea typeface="+mj-ea"/>
                <a:cs typeface="+mj-cs"/>
              </a:rPr>
              <a:t>Item</a:t>
            </a:r>
          </a:p>
        </p:txBody>
      </p:sp>
      <p:sp>
        <p:nvSpPr>
          <p:cNvPr id="26" name="Title 10"/>
          <p:cNvSpPr txBox="1">
            <a:spLocks/>
          </p:cNvSpPr>
          <p:nvPr/>
        </p:nvSpPr>
        <p:spPr>
          <a:xfrm>
            <a:off x="4940750" y="2135437"/>
            <a:ext cx="1180616" cy="177476"/>
          </a:xfrm>
          <a:prstGeom prst="rect">
            <a:avLst/>
          </a:prstGeom>
        </p:spPr>
        <p:txBody>
          <a:bodyPr vert="horz" lIns="82293" tIns="45718" rIns="82293" bIns="45718" rtlCol="0" anchor="ctr" anchorCtr="0">
            <a:noAutofit/>
          </a:bodyPr>
          <a:lstStyle/>
          <a:p>
            <a:pPr>
              <a:lnSpc>
                <a:spcPct val="80000"/>
              </a:lnSpc>
              <a:defRPr/>
            </a:pPr>
            <a:r>
              <a:rPr lang="en-US">
                <a:latin typeface="+mn-lt"/>
                <a:ea typeface="+mj-ea"/>
                <a:cs typeface="+mj-cs"/>
              </a:rPr>
              <a:t>Item</a:t>
            </a:r>
          </a:p>
        </p:txBody>
      </p:sp>
      <p:sp>
        <p:nvSpPr>
          <p:cNvPr id="27" name="Rounded Rectangle 26"/>
          <p:cNvSpPr/>
          <p:nvPr/>
        </p:nvSpPr>
        <p:spPr>
          <a:xfrm rot="5400000">
            <a:off x="6791850" y="593852"/>
            <a:ext cx="175565" cy="20244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900"/>
          </a:p>
        </p:txBody>
      </p:sp>
      <p:sp>
        <p:nvSpPr>
          <p:cNvPr id="28" name="Rounded Rectangle 27"/>
          <p:cNvSpPr/>
          <p:nvPr/>
        </p:nvSpPr>
        <p:spPr>
          <a:xfrm rot="5400000">
            <a:off x="6791849" y="1211945"/>
            <a:ext cx="175565" cy="202446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900"/>
          </a:p>
        </p:txBody>
      </p:sp>
      <p:sp>
        <p:nvSpPr>
          <p:cNvPr id="29" name="Title 10"/>
          <p:cNvSpPr txBox="1">
            <a:spLocks/>
          </p:cNvSpPr>
          <p:nvPr/>
        </p:nvSpPr>
        <p:spPr>
          <a:xfrm>
            <a:off x="890822" y="2725312"/>
            <a:ext cx="1180616" cy="177476"/>
          </a:xfrm>
          <a:prstGeom prst="rect">
            <a:avLst/>
          </a:prstGeom>
        </p:spPr>
        <p:txBody>
          <a:bodyPr vert="horz" lIns="82293" tIns="45718" rIns="82293" bIns="45718" rtlCol="0" anchor="ctr" anchorCtr="0">
            <a:noAutofit/>
          </a:bodyPr>
          <a:lstStyle/>
          <a:p>
            <a:pPr>
              <a:lnSpc>
                <a:spcPct val="80000"/>
              </a:lnSpc>
              <a:spcBef>
                <a:spcPct val="0"/>
              </a:spcBef>
              <a:defRPr/>
            </a:pPr>
            <a:r>
              <a:rPr lang="en-US">
                <a:latin typeface="+mn-lt"/>
                <a:ea typeface="+mj-ea"/>
                <a:cs typeface="+mj-cs"/>
              </a:rPr>
              <a:t>Item</a:t>
            </a:r>
          </a:p>
        </p:txBody>
      </p:sp>
      <p:sp>
        <p:nvSpPr>
          <p:cNvPr id="30" name="Title 10"/>
          <p:cNvSpPr txBox="1">
            <a:spLocks/>
          </p:cNvSpPr>
          <p:nvPr/>
        </p:nvSpPr>
        <p:spPr>
          <a:xfrm>
            <a:off x="890822" y="3343405"/>
            <a:ext cx="1180616" cy="177476"/>
          </a:xfrm>
          <a:prstGeom prst="rect">
            <a:avLst/>
          </a:prstGeom>
        </p:spPr>
        <p:txBody>
          <a:bodyPr vert="horz" lIns="82293" tIns="45718" rIns="82293" bIns="45718" rtlCol="0" anchor="ctr" anchorCtr="0">
            <a:noAutofit/>
          </a:bodyPr>
          <a:lstStyle/>
          <a:p>
            <a:pPr>
              <a:lnSpc>
                <a:spcPct val="80000"/>
              </a:lnSpc>
              <a:defRPr/>
            </a:pPr>
            <a:r>
              <a:rPr lang="en-US">
                <a:latin typeface="+mn-lt"/>
                <a:ea typeface="+mj-ea"/>
                <a:cs typeface="+mj-cs"/>
              </a:rPr>
              <a:t>Item</a:t>
            </a:r>
          </a:p>
        </p:txBody>
      </p:sp>
      <p:sp>
        <p:nvSpPr>
          <p:cNvPr id="31" name="Rounded Rectangle 30"/>
          <p:cNvSpPr/>
          <p:nvPr/>
        </p:nvSpPr>
        <p:spPr>
          <a:xfrm rot="5400000">
            <a:off x="2741922" y="1801820"/>
            <a:ext cx="175565" cy="202446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endParaRPr lang="en-US" sz="900">
              <a:solidFill>
                <a:schemeClr val="tx1"/>
              </a:solidFill>
            </a:endParaRPr>
          </a:p>
        </p:txBody>
      </p:sp>
      <p:sp>
        <p:nvSpPr>
          <p:cNvPr id="32" name="Rounded Rectangle 31"/>
          <p:cNvSpPr/>
          <p:nvPr/>
        </p:nvSpPr>
        <p:spPr>
          <a:xfrm rot="5400000">
            <a:off x="2741921" y="2419912"/>
            <a:ext cx="175565" cy="20244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endParaRPr lang="en-US" sz="900">
              <a:solidFill>
                <a:schemeClr val="tx1"/>
              </a:solidFill>
            </a:endParaRPr>
          </a:p>
        </p:txBody>
      </p:sp>
      <p:sp>
        <p:nvSpPr>
          <p:cNvPr id="33" name="Title 10"/>
          <p:cNvSpPr txBox="1">
            <a:spLocks/>
          </p:cNvSpPr>
          <p:nvPr/>
        </p:nvSpPr>
        <p:spPr>
          <a:xfrm>
            <a:off x="4940750" y="2725314"/>
            <a:ext cx="1180616" cy="177476"/>
          </a:xfrm>
          <a:prstGeom prst="rect">
            <a:avLst/>
          </a:prstGeom>
        </p:spPr>
        <p:txBody>
          <a:bodyPr vert="horz" lIns="82293" tIns="45718" rIns="82293" bIns="45718" rtlCol="0" anchor="ctr" anchorCtr="0">
            <a:noAutofit/>
          </a:bodyPr>
          <a:lstStyle/>
          <a:p>
            <a:pPr>
              <a:lnSpc>
                <a:spcPct val="80000"/>
              </a:lnSpc>
              <a:spcBef>
                <a:spcPct val="0"/>
              </a:spcBef>
              <a:defRPr/>
            </a:pPr>
            <a:r>
              <a:rPr lang="en-US">
                <a:latin typeface="+mn-lt"/>
                <a:ea typeface="+mj-ea"/>
                <a:cs typeface="+mj-cs"/>
              </a:rPr>
              <a:t>Item</a:t>
            </a:r>
          </a:p>
        </p:txBody>
      </p:sp>
      <p:sp>
        <p:nvSpPr>
          <p:cNvPr id="34" name="Title 10"/>
          <p:cNvSpPr txBox="1">
            <a:spLocks/>
          </p:cNvSpPr>
          <p:nvPr/>
        </p:nvSpPr>
        <p:spPr>
          <a:xfrm>
            <a:off x="4940750" y="3343405"/>
            <a:ext cx="1180616" cy="177476"/>
          </a:xfrm>
          <a:prstGeom prst="rect">
            <a:avLst/>
          </a:prstGeom>
        </p:spPr>
        <p:txBody>
          <a:bodyPr vert="horz" lIns="82293" tIns="45718" rIns="82293" bIns="45718" rtlCol="0" anchor="ctr" anchorCtr="0">
            <a:noAutofit/>
          </a:bodyPr>
          <a:lstStyle/>
          <a:p>
            <a:pPr>
              <a:lnSpc>
                <a:spcPct val="80000"/>
              </a:lnSpc>
              <a:defRPr/>
            </a:pPr>
            <a:r>
              <a:rPr lang="en-US">
                <a:latin typeface="+mn-lt"/>
                <a:ea typeface="+mj-ea"/>
                <a:cs typeface="+mj-cs"/>
              </a:rPr>
              <a:t>Item</a:t>
            </a:r>
          </a:p>
        </p:txBody>
      </p:sp>
      <p:sp>
        <p:nvSpPr>
          <p:cNvPr id="35" name="Rounded Rectangle 34"/>
          <p:cNvSpPr/>
          <p:nvPr/>
        </p:nvSpPr>
        <p:spPr>
          <a:xfrm rot="5400000">
            <a:off x="6791850" y="1801820"/>
            <a:ext cx="175565" cy="202446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900"/>
          </a:p>
        </p:txBody>
      </p:sp>
      <p:sp>
        <p:nvSpPr>
          <p:cNvPr id="36" name="Rounded Rectangle 35"/>
          <p:cNvSpPr/>
          <p:nvPr/>
        </p:nvSpPr>
        <p:spPr>
          <a:xfrm rot="5400000">
            <a:off x="6791849" y="2419913"/>
            <a:ext cx="175565" cy="202446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900"/>
          </a:p>
        </p:txBody>
      </p:sp>
    </p:spTree>
    <p:extLst>
      <p:ext uri="{BB962C8B-B14F-4D97-AF65-F5344CB8AC3E}">
        <p14:creationId xmlns:p14="http://schemas.microsoft.com/office/powerpoint/2010/main" val="19620247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p:cNvGrpSpPr>
            <a:grpSpLocks noChangeAspect="1"/>
          </p:cNvGrpSpPr>
          <p:nvPr/>
        </p:nvGrpSpPr>
        <p:grpSpPr>
          <a:xfrm>
            <a:off x="3966526" y="2127932"/>
            <a:ext cx="686754" cy="762650"/>
            <a:chOff x="3539665" y="3386525"/>
            <a:chExt cx="370989" cy="411988"/>
          </a:xfrm>
          <a:solidFill>
            <a:schemeClr val="accent1"/>
          </a:solidFill>
        </p:grpSpPr>
        <p:sp>
          <p:nvSpPr>
            <p:cNvPr id="12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3" name="Group 132"/>
          <p:cNvGrpSpPr>
            <a:grpSpLocks noChangeAspect="1"/>
          </p:cNvGrpSpPr>
          <p:nvPr/>
        </p:nvGrpSpPr>
        <p:grpSpPr>
          <a:xfrm>
            <a:off x="5266574" y="2127932"/>
            <a:ext cx="686754" cy="762650"/>
            <a:chOff x="3539665" y="3386525"/>
            <a:chExt cx="370989" cy="411988"/>
          </a:xfrm>
          <a:solidFill>
            <a:schemeClr val="accent1"/>
          </a:solidFill>
        </p:grpSpPr>
        <p:sp>
          <p:nvSpPr>
            <p:cNvPr id="13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6566622" y="2127932"/>
            <a:ext cx="686754" cy="762650"/>
            <a:chOff x="3539665" y="3386525"/>
            <a:chExt cx="370989" cy="411988"/>
          </a:xfrm>
          <a:solidFill>
            <a:schemeClr val="accent1"/>
          </a:solidFill>
        </p:grpSpPr>
        <p:sp>
          <p:nvSpPr>
            <p:cNvPr id="13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7866671" y="2127932"/>
            <a:ext cx="686754" cy="762650"/>
            <a:chOff x="3539665" y="3386525"/>
            <a:chExt cx="370989" cy="411988"/>
          </a:xfrm>
          <a:solidFill>
            <a:schemeClr val="accent1"/>
          </a:solidFill>
        </p:grpSpPr>
        <p:sp>
          <p:nvSpPr>
            <p:cNvPr id="14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a:grpSpLocks noChangeAspect="1"/>
          </p:cNvGrpSpPr>
          <p:nvPr/>
        </p:nvGrpSpPr>
        <p:grpSpPr>
          <a:xfrm>
            <a:off x="3966526" y="3397525"/>
            <a:ext cx="686754" cy="762650"/>
            <a:chOff x="3539665" y="3386525"/>
            <a:chExt cx="370989" cy="411988"/>
          </a:xfrm>
          <a:solidFill>
            <a:schemeClr val="accent1"/>
          </a:solidFill>
        </p:grpSpPr>
        <p:sp>
          <p:nvSpPr>
            <p:cNvPr id="14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3" name="Group 152"/>
          <p:cNvGrpSpPr>
            <a:grpSpLocks noChangeAspect="1"/>
          </p:cNvGrpSpPr>
          <p:nvPr/>
        </p:nvGrpSpPr>
        <p:grpSpPr>
          <a:xfrm>
            <a:off x="5266574" y="3397525"/>
            <a:ext cx="686754" cy="762650"/>
            <a:chOff x="3539665" y="3386525"/>
            <a:chExt cx="370989" cy="411988"/>
          </a:xfrm>
          <a:solidFill>
            <a:schemeClr val="accent1"/>
          </a:solidFill>
        </p:grpSpPr>
        <p:sp>
          <p:nvSpPr>
            <p:cNvPr id="15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a:grpSpLocks noChangeAspect="1"/>
          </p:cNvGrpSpPr>
          <p:nvPr/>
        </p:nvGrpSpPr>
        <p:grpSpPr>
          <a:xfrm>
            <a:off x="6566622" y="3397525"/>
            <a:ext cx="686754" cy="762650"/>
            <a:chOff x="3539665" y="3386525"/>
            <a:chExt cx="370989" cy="411988"/>
          </a:xfrm>
          <a:solidFill>
            <a:schemeClr val="accent1"/>
          </a:solidFill>
        </p:grpSpPr>
        <p:sp>
          <p:nvSpPr>
            <p:cNvPr id="15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3" name="Group 162"/>
          <p:cNvGrpSpPr>
            <a:grpSpLocks noChangeAspect="1"/>
          </p:cNvGrpSpPr>
          <p:nvPr/>
        </p:nvGrpSpPr>
        <p:grpSpPr>
          <a:xfrm>
            <a:off x="7866671" y="3397525"/>
            <a:ext cx="686754" cy="762650"/>
            <a:chOff x="3539665" y="3386525"/>
            <a:chExt cx="370989" cy="411988"/>
          </a:xfrm>
          <a:solidFill>
            <a:schemeClr val="accent1"/>
          </a:solidFill>
        </p:grpSpPr>
        <p:sp>
          <p:nvSpPr>
            <p:cNvPr id="16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idx="4294967295"/>
          </p:nvPr>
        </p:nvSpPr>
        <p:spPr>
          <a:xfrm>
            <a:off x="437882" y="2246313"/>
            <a:ext cx="2859110" cy="628650"/>
          </a:xfrm>
        </p:spPr>
        <p:txBody>
          <a:bodyPr anchor="ctr" anchorCtr="0"/>
          <a:lstStyle/>
          <a:p>
            <a:r>
              <a:rPr lang="en-US" sz="4500"/>
              <a:t>Add fiscal year here</a:t>
            </a:r>
          </a:p>
        </p:txBody>
      </p:sp>
      <p:cxnSp>
        <p:nvCxnSpPr>
          <p:cNvPr id="18" name="Straight Connector 17"/>
          <p:cNvCxnSpPr/>
          <p:nvPr/>
        </p:nvCxnSpPr>
        <p:spPr>
          <a:xfrm>
            <a:off x="3436783" y="609602"/>
            <a:ext cx="0" cy="3985259"/>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8" name="Group 107"/>
          <p:cNvGrpSpPr>
            <a:grpSpLocks noChangeAspect="1"/>
          </p:cNvGrpSpPr>
          <p:nvPr/>
        </p:nvGrpSpPr>
        <p:grpSpPr>
          <a:xfrm>
            <a:off x="3966526" y="963074"/>
            <a:ext cx="686754" cy="762650"/>
            <a:chOff x="3539665" y="3386525"/>
            <a:chExt cx="370989" cy="411988"/>
          </a:xfrm>
          <a:solidFill>
            <a:schemeClr val="accent1"/>
          </a:solidFill>
        </p:grpSpPr>
        <p:sp>
          <p:nvSpPr>
            <p:cNvPr id="10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3" name="Group 112"/>
          <p:cNvGrpSpPr>
            <a:grpSpLocks noChangeAspect="1"/>
          </p:cNvGrpSpPr>
          <p:nvPr/>
        </p:nvGrpSpPr>
        <p:grpSpPr>
          <a:xfrm>
            <a:off x="5266574" y="963074"/>
            <a:ext cx="686754" cy="762650"/>
            <a:chOff x="3539665" y="3386525"/>
            <a:chExt cx="370989" cy="411988"/>
          </a:xfrm>
          <a:solidFill>
            <a:schemeClr val="accent1"/>
          </a:solidFill>
        </p:grpSpPr>
        <p:sp>
          <p:nvSpPr>
            <p:cNvPr id="11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a:grpSpLocks noChangeAspect="1"/>
          </p:cNvGrpSpPr>
          <p:nvPr/>
        </p:nvGrpSpPr>
        <p:grpSpPr>
          <a:xfrm>
            <a:off x="6566622" y="963074"/>
            <a:ext cx="686754" cy="762650"/>
            <a:chOff x="3539665" y="3386525"/>
            <a:chExt cx="370989" cy="411988"/>
          </a:xfrm>
          <a:solidFill>
            <a:schemeClr val="accent1"/>
          </a:solidFill>
        </p:grpSpPr>
        <p:sp>
          <p:nvSpPr>
            <p:cNvPr id="11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3" name="Group 122"/>
          <p:cNvGrpSpPr>
            <a:grpSpLocks noChangeAspect="1"/>
          </p:cNvGrpSpPr>
          <p:nvPr/>
        </p:nvGrpSpPr>
        <p:grpSpPr>
          <a:xfrm>
            <a:off x="7866671" y="963074"/>
            <a:ext cx="686754" cy="762650"/>
            <a:chOff x="3539665" y="3386525"/>
            <a:chExt cx="370989" cy="411988"/>
          </a:xfrm>
          <a:solidFill>
            <a:schemeClr val="accent1"/>
          </a:solidFill>
        </p:grpSpPr>
        <p:sp>
          <p:nvSpPr>
            <p:cNvPr id="12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a:grpSpLocks noChangeAspect="1"/>
          </p:cNvGrpSpPr>
          <p:nvPr/>
        </p:nvGrpSpPr>
        <p:grpSpPr>
          <a:xfrm>
            <a:off x="5376047" y="2495060"/>
            <a:ext cx="467808" cy="178697"/>
            <a:chOff x="3060428" y="2579450"/>
            <a:chExt cx="758659" cy="289800"/>
          </a:xfrm>
        </p:grpSpPr>
        <p:pic>
          <p:nvPicPr>
            <p:cNvPr id="78" name="Picture 7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87212" y="2579450"/>
              <a:ext cx="246692" cy="289800"/>
            </a:xfrm>
            <a:prstGeom prst="rect">
              <a:avLst/>
            </a:prstGeom>
          </p:spPr>
        </p:pic>
        <p:pic>
          <p:nvPicPr>
            <p:cNvPr id="79" name="Picture 7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0428" y="2579450"/>
              <a:ext cx="179676" cy="289800"/>
            </a:xfrm>
            <a:prstGeom prst="rect">
              <a:avLst/>
            </a:prstGeom>
          </p:spPr>
        </p:pic>
        <p:pic>
          <p:nvPicPr>
            <p:cNvPr id="80" name="Picture 7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82538" y="2579450"/>
              <a:ext cx="236549" cy="289800"/>
            </a:xfrm>
            <a:prstGeom prst="rect">
              <a:avLst/>
            </a:prstGeom>
          </p:spPr>
        </p:pic>
      </p:grpSp>
      <p:grpSp>
        <p:nvGrpSpPr>
          <p:cNvPr id="81" name="Group 80"/>
          <p:cNvGrpSpPr>
            <a:grpSpLocks noChangeAspect="1"/>
          </p:cNvGrpSpPr>
          <p:nvPr/>
        </p:nvGrpSpPr>
        <p:grpSpPr>
          <a:xfrm>
            <a:off x="6709428" y="2495060"/>
            <a:ext cx="401143" cy="178697"/>
            <a:chOff x="3078950" y="3000931"/>
            <a:chExt cx="650546" cy="289800"/>
          </a:xfrm>
        </p:grpSpPr>
        <p:pic>
          <p:nvPicPr>
            <p:cNvPr id="82" name="Picture 8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31346" y="3000931"/>
              <a:ext cx="198150" cy="289800"/>
            </a:xfrm>
            <a:prstGeom prst="rect">
              <a:avLst/>
            </a:prstGeom>
          </p:spPr>
        </p:pic>
        <p:pic>
          <p:nvPicPr>
            <p:cNvPr id="84" name="Picture 8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309930" y="3000931"/>
              <a:ext cx="173880" cy="289800"/>
            </a:xfrm>
            <a:prstGeom prst="rect">
              <a:avLst/>
            </a:prstGeom>
          </p:spPr>
        </p:pic>
        <p:pic>
          <p:nvPicPr>
            <p:cNvPr id="85" name="Picture 8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78950" y="3000931"/>
              <a:ext cx="184023" cy="289800"/>
            </a:xfrm>
            <a:prstGeom prst="rect">
              <a:avLst/>
            </a:prstGeom>
          </p:spPr>
        </p:pic>
      </p:grpSp>
      <p:grpSp>
        <p:nvGrpSpPr>
          <p:cNvPr id="86" name="Group 85"/>
          <p:cNvGrpSpPr>
            <a:grpSpLocks noChangeAspect="1"/>
          </p:cNvGrpSpPr>
          <p:nvPr/>
        </p:nvGrpSpPr>
        <p:grpSpPr>
          <a:xfrm>
            <a:off x="7960380" y="2495059"/>
            <a:ext cx="499336" cy="178698"/>
            <a:chOff x="3054183" y="3379550"/>
            <a:chExt cx="809788" cy="289801"/>
          </a:xfrm>
        </p:grpSpPr>
        <p:pic>
          <p:nvPicPr>
            <p:cNvPr id="87" name="Picture 8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74759" y="3379551"/>
              <a:ext cx="246692" cy="289800"/>
            </a:xfrm>
            <a:prstGeom prst="rect">
              <a:avLst/>
            </a:prstGeom>
          </p:spPr>
        </p:pic>
        <p:pic>
          <p:nvPicPr>
            <p:cNvPr id="88" name="Picture 8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054183" y="3379551"/>
              <a:ext cx="270600" cy="289800"/>
            </a:xfrm>
            <a:prstGeom prst="rect">
              <a:avLst/>
            </a:prstGeom>
          </p:spPr>
        </p:pic>
        <p:pic>
          <p:nvPicPr>
            <p:cNvPr id="89" name="Picture 8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68719" y="3379550"/>
              <a:ext cx="195252" cy="289800"/>
            </a:xfrm>
            <a:prstGeom prst="rect">
              <a:avLst/>
            </a:prstGeom>
          </p:spPr>
        </p:pic>
      </p:grpSp>
      <p:grpSp>
        <p:nvGrpSpPr>
          <p:cNvPr id="91" name="Group 90"/>
          <p:cNvGrpSpPr>
            <a:grpSpLocks noChangeAspect="1"/>
          </p:cNvGrpSpPr>
          <p:nvPr/>
        </p:nvGrpSpPr>
        <p:grpSpPr>
          <a:xfrm>
            <a:off x="4083478" y="3762801"/>
            <a:ext cx="452851" cy="178697"/>
            <a:chOff x="3069800" y="3779600"/>
            <a:chExt cx="734404" cy="289800"/>
          </a:xfrm>
        </p:grpSpPr>
        <p:pic>
          <p:nvPicPr>
            <p:cNvPr id="92" name="Picture 9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9800" y="3779600"/>
              <a:ext cx="246692" cy="289800"/>
            </a:xfrm>
            <a:prstGeom prst="rect">
              <a:avLst/>
            </a:prstGeom>
          </p:spPr>
        </p:pic>
        <p:pic>
          <p:nvPicPr>
            <p:cNvPr id="93" name="Picture 9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369928" y="3779600"/>
              <a:ext cx="180038" cy="289800"/>
            </a:xfrm>
            <a:prstGeom prst="rect">
              <a:avLst/>
            </a:prstGeom>
          </p:spPr>
        </p:pic>
        <p:pic>
          <p:nvPicPr>
            <p:cNvPr id="94" name="Picture 9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08952" y="3779600"/>
              <a:ext cx="195252" cy="289800"/>
            </a:xfrm>
            <a:prstGeom prst="rect">
              <a:avLst/>
            </a:prstGeom>
          </p:spPr>
        </p:pic>
      </p:grpSp>
      <p:grpSp>
        <p:nvGrpSpPr>
          <p:cNvPr id="95" name="Group 94"/>
          <p:cNvGrpSpPr>
            <a:grpSpLocks noChangeAspect="1"/>
          </p:cNvGrpSpPr>
          <p:nvPr/>
        </p:nvGrpSpPr>
        <p:grpSpPr>
          <a:xfrm>
            <a:off x="5366335" y="3762801"/>
            <a:ext cx="487232" cy="178697"/>
            <a:chOff x="3054183" y="4174330"/>
            <a:chExt cx="790159" cy="289800"/>
          </a:xfrm>
        </p:grpSpPr>
        <p:pic>
          <p:nvPicPr>
            <p:cNvPr id="96" name="Picture 9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77131" y="4174330"/>
              <a:ext cx="246692" cy="289800"/>
            </a:xfrm>
            <a:prstGeom prst="rect">
              <a:avLst/>
            </a:prstGeom>
          </p:spPr>
        </p:pic>
        <p:pic>
          <p:nvPicPr>
            <p:cNvPr id="98" name="Picture 9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054183" y="4174330"/>
              <a:ext cx="270600" cy="289800"/>
            </a:xfrm>
            <a:prstGeom prst="rect">
              <a:avLst/>
            </a:prstGeom>
          </p:spPr>
        </p:pic>
        <p:pic>
          <p:nvPicPr>
            <p:cNvPr id="99" name="Picture 9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618299" y="4174330"/>
              <a:ext cx="226043" cy="289800"/>
            </a:xfrm>
            <a:prstGeom prst="rect">
              <a:avLst/>
            </a:prstGeom>
          </p:spPr>
        </p:pic>
      </p:grpSp>
      <p:grpSp>
        <p:nvGrpSpPr>
          <p:cNvPr id="100" name="Group 99"/>
          <p:cNvGrpSpPr>
            <a:grpSpLocks noChangeAspect="1"/>
          </p:cNvGrpSpPr>
          <p:nvPr/>
        </p:nvGrpSpPr>
        <p:grpSpPr>
          <a:xfrm>
            <a:off x="6682862" y="3762801"/>
            <a:ext cx="454275" cy="178697"/>
            <a:chOff x="3060428" y="4567950"/>
            <a:chExt cx="736712" cy="289800"/>
          </a:xfrm>
        </p:grpSpPr>
        <p:pic>
          <p:nvPicPr>
            <p:cNvPr id="101" name="Picture 10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0428" y="4567950"/>
              <a:ext cx="179676" cy="289800"/>
            </a:xfrm>
            <a:prstGeom prst="rect">
              <a:avLst/>
            </a:prstGeom>
          </p:spPr>
        </p:pic>
        <p:pic>
          <p:nvPicPr>
            <p:cNvPr id="102" name="Picture 10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60591" y="4567950"/>
              <a:ext cx="236549" cy="289800"/>
            </a:xfrm>
            <a:prstGeom prst="rect">
              <a:avLst/>
            </a:prstGeom>
          </p:spPr>
        </p:pic>
        <p:pic>
          <p:nvPicPr>
            <p:cNvPr id="103" name="Picture 102"/>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290184" y="4567950"/>
              <a:ext cx="218798" cy="289800"/>
            </a:xfrm>
            <a:prstGeom prst="rect">
              <a:avLst/>
            </a:prstGeom>
          </p:spPr>
        </p:pic>
      </p:grpSp>
      <p:grpSp>
        <p:nvGrpSpPr>
          <p:cNvPr id="105" name="Group 104"/>
          <p:cNvGrpSpPr>
            <a:grpSpLocks noChangeAspect="1"/>
          </p:cNvGrpSpPr>
          <p:nvPr/>
        </p:nvGrpSpPr>
        <p:grpSpPr>
          <a:xfrm>
            <a:off x="7998696" y="3762800"/>
            <a:ext cx="422705" cy="178698"/>
            <a:chOff x="4103416" y="2579450"/>
            <a:chExt cx="685513" cy="289800"/>
          </a:xfrm>
        </p:grpSpPr>
        <p:pic>
          <p:nvPicPr>
            <p:cNvPr id="106" name="Picture 10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3416" y="2579450"/>
              <a:ext cx="179676" cy="289800"/>
            </a:xfrm>
            <a:prstGeom prst="rect">
              <a:avLst/>
            </a:prstGeom>
          </p:spPr>
        </p:pic>
        <p:pic>
          <p:nvPicPr>
            <p:cNvPr id="107" name="Picture 10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336581" y="2579450"/>
              <a:ext cx="218798" cy="289800"/>
            </a:xfrm>
            <a:prstGeom prst="rect">
              <a:avLst/>
            </a:prstGeom>
          </p:spPr>
        </p:pic>
        <p:pic>
          <p:nvPicPr>
            <p:cNvPr id="168" name="Picture 167"/>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608891" y="2579450"/>
              <a:ext cx="180038" cy="289800"/>
            </a:xfrm>
            <a:prstGeom prst="rect">
              <a:avLst/>
            </a:prstGeom>
          </p:spPr>
        </p:pic>
      </p:grpSp>
      <p:grpSp>
        <p:nvGrpSpPr>
          <p:cNvPr id="169" name="Group 168"/>
          <p:cNvGrpSpPr>
            <a:grpSpLocks noChangeAspect="1"/>
          </p:cNvGrpSpPr>
          <p:nvPr/>
        </p:nvGrpSpPr>
        <p:grpSpPr>
          <a:xfrm>
            <a:off x="4056640" y="1335260"/>
            <a:ext cx="506526" cy="178697"/>
            <a:chOff x="4051141" y="2979500"/>
            <a:chExt cx="821449" cy="289800"/>
          </a:xfrm>
        </p:grpSpPr>
        <p:pic>
          <p:nvPicPr>
            <p:cNvPr id="170" name="Picture 16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51141" y="2979500"/>
              <a:ext cx="246692" cy="289800"/>
            </a:xfrm>
            <a:prstGeom prst="rect">
              <a:avLst/>
            </a:prstGeom>
          </p:spPr>
        </p:pic>
        <p:pic>
          <p:nvPicPr>
            <p:cNvPr id="171" name="Picture 17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611046" y="2979500"/>
              <a:ext cx="261544" cy="289800"/>
            </a:xfrm>
            <a:prstGeom prst="rect">
              <a:avLst/>
            </a:prstGeom>
          </p:spPr>
        </p:pic>
        <p:pic>
          <p:nvPicPr>
            <p:cNvPr id="172" name="Picture 17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334971" y="2979500"/>
              <a:ext cx="218798" cy="289800"/>
            </a:xfrm>
            <a:prstGeom prst="rect">
              <a:avLst/>
            </a:prstGeom>
          </p:spPr>
        </p:pic>
      </p:grpSp>
      <p:grpSp>
        <p:nvGrpSpPr>
          <p:cNvPr id="173" name="Group 172"/>
          <p:cNvGrpSpPr>
            <a:grpSpLocks noChangeAspect="1"/>
          </p:cNvGrpSpPr>
          <p:nvPr/>
        </p:nvGrpSpPr>
        <p:grpSpPr>
          <a:xfrm>
            <a:off x="5412672" y="1335260"/>
            <a:ext cx="394558" cy="178697"/>
            <a:chOff x="4150889" y="3374229"/>
            <a:chExt cx="639867" cy="289800"/>
          </a:xfrm>
        </p:grpSpPr>
        <p:pic>
          <p:nvPicPr>
            <p:cNvPr id="174" name="Picture 17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83450" y="3374229"/>
              <a:ext cx="173880" cy="289800"/>
            </a:xfrm>
            <a:prstGeom prst="rect">
              <a:avLst/>
            </a:prstGeom>
          </p:spPr>
        </p:pic>
        <p:pic>
          <p:nvPicPr>
            <p:cNvPr id="175" name="Picture 17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10718" y="3374229"/>
              <a:ext cx="180038" cy="289800"/>
            </a:xfrm>
            <a:prstGeom prst="rect">
              <a:avLst/>
            </a:prstGeom>
          </p:spPr>
        </p:pic>
        <p:pic>
          <p:nvPicPr>
            <p:cNvPr id="176" name="Picture 175"/>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150889" y="3374229"/>
              <a:ext cx="181849" cy="289800"/>
            </a:xfrm>
            <a:prstGeom prst="rect">
              <a:avLst/>
            </a:prstGeom>
          </p:spPr>
        </p:pic>
      </p:grpSp>
      <p:grpSp>
        <p:nvGrpSpPr>
          <p:cNvPr id="177" name="Group 176"/>
          <p:cNvGrpSpPr>
            <a:grpSpLocks noChangeAspect="1"/>
          </p:cNvGrpSpPr>
          <p:nvPr/>
        </p:nvGrpSpPr>
        <p:grpSpPr>
          <a:xfrm>
            <a:off x="6648908" y="1335260"/>
            <a:ext cx="522182" cy="178697"/>
            <a:chOff x="4074469" y="3779600"/>
            <a:chExt cx="846840" cy="289800"/>
          </a:xfrm>
        </p:grpSpPr>
        <p:pic>
          <p:nvPicPr>
            <p:cNvPr id="178" name="Picture 177"/>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384338" y="3779600"/>
              <a:ext cx="239085" cy="289800"/>
            </a:xfrm>
            <a:prstGeom prst="rect">
              <a:avLst/>
            </a:prstGeom>
          </p:spPr>
        </p:pic>
        <p:pic>
          <p:nvPicPr>
            <p:cNvPr id="179" name="Picture 178"/>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074469" y="3779600"/>
              <a:ext cx="266253" cy="289800"/>
            </a:xfrm>
            <a:prstGeom prst="rect">
              <a:avLst/>
            </a:prstGeom>
          </p:spPr>
        </p:pic>
        <p:pic>
          <p:nvPicPr>
            <p:cNvPr id="180" name="Picture 179"/>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4666286" y="3779600"/>
              <a:ext cx="255023" cy="289800"/>
            </a:xfrm>
            <a:prstGeom prst="rect">
              <a:avLst/>
            </a:prstGeom>
          </p:spPr>
        </p:pic>
      </p:grpSp>
      <p:grpSp>
        <p:nvGrpSpPr>
          <p:cNvPr id="181" name="Group 180"/>
          <p:cNvGrpSpPr>
            <a:grpSpLocks noChangeAspect="1"/>
          </p:cNvGrpSpPr>
          <p:nvPr/>
        </p:nvGrpSpPr>
        <p:grpSpPr>
          <a:xfrm>
            <a:off x="7957259" y="1335260"/>
            <a:ext cx="505579" cy="178697"/>
            <a:chOff x="4089804" y="4169006"/>
            <a:chExt cx="819913" cy="289800"/>
          </a:xfrm>
        </p:grpSpPr>
        <p:pic>
          <p:nvPicPr>
            <p:cNvPr id="182" name="Picture 18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89804" y="4169006"/>
              <a:ext cx="236549" cy="289800"/>
            </a:xfrm>
            <a:prstGeom prst="rect">
              <a:avLst/>
            </a:prstGeom>
          </p:spPr>
        </p:pic>
        <p:pic>
          <p:nvPicPr>
            <p:cNvPr id="183" name="Picture 18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386098" y="4169006"/>
              <a:ext cx="266253" cy="289800"/>
            </a:xfrm>
            <a:prstGeom prst="rect">
              <a:avLst/>
            </a:prstGeom>
          </p:spPr>
        </p:pic>
        <p:pic>
          <p:nvPicPr>
            <p:cNvPr id="184" name="Picture 183"/>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4677877" y="4169006"/>
              <a:ext cx="231840" cy="289800"/>
            </a:xfrm>
            <a:prstGeom prst="rect">
              <a:avLst/>
            </a:prstGeom>
          </p:spPr>
        </p:pic>
      </p:grpSp>
      <p:grpSp>
        <p:nvGrpSpPr>
          <p:cNvPr id="185" name="Group 184"/>
          <p:cNvGrpSpPr>
            <a:grpSpLocks noChangeAspect="1"/>
          </p:cNvGrpSpPr>
          <p:nvPr/>
        </p:nvGrpSpPr>
        <p:grpSpPr>
          <a:xfrm>
            <a:off x="4089289" y="2495060"/>
            <a:ext cx="441229" cy="178697"/>
            <a:chOff x="4089566" y="4567950"/>
            <a:chExt cx="715555" cy="289800"/>
          </a:xfrm>
        </p:grpSpPr>
        <p:pic>
          <p:nvPicPr>
            <p:cNvPr id="186" name="Picture 18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566036" y="4567950"/>
              <a:ext cx="239085" cy="289800"/>
            </a:xfrm>
            <a:prstGeom prst="rect">
              <a:avLst/>
            </a:prstGeom>
          </p:spPr>
        </p:pic>
        <p:pic>
          <p:nvPicPr>
            <p:cNvPr id="187" name="Picture 186"/>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4089566" y="4567950"/>
              <a:ext cx="231115" cy="289800"/>
            </a:xfrm>
            <a:prstGeom prst="rect">
              <a:avLst/>
            </a:prstGeom>
          </p:spPr>
        </p:pic>
        <p:pic>
          <p:nvPicPr>
            <p:cNvPr id="188" name="Picture 18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55573" y="4567950"/>
              <a:ext cx="173880" cy="289800"/>
            </a:xfrm>
            <a:prstGeom prst="rect">
              <a:avLst/>
            </a:prstGeom>
          </p:spPr>
        </p:pic>
      </p:grpSp>
    </p:spTree>
    <p:extLst>
      <p:ext uri="{BB962C8B-B14F-4D97-AF65-F5344CB8AC3E}">
        <p14:creationId xmlns:p14="http://schemas.microsoft.com/office/powerpoint/2010/main" val="29404669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A9442DE-6B54-7345-A729-EB946FF2EDB9}"/>
              </a:ext>
            </a:extLst>
          </p:cNvPr>
          <p:cNvPicPr>
            <a:picLocks noChangeAspect="1"/>
          </p:cNvPicPr>
          <p:nvPr/>
        </p:nvPicPr>
        <p:blipFill>
          <a:blip r:embed="rId3"/>
          <a:stretch>
            <a:fillRect/>
          </a:stretch>
        </p:blipFill>
        <p:spPr>
          <a:xfrm>
            <a:off x="0" y="0"/>
            <a:ext cx="9144000" cy="5143500"/>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60535" y="4179919"/>
            <a:ext cx="3363421" cy="830997"/>
          </a:xfrm>
          <a:prstGeom prst="rect">
            <a:avLst/>
          </a:prstGeom>
          <a:noFill/>
        </p:spPr>
        <p:txBody>
          <a:bodyPr wrap="none" rtlCol="0">
            <a:spAutoFit/>
          </a:bodyPr>
          <a:lstStyle/>
          <a:p>
            <a:pPr algn="ctr" defTabSz="914400" fontAlgn="auto">
              <a:spcBef>
                <a:spcPts val="0"/>
              </a:spcBef>
              <a:spcAft>
                <a:spcPts val="0"/>
              </a:spcAft>
              <a:defRPr/>
            </a:pPr>
            <a:r>
              <a:rPr lang="en-US" sz="2400" b="1" kern="0">
                <a:solidFill>
                  <a:srgbClr val="FFFFFF"/>
                </a:solidFill>
                <a:latin typeface="+mj-lt"/>
              </a:rPr>
              <a:t>Operations Automation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7173326" y="213819"/>
            <a:ext cx="1173719" cy="830997"/>
          </a:xfrm>
          <a:prstGeom prst="rect">
            <a:avLst/>
          </a:prstGeom>
          <a:noFill/>
        </p:spPr>
        <p:txBody>
          <a:bodyPr wrap="none" rtlCol="0">
            <a:spAutoFit/>
          </a:bodyPr>
          <a:lstStyle/>
          <a:p>
            <a:pPr algn="ctr" defTabSz="914400" fontAlgn="auto">
              <a:spcBef>
                <a:spcPts val="0"/>
              </a:spcBef>
              <a:spcAft>
                <a:spcPts val="0"/>
              </a:spcAft>
              <a:defRPr/>
            </a:pPr>
            <a:r>
              <a:rPr lang="en-US" sz="2400" b="1" kern="0">
                <a:solidFill>
                  <a:srgbClr val="FFFFFF"/>
                </a:solidFill>
                <a:latin typeface="+mj-lt"/>
              </a:rPr>
              <a:t>Utilities
</a:t>
            </a:r>
          </a:p>
        </p:txBody>
      </p:sp>
    </p:spTree>
    <p:extLst>
      <p:ext uri="{BB962C8B-B14F-4D97-AF65-F5344CB8AC3E}">
        <p14:creationId xmlns:p14="http://schemas.microsoft.com/office/powerpoint/2010/main" val="27890287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AC575-E92D-B04F-91F2-7797990F7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22127"/>
          </a:xfrm>
          <a:prstGeom prst="rect">
            <a:avLst/>
          </a:prstGeom>
        </p:spPr>
      </p:pic>
    </p:spTree>
    <p:extLst>
      <p:ext uri="{BB962C8B-B14F-4D97-AF65-F5344CB8AC3E}">
        <p14:creationId xmlns:p14="http://schemas.microsoft.com/office/powerpoint/2010/main" val="29985135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6B681-CDEF-EF4B-B0F1-4A7BD8E5B6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2584"/>
            <a:ext cx="9144000" cy="5080000"/>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959325" y="213819"/>
            <a:ext cx="1601721"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Hospitality</a:t>
            </a:r>
            <a:r>
              <a:rPr lang="es-ES_tradnl" sz="2400" b="1" kern="0">
                <a:solidFill>
                  <a:srgbClr val="FFFFFF"/>
                </a:solidFill>
                <a:latin typeface="+mj-lt"/>
              </a:rPr>
              <a:t>
</a:t>
            </a:r>
          </a:p>
        </p:txBody>
      </p:sp>
    </p:spTree>
    <p:extLst>
      <p:ext uri="{BB962C8B-B14F-4D97-AF65-F5344CB8AC3E}">
        <p14:creationId xmlns:p14="http://schemas.microsoft.com/office/powerpoint/2010/main" val="3010281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22725-FCCC-BA4C-8A20-87AA762975D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1259" y="-351532"/>
            <a:ext cx="9938327" cy="6515817"/>
          </a:xfrm>
          <a:prstGeom prst="rect">
            <a:avLst/>
          </a:prstGeom>
        </p:spPr>
      </p:pic>
      <p:sp>
        <p:nvSpPr>
          <p:cNvPr id="8" name="Rounded Rectangle 7">
            <a:extLst>
              <a:ext uri="{FF2B5EF4-FFF2-40B4-BE49-F238E27FC236}">
                <a16:creationId xmlns:a16="http://schemas.microsoft.com/office/drawing/2014/main" id="{D4AEEB63-4F98-1B4E-AD72-C88EF18B048A}"/>
              </a:ext>
            </a:extLst>
          </p:cNvPr>
          <p:cNvSpPr/>
          <p:nvPr/>
        </p:nvSpPr>
        <p:spPr>
          <a:xfrm rot="5400000">
            <a:off x="7673154"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7223050" y="213819"/>
            <a:ext cx="1540807"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Education</a:t>
            </a:r>
            <a:endParaRPr lang="es-ES_tradnl" sz="2400" b="1" kern="0">
              <a:solidFill>
                <a:srgbClr val="FFFFFF"/>
              </a:solidFill>
              <a:latin typeface="+mj-lt"/>
            </a:endParaRPr>
          </a:p>
        </p:txBody>
      </p:sp>
      <p:sp>
        <p:nvSpPr>
          <p:cNvPr id="11" name="Rounded Rectangle 10">
            <a:extLst>
              <a:ext uri="{FF2B5EF4-FFF2-40B4-BE49-F238E27FC236}">
                <a16:creationId xmlns:a16="http://schemas.microsoft.com/office/drawing/2014/main" id="{479C5A02-D495-654F-B870-6E8C93D2BF72}"/>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8D3F7C9A-ECFE-B34A-AF93-496105324394}"/>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40331820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8B42C-2856-524F-B45C-9B95CBE83129}"/>
              </a:ext>
            </a:extLst>
          </p:cNvPr>
          <p:cNvPicPr>
            <a:picLocks noChangeAspect="1"/>
          </p:cNvPicPr>
          <p:nvPr/>
        </p:nvPicPr>
        <p:blipFill>
          <a:blip r:embed="rId3"/>
          <a:stretch>
            <a:fillRect/>
          </a:stretch>
        </p:blipFill>
        <p:spPr>
          <a:xfrm>
            <a:off x="0" y="0"/>
            <a:ext cx="9144000" cy="5139765"/>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229650" y="4179919"/>
            <a:ext cx="3025188"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Operations</a:t>
            </a:r>
            <a:r>
              <a:rPr lang="es-ES_tradnl" sz="2400" b="1" kern="0">
                <a:solidFill>
                  <a:srgbClr val="FFFFFF"/>
                </a:solidFill>
                <a:latin typeface="+mj-lt"/>
              </a:rPr>
              <a:t> </a:t>
            </a:r>
            <a:r>
              <a:rPr lang="es-ES_tradnl" sz="2400" b="1" kern="0" err="1">
                <a:solidFill>
                  <a:srgbClr val="FFFFFF"/>
                </a:solidFill>
                <a:latin typeface="+mj-lt"/>
              </a:rPr>
              <a:t>Analytics</a:t>
            </a:r>
            <a:r>
              <a:rPr lang="es-ES_tradnl" sz="2400" b="1" kern="0">
                <a:solidFill>
                  <a:srgbClr val="FFFFFF"/>
                </a:solidFill>
                <a:latin typeface="+mj-lt"/>
              </a:rPr>
              <a:t>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027668" y="213819"/>
            <a:ext cx="3163046"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a:solidFill>
                  <a:srgbClr val="FFFFFF"/>
                </a:solidFill>
                <a:latin typeface="+mj-lt"/>
              </a:rPr>
              <a:t>Professional </a:t>
            </a:r>
            <a:r>
              <a:rPr lang="es-ES_tradnl" sz="2400" b="1" kern="0" err="1">
                <a:solidFill>
                  <a:srgbClr val="FFFFFF"/>
                </a:solidFill>
                <a:latin typeface="+mj-lt"/>
              </a:rPr>
              <a:t>Services</a:t>
            </a:r>
            <a:r>
              <a:rPr lang="es-ES_tradnl" sz="2400" b="1" kern="0">
                <a:solidFill>
                  <a:srgbClr val="FFFFFF"/>
                </a:solidFill>
                <a:latin typeface="+mj-lt"/>
              </a:rPr>
              <a:t>
</a:t>
            </a:r>
          </a:p>
        </p:txBody>
      </p:sp>
    </p:spTree>
    <p:extLst>
      <p:ext uri="{BB962C8B-B14F-4D97-AF65-F5344CB8AC3E}">
        <p14:creationId xmlns:p14="http://schemas.microsoft.com/office/powerpoint/2010/main" val="4285723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41E8C-5523-0945-9D85-CFCDF5773166}"/>
              </a:ext>
            </a:extLst>
          </p:cNvPr>
          <p:cNvPicPr>
            <a:picLocks noChangeAspect="1"/>
          </p:cNvPicPr>
          <p:nvPr/>
        </p:nvPicPr>
        <p:blipFill>
          <a:blip r:embed="rId3"/>
          <a:stretch>
            <a:fillRect/>
          </a:stretch>
        </p:blipFill>
        <p:spPr>
          <a:xfrm>
            <a:off x="-141259" y="-77673"/>
            <a:ext cx="9587356" cy="5389256"/>
          </a:xfrm>
          <a:prstGeom prst="rect">
            <a:avLst/>
          </a:prstGeom>
        </p:spPr>
      </p:pic>
      <p:sp>
        <p:nvSpPr>
          <p:cNvPr id="8" name="Rounded Rectangle 7">
            <a:extLst>
              <a:ext uri="{FF2B5EF4-FFF2-40B4-BE49-F238E27FC236}">
                <a16:creationId xmlns:a16="http://schemas.microsoft.com/office/drawing/2014/main" id="{D4AEEB63-4F98-1B4E-AD72-C88EF18B048A}"/>
              </a:ext>
            </a:extLst>
          </p:cNvPr>
          <p:cNvSpPr/>
          <p:nvPr/>
        </p:nvSpPr>
        <p:spPr>
          <a:xfrm rot="5400000">
            <a:off x="7626499"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7065669" y="213819"/>
            <a:ext cx="1874232"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a:solidFill>
                  <a:srgbClr val="FFFFFF"/>
                </a:solidFill>
                <a:latin typeface="+mj-lt"/>
              </a:rPr>
              <a:t>Smart </a:t>
            </a:r>
            <a:r>
              <a:rPr lang="es-ES_tradnl" sz="2400" b="1" kern="0" err="1">
                <a:solidFill>
                  <a:srgbClr val="FFFFFF"/>
                </a:solidFill>
                <a:latin typeface="+mj-lt"/>
              </a:rPr>
              <a:t>Cities</a:t>
            </a:r>
            <a:r>
              <a:rPr lang="es-ES_tradnl" sz="2400" b="1" kern="0">
                <a:solidFill>
                  <a:srgbClr val="FFFFFF"/>
                </a:solidFill>
                <a:latin typeface="+mj-lt"/>
              </a:rPr>
              <a:t>
</a:t>
            </a:r>
          </a:p>
        </p:txBody>
      </p:sp>
      <p:sp>
        <p:nvSpPr>
          <p:cNvPr id="7" name="Rounded Rectangle 6">
            <a:extLst>
              <a:ext uri="{FF2B5EF4-FFF2-40B4-BE49-F238E27FC236}">
                <a16:creationId xmlns:a16="http://schemas.microsoft.com/office/drawing/2014/main" id="{7B65AA84-0FB7-F446-BFCC-144D5537E9A0}"/>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1E838E6E-7942-974E-94E8-480EA48DA1C3}"/>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3489925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E3385-028E-314E-9AB7-67C0FCC116A6}"/>
              </a:ext>
            </a:extLst>
          </p:cNvPr>
          <p:cNvPicPr>
            <a:picLocks noChangeAspect="1"/>
          </p:cNvPicPr>
          <p:nvPr/>
        </p:nvPicPr>
        <p:blipFill>
          <a:blip r:embed="rId3"/>
          <a:stretch>
            <a:fillRect/>
          </a:stretch>
        </p:blipFill>
        <p:spPr>
          <a:xfrm>
            <a:off x="0" y="-476250"/>
            <a:ext cx="9144000" cy="6096000"/>
          </a:xfrm>
          <a:prstGeom prst="rect">
            <a:avLst/>
          </a:prstGeom>
        </p:spPr>
      </p:pic>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523312" y="213819"/>
            <a:ext cx="2473754"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Service</a:t>
            </a:r>
            <a:r>
              <a:rPr lang="es-ES_tradnl" sz="2400" b="1" kern="0">
                <a:solidFill>
                  <a:srgbClr val="FFFFFF"/>
                </a:solidFill>
                <a:latin typeface="+mj-lt"/>
              </a:rPr>
              <a:t> </a:t>
            </a:r>
            <a:r>
              <a:rPr lang="es-ES_tradnl" sz="2400" b="1" kern="0" err="1">
                <a:solidFill>
                  <a:srgbClr val="FFFFFF"/>
                </a:solidFill>
                <a:latin typeface="+mj-lt"/>
              </a:rPr>
              <a:t>Provider</a:t>
            </a:r>
            <a:r>
              <a:rPr lang="es-ES_tradnl" sz="2400" b="1" kern="0">
                <a:solidFill>
                  <a:srgbClr val="FFFFFF"/>
                </a:solidFill>
                <a:latin typeface="+mj-lt"/>
              </a:rPr>
              <a:t>
</a:t>
            </a:r>
          </a:p>
        </p:txBody>
      </p:sp>
      <p:sp>
        <p:nvSpPr>
          <p:cNvPr id="7" name="Rounded Rectangle 6">
            <a:extLst>
              <a:ext uri="{FF2B5EF4-FFF2-40B4-BE49-F238E27FC236}">
                <a16:creationId xmlns:a16="http://schemas.microsoft.com/office/drawing/2014/main" id="{8D5A94EE-E9FD-6C4A-BE88-10A5484C3685}"/>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254A4C87-2648-4049-AF9C-55086507BF12}"/>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2079860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0061EF-1F8E-DF4C-9DDC-5F162C718A27}"/>
              </a:ext>
            </a:extLst>
          </p:cNvPr>
          <p:cNvPicPr>
            <a:picLocks noChangeAspect="1"/>
          </p:cNvPicPr>
          <p:nvPr/>
        </p:nvPicPr>
        <p:blipFill>
          <a:blip r:embed="rId3"/>
          <a:stretch>
            <a:fillRect/>
          </a:stretch>
        </p:blipFill>
        <p:spPr>
          <a:xfrm>
            <a:off x="0" y="1"/>
            <a:ext cx="9144000" cy="5143499"/>
          </a:xfrm>
          <a:prstGeom prst="rect">
            <a:avLst/>
          </a:prstGeom>
        </p:spPr>
      </p:pic>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523312" y="213819"/>
            <a:ext cx="2473754"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Service</a:t>
            </a:r>
            <a:r>
              <a:rPr lang="es-ES_tradnl" sz="2400" b="1" kern="0">
                <a:solidFill>
                  <a:srgbClr val="FFFFFF"/>
                </a:solidFill>
                <a:latin typeface="+mj-lt"/>
              </a:rPr>
              <a:t> </a:t>
            </a:r>
            <a:r>
              <a:rPr lang="es-ES_tradnl" sz="2400" b="1" kern="0" err="1">
                <a:solidFill>
                  <a:srgbClr val="FFFFFF"/>
                </a:solidFill>
                <a:latin typeface="+mj-lt"/>
              </a:rPr>
              <a:t>Provider</a:t>
            </a:r>
            <a:endParaRPr lang="es-ES_tradnl" sz="2400" b="1" kern="0">
              <a:solidFill>
                <a:srgbClr val="FFFFFF"/>
              </a:solidFill>
              <a:latin typeface="+mj-lt"/>
            </a:endParaRPr>
          </a:p>
        </p:txBody>
      </p:sp>
      <p:sp>
        <p:nvSpPr>
          <p:cNvPr id="7" name="Rounded Rectangle 6">
            <a:extLst>
              <a:ext uri="{FF2B5EF4-FFF2-40B4-BE49-F238E27FC236}">
                <a16:creationId xmlns:a16="http://schemas.microsoft.com/office/drawing/2014/main" id="{22DF3698-B08E-5245-96AD-1B373C43B0D4}"/>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833CE755-16BC-A241-B2FF-00E517A0D0EA}"/>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27032865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Expense Report Process (after)"/>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9C3734CCCED4CAA0F01E28189E4BA" ma:contentTypeVersion="11" ma:contentTypeDescription="Create a new document." ma:contentTypeScope="" ma:versionID="c004ba18e9f59005887da688197793af">
  <xsd:schema xmlns:xsd="http://www.w3.org/2001/XMLSchema" xmlns:xs="http://www.w3.org/2001/XMLSchema" xmlns:p="http://schemas.microsoft.com/office/2006/metadata/properties" xmlns:ns2="76d23194-bb08-4a48-80a1-9b4c7a99bce8" xmlns:ns3="0f7d2aaa-4e66-42df-8a60-7f70dbb18ce3" targetNamespace="http://schemas.microsoft.com/office/2006/metadata/properties" ma:root="true" ma:fieldsID="ec62ebe74248e5fbee6b0c470581ff31" ns2:_="" ns3:_="">
    <xsd:import namespace="76d23194-bb08-4a48-80a1-9b4c7a99bce8"/>
    <xsd:import namespace="0f7d2aaa-4e66-42df-8a60-7f70dbb18ce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d23194-bb08-4a48-80a1-9b4c7a99b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7d2aaa-4e66-42df-8a60-7f70dbb18c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5A4DD7-0939-42B3-A910-295A5CE73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d23194-bb08-4a48-80a1-9b4c7a99bce8"/>
    <ds:schemaRef ds:uri="0f7d2aaa-4e66-42df-8a60-7f70dbb18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AF0D7C-FDCF-48CE-BD51-97985D670B7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E07A531-BAE9-408B-9F03-D932114F80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theme 2015 16x9</Template>
  <TotalTime>0</TotalTime>
  <Words>4300</Words>
  <Application>Microsoft Macintosh PowerPoint</Application>
  <PresentationFormat>On-screen Show (16:9)</PresentationFormat>
  <Paragraphs>1288</Paragraphs>
  <Slides>102</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Ciscolight</vt:lpstr>
      <vt:lpstr>CiscoSansTT</vt:lpstr>
      <vt:lpstr>CiscoSansTT ExtraLight</vt:lpstr>
      <vt:lpstr>Wingdings</vt:lpstr>
      <vt:lpstr>Blue theme 2015 16x9</vt:lpstr>
      <vt:lpstr>Product_Name Use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Editable Illustrations</vt:lpstr>
      <vt:lpstr>Editable Illustrations</vt:lpstr>
      <vt:lpstr>Editable Illustrations</vt:lpstr>
      <vt:lpstr>Editable Illustrations</vt:lpstr>
      <vt:lpstr>Cisco Blue arrows</vt:lpstr>
      <vt:lpstr>Green arrows</vt:lpstr>
      <vt:lpstr>Indigo arrows</vt:lpstr>
      <vt:lpstr>Orange arrows</vt:lpstr>
      <vt:lpstr>Red arrows</vt:lpstr>
      <vt:lpstr>Tines</vt:lpstr>
      <vt:lpstr>Tines</vt:lpstr>
      <vt:lpstr>Puzzle pieces</vt:lpstr>
      <vt:lpstr>Full-color icons</vt:lpstr>
      <vt:lpstr>Full-color icons</vt:lpstr>
      <vt:lpstr>Full-color icons</vt:lpstr>
      <vt:lpstr>Full-color icons</vt:lpstr>
      <vt:lpstr>Full-color icons</vt:lpstr>
      <vt:lpstr>Full-color icons</vt:lpstr>
      <vt:lpstr>Full-color icons</vt:lpstr>
      <vt:lpstr>Full-color icons</vt:lpstr>
      <vt:lpstr>Full-color icons</vt:lpstr>
      <vt:lpstr>Full-color industry icons</vt:lpstr>
      <vt:lpstr>Full-color industry icons</vt:lpstr>
      <vt:lpstr>Full-color cloud icons</vt:lpstr>
      <vt:lpstr>Full-color cloud icons</vt:lpstr>
      <vt:lpstr>Full-color cloud icons</vt:lpstr>
      <vt:lpstr>Full-color services icons</vt:lpstr>
      <vt:lpstr>Full-color services icons</vt:lpstr>
      <vt:lpstr>Full-color ACI icons</vt:lpstr>
      <vt:lpstr>Cisco Blue icons</vt:lpstr>
      <vt:lpstr>Cisco Blue icons</vt:lpstr>
      <vt:lpstr>Cisco Blue icons</vt:lpstr>
      <vt:lpstr>Cisco Blue icons</vt:lpstr>
      <vt:lpstr>Cisco Blue icons</vt:lpstr>
      <vt:lpstr>Cisco Blue icons</vt:lpstr>
      <vt:lpstr>Cisco Blue icons</vt:lpstr>
      <vt:lpstr>Cisco Blue icons</vt:lpstr>
      <vt:lpstr>Cisco Blue icons</vt:lpstr>
      <vt:lpstr>Cisco Blue industry icons</vt:lpstr>
      <vt:lpstr>Cisco Blue industry icons</vt:lpstr>
      <vt:lpstr>Cisco Blue cloud icons</vt:lpstr>
      <vt:lpstr>Cisco Blue cloud icons</vt:lpstr>
      <vt:lpstr>Cisco Blue cloud icons</vt:lpstr>
      <vt:lpstr>Cisco Blue services icons</vt:lpstr>
      <vt:lpstr>Cisco Blue services icons</vt:lpstr>
      <vt:lpstr>Cisco Blue ACI icons</vt:lpstr>
      <vt:lpstr>Grey (Glyph) icons</vt:lpstr>
      <vt:lpstr>Grey (Glyph) icons</vt:lpstr>
      <vt:lpstr>Grey (Glyph) icons</vt:lpstr>
      <vt:lpstr>Grey (Glyph) icons</vt:lpstr>
      <vt:lpstr>Grey (Glyph) icons</vt:lpstr>
      <vt:lpstr>Grey (Glyph) icons</vt:lpstr>
      <vt:lpstr>Grey (Glyph) icons</vt:lpstr>
      <vt:lpstr>Grey (Glyph) icons</vt:lpstr>
      <vt:lpstr>Grey (Glyph) icons</vt:lpstr>
      <vt:lpstr>Cisco Grey (Glyph) industry icons</vt:lpstr>
      <vt:lpstr>Cisco Grey (Glyph) industry icons</vt:lpstr>
      <vt:lpstr>Grey (Glyph) cloud icons</vt:lpstr>
      <vt:lpstr>Grey (Glyph) cloud icons</vt:lpstr>
      <vt:lpstr>Grey (Glyph) cloud icons</vt:lpstr>
      <vt:lpstr>Grey (Glyph) services icons</vt:lpstr>
      <vt:lpstr>Grey (Glyph) services icons</vt:lpstr>
      <vt:lpstr>Grey (Glyph) ACI icons</vt:lpstr>
      <vt:lpstr>Calendar/timeline components</vt:lpstr>
      <vt:lpstr>Timeline</vt:lpstr>
      <vt:lpstr>Animated timeline</vt:lpstr>
      <vt:lpstr>Animated timeline</vt:lpstr>
      <vt:lpstr>Animated timeline: 7 phases</vt:lpstr>
      <vt:lpstr>Timeline chronological</vt:lpstr>
      <vt:lpstr>Timeline chronological phases</vt:lpstr>
      <vt:lpstr>Chronological phases</vt:lpstr>
      <vt:lpstr>Timeline chronological grid</vt:lpstr>
      <vt:lpstr>Chronological phases</vt:lpstr>
      <vt:lpstr>Timeline/steps</vt:lpstr>
      <vt:lpstr>Calendar month</vt:lpstr>
      <vt:lpstr>Calendar quarter</vt:lpstr>
      <vt:lpstr>Calendar month linear animated</vt:lpstr>
      <vt:lpstr>Calendar fiscal year animated</vt:lpstr>
      <vt:lpstr>Key dates</vt:lpstr>
      <vt:lpstr>About this template</vt:lpstr>
      <vt:lpstr>Legend</vt:lpstr>
      <vt:lpstr>Add fiscal year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Trevor Maco (tmaco)</cp:lastModifiedBy>
  <cp:revision>3</cp:revision>
  <cp:lastPrinted>2016-04-29T20:31:14Z</cp:lastPrinted>
  <dcterms:created xsi:type="dcterms:W3CDTF">2019-06-10T07:47:01Z</dcterms:created>
  <dcterms:modified xsi:type="dcterms:W3CDTF">2022-11-23T17:33:42Z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0x0101003999C3734CCCED4CAA0F01E28189E4BA</vt:lpwstr>
  </property>
</Properties>
</file>